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  <p:sldMasterId id="2147483691" r:id="rId3"/>
    <p:sldMasterId id="2147483705" r:id="rId4"/>
  </p:sldMasterIdLst>
  <p:notesMasterIdLst>
    <p:notesMasterId r:id="rId19"/>
  </p:notesMasterIdLst>
  <p:sldIdLst>
    <p:sldId id="262" r:id="rId5"/>
    <p:sldId id="263" r:id="rId6"/>
    <p:sldId id="268" r:id="rId7"/>
    <p:sldId id="270" r:id="rId8"/>
    <p:sldId id="306" r:id="rId9"/>
    <p:sldId id="307" r:id="rId10"/>
    <p:sldId id="284" r:id="rId11"/>
    <p:sldId id="343" r:id="rId12"/>
    <p:sldId id="308" r:id="rId13"/>
    <p:sldId id="276" r:id="rId14"/>
    <p:sldId id="286" r:id="rId15"/>
    <p:sldId id="280" r:id="rId16"/>
    <p:sldId id="290" r:id="rId17"/>
    <p:sldId id="27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P" initials="H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D068C5-2077-467C-9F22-A620F3369F54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4E5BCF-8FA8-4299-A43B-D937B35B6E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323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5971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49462B-6CA1-48CF-A14A-7A4DFCCD98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51963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30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56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4432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1627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3760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0010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6636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6536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1535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510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650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9755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3001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4638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598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1959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7756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39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38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25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97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76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8793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470549341"/>
      </p:ext>
    </p:extLst>
  </p:cSld>
  <p:clrMapOvr>
    <a:masterClrMapping/>
  </p:clrMapOvr>
  <p:transition spd="slow"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331757937"/>
      </p:ext>
    </p:extLst>
  </p:cSld>
  <p:clrMapOvr>
    <a:masterClrMapping/>
  </p:clrMapOvr>
  <p:transition spd="slow"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6"/>
          <p:cNvGrpSpPr/>
          <p:nvPr/>
        </p:nvGrpSpPr>
        <p:grpSpPr>
          <a:xfrm>
            <a:off x="10342419" y="5070501"/>
            <a:ext cx="2988566" cy="1862133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346932" y="419401"/>
            <a:ext cx="1207166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2" name="Google Shape;332;p6"/>
          <p:cNvGrpSpPr/>
          <p:nvPr/>
        </p:nvGrpSpPr>
        <p:grpSpPr>
          <a:xfrm>
            <a:off x="212918" y="1465169"/>
            <a:ext cx="573200" cy="2993033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11457684" y="534201"/>
            <a:ext cx="521400" cy="4027667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433951455"/>
      </p:ext>
    </p:extLst>
  </p:cSld>
  <p:clrMapOvr>
    <a:masterClrMapping/>
  </p:clrMapOvr>
  <p:transition spd="slow"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989575872"/>
      </p:ext>
    </p:extLst>
  </p:cSld>
  <p:clrMapOvr>
    <a:masterClrMapping/>
  </p:clrMapOvr>
  <p:transition spd="slow"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34875885"/>
      </p:ext>
    </p:extLst>
  </p:cSld>
  <p:clrMapOvr>
    <a:masterClrMapping/>
  </p:clrMapOvr>
  <p:transition spd="slow"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175648117"/>
      </p:ext>
    </p:extLst>
  </p:cSld>
  <p:clrMapOvr>
    <a:masterClrMapping/>
  </p:clrMapOvr>
  <p:transition spd="slow"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1603134533"/>
      </p:ext>
    </p:extLst>
  </p:cSld>
  <p:clrMapOvr>
    <a:masterClrMapping/>
  </p:clrMapOvr>
  <p:transition spd="slow"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2250801"/>
      </p:ext>
    </p:extLst>
  </p:cSld>
  <p:clrMapOvr>
    <a:masterClrMapping/>
  </p:clrMapOvr>
  <p:transition spd="slow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254982501"/>
      </p:ext>
    </p:extLst>
  </p:cSld>
  <p:clrMapOvr>
    <a:masterClrMapping/>
  </p:clrMapOvr>
  <p:transition spd="slow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7263420"/>
      </p:ext>
    </p:extLst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46365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442336581"/>
      </p:ext>
    </p:extLst>
  </p:cSld>
  <p:clrMapOvr>
    <a:masterClrMapping/>
  </p:clrMapOvr>
  <p:transition spd="slow"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239860"/>
      </p:ext>
    </p:extLst>
  </p:cSld>
  <p:clrMapOvr>
    <a:masterClrMapping/>
  </p:clrMapOvr>
  <p:transition spd="slow"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10536"/>
      </p:ext>
    </p:extLst>
  </p:cSld>
  <p:clrMapOvr>
    <a:masterClrMapping/>
  </p:clrMapOvr>
  <p:transition spd="slow"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12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25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510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63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689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02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1289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5140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711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3556">
                <a:solidFill>
                  <a:schemeClr val="tx1">
                    <a:tint val="75000"/>
                  </a:schemeClr>
                </a:solidFill>
              </a:defRPr>
            </a:lvl1pPr>
            <a:lvl2pPr marL="81276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25519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3pPr>
            <a:lvl4pPr marL="2438278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4pPr>
            <a:lvl5pPr marL="3251037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5pPr>
            <a:lvl6pPr marL="4063797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6pPr>
            <a:lvl7pPr marL="4876557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7pPr>
            <a:lvl8pPr marL="5689315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8pPr>
            <a:lvl9pPr marL="6502075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2088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4977"/>
            </a:lvl1pPr>
            <a:lvl2pPr>
              <a:defRPr sz="4267"/>
            </a:lvl2pPr>
            <a:lvl3pPr>
              <a:defRPr sz="3556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4977"/>
            </a:lvl1pPr>
            <a:lvl2pPr>
              <a:defRPr sz="4267"/>
            </a:lvl2pPr>
            <a:lvl3pPr>
              <a:defRPr sz="3556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6583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3"/>
          </a:xfrm>
        </p:spPr>
        <p:txBody>
          <a:bodyPr anchor="b"/>
          <a:lstStyle>
            <a:lvl1pPr marL="0" indent="0">
              <a:buNone/>
              <a:defRPr sz="4267" b="1"/>
            </a:lvl1pPr>
            <a:lvl2pPr marL="812760" indent="0">
              <a:buNone/>
              <a:defRPr sz="3556" b="1"/>
            </a:lvl2pPr>
            <a:lvl3pPr marL="1625519" indent="0">
              <a:buNone/>
              <a:defRPr sz="3200" b="1"/>
            </a:lvl3pPr>
            <a:lvl4pPr marL="2438278" indent="0">
              <a:buNone/>
              <a:defRPr sz="2844" b="1"/>
            </a:lvl4pPr>
            <a:lvl5pPr marL="3251037" indent="0">
              <a:buNone/>
              <a:defRPr sz="2844" b="1"/>
            </a:lvl5pPr>
            <a:lvl6pPr marL="4063797" indent="0">
              <a:buNone/>
              <a:defRPr sz="2844" b="1"/>
            </a:lvl6pPr>
            <a:lvl7pPr marL="4876557" indent="0">
              <a:buNone/>
              <a:defRPr sz="2844" b="1"/>
            </a:lvl7pPr>
            <a:lvl8pPr marL="5689315" indent="0">
              <a:buNone/>
              <a:defRPr sz="2844" b="1"/>
            </a:lvl8pPr>
            <a:lvl9pPr marL="6502075" indent="0">
              <a:buNone/>
              <a:defRPr sz="284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4267"/>
            </a:lvl1pPr>
            <a:lvl2pPr>
              <a:defRPr sz="3556"/>
            </a:lvl2pPr>
            <a:lvl3pPr>
              <a:defRPr sz="3200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4267" b="1"/>
            </a:lvl1pPr>
            <a:lvl2pPr marL="812760" indent="0">
              <a:buNone/>
              <a:defRPr sz="3556" b="1"/>
            </a:lvl2pPr>
            <a:lvl3pPr marL="1625519" indent="0">
              <a:buNone/>
              <a:defRPr sz="3200" b="1"/>
            </a:lvl3pPr>
            <a:lvl4pPr marL="2438278" indent="0">
              <a:buNone/>
              <a:defRPr sz="2844" b="1"/>
            </a:lvl4pPr>
            <a:lvl5pPr marL="3251037" indent="0">
              <a:buNone/>
              <a:defRPr sz="2844" b="1"/>
            </a:lvl5pPr>
            <a:lvl6pPr marL="4063797" indent="0">
              <a:buNone/>
              <a:defRPr sz="2844" b="1"/>
            </a:lvl6pPr>
            <a:lvl7pPr marL="4876557" indent="0">
              <a:buNone/>
              <a:defRPr sz="2844" b="1"/>
            </a:lvl7pPr>
            <a:lvl8pPr marL="5689315" indent="0">
              <a:buNone/>
              <a:defRPr sz="2844" b="1"/>
            </a:lvl8pPr>
            <a:lvl9pPr marL="6502075" indent="0">
              <a:buNone/>
              <a:defRPr sz="284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4267"/>
            </a:lvl1pPr>
            <a:lvl2pPr>
              <a:defRPr sz="3556"/>
            </a:lvl2pPr>
            <a:lvl3pPr>
              <a:defRPr sz="3200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287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21209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502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476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355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8" cy="5853113"/>
          </a:xfrm>
        </p:spPr>
        <p:txBody>
          <a:bodyPr/>
          <a:lstStyle>
            <a:lvl1pPr>
              <a:defRPr sz="5689"/>
            </a:lvl1pPr>
            <a:lvl2pPr>
              <a:defRPr sz="4977"/>
            </a:lvl2pPr>
            <a:lvl3pPr>
              <a:defRPr sz="4267"/>
            </a:lvl3pPr>
            <a:lvl4pPr>
              <a:defRPr sz="3556"/>
            </a:lvl4pPr>
            <a:lvl5pPr>
              <a:defRPr sz="3556"/>
            </a:lvl5pPr>
            <a:lvl6pPr>
              <a:defRPr sz="3556"/>
            </a:lvl6pPr>
            <a:lvl7pPr>
              <a:defRPr sz="3556"/>
            </a:lvl7pPr>
            <a:lvl8pPr>
              <a:defRPr sz="3556"/>
            </a:lvl8pPr>
            <a:lvl9pPr>
              <a:defRPr sz="355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2489"/>
            </a:lvl1pPr>
            <a:lvl2pPr marL="812760" indent="0">
              <a:buNone/>
              <a:defRPr sz="2133"/>
            </a:lvl2pPr>
            <a:lvl3pPr marL="1625519" indent="0">
              <a:buNone/>
              <a:defRPr sz="1777"/>
            </a:lvl3pPr>
            <a:lvl4pPr marL="2438278" indent="0">
              <a:buNone/>
              <a:defRPr sz="1600"/>
            </a:lvl4pPr>
            <a:lvl5pPr marL="3251037" indent="0">
              <a:buNone/>
              <a:defRPr sz="1600"/>
            </a:lvl5pPr>
            <a:lvl6pPr marL="4063797" indent="0">
              <a:buNone/>
              <a:defRPr sz="1600"/>
            </a:lvl6pPr>
            <a:lvl7pPr marL="4876557" indent="0">
              <a:buNone/>
              <a:defRPr sz="1600"/>
            </a:lvl7pPr>
            <a:lvl8pPr marL="5689315" indent="0">
              <a:buNone/>
              <a:defRPr sz="1600"/>
            </a:lvl8pPr>
            <a:lvl9pPr marL="6502075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46654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355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5689"/>
            </a:lvl1pPr>
            <a:lvl2pPr marL="812760" indent="0">
              <a:buNone/>
              <a:defRPr sz="4977"/>
            </a:lvl2pPr>
            <a:lvl3pPr marL="1625519" indent="0">
              <a:buNone/>
              <a:defRPr sz="4267"/>
            </a:lvl3pPr>
            <a:lvl4pPr marL="2438278" indent="0">
              <a:buNone/>
              <a:defRPr sz="3556"/>
            </a:lvl4pPr>
            <a:lvl5pPr marL="3251037" indent="0">
              <a:buNone/>
              <a:defRPr sz="3556"/>
            </a:lvl5pPr>
            <a:lvl6pPr marL="4063797" indent="0">
              <a:buNone/>
              <a:defRPr sz="3556"/>
            </a:lvl6pPr>
            <a:lvl7pPr marL="4876557" indent="0">
              <a:buNone/>
              <a:defRPr sz="3556"/>
            </a:lvl7pPr>
            <a:lvl8pPr marL="5689315" indent="0">
              <a:buNone/>
              <a:defRPr sz="3556"/>
            </a:lvl8pPr>
            <a:lvl9pPr marL="6502075" indent="0">
              <a:buNone/>
              <a:defRPr sz="355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2489"/>
            </a:lvl1pPr>
            <a:lvl2pPr marL="812760" indent="0">
              <a:buNone/>
              <a:defRPr sz="2133"/>
            </a:lvl2pPr>
            <a:lvl3pPr marL="1625519" indent="0">
              <a:buNone/>
              <a:defRPr sz="1777"/>
            </a:lvl3pPr>
            <a:lvl4pPr marL="2438278" indent="0">
              <a:buNone/>
              <a:defRPr sz="1600"/>
            </a:lvl4pPr>
            <a:lvl5pPr marL="3251037" indent="0">
              <a:buNone/>
              <a:defRPr sz="1600"/>
            </a:lvl5pPr>
            <a:lvl6pPr marL="4063797" indent="0">
              <a:buNone/>
              <a:defRPr sz="1600"/>
            </a:lvl6pPr>
            <a:lvl7pPr marL="4876557" indent="0">
              <a:buNone/>
              <a:defRPr sz="1600"/>
            </a:lvl7pPr>
            <a:lvl8pPr marL="5689315" indent="0">
              <a:buNone/>
              <a:defRPr sz="1600"/>
            </a:lvl8pPr>
            <a:lvl9pPr marL="6502075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1515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68595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41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228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156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955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437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27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9" Type="http://schemas.openxmlformats.org/officeDocument/2006/relationships/tags" Target="../tags/tag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53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14725A84-4E0B-4116-9DC9-EE85314AE53B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702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16800"/>
            <a:ext cx="10272000" cy="7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Titan One"/>
              <a:buNone/>
              <a:defRPr sz="3200">
                <a:solidFill>
                  <a:schemeClr val="accent5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marL="914400" lvl="1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2pPr>
            <a:lvl3pPr marL="1371600" lvl="2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3pPr>
            <a:lvl4pPr marL="1828800" lvl="3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4pPr>
            <a:lvl5pPr marL="2286000" lvl="4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5pPr>
            <a:lvl6pPr marL="2743200" lvl="5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6pPr>
            <a:lvl7pPr marL="3200400" lvl="6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7pPr>
            <a:lvl8pPr marL="3657600" lvl="7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8pPr>
            <a:lvl9pPr marL="4114800" lvl="8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98156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</p:sldLayoutIdLst>
  <p:transition spd="slow">
    <p:random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1A2381-B563-4F09-922B-CF4B20ADD68C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304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ctr" defTabSz="1625519" rtl="0" eaLnBrk="1" latinLnBrk="0" hangingPunct="1">
        <a:spcBef>
          <a:spcPct val="0"/>
        </a:spcBef>
        <a:buNone/>
        <a:defRPr sz="782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09570" indent="-609570" algn="l" defTabSz="1625519" rtl="0" eaLnBrk="1" latinLnBrk="0" hangingPunct="1">
        <a:spcBef>
          <a:spcPct val="20000"/>
        </a:spcBef>
        <a:buFont typeface="Arial" pitchFamily="34" charset="0"/>
        <a:buChar char="•"/>
        <a:defRPr sz="5689" kern="1200">
          <a:solidFill>
            <a:schemeClr val="tx1"/>
          </a:solidFill>
          <a:latin typeface="+mn-lt"/>
          <a:ea typeface="+mn-ea"/>
          <a:cs typeface="+mn-cs"/>
        </a:defRPr>
      </a:lvl1pPr>
      <a:lvl2pPr marL="1320734" indent="-507974" algn="l" defTabSz="1625519" rtl="0" eaLnBrk="1" latinLnBrk="0" hangingPunct="1">
        <a:spcBef>
          <a:spcPct val="20000"/>
        </a:spcBef>
        <a:buFont typeface="Arial" pitchFamily="34" charset="0"/>
        <a:buChar char="–"/>
        <a:defRPr sz="4977" kern="1200">
          <a:solidFill>
            <a:schemeClr val="tx1"/>
          </a:solidFill>
          <a:latin typeface="+mn-lt"/>
          <a:ea typeface="+mn-ea"/>
          <a:cs typeface="+mn-cs"/>
        </a:defRPr>
      </a:lvl2pPr>
      <a:lvl3pPr marL="2031899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3pPr>
      <a:lvl4pPr marL="2844658" indent="-406379" algn="l" defTabSz="1625519" rtl="0" eaLnBrk="1" latinLnBrk="0" hangingPunct="1">
        <a:spcBef>
          <a:spcPct val="20000"/>
        </a:spcBef>
        <a:buFont typeface="Arial" pitchFamily="34" charset="0"/>
        <a:buChar char="–"/>
        <a:defRPr sz="3556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indent="-406379" algn="l" defTabSz="1625519" rtl="0" eaLnBrk="1" latinLnBrk="0" hangingPunct="1">
        <a:spcBef>
          <a:spcPct val="20000"/>
        </a:spcBef>
        <a:buFont typeface="Arial" pitchFamily="34" charset="0"/>
        <a:buChar char="»"/>
        <a:defRPr sz="3556" kern="1200">
          <a:solidFill>
            <a:schemeClr val="tx1"/>
          </a:solidFill>
          <a:latin typeface="+mn-lt"/>
          <a:ea typeface="+mn-ea"/>
          <a:cs typeface="+mn-cs"/>
        </a:defRPr>
      </a:lvl5pPr>
      <a:lvl6pPr marL="4470176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6pPr>
      <a:lvl7pPr marL="5282936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7pPr>
      <a:lvl8pPr marL="6095696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8pPr>
      <a:lvl9pPr marL="6908454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2760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519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38278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51037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63797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76557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689315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02075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6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14.png"/><Relationship Id="rId3" Type="http://schemas.microsoft.com/office/2007/relationships/media" Target="../media/media3.mp4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24.emf"/><Relationship Id="rId10" Type="http://schemas.openxmlformats.org/officeDocument/2006/relationships/image" Target="../media/image20.png"/><Relationship Id="rId4" Type="http://schemas.openxmlformats.org/officeDocument/2006/relationships/video" Target="../media/media3.mp4"/><Relationship Id="rId9" Type="http://schemas.openxmlformats.org/officeDocument/2006/relationships/image" Target="../media/image19.pn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14.png"/><Relationship Id="rId3" Type="http://schemas.openxmlformats.org/officeDocument/2006/relationships/video" Target="NULL" TargetMode="External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26.png"/><Relationship Id="rId10" Type="http://schemas.openxmlformats.org/officeDocument/2006/relationships/image" Target="../media/image20.png"/><Relationship Id="rId4" Type="http://schemas.microsoft.com/office/2007/relationships/media" Target="../media/media4.mp4"/><Relationship Id="rId9" Type="http://schemas.openxmlformats.org/officeDocument/2006/relationships/image" Target="../media/image19.png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14.png"/><Relationship Id="rId3" Type="http://schemas.microsoft.com/office/2007/relationships/media" Target="../media/media5.mp4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28.png"/><Relationship Id="rId10" Type="http://schemas.openxmlformats.org/officeDocument/2006/relationships/image" Target="../media/image20.png"/><Relationship Id="rId4" Type="http://schemas.openxmlformats.org/officeDocument/2006/relationships/video" Target="../media/media5.mp4"/><Relationship Id="rId9" Type="http://schemas.openxmlformats.org/officeDocument/2006/relationships/image" Target="../media/image19.png"/><Relationship Id="rId1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8" name="组合 27"/>
          <p:cNvGrpSpPr/>
          <p:nvPr/>
        </p:nvGrpSpPr>
        <p:grpSpPr>
          <a:xfrm>
            <a:off x="-88901" y="5074603"/>
            <a:ext cx="12280901" cy="2955925"/>
            <a:chOff x="-7938" y="4144963"/>
            <a:chExt cx="12280901" cy="2955925"/>
          </a:xfrm>
        </p:grpSpPr>
        <p:sp>
          <p:nvSpPr>
            <p:cNvPr id="18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0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3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4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30" name="矩形 29"/>
          <p:cNvSpPr/>
          <p:nvPr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0" name="Freeform 34"/>
          <p:cNvSpPr>
            <a:spLocks noEditPoints="1"/>
          </p:cNvSpPr>
          <p:nvPr/>
        </p:nvSpPr>
        <p:spPr bwMode="auto">
          <a:xfrm>
            <a:off x="10974222" y="5506645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1" name="Freeform 35"/>
          <p:cNvSpPr>
            <a:spLocks noEditPoints="1"/>
          </p:cNvSpPr>
          <p:nvPr/>
        </p:nvSpPr>
        <p:spPr bwMode="auto">
          <a:xfrm>
            <a:off x="4566814" y="6136355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2" name="Freeform 36"/>
          <p:cNvSpPr>
            <a:spLocks noEditPoints="1"/>
          </p:cNvSpPr>
          <p:nvPr/>
        </p:nvSpPr>
        <p:spPr bwMode="auto">
          <a:xfrm>
            <a:off x="7798096" y="6191512"/>
            <a:ext cx="707848" cy="376906"/>
          </a:xfrm>
          <a:custGeom>
            <a:avLst/>
            <a:gdLst>
              <a:gd name="T0" fmla="*/ 93 w 113"/>
              <a:gd name="T1" fmla="*/ 34 h 59"/>
              <a:gd name="T2" fmla="*/ 94 w 113"/>
              <a:gd name="T3" fmla="*/ 39 h 59"/>
              <a:gd name="T4" fmla="*/ 94 w 113"/>
              <a:gd name="T5" fmla="*/ 39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2 h 59"/>
              <a:gd name="T14" fmla="*/ 98 w 113"/>
              <a:gd name="T15" fmla="*/ 32 h 59"/>
              <a:gd name="T16" fmla="*/ 95 w 113"/>
              <a:gd name="T17" fmla="*/ 32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6 h 59"/>
              <a:gd name="T24" fmla="*/ 110 w 113"/>
              <a:gd name="T25" fmla="*/ 36 h 59"/>
              <a:gd name="T26" fmla="*/ 110 w 113"/>
              <a:gd name="T27" fmla="*/ 36 h 59"/>
              <a:gd name="T28" fmla="*/ 97 w 113"/>
              <a:gd name="T29" fmla="*/ 10 h 59"/>
              <a:gd name="T30" fmla="*/ 55 w 113"/>
              <a:gd name="T31" fmla="*/ 7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3 w 113"/>
              <a:gd name="T39" fmla="*/ 26 h 59"/>
              <a:gd name="T40" fmla="*/ 6 w 113"/>
              <a:gd name="T41" fmla="*/ 31 h 59"/>
              <a:gd name="T42" fmla="*/ 11 w 113"/>
              <a:gd name="T43" fmla="*/ 35 h 59"/>
              <a:gd name="T44" fmla="*/ 7 w 113"/>
              <a:gd name="T45" fmla="*/ 41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50 h 59"/>
              <a:gd name="T52" fmla="*/ 17 w 113"/>
              <a:gd name="T53" fmla="*/ 40 h 59"/>
              <a:gd name="T54" fmla="*/ 63 w 113"/>
              <a:gd name="T55" fmla="*/ 55 h 59"/>
              <a:gd name="T56" fmla="*/ 108 w 113"/>
              <a:gd name="T57" fmla="*/ 38 h 59"/>
              <a:gd name="T58" fmla="*/ 93 w 113"/>
              <a:gd name="T59" fmla="*/ 34 h 59"/>
              <a:gd name="T60" fmla="*/ 87 w 113"/>
              <a:gd name="T61" fmla="*/ 42 h 59"/>
              <a:gd name="T62" fmla="*/ 82 w 113"/>
              <a:gd name="T63" fmla="*/ 31 h 59"/>
              <a:gd name="T64" fmla="*/ 81 w 113"/>
              <a:gd name="T65" fmla="*/ 22 h 59"/>
              <a:gd name="T66" fmla="*/ 88 w 113"/>
              <a:gd name="T67" fmla="*/ 9 h 59"/>
              <a:gd name="T68" fmla="*/ 88 w 113"/>
              <a:gd name="T69" fmla="*/ 9 h 59"/>
              <a:gd name="T70" fmla="*/ 83 w 113"/>
              <a:gd name="T71" fmla="*/ 23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89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89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3" y="34"/>
                </a:moveTo>
                <a:cubicBezTo>
                  <a:pt x="93" y="36"/>
                  <a:pt x="93" y="37"/>
                  <a:pt x="94" y="39"/>
                </a:cubicBezTo>
                <a:cubicBezTo>
                  <a:pt x="94" y="39"/>
                  <a:pt x="94" y="39"/>
                  <a:pt x="94" y="39"/>
                </a:cubicBezTo>
                <a:cubicBezTo>
                  <a:pt x="93" y="37"/>
                  <a:pt x="92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3"/>
                  <a:pt x="93" y="33"/>
                  <a:pt x="93" y="32"/>
                </a:cubicBezTo>
                <a:cubicBezTo>
                  <a:pt x="94" y="31"/>
                  <a:pt x="97" y="30"/>
                  <a:pt x="98" y="32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6" y="31"/>
                  <a:pt x="95" y="32"/>
                </a:cubicBezTo>
                <a:cubicBezTo>
                  <a:pt x="95" y="32"/>
                  <a:pt x="94" y="33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7" y="38"/>
                  <a:pt x="106" y="41"/>
                  <a:pt x="110" y="36"/>
                </a:cubicBezTo>
                <a:cubicBezTo>
                  <a:pt x="110" y="35"/>
                  <a:pt x="110" y="35"/>
                  <a:pt x="110" y="36"/>
                </a:cubicBezTo>
                <a:cubicBezTo>
                  <a:pt x="110" y="36"/>
                  <a:pt x="110" y="36"/>
                  <a:pt x="110" y="36"/>
                </a:cubicBezTo>
                <a:cubicBezTo>
                  <a:pt x="113" y="30"/>
                  <a:pt x="106" y="18"/>
                  <a:pt x="97" y="10"/>
                </a:cubicBezTo>
                <a:cubicBezTo>
                  <a:pt x="88" y="2"/>
                  <a:pt x="76" y="0"/>
                  <a:pt x="55" y="7"/>
                </a:cubicBezTo>
                <a:cubicBezTo>
                  <a:pt x="40" y="11"/>
                  <a:pt x="22" y="23"/>
                  <a:pt x="16" y="30"/>
                </a:cubicBezTo>
                <a:cubicBezTo>
                  <a:pt x="16" y="27"/>
                  <a:pt x="15" y="23"/>
                  <a:pt x="11" y="21"/>
                </a:cubicBezTo>
                <a:cubicBezTo>
                  <a:pt x="7" y="19"/>
                  <a:pt x="4" y="21"/>
                  <a:pt x="0" y="21"/>
                </a:cubicBezTo>
                <a:cubicBezTo>
                  <a:pt x="1" y="23"/>
                  <a:pt x="2" y="24"/>
                  <a:pt x="3" y="26"/>
                </a:cubicBezTo>
                <a:cubicBezTo>
                  <a:pt x="5" y="27"/>
                  <a:pt x="5" y="29"/>
                  <a:pt x="6" y="31"/>
                </a:cubicBezTo>
                <a:cubicBezTo>
                  <a:pt x="8" y="33"/>
                  <a:pt x="9" y="34"/>
                  <a:pt x="11" y="35"/>
                </a:cubicBezTo>
                <a:cubicBezTo>
                  <a:pt x="10" y="37"/>
                  <a:pt x="8" y="38"/>
                  <a:pt x="7" y="41"/>
                </a:cubicBezTo>
                <a:cubicBezTo>
                  <a:pt x="6" y="42"/>
                  <a:pt x="6" y="45"/>
                  <a:pt x="5" y="46"/>
                </a:cubicBezTo>
                <a:cubicBezTo>
                  <a:pt x="4" y="48"/>
                  <a:pt x="3" y="50"/>
                  <a:pt x="3" y="51"/>
                </a:cubicBezTo>
                <a:cubicBezTo>
                  <a:pt x="7" y="50"/>
                  <a:pt x="10" y="53"/>
                  <a:pt x="14" y="50"/>
                </a:cubicBezTo>
                <a:cubicBezTo>
                  <a:pt x="17" y="47"/>
                  <a:pt x="17" y="43"/>
                  <a:pt x="17" y="40"/>
                </a:cubicBezTo>
                <a:cubicBezTo>
                  <a:pt x="22" y="44"/>
                  <a:pt x="36" y="50"/>
                  <a:pt x="63" y="55"/>
                </a:cubicBezTo>
                <a:cubicBezTo>
                  <a:pt x="88" y="59"/>
                  <a:pt x="102" y="47"/>
                  <a:pt x="108" y="38"/>
                </a:cubicBezTo>
                <a:cubicBezTo>
                  <a:pt x="105" y="42"/>
                  <a:pt x="96" y="38"/>
                  <a:pt x="93" y="34"/>
                </a:cubicBezTo>
                <a:close/>
                <a:moveTo>
                  <a:pt x="87" y="42"/>
                </a:moveTo>
                <a:cubicBezTo>
                  <a:pt x="84" y="39"/>
                  <a:pt x="84" y="35"/>
                  <a:pt x="82" y="31"/>
                </a:cubicBezTo>
                <a:cubicBezTo>
                  <a:pt x="81" y="28"/>
                  <a:pt x="81" y="25"/>
                  <a:pt x="81" y="22"/>
                </a:cubicBezTo>
                <a:cubicBezTo>
                  <a:pt x="82" y="17"/>
                  <a:pt x="85" y="13"/>
                  <a:pt x="88" y="9"/>
                </a:cubicBezTo>
                <a:cubicBezTo>
                  <a:pt x="88" y="9"/>
                  <a:pt x="88" y="9"/>
                  <a:pt x="88" y="9"/>
                </a:cubicBezTo>
                <a:cubicBezTo>
                  <a:pt x="86" y="13"/>
                  <a:pt x="84" y="18"/>
                  <a:pt x="83" y="23"/>
                </a:cubicBezTo>
                <a:cubicBezTo>
                  <a:pt x="83" y="26"/>
                  <a:pt x="83" y="30"/>
                  <a:pt x="84" y="33"/>
                </a:cubicBezTo>
                <a:cubicBezTo>
                  <a:pt x="85" y="36"/>
                  <a:pt x="86" y="39"/>
                  <a:pt x="88" y="42"/>
                </a:cubicBezTo>
                <a:cubicBezTo>
                  <a:pt x="88" y="42"/>
                  <a:pt x="87" y="43"/>
                  <a:pt x="87" y="42"/>
                </a:cubicBezTo>
                <a:close/>
                <a:moveTo>
                  <a:pt x="89" y="22"/>
                </a:moveTo>
                <a:cubicBezTo>
                  <a:pt x="89" y="20"/>
                  <a:pt x="90" y="19"/>
                  <a:pt x="92" y="18"/>
                </a:cubicBezTo>
                <a:cubicBezTo>
                  <a:pt x="94" y="18"/>
                  <a:pt x="95" y="20"/>
                  <a:pt x="96" y="21"/>
                </a:cubicBezTo>
                <a:cubicBezTo>
                  <a:pt x="96" y="23"/>
                  <a:pt x="94" y="25"/>
                  <a:pt x="93" y="25"/>
                </a:cubicBezTo>
                <a:cubicBezTo>
                  <a:pt x="91" y="25"/>
                  <a:pt x="89" y="24"/>
                  <a:pt x="89" y="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3" name="Freeform 37"/>
          <p:cNvSpPr>
            <a:spLocks noEditPoints="1"/>
          </p:cNvSpPr>
          <p:nvPr/>
        </p:nvSpPr>
        <p:spPr bwMode="auto">
          <a:xfrm>
            <a:off x="2821279" y="5621556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4" name="Freeform 38"/>
          <p:cNvSpPr>
            <a:spLocks noEditPoints="1"/>
          </p:cNvSpPr>
          <p:nvPr/>
        </p:nvSpPr>
        <p:spPr bwMode="auto">
          <a:xfrm>
            <a:off x="9894063" y="6007655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5" name="Freeform 39"/>
          <p:cNvSpPr/>
          <p:nvPr/>
        </p:nvSpPr>
        <p:spPr bwMode="auto">
          <a:xfrm>
            <a:off x="6089332" y="5718081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4" name="图形 2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56405" y="1409941"/>
            <a:ext cx="1697038" cy="1092346"/>
          </a:xfrm>
          <a:prstGeom prst="rect">
            <a:avLst/>
          </a:prstGeom>
          <a:effectLst/>
        </p:spPr>
      </p:pic>
      <p:pic>
        <p:nvPicPr>
          <p:cNvPr id="5" name="图形 4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9054" y="2409754"/>
            <a:ext cx="1614625" cy="1273760"/>
          </a:xfrm>
          <a:prstGeom prst="rect">
            <a:avLst/>
          </a:prstGeom>
          <a:effectLst/>
        </p:spPr>
      </p:pic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6"/>
          <a:srcRect t="48950" b="-1"/>
          <a:stretch>
            <a:fillRect/>
          </a:stretch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pic>
        <p:nvPicPr>
          <p:cNvPr id="17" name="Content Placeholder 16" descr="1"/>
          <p:cNvPicPr>
            <a:picLocks noGrp="1" noChangeAspect="1"/>
          </p:cNvPicPr>
          <p:nvPr>
            <p:ph idx="1"/>
          </p:nvPr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28240" y="810260"/>
            <a:ext cx="7875270" cy="449072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978785" y="1136650"/>
            <a:ext cx="6811010" cy="3664585"/>
            <a:chOff x="4457" y="2084"/>
            <a:chExt cx="9858" cy="5771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3" name="椭圆 42"/>
            <p:cNvSpPr/>
            <p:nvPr/>
          </p:nvSpPr>
          <p:spPr>
            <a:xfrm>
              <a:off x="4457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6" name="椭圆 42"/>
            <p:cNvSpPr/>
            <p:nvPr/>
          </p:nvSpPr>
          <p:spPr>
            <a:xfrm>
              <a:off x="6632" y="2084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" name="椭圆 42"/>
            <p:cNvSpPr/>
            <p:nvPr/>
          </p:nvSpPr>
          <p:spPr>
            <a:xfrm>
              <a:off x="7938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8" name="椭圆 42"/>
            <p:cNvSpPr/>
            <p:nvPr/>
          </p:nvSpPr>
          <p:spPr>
            <a:xfrm>
              <a:off x="10259" y="365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9" name="椭圆 42"/>
            <p:cNvSpPr/>
            <p:nvPr/>
          </p:nvSpPr>
          <p:spPr>
            <a:xfrm>
              <a:off x="8912" y="2246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22" name="Text Box 21"/>
          <p:cNvSpPr txBox="1"/>
          <p:nvPr/>
        </p:nvSpPr>
        <p:spPr>
          <a:xfrm>
            <a:off x="3216275" y="2678430"/>
            <a:ext cx="648589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oiny" panose="02000903060500060000" charset="0"/>
                <a:ea typeface="+mn-ea"/>
                <a:cs typeface="Coiny" panose="02000903060500060000" charset="0"/>
              </a:rPr>
              <a:t>KHỞI ĐỘNG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0" grpId="0" bldLvl="0" animBg="1"/>
      <p:bldP spid="2071" grpId="0" bldLvl="0" animBg="1"/>
      <p:bldP spid="2072" grpId="0" bldLvl="0" animBg="1"/>
      <p:bldP spid="2073" grpId="0" bldLvl="0" animBg="1"/>
      <p:bldP spid="2074" grpId="0" bldLvl="0" animBg="1"/>
      <p:bldP spid="2075" grpId="0" bldLvl="0" animBg="1"/>
      <p:bldP spid="22" grpId="0"/>
      <p:bldP spid="22" grpId="1"/>
      <p:bldP spid="22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roup 64"/>
          <p:cNvGrpSpPr/>
          <p:nvPr/>
        </p:nvGrpSpPr>
        <p:grpSpPr>
          <a:xfrm>
            <a:off x="-55110" y="116764"/>
            <a:ext cx="9723052" cy="1135117"/>
            <a:chOff x="627" y="403"/>
            <a:chExt cx="17661" cy="2604"/>
          </a:xfrm>
        </p:grpSpPr>
        <p:sp>
          <p:nvSpPr>
            <p:cNvPr id="64" name="Rounded Rectangle 63"/>
            <p:cNvSpPr/>
            <p:nvPr/>
          </p:nvSpPr>
          <p:spPr>
            <a:xfrm>
              <a:off x="627" y="678"/>
              <a:ext cx="8597" cy="2329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Rounded Rectangle 62"/>
            <p:cNvSpPr/>
            <p:nvPr/>
          </p:nvSpPr>
          <p:spPr>
            <a:xfrm>
              <a:off x="944" y="403"/>
              <a:ext cx="17344" cy="2162"/>
            </a:xfrm>
            <a:prstGeom prst="roundRect">
              <a:avLst/>
            </a:prstGeom>
            <a:solidFill>
              <a:schemeClr val="accent4"/>
            </a:solidFill>
            <a:ln w="28575">
              <a:solidFill>
                <a:schemeClr val="tx1"/>
              </a:solidFill>
              <a:prstDash val="dash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2a. </a:t>
              </a:r>
              <a:r>
                <a:rPr lang="vi-VN" sz="3600" b="0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Những bông hoa nào ghi số lớn hơn 5?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2EBEACD-F1C7-4371-B342-A9D7494F70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1012" y="1371757"/>
            <a:ext cx="4643438" cy="5020297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40364B02-EB9F-4FF3-BEB1-C455B66E3B59}"/>
              </a:ext>
            </a:extLst>
          </p:cNvPr>
          <p:cNvSpPr/>
          <p:nvPr/>
        </p:nvSpPr>
        <p:spPr>
          <a:xfrm>
            <a:off x="7086600" y="2152650"/>
            <a:ext cx="1295400" cy="120015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D6400574-298F-49FE-93C3-ED85AA452FD8}"/>
              </a:ext>
            </a:extLst>
          </p:cNvPr>
          <p:cNvSpPr/>
          <p:nvPr/>
        </p:nvSpPr>
        <p:spPr>
          <a:xfrm>
            <a:off x="5534025" y="2914650"/>
            <a:ext cx="1295400" cy="120015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49CC66AC-3CA7-472D-8820-52C62DFCF8AE}"/>
              </a:ext>
            </a:extLst>
          </p:cNvPr>
          <p:cNvSpPr/>
          <p:nvPr/>
        </p:nvSpPr>
        <p:spPr>
          <a:xfrm>
            <a:off x="5965031" y="1543129"/>
            <a:ext cx="1295400" cy="120015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A315519-BA39-4CB7-94CA-5C150A79EBA9}"/>
              </a:ext>
            </a:extLst>
          </p:cNvPr>
          <p:cNvGrpSpPr/>
          <p:nvPr/>
        </p:nvGrpSpPr>
        <p:grpSpPr>
          <a:xfrm>
            <a:off x="-55110" y="89413"/>
            <a:ext cx="12056610" cy="1135117"/>
            <a:chOff x="627" y="403"/>
            <a:chExt cx="17661" cy="2604"/>
          </a:xfrm>
        </p:grpSpPr>
        <p:sp>
          <p:nvSpPr>
            <p:cNvPr id="46" name="Rounded Rectangle 63">
              <a:extLst>
                <a:ext uri="{FF2B5EF4-FFF2-40B4-BE49-F238E27FC236}">
                  <a16:creationId xmlns:a16="http://schemas.microsoft.com/office/drawing/2014/main" id="{AC8B81FF-FF79-45A8-92BA-F592F2E3F722}"/>
                </a:ext>
              </a:extLst>
            </p:cNvPr>
            <p:cNvSpPr/>
            <p:nvPr/>
          </p:nvSpPr>
          <p:spPr>
            <a:xfrm>
              <a:off x="627" y="678"/>
              <a:ext cx="8597" cy="2329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Rounded Rectangle 62">
              <a:extLst>
                <a:ext uri="{FF2B5EF4-FFF2-40B4-BE49-F238E27FC236}">
                  <a16:creationId xmlns:a16="http://schemas.microsoft.com/office/drawing/2014/main" id="{192EA031-B066-44D8-BBB3-4CADECC4E23A}"/>
                </a:ext>
              </a:extLst>
            </p:cNvPr>
            <p:cNvSpPr/>
            <p:nvPr/>
          </p:nvSpPr>
          <p:spPr>
            <a:xfrm>
              <a:off x="944" y="403"/>
              <a:ext cx="17344" cy="2162"/>
            </a:xfrm>
            <a:prstGeom prst="roundRect">
              <a:avLst/>
            </a:prstGeom>
            <a:solidFill>
              <a:schemeClr val="accent4"/>
            </a:solidFill>
            <a:ln w="28575">
              <a:solidFill>
                <a:schemeClr val="tx1"/>
              </a:solidFill>
              <a:prstDash val="dash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bông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trắng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bông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ghi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lớn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nhất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bông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ghi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bé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nhất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2DD532B-C65B-4CD9-BABE-347D45D70555}"/>
              </a:ext>
            </a:extLst>
          </p:cNvPr>
          <p:cNvSpPr/>
          <p:nvPr/>
        </p:nvSpPr>
        <p:spPr>
          <a:xfrm>
            <a:off x="7729537" y="3695699"/>
            <a:ext cx="1504950" cy="533243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</a:rPr>
              <a:t>Bé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nhất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4F9D5240-E724-492E-B0ED-B142472448FE}"/>
              </a:ext>
            </a:extLst>
          </p:cNvPr>
          <p:cNvSpPr/>
          <p:nvPr/>
        </p:nvSpPr>
        <p:spPr>
          <a:xfrm>
            <a:off x="8382000" y="2486103"/>
            <a:ext cx="1837134" cy="533243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</a:rPr>
              <a:t>Lớn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nhất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42" grpId="0" animBg="1"/>
      <p:bldP spid="42" grpId="1" animBg="1"/>
      <p:bldP spid="43" grpId="0" animBg="1"/>
      <p:bldP spid="43" grpId="1" animBg="1"/>
      <p:bldP spid="8" grpId="0" animBg="1"/>
      <p:bldP spid="5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120888" y="3041398"/>
            <a:ext cx="10292179" cy="1829121"/>
          </a:xfrm>
          <a:prstGeom prst="roundRect">
            <a:avLst/>
          </a:prstGeom>
          <a:solidFill>
            <a:srgbClr val="CCE9AD"/>
          </a:solidFill>
          <a:ln>
            <a:solidFill>
              <a:srgbClr val="1DC4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189345" y="76200"/>
            <a:ext cx="711200" cy="7112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3</a:t>
            </a:r>
          </a:p>
        </p:txBody>
      </p:sp>
      <p:sp>
        <p:nvSpPr>
          <p:cNvPr id="35" name="Title 4"/>
          <p:cNvSpPr txBox="1">
            <a:spLocks/>
          </p:cNvSpPr>
          <p:nvPr/>
        </p:nvSpPr>
        <p:spPr>
          <a:xfrm>
            <a:off x="883821" y="233100"/>
            <a:ext cx="10901779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Lúc đầu Việt xếp các ô tô thành hai hàng (như hình vẽ). Sau đó Việt chuyển một ô tô từ hàng trên xuống hàng dưới. Khi đó câu nào dưới đây là đúng?</a:t>
            </a: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965201" y="4631267"/>
            <a:ext cx="10932644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A. Số ô tô ở hàng trên nhiều hơn.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1388533" y="1367852"/>
            <a:ext cx="8959171" cy="1910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11" y="3041398"/>
            <a:ext cx="1309756" cy="765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1" y="4135469"/>
            <a:ext cx="1183647" cy="67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845" y="3041398"/>
            <a:ext cx="1309756" cy="765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278" y="3041398"/>
            <a:ext cx="1309756" cy="765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711" y="3041398"/>
            <a:ext cx="1309756" cy="765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145" y="3041398"/>
            <a:ext cx="1309756" cy="765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578" y="3041398"/>
            <a:ext cx="1309756" cy="765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6011" y="3041398"/>
            <a:ext cx="1309756" cy="765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9445" y="3041398"/>
            <a:ext cx="1309756" cy="765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1" y="4135469"/>
            <a:ext cx="1183647" cy="67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4135469"/>
            <a:ext cx="1183647" cy="67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8601" y="4135469"/>
            <a:ext cx="1183647" cy="67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034" y="4135469"/>
            <a:ext cx="1183647" cy="67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467" y="4135469"/>
            <a:ext cx="1183647" cy="67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itle 4"/>
          <p:cNvSpPr txBox="1">
            <a:spLocks/>
          </p:cNvSpPr>
          <p:nvPr/>
        </p:nvSpPr>
        <p:spPr>
          <a:xfrm>
            <a:off x="965201" y="5216272"/>
            <a:ext cx="10932644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B. Số ô tô ở hàng dưới nhiều hơn. </a:t>
            </a:r>
          </a:p>
        </p:txBody>
      </p:sp>
      <p:sp>
        <p:nvSpPr>
          <p:cNvPr id="29" name="Title 4"/>
          <p:cNvSpPr txBox="1">
            <a:spLocks/>
          </p:cNvSpPr>
          <p:nvPr/>
        </p:nvSpPr>
        <p:spPr>
          <a:xfrm>
            <a:off x="965201" y="5842000"/>
            <a:ext cx="10932644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C. Số ô tô ở hai hàng bằng nhau. </a:t>
            </a:r>
          </a:p>
        </p:txBody>
      </p:sp>
    </p:spTree>
    <p:extLst>
      <p:ext uri="{BB962C8B-B14F-4D97-AF65-F5344CB8AC3E}">
        <p14:creationId xmlns:p14="http://schemas.microsoft.com/office/powerpoint/2010/main" val="198080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1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8" grpId="0"/>
      <p:bldP spid="29" grpId="0"/>
      <p:bldP spid="29" grpId="1"/>
      <p:bldP spid="29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27"/>
          <p:cNvGrpSpPr/>
          <p:nvPr/>
        </p:nvGrpSpPr>
        <p:grpSpPr>
          <a:xfrm>
            <a:off x="-88901" y="6093143"/>
            <a:ext cx="12280901" cy="2955925"/>
            <a:chOff x="-7938" y="4144963"/>
            <a:chExt cx="12280901" cy="2955925"/>
          </a:xfrm>
        </p:grpSpPr>
        <p:sp>
          <p:nvSpPr>
            <p:cNvPr id="73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4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5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8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9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pic>
        <p:nvPicPr>
          <p:cNvPr id="82" name="Picture 8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41" b="25332"/>
          <a:stretch>
            <a:fillRect/>
          </a:stretch>
        </p:blipFill>
        <p:spPr>
          <a:xfrm>
            <a:off x="-499745" y="71437"/>
            <a:ext cx="13358495" cy="1747838"/>
          </a:xfrm>
          <a:prstGeom prst="rect">
            <a:avLst/>
          </a:prstGeom>
        </p:spPr>
      </p:pic>
      <p:sp>
        <p:nvSpPr>
          <p:cNvPr id="83" name="Rounded Rectangle 82"/>
          <p:cNvSpPr/>
          <p:nvPr/>
        </p:nvSpPr>
        <p:spPr>
          <a:xfrm>
            <a:off x="594995" y="259786"/>
            <a:ext cx="10968355" cy="132802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4.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?</a:t>
            </a:r>
          </a:p>
          <a:p>
            <a:pPr lvl="0" algn="ctr">
              <a:defRPr/>
            </a:pPr>
            <a:r>
              <a:rPr lang="en-US" sz="3600" b="1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giai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đoạn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thành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phát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triển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hoa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sen.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  <p:pic>
        <p:nvPicPr>
          <p:cNvPr id="85" name="Picture 8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262245"/>
            <a:ext cx="899795" cy="9740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B0DE57-4CA0-41C8-93FE-DD8AC4BBBF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9795" y="2101850"/>
            <a:ext cx="9791485" cy="321945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44D5B13-0460-4FA4-82A8-33F79CF573A4}"/>
              </a:ext>
            </a:extLst>
          </p:cNvPr>
          <p:cNvSpPr/>
          <p:nvPr/>
        </p:nvSpPr>
        <p:spPr>
          <a:xfrm>
            <a:off x="3057525" y="2359652"/>
            <a:ext cx="590550" cy="61214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3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D2DB02F-7A0E-4301-935D-4C4B52D7C5AC}"/>
              </a:ext>
            </a:extLst>
          </p:cNvPr>
          <p:cNvSpPr/>
          <p:nvPr/>
        </p:nvSpPr>
        <p:spPr>
          <a:xfrm>
            <a:off x="8772525" y="2426327"/>
            <a:ext cx="590550" cy="61214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4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CA56110-0FB8-47E7-8707-0DE4A9E9EBA4}"/>
              </a:ext>
            </a:extLst>
          </p:cNvPr>
          <p:cNvSpPr/>
          <p:nvPr/>
        </p:nvSpPr>
        <p:spPr>
          <a:xfrm>
            <a:off x="6853770" y="2415528"/>
            <a:ext cx="590550" cy="61214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bldLvl="0" animBg="1"/>
      <p:bldP spid="83" grpId="1" animBg="1"/>
      <p:bldP spid="6" grpId="0" animBg="1"/>
      <p:bldP spid="21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-44451" y="6015038"/>
            <a:ext cx="12280901" cy="2955925"/>
            <a:chOff x="-7938" y="4144963"/>
            <a:chExt cx="12280901" cy="2955925"/>
          </a:xfrm>
        </p:grpSpPr>
        <p:sp>
          <p:nvSpPr>
            <p:cNvPr id="18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0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3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4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4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44" name="Rounded Rectangle 43"/>
          <p:cNvSpPr/>
          <p:nvPr/>
        </p:nvSpPr>
        <p:spPr>
          <a:xfrm>
            <a:off x="971550" y="534035"/>
            <a:ext cx="11127105" cy="105560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 b="1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5. </a:t>
            </a:r>
            <a:r>
              <a:rPr lang="vi-VN" sz="2800" b="1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Điểm số của Mai, Việt và Nam trong bài kiểm tra Toán là 9, 10, 10. Biết rằng điểm của Mai cao hơn điểm của Nam. Việt được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mấy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vi-VN" sz="2800" b="1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điểm.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9E4050-E95D-4483-B789-D34B254C615D}"/>
              </a:ext>
            </a:extLst>
          </p:cNvPr>
          <p:cNvSpPr txBox="1"/>
          <p:nvPr/>
        </p:nvSpPr>
        <p:spPr>
          <a:xfrm>
            <a:off x="2486025" y="2439977"/>
            <a:ext cx="7448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iểm của Mai cao hơn điểm của Nam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9BCBF7-44AE-43D8-8541-DE6E3190E587}"/>
              </a:ext>
            </a:extLst>
          </p:cNvPr>
          <p:cNvSpPr txBox="1"/>
          <p:nvPr/>
        </p:nvSpPr>
        <p:spPr>
          <a:xfrm>
            <a:off x="3438524" y="3036191"/>
            <a:ext cx="6886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=&gt; Mai: 10 </a:t>
            </a:r>
            <a:r>
              <a:rPr lang="en-US" sz="3600" b="1" dirty="0" err="1">
                <a:solidFill>
                  <a:srgbClr val="FF0000"/>
                </a:solidFill>
              </a:rPr>
              <a:t>điểm</a:t>
            </a:r>
            <a:r>
              <a:rPr lang="en-US" sz="3600" b="1" dirty="0">
                <a:solidFill>
                  <a:srgbClr val="FF0000"/>
                </a:solidFill>
              </a:rPr>
              <a:t>, Nam 9 </a:t>
            </a:r>
            <a:r>
              <a:rPr lang="en-US" sz="3600" b="1" dirty="0" err="1">
                <a:solidFill>
                  <a:srgbClr val="FF0000"/>
                </a:solidFill>
              </a:rPr>
              <a:t>điểm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1F0363C-D8F8-4E96-86EC-417D9F34F3D8}"/>
              </a:ext>
            </a:extLst>
          </p:cNvPr>
          <p:cNvSpPr txBox="1"/>
          <p:nvPr/>
        </p:nvSpPr>
        <p:spPr>
          <a:xfrm>
            <a:off x="2562224" y="3710230"/>
            <a:ext cx="8429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</a:rPr>
              <a:t>Vậy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còn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lại</a:t>
            </a:r>
            <a:r>
              <a:rPr lang="en-US" sz="3600" b="1" dirty="0">
                <a:solidFill>
                  <a:srgbClr val="FF0000"/>
                </a:solidFill>
              </a:rPr>
              <a:t> 10 </a:t>
            </a:r>
            <a:r>
              <a:rPr lang="en-US" sz="3600" b="1" dirty="0" err="1">
                <a:solidFill>
                  <a:srgbClr val="FF0000"/>
                </a:solidFill>
              </a:rPr>
              <a:t>điểm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chính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là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điểm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của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Việt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5" grpId="0"/>
      <p:bldP spid="7" grpId="0"/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-635" y="0"/>
            <a:ext cx="12193905" cy="6858000"/>
            <a:chOff x="-1" y="0"/>
            <a:chExt cx="19203" cy="10800"/>
          </a:xfrm>
        </p:grpSpPr>
        <p:sp>
          <p:nvSpPr>
            <p:cNvPr id="18" name="Rectangles 17"/>
            <p:cNvSpPr/>
            <p:nvPr/>
          </p:nvSpPr>
          <p:spPr>
            <a:xfrm>
              <a:off x="-1" y="5362"/>
              <a:ext cx="19202" cy="5439"/>
            </a:xfrm>
            <a:prstGeom prst="rect">
              <a:avLst/>
            </a:prstGeom>
            <a:solidFill>
              <a:srgbClr val="FFEC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" name="图片 1"/>
            <p:cNvPicPr>
              <a:picLocks noChangeAspect="1"/>
            </p:cNvPicPr>
            <p:nvPr/>
          </p:nvPicPr>
          <p:blipFill rotWithShape="1">
            <a:blip r:embed="rId3"/>
            <a:srcRect t="60028"/>
            <a:stretch>
              <a:fillRect/>
            </a:stretch>
          </p:blipFill>
          <p:spPr>
            <a:xfrm>
              <a:off x="0" y="0"/>
              <a:ext cx="19202" cy="5541"/>
            </a:xfrm>
            <a:prstGeom prst="rect">
              <a:avLst/>
            </a:prstGeom>
          </p:spPr>
        </p:pic>
      </p:grpSp>
      <p:sp>
        <p:nvSpPr>
          <p:cNvPr id="8" name="Text Box 7"/>
          <p:cNvSpPr txBox="1"/>
          <p:nvPr/>
        </p:nvSpPr>
        <p:spPr>
          <a:xfrm>
            <a:off x="1411605" y="3672205"/>
            <a:ext cx="9170670" cy="3070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charset="0"/>
                <a:ea typeface="+mn-ea"/>
                <a:cs typeface="Coiny" panose="02000903060500060000" charset="0"/>
              </a:rPr>
              <a:t>  TẠM BIỆT VÀ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charset="0"/>
                <a:ea typeface="+mn-ea"/>
                <a:cs typeface="Coiny" panose="02000903060500060000" charset="0"/>
              </a:rPr>
              <a:t>   HẸN GẶP LẠI</a:t>
            </a:r>
          </a:p>
        </p:txBody>
      </p:sp>
      <p:sp>
        <p:nvSpPr>
          <p:cNvPr id="19" name="Wave 18"/>
          <p:cNvSpPr/>
          <p:nvPr/>
        </p:nvSpPr>
        <p:spPr>
          <a:xfrm>
            <a:off x="-991870" y="3240405"/>
            <a:ext cx="2031365" cy="327660"/>
          </a:xfrm>
          <a:prstGeom prst="wave">
            <a:avLst/>
          </a:prstGeom>
          <a:solidFill>
            <a:srgbClr val="FFD6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-635" y="-285115"/>
            <a:ext cx="12192000" cy="3066415"/>
            <a:chOff x="-1" y="-449"/>
            <a:chExt cx="19200" cy="4829"/>
          </a:xfrm>
        </p:grpSpPr>
        <p:pic>
          <p:nvPicPr>
            <p:cNvPr id="118" name="Picture 117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4659" y="0"/>
              <a:ext cx="4541" cy="438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8" name="Picture 27"/>
            <p:cNvPicPr/>
            <p:nvPr/>
          </p:nvPicPr>
          <p:blipFill>
            <a:blip r:embed="rId4"/>
            <a:stretch>
              <a:fillRect/>
            </a:stretch>
          </p:blipFill>
          <p:spPr>
            <a:xfrm rot="2280000" flipH="1">
              <a:off x="1559" y="-449"/>
              <a:ext cx="4541" cy="438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6" name="Picture 25"/>
            <p:cNvPicPr/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-1" y="0"/>
              <a:ext cx="4541" cy="4381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19" name="Picture 118"/>
          <p:cNvPicPr/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13134" r="67315"/>
          <a:stretch>
            <a:fillRect/>
          </a:stretch>
        </p:blipFill>
        <p:spPr>
          <a:xfrm rot="10800000">
            <a:off x="0" y="3518535"/>
            <a:ext cx="1458595" cy="33388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0" name="Picture 119"/>
          <p:cNvPicPr/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70706" t="71418"/>
          <a:stretch>
            <a:fillRect/>
          </a:stretch>
        </p:blipFill>
        <p:spPr>
          <a:xfrm rot="13380000">
            <a:off x="11221085" y="5222875"/>
            <a:ext cx="1414780" cy="1332230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121" name="Picture 120"/>
          <p:cNvPicPr/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78428" b="74852"/>
          <a:stretch>
            <a:fillRect/>
          </a:stretch>
        </p:blipFill>
        <p:spPr>
          <a:xfrm rot="9120000">
            <a:off x="10522585" y="3739515"/>
            <a:ext cx="1059815" cy="13188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Picture 33"/>
          <p:cNvPicPr/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78428" b="74852"/>
          <a:stretch>
            <a:fillRect/>
          </a:stretch>
        </p:blipFill>
        <p:spPr>
          <a:xfrm rot="19260000">
            <a:off x="10510520" y="4334510"/>
            <a:ext cx="688340" cy="7346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D607FA-5F91-4836-B17D-4523BE9535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A4CE815-7A38-42CB-92B5-4AA610CBF76A}"/>
              </a:ext>
            </a:extLst>
          </p:cNvPr>
          <p:cNvSpPr/>
          <p:nvPr/>
        </p:nvSpPr>
        <p:spPr>
          <a:xfrm>
            <a:off x="4921037" y="5105400"/>
            <a:ext cx="2349925" cy="909431"/>
          </a:xfrm>
          <a:prstGeom prst="round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BẮT ĐẦU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F04706F-B77F-46B3-88CF-5C4FFB438F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1000"/>
            <a:ext cx="6002236" cy="6858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17BA04B-1F65-44F1-B88A-4426346067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3400" y="953625"/>
            <a:ext cx="3731075" cy="460897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11D8D22-3F2C-4761-B8F3-4F7191283D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9400" y="762000"/>
            <a:ext cx="5657578" cy="5913633"/>
          </a:xfrm>
          <a:prstGeom prst="rect">
            <a:avLst/>
          </a:prstGeom>
        </p:spPr>
      </p:pic>
      <p:pic>
        <p:nvPicPr>
          <p:cNvPr id="8" name="NhacnenTroCHoi">
            <a:hlinkClick r:id="" action="ppaction://media"/>
            <a:extLst>
              <a:ext uri="{FF2B5EF4-FFF2-40B4-BE49-F238E27FC236}">
                <a16:creationId xmlns:a16="http://schemas.microsoft.com/office/drawing/2014/main" id="{19082BFF-E186-4430-BAAA-31FA294EF5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676400" y="539366"/>
            <a:ext cx="828517" cy="8285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F51517-5DB5-4EBA-B3A5-7D1FB106CC0B}"/>
              </a:ext>
            </a:extLst>
          </p:cNvPr>
          <p:cNvSpPr txBox="1"/>
          <p:nvPr/>
        </p:nvSpPr>
        <p:spPr>
          <a:xfrm>
            <a:off x="-1753067" y="1600200"/>
            <a:ext cx="96981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Nhạc nền</a:t>
            </a:r>
          </a:p>
        </p:txBody>
      </p:sp>
    </p:spTree>
    <p:extLst>
      <p:ext uri="{BB962C8B-B14F-4D97-AF65-F5344CB8AC3E}">
        <p14:creationId xmlns:p14="http://schemas.microsoft.com/office/powerpoint/2010/main" val="324116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2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9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5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6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9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9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0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BA1CEB-275A-45CF-B8DD-210F781EBC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D34E809-AB9A-437B-B6CF-573B0B77E85E}"/>
              </a:ext>
            </a:extLst>
          </p:cNvPr>
          <p:cNvGrpSpPr/>
          <p:nvPr/>
        </p:nvGrpSpPr>
        <p:grpSpPr>
          <a:xfrm>
            <a:off x="1109454" y="556475"/>
            <a:ext cx="9973091" cy="5920525"/>
            <a:chOff x="-113416" y="656520"/>
            <a:chExt cx="7468320" cy="443356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C474D3F-451B-475C-8B19-C08513913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13416" y="1051488"/>
              <a:ext cx="7468320" cy="40386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05D82F-8B5E-4BF3-80FC-7B0F66B37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4448" y="656520"/>
              <a:ext cx="4432594" cy="100983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B39681-866C-49F7-836F-90D32E53ABF1}"/>
                </a:ext>
              </a:extLst>
            </p:cNvPr>
            <p:cNvSpPr txBox="1"/>
            <p:nvPr/>
          </p:nvSpPr>
          <p:spPr>
            <a:xfrm>
              <a:off x="2642878" y="810427"/>
              <a:ext cx="2308906" cy="62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CÁCH CHƠI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8EAEFF3-BD07-4FCB-9B8F-65D3150A9F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53868">
            <a:off x="3372419" y="4631889"/>
            <a:ext cx="2467586" cy="2819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708E03-D803-4580-90D8-56C146AB48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0" y="5251688"/>
            <a:ext cx="1533886" cy="18948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4CCB74-0DDF-476F-A51D-022647DF1A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814567">
            <a:off x="6545974" y="4831819"/>
            <a:ext cx="2325893" cy="24311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89332A6-42DB-43A3-89FC-8A5654C7FEBA}"/>
              </a:ext>
            </a:extLst>
          </p:cNvPr>
          <p:cNvSpPr txBox="1"/>
          <p:nvPr/>
        </p:nvSpPr>
        <p:spPr>
          <a:xfrm>
            <a:off x="1543523" y="2133600"/>
            <a:ext cx="9081012" cy="27642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trắc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đưa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ra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KÉO - BÚA - BAO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825395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62000" y="990600"/>
              <a:ext cx="1375761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CÂU 1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897421" y="514659"/>
            <a:ext cx="6918628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rPr>
              <a:t>Hô</a:t>
            </a:r>
            <a:r>
              <a:rPr lang="en-US" sz="5400" dirty="0">
                <a:solidFill>
                  <a:srgbClr val="FF0000"/>
                </a:solidFill>
                <a:latin typeface="#9Slide02 Tieu de dai"/>
              </a:rPr>
              <a:t>m nay </a:t>
            </a:r>
            <a:r>
              <a:rPr lang="en-US" sz="5400" dirty="0" err="1">
                <a:solidFill>
                  <a:srgbClr val="FF0000"/>
                </a:solidFill>
                <a:latin typeface="#9Slide02 Tieu de dai"/>
              </a:rPr>
              <a:t>là</a:t>
            </a:r>
            <a:r>
              <a:rPr lang="en-US" sz="5400" dirty="0">
                <a:solidFill>
                  <a:srgbClr val="FF0000"/>
                </a:solidFill>
                <a:latin typeface="#9Slide02 Tieu de dai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2 Tieu de dai"/>
              </a:rPr>
              <a:t>thứ</a:t>
            </a:r>
            <a:r>
              <a:rPr lang="en-US" sz="5400" dirty="0">
                <a:solidFill>
                  <a:srgbClr val="FF0000"/>
                </a:solidFill>
                <a:latin typeface="#9Slide02 Tieu de dai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2 Tieu de dai"/>
              </a:rPr>
              <a:t>sáu</a:t>
            </a:r>
            <a:r>
              <a:rPr lang="en-US" sz="5400" dirty="0">
                <a:solidFill>
                  <a:srgbClr val="FF0000"/>
                </a:solidFill>
                <a:latin typeface="#9Slide02 Tieu de dai"/>
              </a:rPr>
              <a:t>, </a:t>
            </a:r>
            <a:r>
              <a:rPr lang="en-US" sz="5400" dirty="0" err="1">
                <a:solidFill>
                  <a:srgbClr val="FF0000"/>
                </a:solidFill>
                <a:latin typeface="#9Slide02 Tieu de dai"/>
              </a:rPr>
              <a:t>ngày</a:t>
            </a:r>
            <a:r>
              <a:rPr lang="en-US" sz="5400" dirty="0">
                <a:solidFill>
                  <a:srgbClr val="FF0000"/>
                </a:solidFill>
                <a:latin typeface="#9Slide02 Tieu de dai"/>
              </a:rPr>
              <a:t> kia </a:t>
            </a:r>
            <a:r>
              <a:rPr lang="en-US" sz="5400" dirty="0" err="1">
                <a:solidFill>
                  <a:srgbClr val="FF0000"/>
                </a:solidFill>
                <a:latin typeface="#9Slide02 Tieu de dai"/>
              </a:rPr>
              <a:t>là</a:t>
            </a:r>
            <a:r>
              <a:rPr lang="en-US" sz="5400" dirty="0">
                <a:solidFill>
                  <a:srgbClr val="FF0000"/>
                </a:solidFill>
                <a:latin typeface="#9Slide02 Tieu de dai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2 Tieu de dai"/>
              </a:rPr>
              <a:t>thứ</a:t>
            </a:r>
            <a:r>
              <a:rPr lang="en-US" sz="5400" dirty="0">
                <a:solidFill>
                  <a:srgbClr val="FF0000"/>
                </a:solidFill>
                <a:latin typeface="#9Slide02 Tieu de dai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2 Tieu de dai"/>
              </a:rPr>
              <a:t>mấy</a:t>
            </a:r>
            <a:r>
              <a:rPr lang="en-US" sz="5400" dirty="0">
                <a:solidFill>
                  <a:srgbClr val="FF0000"/>
                </a:solidFill>
                <a:latin typeface="#9Slide02 Tieu de dai"/>
              </a:rPr>
              <a:t>?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2 Tieu de dai"/>
            </a:endParaRP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Thứ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bảy</a:t>
              </a:r>
              <a:endPara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Chủ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nhật</a:t>
              </a:r>
              <a:endPara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Thứ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hai</a:t>
              </a:r>
              <a:endPara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5" name="Picture 34">
            <a:hlinkClick r:id="" action="ppaction://media"/>
            <a:extLst>
              <a:ext uri="{FF2B5EF4-FFF2-40B4-BE49-F238E27FC236}">
                <a16:creationId xmlns:a16="http://schemas.microsoft.com/office/drawing/2014/main" id="{BBA87F3A-F0EA-4F3C-9195-80646DE0953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25822" y="7451500"/>
            <a:ext cx="7140357" cy="3902403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A56EB6E-A615-4151-A298-FEC429764D54}"/>
              </a:ext>
            </a:extLst>
          </p:cNvPr>
          <p:cNvSpPr/>
          <p:nvPr/>
        </p:nvSpPr>
        <p:spPr>
          <a:xfrm>
            <a:off x="-445979" y="-6944472"/>
            <a:ext cx="7140358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C048444-1D57-4ABD-9723-69BD54F5CC3E}"/>
              </a:ext>
            </a:extLst>
          </p:cNvPr>
          <p:cNvSpPr/>
          <p:nvPr/>
        </p:nvSpPr>
        <p:spPr>
          <a:xfrm>
            <a:off x="327242" y="-8296719"/>
            <a:ext cx="7140358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35455" y="9192881"/>
            <a:ext cx="5921091" cy="151176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F8D9E7C-7B6B-4A69-ACEB-CD4DAA582DE4}"/>
              </a:ext>
            </a:extLst>
          </p:cNvPr>
          <p:cNvSpPr txBox="1"/>
          <p:nvPr/>
        </p:nvSpPr>
        <p:spPr>
          <a:xfrm>
            <a:off x="-2039364" y="3332202"/>
            <a:ext cx="1593385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Âm thanh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kiểm tra đáp án</a:t>
            </a:r>
          </a:p>
        </p:txBody>
      </p:sp>
    </p:spTree>
    <p:extLst>
      <p:ext uri="{BB962C8B-B14F-4D97-AF65-F5344CB8AC3E}">
        <p14:creationId xmlns:p14="http://schemas.microsoft.com/office/powerpoint/2010/main" val="291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41962" y="990600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CÂU 2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674971" y="559287"/>
            <a:ext cx="8026765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rPr>
              <a:t>Hôm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rPr>
              <a:t> nay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rPr>
              <a:t>là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rPr>
              <a:t>ngày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rPr>
              <a:t> 12,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rPr>
              <a:t>hôm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rPr>
              <a:t> qua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rPr>
              <a:t>là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rPr>
              <a:t>ngày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rPr>
              <a:t> bao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rPr>
              <a:t>nhiêu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rPr>
              <a:t>?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2 Tieu de dai"/>
              <a:ea typeface="+mn-ea"/>
              <a:cs typeface="+mn-cs"/>
            </a:endParaRP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Ngày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11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Ngày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10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Ngày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13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28" name="Picture 27">
            <a:hlinkClick r:id="" action="ppaction://media"/>
            <a:extLst>
              <a:ext uri="{FF2B5EF4-FFF2-40B4-BE49-F238E27FC236}">
                <a16:creationId xmlns:a16="http://schemas.microsoft.com/office/drawing/2014/main" id="{769C2967-327D-4BCC-9E9A-DE3AC025031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61"/>
                </p14:media>
              </p:ext>
            </p:extLst>
          </p:nvPr>
        </p:nvPicPr>
        <p:blipFill>
          <a:blip r:embed="rId14"/>
          <a:srcRect l="205" r="205"/>
          <a:stretch>
            <a:fillRect/>
          </a:stretch>
        </p:blipFill>
        <p:spPr>
          <a:xfrm>
            <a:off x="2525821" y="7443477"/>
            <a:ext cx="7140358" cy="3918448"/>
          </a:xfrm>
          <a:custGeom>
            <a:avLst/>
            <a:gdLst>
              <a:gd name="connsiteX0" fmla="*/ 454971 w 7140358"/>
              <a:gd name="connsiteY0" fmla="*/ 0 h 3918448"/>
              <a:gd name="connsiteX1" fmla="*/ 6685387 w 7140358"/>
              <a:gd name="connsiteY1" fmla="*/ 0 h 3918448"/>
              <a:gd name="connsiteX2" fmla="*/ 7140358 w 7140358"/>
              <a:gd name="connsiteY2" fmla="*/ 454971 h 3918448"/>
              <a:gd name="connsiteX3" fmla="*/ 7140358 w 7140358"/>
              <a:gd name="connsiteY3" fmla="*/ 3463477 h 3918448"/>
              <a:gd name="connsiteX4" fmla="*/ 6685387 w 7140358"/>
              <a:gd name="connsiteY4" fmla="*/ 3918448 h 3918448"/>
              <a:gd name="connsiteX5" fmla="*/ 454971 w 7140358"/>
              <a:gd name="connsiteY5" fmla="*/ 3918448 h 3918448"/>
              <a:gd name="connsiteX6" fmla="*/ 0 w 7140358"/>
              <a:gd name="connsiteY6" fmla="*/ 3463477 h 3918448"/>
              <a:gd name="connsiteX7" fmla="*/ 0 w 7140358"/>
              <a:gd name="connsiteY7" fmla="*/ 454971 h 3918448"/>
              <a:gd name="connsiteX8" fmla="*/ 454971 w 7140358"/>
              <a:gd name="connsiteY8" fmla="*/ 0 h 391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0358" h="3918448">
                <a:moveTo>
                  <a:pt x="454971" y="0"/>
                </a:moveTo>
                <a:lnTo>
                  <a:pt x="6685387" y="0"/>
                </a:lnTo>
                <a:cubicBezTo>
                  <a:pt x="6936661" y="0"/>
                  <a:pt x="7140358" y="203697"/>
                  <a:pt x="7140358" y="454971"/>
                </a:cubicBezTo>
                <a:lnTo>
                  <a:pt x="7140358" y="3463477"/>
                </a:lnTo>
                <a:cubicBezTo>
                  <a:pt x="7140358" y="3714751"/>
                  <a:pt x="6936661" y="3918448"/>
                  <a:pt x="6685387" y="3918448"/>
                </a:cubicBezTo>
                <a:lnTo>
                  <a:pt x="454971" y="3918448"/>
                </a:lnTo>
                <a:cubicBezTo>
                  <a:pt x="203697" y="3918448"/>
                  <a:pt x="0" y="3714751"/>
                  <a:pt x="0" y="3463477"/>
                </a:cubicBezTo>
                <a:lnTo>
                  <a:pt x="0" y="454971"/>
                </a:lnTo>
                <a:cubicBezTo>
                  <a:pt x="0" y="203697"/>
                  <a:pt x="203697" y="0"/>
                  <a:pt x="454971" y="0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2209" y="9192881"/>
            <a:ext cx="5767582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16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41962" y="990600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CÂU 3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348280" y="465992"/>
            <a:ext cx="8238640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 err="1">
                <a:solidFill>
                  <a:srgbClr val="FF0000"/>
                </a:solidFill>
                <a:latin typeface="#9Slide02 Tieu de dai"/>
              </a:rPr>
              <a:t>Ngày</a:t>
            </a:r>
            <a:r>
              <a:rPr lang="en-US" sz="5400" dirty="0">
                <a:solidFill>
                  <a:srgbClr val="FF0000"/>
                </a:solidFill>
                <a:latin typeface="#9Slide02 Tieu de dai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2 Tieu de dai"/>
              </a:rPr>
              <a:t>mai</a:t>
            </a:r>
            <a:r>
              <a:rPr lang="en-US" sz="5400" dirty="0">
                <a:solidFill>
                  <a:srgbClr val="FF0000"/>
                </a:solidFill>
                <a:latin typeface="#9Slide02 Tieu de dai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2 Tieu de dai"/>
              </a:rPr>
              <a:t>là</a:t>
            </a:r>
            <a:r>
              <a:rPr lang="en-US" sz="5400" dirty="0">
                <a:solidFill>
                  <a:srgbClr val="FF0000"/>
                </a:solidFill>
                <a:latin typeface="#9Slide02 Tieu de dai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2 Tieu de dai"/>
              </a:rPr>
              <a:t>thứ</a:t>
            </a:r>
            <a:r>
              <a:rPr lang="en-US" sz="5400" dirty="0">
                <a:solidFill>
                  <a:srgbClr val="FF0000"/>
                </a:solidFill>
                <a:latin typeface="#9Slide02 Tieu de dai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2 Tieu de dai"/>
              </a:rPr>
              <a:t>năm</a:t>
            </a:r>
            <a:r>
              <a:rPr lang="en-US" sz="5400" dirty="0">
                <a:solidFill>
                  <a:srgbClr val="FF0000"/>
                </a:solidFill>
                <a:latin typeface="#9Slide02 Tieu de dai"/>
              </a:rPr>
              <a:t>, </a:t>
            </a:r>
            <a:r>
              <a:rPr lang="en-US" sz="5400" dirty="0" err="1">
                <a:solidFill>
                  <a:srgbClr val="FF0000"/>
                </a:solidFill>
                <a:latin typeface="#9Slide02 Tieu de dai"/>
              </a:rPr>
              <a:t>ngày</a:t>
            </a:r>
            <a:r>
              <a:rPr lang="en-US" sz="5400" dirty="0">
                <a:solidFill>
                  <a:srgbClr val="FF0000"/>
                </a:solidFill>
                <a:latin typeface="#9Slide02 Tieu de dai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2 Tieu de dai"/>
              </a:rPr>
              <a:t>hôm</a:t>
            </a:r>
            <a:r>
              <a:rPr lang="en-US" sz="5400" dirty="0">
                <a:solidFill>
                  <a:srgbClr val="FF0000"/>
                </a:solidFill>
                <a:latin typeface="#9Slide02 Tieu de dai"/>
              </a:rPr>
              <a:t> qua </a:t>
            </a:r>
            <a:r>
              <a:rPr lang="en-US" sz="5400" dirty="0" err="1">
                <a:solidFill>
                  <a:srgbClr val="FF0000"/>
                </a:solidFill>
                <a:latin typeface="#9Slide02 Tieu de dai"/>
              </a:rPr>
              <a:t>là</a:t>
            </a:r>
            <a:r>
              <a:rPr lang="en-US" sz="5400" dirty="0">
                <a:solidFill>
                  <a:srgbClr val="FF0000"/>
                </a:solidFill>
                <a:latin typeface="#9Slide02 Tieu de dai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2 Tieu de dai"/>
              </a:rPr>
              <a:t>thứ</a:t>
            </a:r>
            <a:r>
              <a:rPr lang="en-US" sz="5400" dirty="0">
                <a:solidFill>
                  <a:srgbClr val="FF0000"/>
                </a:solidFill>
                <a:latin typeface="#9Slide02 Tieu de dai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2 Tieu de dai"/>
              </a:rPr>
              <a:t>mấy</a:t>
            </a:r>
            <a:r>
              <a:rPr lang="en-US" sz="5400" dirty="0">
                <a:solidFill>
                  <a:srgbClr val="FF0000"/>
                </a:solidFill>
                <a:latin typeface="#9Slide02 Tieu de dai"/>
              </a:rPr>
              <a:t>?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2 Tieu de dai"/>
            </a:endParaRP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Thứ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sáu</a:t>
              </a:r>
              <a:endPara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Thứ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tư</a:t>
              </a:r>
              <a:endPara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Thứ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ba</a:t>
              </a:r>
              <a:endPara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1" name="Picture 30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41061" y="74598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787" y="9192881"/>
            <a:ext cx="5888426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33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5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-1164" y="5423111"/>
            <a:ext cx="12193057" cy="1524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5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9321" y="585579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5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-578485" y="-843280"/>
            <a:ext cx="4420235" cy="314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5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8434263" y="-391089"/>
            <a:ext cx="4102964" cy="2743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Picture 151"/>
          <p:cNvPicPr/>
          <p:nvPr/>
        </p:nvPicPr>
        <p:blipFill>
          <a:blip r:embed="rId7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rcRect t="43206" r="422" b="9687"/>
          <a:stretch>
            <a:fillRect/>
          </a:stretch>
        </p:blipFill>
        <p:spPr>
          <a:xfrm>
            <a:off x="3964940" y="902970"/>
            <a:ext cx="3869690" cy="15995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Google Shape;121;p5"/>
          <p:cNvPicPr preferRelativeResize="0"/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349748" y="1516695"/>
            <a:ext cx="1322947" cy="1420491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圆角矩形 1"/>
          <p:cNvSpPr/>
          <p:nvPr/>
        </p:nvSpPr>
        <p:spPr>
          <a:xfrm>
            <a:off x="2007235" y="356235"/>
            <a:ext cx="7962265" cy="700405"/>
          </a:xfrm>
          <a:prstGeom prst="roundRect">
            <a:avLst>
              <a:gd name="adj" fmla="val 50000"/>
            </a:avLst>
          </a:prstGeom>
          <a:solidFill>
            <a:srgbClr val="FFECB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Thứ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...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ngày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...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tháng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...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năm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….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4892675" y="1337310"/>
            <a:ext cx="2489200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charset="0"/>
                <a:ea typeface="+mn-ea"/>
                <a:cs typeface="Coiny" panose="02000903060500060000" charset="0"/>
              </a:rPr>
              <a:t>TOÁN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3763B28-DF1B-4A6A-9148-BC366A92A2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70951" y="3212921"/>
            <a:ext cx="10016596" cy="18289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91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A95FEC4-5E8F-2B41-A234-3EB767D7F7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019" y="980728"/>
            <a:ext cx="7927962" cy="3973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515800"/>
      </p:ext>
    </p:extLst>
  </p:cSld>
  <p:clrMapOvr>
    <a:masterClrMapping/>
  </p:clrMapOvr>
  <p:transition spd="slow"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5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-1164" y="5423111"/>
            <a:ext cx="12193057" cy="1524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5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9321" y="585579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5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-578485" y="-843280"/>
            <a:ext cx="4420235" cy="314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6B3AE5DA-792C-4218-831E-83C506C4DD3B}"/>
              </a:ext>
            </a:extLst>
          </p:cNvPr>
          <p:cNvSpPr/>
          <p:nvPr/>
        </p:nvSpPr>
        <p:spPr>
          <a:xfrm>
            <a:off x="10089201" y="2584455"/>
            <a:ext cx="895350" cy="866775"/>
          </a:xfrm>
          <a:prstGeom prst="ellipse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2060"/>
                </a:solidFill>
              </a:rPr>
              <a:t>6</a:t>
            </a:r>
          </a:p>
        </p:txBody>
      </p:sp>
      <p:sp>
        <p:nvSpPr>
          <p:cNvPr id="2" name="Freeform 44">
            <a:extLst>
              <a:ext uri="{FF2B5EF4-FFF2-40B4-BE49-F238E27FC236}">
                <a16:creationId xmlns:a16="http://schemas.microsoft.com/office/drawing/2014/main" id="{0F109E06-DCB8-AA57-ED4F-09903223558F}"/>
              </a:ext>
            </a:extLst>
          </p:cNvPr>
          <p:cNvSpPr/>
          <p:nvPr/>
        </p:nvSpPr>
        <p:spPr>
          <a:xfrm>
            <a:off x="1051550" y="1733312"/>
            <a:ext cx="9938183" cy="1171032"/>
          </a:xfrm>
          <a:custGeom>
            <a:avLst/>
            <a:gdLst>
              <a:gd name="connsiteX0" fmla="*/ 0 w 7194014"/>
              <a:gd name="connsiteY0" fmla="*/ 1305621 h 1526220"/>
              <a:gd name="connsiteX1" fmla="*/ 1388125 w 7194014"/>
              <a:gd name="connsiteY1" fmla="*/ 137833 h 1526220"/>
              <a:gd name="connsiteX2" fmla="*/ 3382178 w 7194014"/>
              <a:gd name="connsiteY2" fmla="*/ 1525958 h 1526220"/>
              <a:gd name="connsiteX3" fmla="*/ 5310130 w 7194014"/>
              <a:gd name="connsiteY3" fmla="*/ 5630 h 1526220"/>
              <a:gd name="connsiteX4" fmla="*/ 7194014 w 7194014"/>
              <a:gd name="connsiteY4" fmla="*/ 975115 h 1526220"/>
              <a:gd name="connsiteX5" fmla="*/ 7194014 w 7194014"/>
              <a:gd name="connsiteY5" fmla="*/ 975115 h 1526220"/>
              <a:gd name="connsiteX0" fmla="*/ 0 w 7194014"/>
              <a:gd name="connsiteY0" fmla="*/ 1303696 h 1414145"/>
              <a:gd name="connsiteX1" fmla="*/ 1388125 w 7194014"/>
              <a:gd name="connsiteY1" fmla="*/ 135908 h 1414145"/>
              <a:gd name="connsiteX2" fmla="*/ 3437263 w 7194014"/>
              <a:gd name="connsiteY2" fmla="*/ 1413865 h 1414145"/>
              <a:gd name="connsiteX3" fmla="*/ 5310130 w 7194014"/>
              <a:gd name="connsiteY3" fmla="*/ 3705 h 1414145"/>
              <a:gd name="connsiteX4" fmla="*/ 7194014 w 7194014"/>
              <a:gd name="connsiteY4" fmla="*/ 973190 h 1414145"/>
              <a:gd name="connsiteX5" fmla="*/ 7194014 w 7194014"/>
              <a:gd name="connsiteY5" fmla="*/ 973190 h 1414145"/>
              <a:gd name="connsiteX0" fmla="*/ 0 w 7414352"/>
              <a:gd name="connsiteY0" fmla="*/ 1270645 h 1414147"/>
              <a:gd name="connsiteX1" fmla="*/ 1608463 w 7414352"/>
              <a:gd name="connsiteY1" fmla="*/ 135908 h 1414147"/>
              <a:gd name="connsiteX2" fmla="*/ 3657601 w 7414352"/>
              <a:gd name="connsiteY2" fmla="*/ 1413865 h 1414147"/>
              <a:gd name="connsiteX3" fmla="*/ 5530468 w 7414352"/>
              <a:gd name="connsiteY3" fmla="*/ 3705 h 1414147"/>
              <a:gd name="connsiteX4" fmla="*/ 7414352 w 7414352"/>
              <a:gd name="connsiteY4" fmla="*/ 973190 h 1414147"/>
              <a:gd name="connsiteX5" fmla="*/ 7414352 w 7414352"/>
              <a:gd name="connsiteY5" fmla="*/ 973190 h 1414147"/>
              <a:gd name="connsiteX0" fmla="*/ 0 w 7414352"/>
              <a:gd name="connsiteY0" fmla="*/ 1282251 h 1425801"/>
              <a:gd name="connsiteX1" fmla="*/ 1608463 w 7414352"/>
              <a:gd name="connsiteY1" fmla="*/ 147514 h 1425801"/>
              <a:gd name="connsiteX2" fmla="*/ 3657601 w 7414352"/>
              <a:gd name="connsiteY2" fmla="*/ 1425471 h 1425801"/>
              <a:gd name="connsiteX3" fmla="*/ 5640637 w 7414352"/>
              <a:gd name="connsiteY3" fmla="*/ 4295 h 1425801"/>
              <a:gd name="connsiteX4" fmla="*/ 7414352 w 7414352"/>
              <a:gd name="connsiteY4" fmla="*/ 984796 h 1425801"/>
              <a:gd name="connsiteX5" fmla="*/ 7414352 w 7414352"/>
              <a:gd name="connsiteY5" fmla="*/ 984796 h 1425801"/>
              <a:gd name="connsiteX0" fmla="*/ 0 w 7414352"/>
              <a:gd name="connsiteY0" fmla="*/ 1135479 h 1278733"/>
              <a:gd name="connsiteX1" fmla="*/ 1608463 w 7414352"/>
              <a:gd name="connsiteY1" fmla="*/ 742 h 1278733"/>
              <a:gd name="connsiteX2" fmla="*/ 3657601 w 7414352"/>
              <a:gd name="connsiteY2" fmla="*/ 1278699 h 1278733"/>
              <a:gd name="connsiteX3" fmla="*/ 5706738 w 7414352"/>
              <a:gd name="connsiteY3" fmla="*/ 44810 h 1278733"/>
              <a:gd name="connsiteX4" fmla="*/ 7414352 w 7414352"/>
              <a:gd name="connsiteY4" fmla="*/ 838024 h 1278733"/>
              <a:gd name="connsiteX5" fmla="*/ 7414352 w 7414352"/>
              <a:gd name="connsiteY5" fmla="*/ 838024 h 1278733"/>
              <a:gd name="connsiteX0" fmla="*/ 0 w 7414352"/>
              <a:gd name="connsiteY0" fmla="*/ 1135479 h 1278731"/>
              <a:gd name="connsiteX1" fmla="*/ 1608463 w 7414352"/>
              <a:gd name="connsiteY1" fmla="*/ 742 h 1278731"/>
              <a:gd name="connsiteX2" fmla="*/ 3657601 w 7414352"/>
              <a:gd name="connsiteY2" fmla="*/ 1278699 h 1278731"/>
              <a:gd name="connsiteX3" fmla="*/ 5706738 w 7414352"/>
              <a:gd name="connsiteY3" fmla="*/ 44810 h 1278731"/>
              <a:gd name="connsiteX4" fmla="*/ 7414352 w 7414352"/>
              <a:gd name="connsiteY4" fmla="*/ 838024 h 1278731"/>
              <a:gd name="connsiteX5" fmla="*/ 7414352 w 7414352"/>
              <a:gd name="connsiteY5" fmla="*/ 838024 h 1278731"/>
              <a:gd name="connsiteX0" fmla="*/ 0 w 7414352"/>
              <a:gd name="connsiteY0" fmla="*/ 1134742 h 1277994"/>
              <a:gd name="connsiteX1" fmla="*/ 1608463 w 7414352"/>
              <a:gd name="connsiteY1" fmla="*/ 5 h 1277994"/>
              <a:gd name="connsiteX2" fmla="*/ 3657601 w 7414352"/>
              <a:gd name="connsiteY2" fmla="*/ 1277962 h 1277994"/>
              <a:gd name="connsiteX3" fmla="*/ 5706738 w 7414352"/>
              <a:gd name="connsiteY3" fmla="*/ 44073 h 1277994"/>
              <a:gd name="connsiteX4" fmla="*/ 7414352 w 7414352"/>
              <a:gd name="connsiteY4" fmla="*/ 837287 h 1277994"/>
              <a:gd name="connsiteX5" fmla="*/ 7414352 w 7414352"/>
              <a:gd name="connsiteY5" fmla="*/ 837287 h 1277994"/>
              <a:gd name="connsiteX0" fmla="*/ 0 w 7414352"/>
              <a:gd name="connsiteY0" fmla="*/ 1134792 h 1278012"/>
              <a:gd name="connsiteX1" fmla="*/ 1608463 w 7414352"/>
              <a:gd name="connsiteY1" fmla="*/ 55 h 1278012"/>
              <a:gd name="connsiteX2" fmla="*/ 3657601 w 7414352"/>
              <a:gd name="connsiteY2" fmla="*/ 1278012 h 1278012"/>
              <a:gd name="connsiteX3" fmla="*/ 5706738 w 7414352"/>
              <a:gd name="connsiteY3" fmla="*/ 56 h 1278012"/>
              <a:gd name="connsiteX4" fmla="*/ 7414352 w 7414352"/>
              <a:gd name="connsiteY4" fmla="*/ 837337 h 1278012"/>
              <a:gd name="connsiteX5" fmla="*/ 7414352 w 7414352"/>
              <a:gd name="connsiteY5" fmla="*/ 837337 h 1278012"/>
              <a:gd name="connsiteX0" fmla="*/ 0 w 7414352"/>
              <a:gd name="connsiteY0" fmla="*/ 1139654 h 1282874"/>
              <a:gd name="connsiteX1" fmla="*/ 1608463 w 7414352"/>
              <a:gd name="connsiteY1" fmla="*/ 4917 h 1282874"/>
              <a:gd name="connsiteX2" fmla="*/ 3734719 w 7414352"/>
              <a:gd name="connsiteY2" fmla="*/ 1282874 h 1282874"/>
              <a:gd name="connsiteX3" fmla="*/ 5706738 w 7414352"/>
              <a:gd name="connsiteY3" fmla="*/ 4918 h 1282874"/>
              <a:gd name="connsiteX4" fmla="*/ 7414352 w 7414352"/>
              <a:gd name="connsiteY4" fmla="*/ 842199 h 1282874"/>
              <a:gd name="connsiteX5" fmla="*/ 7414352 w 7414352"/>
              <a:gd name="connsiteY5" fmla="*/ 842199 h 1282874"/>
              <a:gd name="connsiteX0" fmla="*/ 0 w 7414352"/>
              <a:gd name="connsiteY0" fmla="*/ 1135380 h 1135380"/>
              <a:gd name="connsiteX1" fmla="*/ 1608463 w 7414352"/>
              <a:gd name="connsiteY1" fmla="*/ 643 h 1135380"/>
              <a:gd name="connsiteX2" fmla="*/ 3734719 w 7414352"/>
              <a:gd name="connsiteY2" fmla="*/ 959111 h 1135380"/>
              <a:gd name="connsiteX3" fmla="*/ 5706738 w 7414352"/>
              <a:gd name="connsiteY3" fmla="*/ 644 h 1135380"/>
              <a:gd name="connsiteX4" fmla="*/ 7414352 w 7414352"/>
              <a:gd name="connsiteY4" fmla="*/ 837925 h 1135380"/>
              <a:gd name="connsiteX5" fmla="*/ 7414352 w 7414352"/>
              <a:gd name="connsiteY5" fmla="*/ 837925 h 1135380"/>
              <a:gd name="connsiteX0" fmla="*/ 0 w 7425368"/>
              <a:gd name="connsiteY0" fmla="*/ 914817 h 958885"/>
              <a:gd name="connsiteX1" fmla="*/ 1619479 w 7425368"/>
              <a:gd name="connsiteY1" fmla="*/ 417 h 958885"/>
              <a:gd name="connsiteX2" fmla="*/ 3745735 w 7425368"/>
              <a:gd name="connsiteY2" fmla="*/ 958885 h 958885"/>
              <a:gd name="connsiteX3" fmla="*/ 5717754 w 7425368"/>
              <a:gd name="connsiteY3" fmla="*/ 418 h 958885"/>
              <a:gd name="connsiteX4" fmla="*/ 7425368 w 7425368"/>
              <a:gd name="connsiteY4" fmla="*/ 837699 h 958885"/>
              <a:gd name="connsiteX5" fmla="*/ 7425368 w 7425368"/>
              <a:gd name="connsiteY5" fmla="*/ 837699 h 958885"/>
              <a:gd name="connsiteX0" fmla="*/ 0 w 7425368"/>
              <a:gd name="connsiteY0" fmla="*/ 914524 h 958777"/>
              <a:gd name="connsiteX1" fmla="*/ 1619479 w 7425368"/>
              <a:gd name="connsiteY1" fmla="*/ 124 h 958777"/>
              <a:gd name="connsiteX2" fmla="*/ 3745735 w 7425368"/>
              <a:gd name="connsiteY2" fmla="*/ 958592 h 958777"/>
              <a:gd name="connsiteX3" fmla="*/ 5728770 w 7425368"/>
              <a:gd name="connsiteY3" fmla="*/ 88260 h 958777"/>
              <a:gd name="connsiteX4" fmla="*/ 7425368 w 7425368"/>
              <a:gd name="connsiteY4" fmla="*/ 837406 h 958777"/>
              <a:gd name="connsiteX5" fmla="*/ 7425368 w 7425368"/>
              <a:gd name="connsiteY5" fmla="*/ 837406 h 958777"/>
              <a:gd name="connsiteX0" fmla="*/ 0 w 7425368"/>
              <a:gd name="connsiteY0" fmla="*/ 826729 h 870845"/>
              <a:gd name="connsiteX1" fmla="*/ 1619479 w 7425368"/>
              <a:gd name="connsiteY1" fmla="*/ 44532 h 870845"/>
              <a:gd name="connsiteX2" fmla="*/ 3745735 w 7425368"/>
              <a:gd name="connsiteY2" fmla="*/ 870797 h 870845"/>
              <a:gd name="connsiteX3" fmla="*/ 5728770 w 7425368"/>
              <a:gd name="connsiteY3" fmla="*/ 465 h 870845"/>
              <a:gd name="connsiteX4" fmla="*/ 7425368 w 7425368"/>
              <a:gd name="connsiteY4" fmla="*/ 749611 h 870845"/>
              <a:gd name="connsiteX5" fmla="*/ 7425368 w 7425368"/>
              <a:gd name="connsiteY5" fmla="*/ 749611 h 870845"/>
              <a:gd name="connsiteX0" fmla="*/ 0 w 7555658"/>
              <a:gd name="connsiteY0" fmla="*/ 826729 h 870845"/>
              <a:gd name="connsiteX1" fmla="*/ 1619479 w 7555658"/>
              <a:gd name="connsiteY1" fmla="*/ 44532 h 870845"/>
              <a:gd name="connsiteX2" fmla="*/ 3745735 w 7555658"/>
              <a:gd name="connsiteY2" fmla="*/ 870797 h 870845"/>
              <a:gd name="connsiteX3" fmla="*/ 5728770 w 7555658"/>
              <a:gd name="connsiteY3" fmla="*/ 465 h 870845"/>
              <a:gd name="connsiteX4" fmla="*/ 7425368 w 7555658"/>
              <a:gd name="connsiteY4" fmla="*/ 749611 h 870845"/>
              <a:gd name="connsiteX5" fmla="*/ 7555658 w 7555658"/>
              <a:gd name="connsiteY5" fmla="*/ 851211 h 870845"/>
              <a:gd name="connsiteX0" fmla="*/ 0 w 7425368"/>
              <a:gd name="connsiteY0" fmla="*/ 826729 h 870845"/>
              <a:gd name="connsiteX1" fmla="*/ 1619479 w 7425368"/>
              <a:gd name="connsiteY1" fmla="*/ 44532 h 870845"/>
              <a:gd name="connsiteX2" fmla="*/ 3745735 w 7425368"/>
              <a:gd name="connsiteY2" fmla="*/ 870797 h 870845"/>
              <a:gd name="connsiteX3" fmla="*/ 5728770 w 7425368"/>
              <a:gd name="connsiteY3" fmla="*/ 465 h 870845"/>
              <a:gd name="connsiteX4" fmla="*/ 7425368 w 7425368"/>
              <a:gd name="connsiteY4" fmla="*/ 749611 h 870845"/>
              <a:gd name="connsiteX0" fmla="*/ 0 w 6951585"/>
              <a:gd name="connsiteY0" fmla="*/ 834158 h 878274"/>
              <a:gd name="connsiteX1" fmla="*/ 1619479 w 6951585"/>
              <a:gd name="connsiteY1" fmla="*/ 51961 h 878274"/>
              <a:gd name="connsiteX2" fmla="*/ 3745735 w 6951585"/>
              <a:gd name="connsiteY2" fmla="*/ 878226 h 878274"/>
              <a:gd name="connsiteX3" fmla="*/ 5728770 w 6951585"/>
              <a:gd name="connsiteY3" fmla="*/ 7894 h 878274"/>
              <a:gd name="connsiteX4" fmla="*/ 6951585 w 6951585"/>
              <a:gd name="connsiteY4" fmla="*/ 464940 h 878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51585" h="878274">
                <a:moveTo>
                  <a:pt x="0" y="834158"/>
                </a:moveTo>
                <a:cubicBezTo>
                  <a:pt x="412214" y="231902"/>
                  <a:pt x="995190" y="44616"/>
                  <a:pt x="1619479" y="51961"/>
                </a:cubicBezTo>
                <a:cubicBezTo>
                  <a:pt x="2243768" y="59306"/>
                  <a:pt x="3060853" y="885570"/>
                  <a:pt x="3745735" y="878226"/>
                </a:cubicBezTo>
                <a:cubicBezTo>
                  <a:pt x="4430617" y="870882"/>
                  <a:pt x="5194462" y="76775"/>
                  <a:pt x="5728770" y="7894"/>
                </a:cubicBezTo>
                <a:cubicBezTo>
                  <a:pt x="6263078" y="-60987"/>
                  <a:pt x="6668819" y="340082"/>
                  <a:pt x="6951585" y="46494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DB94C22-E4BA-8CF1-4F59-4137ECE4B41F}"/>
              </a:ext>
            </a:extLst>
          </p:cNvPr>
          <p:cNvSpPr/>
          <p:nvPr/>
        </p:nvSpPr>
        <p:spPr>
          <a:xfrm>
            <a:off x="1051551" y="1866580"/>
            <a:ext cx="914400" cy="9144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0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1D3BAE1-0C12-1104-D852-E01C39312DC6}"/>
              </a:ext>
            </a:extLst>
          </p:cNvPr>
          <p:cNvSpPr/>
          <p:nvPr/>
        </p:nvSpPr>
        <p:spPr>
          <a:xfrm>
            <a:off x="2439629" y="1411057"/>
            <a:ext cx="914400" cy="9144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6EB752E-7398-6F07-53FB-07F0C5D810A1}"/>
              </a:ext>
            </a:extLst>
          </p:cNvPr>
          <p:cNvSpPr/>
          <p:nvPr/>
        </p:nvSpPr>
        <p:spPr>
          <a:xfrm>
            <a:off x="6705600" y="2169372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2EDDFA2-B98D-416F-39E5-A6461201D7FA}"/>
              </a:ext>
            </a:extLst>
          </p:cNvPr>
          <p:cNvSpPr/>
          <p:nvPr/>
        </p:nvSpPr>
        <p:spPr>
          <a:xfrm>
            <a:off x="5317068" y="2242693"/>
            <a:ext cx="914400" cy="9144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507C55F-D1BB-959E-9652-C95DE1F1814B}"/>
              </a:ext>
            </a:extLst>
          </p:cNvPr>
          <p:cNvSpPr/>
          <p:nvPr/>
        </p:nvSpPr>
        <p:spPr>
          <a:xfrm>
            <a:off x="3886352" y="1562047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B36163F-7FEA-56DF-B8C5-F89A1FCCE208}"/>
              </a:ext>
            </a:extLst>
          </p:cNvPr>
          <p:cNvSpPr/>
          <p:nvPr/>
        </p:nvSpPr>
        <p:spPr>
          <a:xfrm>
            <a:off x="8125828" y="1565879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10E3209-D3E7-F906-EF91-C7BF9EB219E1}"/>
              </a:ext>
            </a:extLst>
          </p:cNvPr>
          <p:cNvSpPr/>
          <p:nvPr/>
        </p:nvSpPr>
        <p:spPr>
          <a:xfrm>
            <a:off x="9728353" y="1510980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4A98D47-70E1-4727-70F9-18A4C7E3C532}"/>
              </a:ext>
            </a:extLst>
          </p:cNvPr>
          <p:cNvGrpSpPr/>
          <p:nvPr/>
        </p:nvGrpSpPr>
        <p:grpSpPr>
          <a:xfrm>
            <a:off x="3886352" y="1549500"/>
            <a:ext cx="914400" cy="914400"/>
            <a:chOff x="3005309" y="3698495"/>
            <a:chExt cx="685800" cy="68580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21CD0F8-BD5A-DDB9-5350-C10D27511D05}"/>
                </a:ext>
              </a:extLst>
            </p:cNvPr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6526BC6-E6F6-9F2C-6896-A4B62A2A5060}"/>
                </a:ext>
              </a:extLst>
            </p:cNvPr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2667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CE96F6F-5721-940E-F4C6-C118B08CD19B}"/>
              </a:ext>
            </a:extLst>
          </p:cNvPr>
          <p:cNvGrpSpPr/>
          <p:nvPr/>
        </p:nvGrpSpPr>
        <p:grpSpPr>
          <a:xfrm>
            <a:off x="3860800" y="1547407"/>
            <a:ext cx="914400" cy="914400"/>
            <a:chOff x="1538344" y="5446079"/>
            <a:chExt cx="685800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F987350-6B95-BE14-5BF5-633AC2D6C661}"/>
                </a:ext>
              </a:extLst>
            </p:cNvPr>
            <p:cNvSpPr/>
            <p:nvPr/>
          </p:nvSpPr>
          <p:spPr>
            <a:xfrm>
              <a:off x="1595609" y="5530407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C313651A-AF21-D403-8664-8B3121213D63}"/>
                </a:ext>
              </a:extLst>
            </p:cNvPr>
            <p:cNvSpPr/>
            <p:nvPr/>
          </p:nvSpPr>
          <p:spPr>
            <a:xfrm>
              <a:off x="1538344" y="5446079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3733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6FCA2FD-3788-7BAA-BD61-5BADB8FB8831}"/>
              </a:ext>
            </a:extLst>
          </p:cNvPr>
          <p:cNvGrpSpPr/>
          <p:nvPr/>
        </p:nvGrpSpPr>
        <p:grpSpPr>
          <a:xfrm>
            <a:off x="6705600" y="2157007"/>
            <a:ext cx="914400" cy="914400"/>
            <a:chOff x="3005309" y="3698495"/>
            <a:chExt cx="685800" cy="685800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36BDF912-6990-0CE4-EA6C-54AA6FDABA70}"/>
                </a:ext>
              </a:extLst>
            </p:cNvPr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A589B4CE-CA61-8CA7-7CB3-1C9227C615F3}"/>
                </a:ext>
              </a:extLst>
            </p:cNvPr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2667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FCCB4B5-DABD-6212-E74F-6A769AB81CA4}"/>
              </a:ext>
            </a:extLst>
          </p:cNvPr>
          <p:cNvGrpSpPr/>
          <p:nvPr/>
        </p:nvGrpSpPr>
        <p:grpSpPr>
          <a:xfrm>
            <a:off x="9728353" y="1523493"/>
            <a:ext cx="914400" cy="914400"/>
            <a:chOff x="3005309" y="3698495"/>
            <a:chExt cx="685800" cy="685800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435D9731-75F4-DE32-7CA9-66A6A6D4976D}"/>
                </a:ext>
              </a:extLst>
            </p:cNvPr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5D9086B9-954B-D1EB-5F34-0DF476504C89}"/>
                </a:ext>
              </a:extLst>
            </p:cNvPr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2667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6A6FBE2-1A2E-9669-F08D-8212A1A6F703}"/>
              </a:ext>
            </a:extLst>
          </p:cNvPr>
          <p:cNvGrpSpPr/>
          <p:nvPr/>
        </p:nvGrpSpPr>
        <p:grpSpPr>
          <a:xfrm>
            <a:off x="6705600" y="2169372"/>
            <a:ext cx="914400" cy="914400"/>
            <a:chOff x="1538344" y="5446079"/>
            <a:chExt cx="685800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E62D577A-9281-DD56-5085-FC09E0A81AEF}"/>
                </a:ext>
              </a:extLst>
            </p:cNvPr>
            <p:cNvSpPr/>
            <p:nvPr/>
          </p:nvSpPr>
          <p:spPr>
            <a:xfrm>
              <a:off x="1595609" y="5530407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FE1E6E7D-3942-A747-0C07-BAC75059B36C}"/>
                </a:ext>
              </a:extLst>
            </p:cNvPr>
            <p:cNvSpPr/>
            <p:nvPr/>
          </p:nvSpPr>
          <p:spPr>
            <a:xfrm>
              <a:off x="1538344" y="5446079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3733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4</a:t>
              </a: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099257DE-6D2F-B912-101A-D57009194676}"/>
              </a:ext>
            </a:extLst>
          </p:cNvPr>
          <p:cNvGrpSpPr/>
          <p:nvPr/>
        </p:nvGrpSpPr>
        <p:grpSpPr>
          <a:xfrm>
            <a:off x="8128000" y="1565879"/>
            <a:ext cx="914400" cy="914400"/>
            <a:chOff x="1538344" y="5446079"/>
            <a:chExt cx="685800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19235CE6-CC06-73C9-ABE2-C14350EB9879}"/>
                </a:ext>
              </a:extLst>
            </p:cNvPr>
            <p:cNvSpPr/>
            <p:nvPr/>
          </p:nvSpPr>
          <p:spPr>
            <a:xfrm>
              <a:off x="1595609" y="5530407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0A31688A-82C6-C979-0227-8A78CB55B08D}"/>
                </a:ext>
              </a:extLst>
            </p:cNvPr>
            <p:cNvSpPr/>
            <p:nvPr/>
          </p:nvSpPr>
          <p:spPr>
            <a:xfrm>
              <a:off x="1538344" y="5446079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3733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5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36D497DD-889F-A935-E738-F72646920562}"/>
              </a:ext>
            </a:extLst>
          </p:cNvPr>
          <p:cNvGrpSpPr/>
          <p:nvPr/>
        </p:nvGrpSpPr>
        <p:grpSpPr>
          <a:xfrm>
            <a:off x="9712413" y="1507801"/>
            <a:ext cx="914400" cy="914400"/>
            <a:chOff x="1538344" y="5446079"/>
            <a:chExt cx="685800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56013106-EC9B-7CBE-7EA2-E585C52F8590}"/>
                </a:ext>
              </a:extLst>
            </p:cNvPr>
            <p:cNvSpPr/>
            <p:nvPr/>
          </p:nvSpPr>
          <p:spPr>
            <a:xfrm>
              <a:off x="1595609" y="5530407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FAAD0B7D-C97A-E340-D88D-EB713C6FB9F5}"/>
                </a:ext>
              </a:extLst>
            </p:cNvPr>
            <p:cNvSpPr/>
            <p:nvPr/>
          </p:nvSpPr>
          <p:spPr>
            <a:xfrm>
              <a:off x="1538344" y="5446079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3733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6</a:t>
              </a:r>
            </a:p>
          </p:txBody>
        </p:sp>
      </p:grpSp>
      <p:sp>
        <p:nvSpPr>
          <p:cNvPr id="102" name="Freeform 79">
            <a:extLst>
              <a:ext uri="{FF2B5EF4-FFF2-40B4-BE49-F238E27FC236}">
                <a16:creationId xmlns:a16="http://schemas.microsoft.com/office/drawing/2014/main" id="{E4AD51F4-3DFE-D8C0-A076-B3AFA231FE71}"/>
              </a:ext>
            </a:extLst>
          </p:cNvPr>
          <p:cNvSpPr/>
          <p:nvPr/>
        </p:nvSpPr>
        <p:spPr>
          <a:xfrm>
            <a:off x="1051550" y="3600833"/>
            <a:ext cx="10056719" cy="1168007"/>
          </a:xfrm>
          <a:custGeom>
            <a:avLst/>
            <a:gdLst>
              <a:gd name="connsiteX0" fmla="*/ 0 w 7194014"/>
              <a:gd name="connsiteY0" fmla="*/ 1305621 h 1526220"/>
              <a:gd name="connsiteX1" fmla="*/ 1388125 w 7194014"/>
              <a:gd name="connsiteY1" fmla="*/ 137833 h 1526220"/>
              <a:gd name="connsiteX2" fmla="*/ 3382178 w 7194014"/>
              <a:gd name="connsiteY2" fmla="*/ 1525958 h 1526220"/>
              <a:gd name="connsiteX3" fmla="*/ 5310130 w 7194014"/>
              <a:gd name="connsiteY3" fmla="*/ 5630 h 1526220"/>
              <a:gd name="connsiteX4" fmla="*/ 7194014 w 7194014"/>
              <a:gd name="connsiteY4" fmla="*/ 975115 h 1526220"/>
              <a:gd name="connsiteX5" fmla="*/ 7194014 w 7194014"/>
              <a:gd name="connsiteY5" fmla="*/ 975115 h 1526220"/>
              <a:gd name="connsiteX0" fmla="*/ 0 w 7194014"/>
              <a:gd name="connsiteY0" fmla="*/ 1303696 h 1414145"/>
              <a:gd name="connsiteX1" fmla="*/ 1388125 w 7194014"/>
              <a:gd name="connsiteY1" fmla="*/ 135908 h 1414145"/>
              <a:gd name="connsiteX2" fmla="*/ 3437263 w 7194014"/>
              <a:gd name="connsiteY2" fmla="*/ 1413865 h 1414145"/>
              <a:gd name="connsiteX3" fmla="*/ 5310130 w 7194014"/>
              <a:gd name="connsiteY3" fmla="*/ 3705 h 1414145"/>
              <a:gd name="connsiteX4" fmla="*/ 7194014 w 7194014"/>
              <a:gd name="connsiteY4" fmla="*/ 973190 h 1414145"/>
              <a:gd name="connsiteX5" fmla="*/ 7194014 w 7194014"/>
              <a:gd name="connsiteY5" fmla="*/ 973190 h 1414145"/>
              <a:gd name="connsiteX0" fmla="*/ 0 w 7414352"/>
              <a:gd name="connsiteY0" fmla="*/ 1270645 h 1414147"/>
              <a:gd name="connsiteX1" fmla="*/ 1608463 w 7414352"/>
              <a:gd name="connsiteY1" fmla="*/ 135908 h 1414147"/>
              <a:gd name="connsiteX2" fmla="*/ 3657601 w 7414352"/>
              <a:gd name="connsiteY2" fmla="*/ 1413865 h 1414147"/>
              <a:gd name="connsiteX3" fmla="*/ 5530468 w 7414352"/>
              <a:gd name="connsiteY3" fmla="*/ 3705 h 1414147"/>
              <a:gd name="connsiteX4" fmla="*/ 7414352 w 7414352"/>
              <a:gd name="connsiteY4" fmla="*/ 973190 h 1414147"/>
              <a:gd name="connsiteX5" fmla="*/ 7414352 w 7414352"/>
              <a:gd name="connsiteY5" fmla="*/ 973190 h 1414147"/>
              <a:gd name="connsiteX0" fmla="*/ 0 w 7414352"/>
              <a:gd name="connsiteY0" fmla="*/ 1282251 h 1425801"/>
              <a:gd name="connsiteX1" fmla="*/ 1608463 w 7414352"/>
              <a:gd name="connsiteY1" fmla="*/ 147514 h 1425801"/>
              <a:gd name="connsiteX2" fmla="*/ 3657601 w 7414352"/>
              <a:gd name="connsiteY2" fmla="*/ 1425471 h 1425801"/>
              <a:gd name="connsiteX3" fmla="*/ 5640637 w 7414352"/>
              <a:gd name="connsiteY3" fmla="*/ 4295 h 1425801"/>
              <a:gd name="connsiteX4" fmla="*/ 7414352 w 7414352"/>
              <a:gd name="connsiteY4" fmla="*/ 984796 h 1425801"/>
              <a:gd name="connsiteX5" fmla="*/ 7414352 w 7414352"/>
              <a:gd name="connsiteY5" fmla="*/ 984796 h 1425801"/>
              <a:gd name="connsiteX0" fmla="*/ 0 w 7414352"/>
              <a:gd name="connsiteY0" fmla="*/ 1135479 h 1278733"/>
              <a:gd name="connsiteX1" fmla="*/ 1608463 w 7414352"/>
              <a:gd name="connsiteY1" fmla="*/ 742 h 1278733"/>
              <a:gd name="connsiteX2" fmla="*/ 3657601 w 7414352"/>
              <a:gd name="connsiteY2" fmla="*/ 1278699 h 1278733"/>
              <a:gd name="connsiteX3" fmla="*/ 5706738 w 7414352"/>
              <a:gd name="connsiteY3" fmla="*/ 44810 h 1278733"/>
              <a:gd name="connsiteX4" fmla="*/ 7414352 w 7414352"/>
              <a:gd name="connsiteY4" fmla="*/ 838024 h 1278733"/>
              <a:gd name="connsiteX5" fmla="*/ 7414352 w 7414352"/>
              <a:gd name="connsiteY5" fmla="*/ 838024 h 1278733"/>
              <a:gd name="connsiteX0" fmla="*/ 0 w 7414352"/>
              <a:gd name="connsiteY0" fmla="*/ 1135479 h 1278731"/>
              <a:gd name="connsiteX1" fmla="*/ 1608463 w 7414352"/>
              <a:gd name="connsiteY1" fmla="*/ 742 h 1278731"/>
              <a:gd name="connsiteX2" fmla="*/ 3657601 w 7414352"/>
              <a:gd name="connsiteY2" fmla="*/ 1278699 h 1278731"/>
              <a:gd name="connsiteX3" fmla="*/ 5706738 w 7414352"/>
              <a:gd name="connsiteY3" fmla="*/ 44810 h 1278731"/>
              <a:gd name="connsiteX4" fmla="*/ 7414352 w 7414352"/>
              <a:gd name="connsiteY4" fmla="*/ 838024 h 1278731"/>
              <a:gd name="connsiteX5" fmla="*/ 7414352 w 7414352"/>
              <a:gd name="connsiteY5" fmla="*/ 838024 h 1278731"/>
              <a:gd name="connsiteX0" fmla="*/ 0 w 7414352"/>
              <a:gd name="connsiteY0" fmla="*/ 1134742 h 1277994"/>
              <a:gd name="connsiteX1" fmla="*/ 1608463 w 7414352"/>
              <a:gd name="connsiteY1" fmla="*/ 5 h 1277994"/>
              <a:gd name="connsiteX2" fmla="*/ 3657601 w 7414352"/>
              <a:gd name="connsiteY2" fmla="*/ 1277962 h 1277994"/>
              <a:gd name="connsiteX3" fmla="*/ 5706738 w 7414352"/>
              <a:gd name="connsiteY3" fmla="*/ 44073 h 1277994"/>
              <a:gd name="connsiteX4" fmla="*/ 7414352 w 7414352"/>
              <a:gd name="connsiteY4" fmla="*/ 837287 h 1277994"/>
              <a:gd name="connsiteX5" fmla="*/ 7414352 w 7414352"/>
              <a:gd name="connsiteY5" fmla="*/ 837287 h 1277994"/>
              <a:gd name="connsiteX0" fmla="*/ 0 w 7414352"/>
              <a:gd name="connsiteY0" fmla="*/ 1134792 h 1278012"/>
              <a:gd name="connsiteX1" fmla="*/ 1608463 w 7414352"/>
              <a:gd name="connsiteY1" fmla="*/ 55 h 1278012"/>
              <a:gd name="connsiteX2" fmla="*/ 3657601 w 7414352"/>
              <a:gd name="connsiteY2" fmla="*/ 1278012 h 1278012"/>
              <a:gd name="connsiteX3" fmla="*/ 5706738 w 7414352"/>
              <a:gd name="connsiteY3" fmla="*/ 56 h 1278012"/>
              <a:gd name="connsiteX4" fmla="*/ 7414352 w 7414352"/>
              <a:gd name="connsiteY4" fmla="*/ 837337 h 1278012"/>
              <a:gd name="connsiteX5" fmla="*/ 7414352 w 7414352"/>
              <a:gd name="connsiteY5" fmla="*/ 837337 h 1278012"/>
              <a:gd name="connsiteX0" fmla="*/ 0 w 7414352"/>
              <a:gd name="connsiteY0" fmla="*/ 1139654 h 1282874"/>
              <a:gd name="connsiteX1" fmla="*/ 1608463 w 7414352"/>
              <a:gd name="connsiteY1" fmla="*/ 4917 h 1282874"/>
              <a:gd name="connsiteX2" fmla="*/ 3734719 w 7414352"/>
              <a:gd name="connsiteY2" fmla="*/ 1282874 h 1282874"/>
              <a:gd name="connsiteX3" fmla="*/ 5706738 w 7414352"/>
              <a:gd name="connsiteY3" fmla="*/ 4918 h 1282874"/>
              <a:gd name="connsiteX4" fmla="*/ 7414352 w 7414352"/>
              <a:gd name="connsiteY4" fmla="*/ 842199 h 1282874"/>
              <a:gd name="connsiteX5" fmla="*/ 7414352 w 7414352"/>
              <a:gd name="connsiteY5" fmla="*/ 842199 h 1282874"/>
              <a:gd name="connsiteX0" fmla="*/ 0 w 7414352"/>
              <a:gd name="connsiteY0" fmla="*/ 1135380 h 1135380"/>
              <a:gd name="connsiteX1" fmla="*/ 1608463 w 7414352"/>
              <a:gd name="connsiteY1" fmla="*/ 643 h 1135380"/>
              <a:gd name="connsiteX2" fmla="*/ 3734719 w 7414352"/>
              <a:gd name="connsiteY2" fmla="*/ 959111 h 1135380"/>
              <a:gd name="connsiteX3" fmla="*/ 5706738 w 7414352"/>
              <a:gd name="connsiteY3" fmla="*/ 644 h 1135380"/>
              <a:gd name="connsiteX4" fmla="*/ 7414352 w 7414352"/>
              <a:gd name="connsiteY4" fmla="*/ 837925 h 1135380"/>
              <a:gd name="connsiteX5" fmla="*/ 7414352 w 7414352"/>
              <a:gd name="connsiteY5" fmla="*/ 837925 h 1135380"/>
              <a:gd name="connsiteX0" fmla="*/ 0 w 7425368"/>
              <a:gd name="connsiteY0" fmla="*/ 914817 h 958885"/>
              <a:gd name="connsiteX1" fmla="*/ 1619479 w 7425368"/>
              <a:gd name="connsiteY1" fmla="*/ 417 h 958885"/>
              <a:gd name="connsiteX2" fmla="*/ 3745735 w 7425368"/>
              <a:gd name="connsiteY2" fmla="*/ 958885 h 958885"/>
              <a:gd name="connsiteX3" fmla="*/ 5717754 w 7425368"/>
              <a:gd name="connsiteY3" fmla="*/ 418 h 958885"/>
              <a:gd name="connsiteX4" fmla="*/ 7425368 w 7425368"/>
              <a:gd name="connsiteY4" fmla="*/ 837699 h 958885"/>
              <a:gd name="connsiteX5" fmla="*/ 7425368 w 7425368"/>
              <a:gd name="connsiteY5" fmla="*/ 837699 h 958885"/>
              <a:gd name="connsiteX0" fmla="*/ 0 w 7425368"/>
              <a:gd name="connsiteY0" fmla="*/ 914524 h 958777"/>
              <a:gd name="connsiteX1" fmla="*/ 1619479 w 7425368"/>
              <a:gd name="connsiteY1" fmla="*/ 124 h 958777"/>
              <a:gd name="connsiteX2" fmla="*/ 3745735 w 7425368"/>
              <a:gd name="connsiteY2" fmla="*/ 958592 h 958777"/>
              <a:gd name="connsiteX3" fmla="*/ 5728770 w 7425368"/>
              <a:gd name="connsiteY3" fmla="*/ 88260 h 958777"/>
              <a:gd name="connsiteX4" fmla="*/ 7425368 w 7425368"/>
              <a:gd name="connsiteY4" fmla="*/ 837406 h 958777"/>
              <a:gd name="connsiteX5" fmla="*/ 7425368 w 7425368"/>
              <a:gd name="connsiteY5" fmla="*/ 837406 h 958777"/>
              <a:gd name="connsiteX0" fmla="*/ 0 w 7425368"/>
              <a:gd name="connsiteY0" fmla="*/ 826729 h 870845"/>
              <a:gd name="connsiteX1" fmla="*/ 1619479 w 7425368"/>
              <a:gd name="connsiteY1" fmla="*/ 44532 h 870845"/>
              <a:gd name="connsiteX2" fmla="*/ 3745735 w 7425368"/>
              <a:gd name="connsiteY2" fmla="*/ 870797 h 870845"/>
              <a:gd name="connsiteX3" fmla="*/ 5728770 w 7425368"/>
              <a:gd name="connsiteY3" fmla="*/ 465 h 870845"/>
              <a:gd name="connsiteX4" fmla="*/ 7425368 w 7425368"/>
              <a:gd name="connsiteY4" fmla="*/ 749611 h 870845"/>
              <a:gd name="connsiteX5" fmla="*/ 7425368 w 7425368"/>
              <a:gd name="connsiteY5" fmla="*/ 749611 h 870845"/>
              <a:gd name="connsiteX0" fmla="*/ 0 w 7437213"/>
              <a:gd name="connsiteY0" fmla="*/ 826729 h 870845"/>
              <a:gd name="connsiteX1" fmla="*/ 1619479 w 7437213"/>
              <a:gd name="connsiteY1" fmla="*/ 44532 h 870845"/>
              <a:gd name="connsiteX2" fmla="*/ 3745735 w 7437213"/>
              <a:gd name="connsiteY2" fmla="*/ 870797 h 870845"/>
              <a:gd name="connsiteX3" fmla="*/ 5728770 w 7437213"/>
              <a:gd name="connsiteY3" fmla="*/ 465 h 870845"/>
              <a:gd name="connsiteX4" fmla="*/ 7425368 w 7437213"/>
              <a:gd name="connsiteY4" fmla="*/ 749611 h 870845"/>
              <a:gd name="connsiteX5" fmla="*/ 7437213 w 7437213"/>
              <a:gd name="connsiteY5" fmla="*/ 228911 h 870845"/>
              <a:gd name="connsiteX0" fmla="*/ 0 w 7437213"/>
              <a:gd name="connsiteY0" fmla="*/ 829100 h 873216"/>
              <a:gd name="connsiteX1" fmla="*/ 1619479 w 7437213"/>
              <a:gd name="connsiteY1" fmla="*/ 46903 h 873216"/>
              <a:gd name="connsiteX2" fmla="*/ 3745735 w 7437213"/>
              <a:gd name="connsiteY2" fmla="*/ 873168 h 873216"/>
              <a:gd name="connsiteX3" fmla="*/ 5728770 w 7437213"/>
              <a:gd name="connsiteY3" fmla="*/ 2836 h 873216"/>
              <a:gd name="connsiteX4" fmla="*/ 7164788 w 7437213"/>
              <a:gd name="connsiteY4" fmla="*/ 599582 h 873216"/>
              <a:gd name="connsiteX5" fmla="*/ 7437213 w 7437213"/>
              <a:gd name="connsiteY5" fmla="*/ 231282 h 873216"/>
              <a:gd name="connsiteX0" fmla="*/ 0 w 7437213"/>
              <a:gd name="connsiteY0" fmla="*/ 831889 h 876005"/>
              <a:gd name="connsiteX1" fmla="*/ 1619479 w 7437213"/>
              <a:gd name="connsiteY1" fmla="*/ 49692 h 876005"/>
              <a:gd name="connsiteX2" fmla="*/ 3745735 w 7437213"/>
              <a:gd name="connsiteY2" fmla="*/ 875957 h 876005"/>
              <a:gd name="connsiteX3" fmla="*/ 5728770 w 7437213"/>
              <a:gd name="connsiteY3" fmla="*/ 5625 h 876005"/>
              <a:gd name="connsiteX4" fmla="*/ 7034499 w 7437213"/>
              <a:gd name="connsiteY4" fmla="*/ 513471 h 876005"/>
              <a:gd name="connsiteX5" fmla="*/ 7437213 w 7437213"/>
              <a:gd name="connsiteY5" fmla="*/ 234071 h 876005"/>
              <a:gd name="connsiteX0" fmla="*/ 0 w 7034499"/>
              <a:gd name="connsiteY0" fmla="*/ 831889 h 876005"/>
              <a:gd name="connsiteX1" fmla="*/ 1619479 w 7034499"/>
              <a:gd name="connsiteY1" fmla="*/ 49692 h 876005"/>
              <a:gd name="connsiteX2" fmla="*/ 3745735 w 7034499"/>
              <a:gd name="connsiteY2" fmla="*/ 875957 h 876005"/>
              <a:gd name="connsiteX3" fmla="*/ 5728770 w 7034499"/>
              <a:gd name="connsiteY3" fmla="*/ 5625 h 876005"/>
              <a:gd name="connsiteX4" fmla="*/ 7034499 w 7034499"/>
              <a:gd name="connsiteY4" fmla="*/ 513471 h 876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34499" h="876005">
                <a:moveTo>
                  <a:pt x="0" y="831889"/>
                </a:moveTo>
                <a:cubicBezTo>
                  <a:pt x="412214" y="229633"/>
                  <a:pt x="995190" y="42347"/>
                  <a:pt x="1619479" y="49692"/>
                </a:cubicBezTo>
                <a:cubicBezTo>
                  <a:pt x="2243768" y="57037"/>
                  <a:pt x="3060853" y="883301"/>
                  <a:pt x="3745735" y="875957"/>
                </a:cubicBezTo>
                <a:cubicBezTo>
                  <a:pt x="4430617" y="868613"/>
                  <a:pt x="5180643" y="66039"/>
                  <a:pt x="5728770" y="5625"/>
                </a:cubicBezTo>
                <a:cubicBezTo>
                  <a:pt x="6276897" y="-54789"/>
                  <a:pt x="6751733" y="388613"/>
                  <a:pt x="7034499" y="51347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59C9AC8B-BDB1-1A41-FA8A-6B2CB35A4CE1}"/>
              </a:ext>
            </a:extLst>
          </p:cNvPr>
          <p:cNvSpPr/>
          <p:nvPr/>
        </p:nvSpPr>
        <p:spPr>
          <a:xfrm>
            <a:off x="1051551" y="3731076"/>
            <a:ext cx="914400" cy="914400"/>
          </a:xfrm>
          <a:prstGeom prst="ellipse">
            <a:avLst/>
          </a:prstGeom>
          <a:solidFill>
            <a:srgbClr val="8FE2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667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21CC08DD-BA5F-B9A0-D68A-7733D5DDD966}"/>
              </a:ext>
            </a:extLst>
          </p:cNvPr>
          <p:cNvSpPr/>
          <p:nvPr/>
        </p:nvSpPr>
        <p:spPr>
          <a:xfrm>
            <a:off x="4083981" y="3566293"/>
            <a:ext cx="914400" cy="914400"/>
          </a:xfrm>
          <a:prstGeom prst="ellipse">
            <a:avLst/>
          </a:prstGeom>
          <a:solidFill>
            <a:srgbClr val="8FE2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2ABBB039-9A88-B376-BA66-DBA211BE7241}"/>
              </a:ext>
            </a:extLst>
          </p:cNvPr>
          <p:cNvSpPr/>
          <p:nvPr/>
        </p:nvSpPr>
        <p:spPr>
          <a:xfrm>
            <a:off x="7027333" y="3868773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2D78492B-B738-88CB-EE7A-1DE2D9367EBE}"/>
              </a:ext>
            </a:extLst>
          </p:cNvPr>
          <p:cNvSpPr/>
          <p:nvPr/>
        </p:nvSpPr>
        <p:spPr>
          <a:xfrm>
            <a:off x="5560012" y="4140200"/>
            <a:ext cx="914400" cy="914400"/>
          </a:xfrm>
          <a:prstGeom prst="ellipse">
            <a:avLst/>
          </a:prstGeom>
          <a:solidFill>
            <a:srgbClr val="8FE2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8DDE31F2-8EF5-FE20-E365-B081D2042856}"/>
              </a:ext>
            </a:extLst>
          </p:cNvPr>
          <p:cNvSpPr/>
          <p:nvPr/>
        </p:nvSpPr>
        <p:spPr>
          <a:xfrm>
            <a:off x="2502172" y="3175575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8535C31B-7611-F5D9-BC9E-12B49397A8E9}"/>
              </a:ext>
            </a:extLst>
          </p:cNvPr>
          <p:cNvSpPr/>
          <p:nvPr/>
        </p:nvSpPr>
        <p:spPr>
          <a:xfrm>
            <a:off x="8432800" y="3203873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7297AF7C-8502-7850-975E-B80B534E030A}"/>
              </a:ext>
            </a:extLst>
          </p:cNvPr>
          <p:cNvSpPr/>
          <p:nvPr/>
        </p:nvSpPr>
        <p:spPr>
          <a:xfrm>
            <a:off x="9906995" y="3334820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DEB6D830-AD67-A731-EF54-8FBD5A71A8BF}"/>
              </a:ext>
            </a:extLst>
          </p:cNvPr>
          <p:cNvGrpSpPr/>
          <p:nvPr/>
        </p:nvGrpSpPr>
        <p:grpSpPr>
          <a:xfrm>
            <a:off x="4083981" y="3567319"/>
            <a:ext cx="914400" cy="914400"/>
            <a:chOff x="3005309" y="3698495"/>
            <a:chExt cx="685800" cy="685800"/>
          </a:xfrm>
          <a:solidFill>
            <a:srgbClr val="8FE2FF"/>
          </a:solidFill>
        </p:grpSpPr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A2B61823-5232-AF90-F3EA-505B3C16C72D}"/>
                </a:ext>
              </a:extLst>
            </p:cNvPr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4A8088B8-A718-FFBC-6BAB-723F9B5DF003}"/>
                </a:ext>
              </a:extLst>
            </p:cNvPr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3733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8</a:t>
              </a: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110D08A5-2F29-D4D5-7DC4-4008567F1E9E}"/>
              </a:ext>
            </a:extLst>
          </p:cNvPr>
          <p:cNvGrpSpPr/>
          <p:nvPr/>
        </p:nvGrpSpPr>
        <p:grpSpPr>
          <a:xfrm>
            <a:off x="2502172" y="3163028"/>
            <a:ext cx="914400" cy="914400"/>
            <a:chOff x="3005309" y="3698495"/>
            <a:chExt cx="685800" cy="685800"/>
          </a:xfrm>
        </p:grpSpPr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0DD4E51D-AD8D-59D1-2278-3657BFEFB635}"/>
                </a:ext>
              </a:extLst>
            </p:cNvPr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54A6A59F-1BEC-F599-6C2F-1F62FF128298}"/>
                </a:ext>
              </a:extLst>
            </p:cNvPr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2667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4A8CBE2F-744A-0801-CF2B-1053BAFF76D9}"/>
              </a:ext>
            </a:extLst>
          </p:cNvPr>
          <p:cNvGrpSpPr/>
          <p:nvPr/>
        </p:nvGrpSpPr>
        <p:grpSpPr>
          <a:xfrm>
            <a:off x="2485239" y="3150757"/>
            <a:ext cx="914400" cy="914400"/>
            <a:chOff x="1538344" y="5446079"/>
            <a:chExt cx="685800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4915E262-6412-CFF3-5521-B3FD524C2787}"/>
                </a:ext>
              </a:extLst>
            </p:cNvPr>
            <p:cNvSpPr/>
            <p:nvPr/>
          </p:nvSpPr>
          <p:spPr>
            <a:xfrm>
              <a:off x="1595609" y="5530407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CF932B35-1FFA-8651-D931-ACE31C5863CF}"/>
                </a:ext>
              </a:extLst>
            </p:cNvPr>
            <p:cNvSpPr/>
            <p:nvPr/>
          </p:nvSpPr>
          <p:spPr>
            <a:xfrm>
              <a:off x="1538344" y="5446079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3733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9</a:t>
              </a:r>
            </a:p>
          </p:txBody>
        </p: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1F293D7B-323A-E23C-F17F-E4243A2ADC0E}"/>
              </a:ext>
            </a:extLst>
          </p:cNvPr>
          <p:cNvGrpSpPr/>
          <p:nvPr/>
        </p:nvGrpSpPr>
        <p:grpSpPr>
          <a:xfrm>
            <a:off x="7027333" y="3856408"/>
            <a:ext cx="914400" cy="914400"/>
            <a:chOff x="3005309" y="3698495"/>
            <a:chExt cx="685800" cy="685800"/>
          </a:xfrm>
        </p:grpSpPr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205A9C7A-A8B0-5649-7BA4-D00157B6646C}"/>
                </a:ext>
              </a:extLst>
            </p:cNvPr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6F8B43B7-53FB-2EA9-ACEB-CE64A510FC92}"/>
                </a:ext>
              </a:extLst>
            </p:cNvPr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2667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E7F020F0-60E9-ABA3-7E11-3A6046E7232E}"/>
              </a:ext>
            </a:extLst>
          </p:cNvPr>
          <p:cNvGrpSpPr/>
          <p:nvPr/>
        </p:nvGrpSpPr>
        <p:grpSpPr>
          <a:xfrm>
            <a:off x="9906995" y="3347333"/>
            <a:ext cx="914400" cy="914400"/>
            <a:chOff x="3005309" y="3698495"/>
            <a:chExt cx="685800" cy="685800"/>
          </a:xfrm>
        </p:grpSpPr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6A59C75C-E720-5FCD-AE83-3A0B0B6DFCF2}"/>
                </a:ext>
              </a:extLst>
            </p:cNvPr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BF2AF732-1C8D-6C86-3737-D28557236F82}"/>
                </a:ext>
              </a:extLst>
            </p:cNvPr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2667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7021F8E1-CDFD-3F77-E4CE-9D2E40EC8715}"/>
              </a:ext>
            </a:extLst>
          </p:cNvPr>
          <p:cNvGrpSpPr/>
          <p:nvPr/>
        </p:nvGrpSpPr>
        <p:grpSpPr>
          <a:xfrm>
            <a:off x="7010400" y="3843939"/>
            <a:ext cx="914400" cy="914400"/>
            <a:chOff x="1538344" y="5446079"/>
            <a:chExt cx="685800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E480E04B-EA9E-13E3-44D5-5DFD774DB1D5}"/>
                </a:ext>
              </a:extLst>
            </p:cNvPr>
            <p:cNvSpPr/>
            <p:nvPr/>
          </p:nvSpPr>
          <p:spPr>
            <a:xfrm>
              <a:off x="1595609" y="5530407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B70634A4-F113-5470-5EC5-B48B81086175}"/>
                </a:ext>
              </a:extLst>
            </p:cNvPr>
            <p:cNvSpPr/>
            <p:nvPr/>
          </p:nvSpPr>
          <p:spPr>
            <a:xfrm>
              <a:off x="1538344" y="5446079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3733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6</a:t>
              </a:r>
            </a:p>
          </p:txBody>
        </p: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1F9F6CDA-F7E3-C349-0B88-3D5513E0FDBB}"/>
              </a:ext>
            </a:extLst>
          </p:cNvPr>
          <p:cNvGrpSpPr/>
          <p:nvPr/>
        </p:nvGrpSpPr>
        <p:grpSpPr>
          <a:xfrm>
            <a:off x="8432800" y="3224887"/>
            <a:ext cx="914400" cy="914400"/>
            <a:chOff x="1538344" y="5446079"/>
            <a:chExt cx="685800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C00CBDB4-103E-6B71-C55A-3565B01700A0}"/>
                </a:ext>
              </a:extLst>
            </p:cNvPr>
            <p:cNvSpPr/>
            <p:nvPr/>
          </p:nvSpPr>
          <p:spPr>
            <a:xfrm>
              <a:off x="1595609" y="5530407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5C079353-0726-ED11-95E1-3F4E33F3D439}"/>
                </a:ext>
              </a:extLst>
            </p:cNvPr>
            <p:cNvSpPr/>
            <p:nvPr/>
          </p:nvSpPr>
          <p:spPr>
            <a:xfrm>
              <a:off x="1538344" y="5446079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3733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5</a:t>
              </a:r>
            </a:p>
          </p:txBody>
        </p:sp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0313672E-9EDE-AD6B-DBFA-95E733A9F0B3}"/>
              </a:ext>
            </a:extLst>
          </p:cNvPr>
          <p:cNvGrpSpPr/>
          <p:nvPr/>
        </p:nvGrpSpPr>
        <p:grpSpPr>
          <a:xfrm>
            <a:off x="9890061" y="3332361"/>
            <a:ext cx="914400" cy="914400"/>
            <a:chOff x="1538344" y="5446079"/>
            <a:chExt cx="685800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13CD0652-1A41-F9B6-6596-B2D3063236DF}"/>
                </a:ext>
              </a:extLst>
            </p:cNvPr>
            <p:cNvSpPr/>
            <p:nvPr/>
          </p:nvSpPr>
          <p:spPr>
            <a:xfrm>
              <a:off x="1595609" y="5530407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43EF9BA9-7574-11B6-2681-FD61E14744D5}"/>
                </a:ext>
              </a:extLst>
            </p:cNvPr>
            <p:cNvSpPr/>
            <p:nvPr/>
          </p:nvSpPr>
          <p:spPr>
            <a:xfrm>
              <a:off x="1538344" y="5446079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3733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4</a:t>
              </a:r>
            </a:p>
          </p:txBody>
        </p:sp>
      </p:grpSp>
      <p:sp>
        <p:nvSpPr>
          <p:cNvPr id="137" name="Title 4">
            <a:extLst>
              <a:ext uri="{FF2B5EF4-FFF2-40B4-BE49-F238E27FC236}">
                <a16:creationId xmlns:a16="http://schemas.microsoft.com/office/drawing/2014/main" id="{19C085B9-81A6-EC3D-82F3-53497D8494C2}"/>
              </a:ext>
            </a:extLst>
          </p:cNvPr>
          <p:cNvSpPr txBox="1">
            <a:spLocks/>
          </p:cNvSpPr>
          <p:nvPr/>
        </p:nvSpPr>
        <p:spPr>
          <a:xfrm>
            <a:off x="853981" y="119301"/>
            <a:ext cx="8391619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Số?</a:t>
            </a:r>
          </a:p>
        </p:txBody>
      </p:sp>
      <p:sp>
        <p:nvSpPr>
          <p:cNvPr id="138" name="Oval 137">
            <a:extLst>
              <a:ext uri="{FF2B5EF4-FFF2-40B4-BE49-F238E27FC236}">
                <a16:creationId xmlns:a16="http://schemas.microsoft.com/office/drawing/2014/main" id="{055B25B5-C7F6-0770-BA77-2FD209BFE180}"/>
              </a:ext>
            </a:extLst>
          </p:cNvPr>
          <p:cNvSpPr/>
          <p:nvPr/>
        </p:nvSpPr>
        <p:spPr>
          <a:xfrm>
            <a:off x="189345" y="314035"/>
            <a:ext cx="711200" cy="7112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1</a:t>
            </a:r>
          </a:p>
        </p:txBody>
      </p:sp>
      <p:sp>
        <p:nvSpPr>
          <p:cNvPr id="139" name="Title 4">
            <a:extLst>
              <a:ext uri="{FF2B5EF4-FFF2-40B4-BE49-F238E27FC236}">
                <a16:creationId xmlns:a16="http://schemas.microsoft.com/office/drawing/2014/main" id="{C1AF9FBC-D93A-89CC-B39B-D6007703B87D}"/>
              </a:ext>
            </a:extLst>
          </p:cNvPr>
          <p:cNvSpPr txBox="1">
            <a:spLocks/>
          </p:cNvSpPr>
          <p:nvPr/>
        </p:nvSpPr>
        <p:spPr>
          <a:xfrm>
            <a:off x="1086734" y="3597633"/>
            <a:ext cx="928255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49370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1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9" dur="1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8" dur="1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7" dur="1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6" dur="1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5" dur="1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4" dur="1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"/>
                            </p:stCondLst>
                            <p:childTnLst>
                              <p:par>
                                <p:cTn id="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</p:childTnLst>
        </p:cTn>
      </p:par>
    </p:tnLst>
    <p:bldLst>
      <p:bldP spid="17" grpId="0" animBg="1"/>
      <p:bldP spid="12" grpId="0" animBg="1"/>
      <p:bldP spid="10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1_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370</Words>
  <Application>Microsoft Office PowerPoint</Application>
  <PresentationFormat>Widescreen</PresentationFormat>
  <Paragraphs>81</Paragraphs>
  <Slides>14</Slides>
  <Notes>6</Notes>
  <HiddenSlides>0</HiddenSlides>
  <MMClips>7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32" baseType="lpstr">
      <vt:lpstr>#9Slide02 Noi dung dai</vt:lpstr>
      <vt:lpstr>#9Slide02 Tieu de dai</vt:lpstr>
      <vt:lpstr>Mulish</vt:lpstr>
      <vt:lpstr>Neucha</vt:lpstr>
      <vt:lpstr>Titan One</vt:lpstr>
      <vt:lpstr>印品黑体</vt:lpstr>
      <vt:lpstr>.VnArial</vt:lpstr>
      <vt:lpstr>Arial</vt:lpstr>
      <vt:lpstr>Bebas Neue</vt:lpstr>
      <vt:lpstr>Calibri</vt:lpstr>
      <vt:lpstr>Calibri Light</vt:lpstr>
      <vt:lpstr>Coiny</vt:lpstr>
      <vt:lpstr>Fredoka One</vt:lpstr>
      <vt:lpstr>iCiel Cadena</vt:lpstr>
      <vt:lpstr>1_Office Theme</vt:lpstr>
      <vt:lpstr>Office Theme</vt:lpstr>
      <vt:lpstr>1_Children's Day in Brazil by Slidesgo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 Tran</cp:lastModifiedBy>
  <cp:revision>16</cp:revision>
  <dcterms:created xsi:type="dcterms:W3CDTF">2022-01-03T16:08:23Z</dcterms:created>
  <dcterms:modified xsi:type="dcterms:W3CDTF">2025-02-17T09:22:41Z</dcterms:modified>
</cp:coreProperties>
</file>