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5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4" r:id="rId3"/>
    <p:sldMasterId id="2147483696" r:id="rId4"/>
    <p:sldMasterId id="2147483709" r:id="rId5"/>
  </p:sldMasterIdLst>
  <p:notesMasterIdLst>
    <p:notesMasterId r:id="rId25"/>
  </p:notesMasterIdLst>
  <p:sldIdLst>
    <p:sldId id="257" r:id="rId6"/>
    <p:sldId id="329" r:id="rId7"/>
    <p:sldId id="307" r:id="rId8"/>
    <p:sldId id="2007577125" r:id="rId9"/>
    <p:sldId id="308" r:id="rId10"/>
    <p:sldId id="2007577122" r:id="rId11"/>
    <p:sldId id="2007577097" r:id="rId12"/>
    <p:sldId id="309" r:id="rId13"/>
    <p:sldId id="310" r:id="rId14"/>
    <p:sldId id="312" r:id="rId15"/>
    <p:sldId id="327" r:id="rId16"/>
    <p:sldId id="2007577124" r:id="rId17"/>
    <p:sldId id="256" r:id="rId18"/>
    <p:sldId id="2007577126" r:id="rId19"/>
    <p:sldId id="258" r:id="rId20"/>
    <p:sldId id="259" r:id="rId21"/>
    <p:sldId id="260" r:id="rId22"/>
    <p:sldId id="261" r:id="rId23"/>
    <p:sldId id="328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7045" autoAdjust="0"/>
  </p:normalViewPr>
  <p:slideViewPr>
    <p:cSldViewPr snapToGrid="0">
      <p:cViewPr varScale="1">
        <p:scale>
          <a:sx n="52" d="100"/>
          <a:sy n="52" d="100"/>
        </p:scale>
        <p:origin x="122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72C0B5-898E-48A4-9364-210A765367B1}" type="datetimeFigureOut">
              <a:rPr lang="en-US" smtClean="0"/>
              <a:t>3/11/2025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198F91-FB3E-4897-A2E0-796BAF1B04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529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7E5929-890B-4BCF-BF5F-C6E47E669C2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14737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Sau</a:t>
            </a:r>
            <a:r>
              <a:rPr lang="en-US" baseline="0" dirty="0"/>
              <a:t> </a:t>
            </a:r>
            <a:r>
              <a:rPr lang="en-US" baseline="0" dirty="0" err="1"/>
              <a:t>mỗi</a:t>
            </a:r>
            <a:r>
              <a:rPr lang="en-US" baseline="0" dirty="0"/>
              <a:t> </a:t>
            </a:r>
            <a:r>
              <a:rPr lang="en-US" baseline="0" dirty="0" err="1"/>
              <a:t>lượt</a:t>
            </a:r>
            <a:r>
              <a:rPr lang="en-US" baseline="0" dirty="0"/>
              <a:t> </a:t>
            </a:r>
            <a:r>
              <a:rPr lang="en-US" baseline="0" dirty="0" err="1"/>
              <a:t>trả</a:t>
            </a:r>
            <a:r>
              <a:rPr lang="en-US" baseline="0" dirty="0"/>
              <a:t> </a:t>
            </a:r>
            <a:r>
              <a:rPr lang="en-US" baseline="0" dirty="0" err="1"/>
              <a:t>lời</a:t>
            </a:r>
            <a:r>
              <a:rPr lang="en-US" baseline="0" dirty="0"/>
              <a:t>, GV </a:t>
            </a:r>
            <a:r>
              <a:rPr lang="en-US" baseline="0" dirty="0" err="1"/>
              <a:t>bấm</a:t>
            </a:r>
            <a:r>
              <a:rPr lang="en-US" baseline="0" dirty="0"/>
              <a:t> </a:t>
            </a:r>
            <a:r>
              <a:rPr lang="en-US" baseline="0" dirty="0" err="1"/>
              <a:t>vào</a:t>
            </a:r>
            <a:r>
              <a:rPr lang="en-US" baseline="0" dirty="0"/>
              <a:t> </a:t>
            </a:r>
            <a:r>
              <a:rPr lang="en-US" baseline="0" dirty="0" err="1"/>
              <a:t>phép</a:t>
            </a:r>
            <a:r>
              <a:rPr lang="en-US" baseline="0" dirty="0"/>
              <a:t> </a:t>
            </a:r>
            <a:r>
              <a:rPr lang="en-US" baseline="0" dirty="0" err="1"/>
              <a:t>tính</a:t>
            </a:r>
            <a:r>
              <a:rPr lang="en-US" baseline="0" dirty="0"/>
              <a:t> </a:t>
            </a:r>
            <a:r>
              <a:rPr lang="en-US" baseline="0" dirty="0" err="1"/>
              <a:t>để</a:t>
            </a:r>
            <a:r>
              <a:rPr lang="en-US" baseline="0" dirty="0"/>
              <a:t> </a:t>
            </a:r>
            <a:r>
              <a:rPr lang="en-US" baseline="0" dirty="0" err="1"/>
              <a:t>xuất</a:t>
            </a:r>
            <a:r>
              <a:rPr lang="en-US" baseline="0" dirty="0"/>
              <a:t> </a:t>
            </a:r>
            <a:r>
              <a:rPr lang="en-US" baseline="0" dirty="0" err="1"/>
              <a:t>hiện</a:t>
            </a:r>
            <a:r>
              <a:rPr lang="en-US" baseline="0" dirty="0"/>
              <a:t> </a:t>
            </a:r>
            <a:r>
              <a:rPr lang="en-US" baseline="0" dirty="0" err="1"/>
              <a:t>đáp</a:t>
            </a:r>
            <a:r>
              <a:rPr lang="en-US" baseline="0" dirty="0"/>
              <a:t> </a:t>
            </a:r>
            <a:r>
              <a:rPr lang="en-US" baseline="0" dirty="0" err="1"/>
              <a:t>án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</a:t>
            </a:r>
            <a:r>
              <a:rPr lang="en-US" baseline="0" dirty="0" err="1"/>
              <a:t>thu</a:t>
            </a:r>
            <a:r>
              <a:rPr lang="en-US" baseline="0" dirty="0"/>
              <a:t> </a:t>
            </a:r>
            <a:r>
              <a:rPr lang="en-US" baseline="0" dirty="0" err="1"/>
              <a:t>hoạch</a:t>
            </a:r>
            <a:r>
              <a:rPr lang="en-US" baseline="0" dirty="0"/>
              <a:t> 1 </a:t>
            </a:r>
            <a:r>
              <a:rPr lang="en-US" baseline="0" dirty="0" err="1"/>
              <a:t>quả</a:t>
            </a:r>
            <a:r>
              <a:rPr lang="en-US" baseline="0" dirty="0"/>
              <a:t> </a:t>
            </a:r>
            <a:r>
              <a:rPr lang="en-US" baseline="0" dirty="0" err="1"/>
              <a:t>xoài</a:t>
            </a:r>
            <a:r>
              <a:rPr lang="en-US" baseline="0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7E5929-890B-4BCF-BF5F-C6E47E669C2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5137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7E5929-890B-4BCF-BF5F-C6E47E669C2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063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7E5929-890B-4BCF-BF5F-C6E47E669C2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4372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E1B693-632D-4080-9CF6-EA28B66DC80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48068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E1B693-632D-4080-9CF6-EA28B66DC80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41407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E1B693-632D-4080-9CF6-EA28B66DC80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5649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E1B693-632D-4080-9CF6-EA28B66DC80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86128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E1B693-632D-4080-9CF6-EA28B66DC80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51515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7E5929-890B-4BCF-BF5F-C6E47E669C2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38400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7E5929-890B-4BCF-BF5F-C6E47E669C2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3493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25.gif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26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EA46-6839-4301-B344-DD1E7F3F1BDA}" type="datetimeFigureOut">
              <a:rPr lang="zh-CN" altLang="en-US" smtClean="0"/>
              <a:t>2025/3/11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3F61A-CFC2-4047-B072-EFFC82AF77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63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EA46-6839-4301-B344-DD1E7F3F1BDA}" type="datetimeFigureOut">
              <a:rPr lang="zh-CN" altLang="en-US" smtClean="0"/>
              <a:t>2025/3/11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3F61A-CFC2-4047-B072-EFFC82AF77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488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EA46-6839-4301-B344-DD1E7F3F1BDA}" type="datetimeFigureOut">
              <a:rPr lang="zh-CN" altLang="en-US" smtClean="0"/>
              <a:t>2025/3/11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3F61A-CFC2-4047-B072-EFFC82AF77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12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EA46-6839-4301-B344-DD1E7F3F1BDA}" type="datetimeFigureOut">
              <a:rPr lang="zh-CN" altLang="en-US" smtClean="0"/>
              <a:t>2025/3/11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3F61A-CFC2-4047-B072-EFFC82AF77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82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EA46-6839-4301-B344-DD1E7F3F1BDA}" type="datetimeFigureOut">
              <a:rPr lang="zh-CN" altLang="en-US" smtClean="0"/>
              <a:t>2025/3/11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3F61A-CFC2-4047-B072-EFFC82AF77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852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EA46-6839-4301-B344-DD1E7F3F1BDA}" type="datetimeFigureOut">
              <a:rPr lang="zh-CN" altLang="en-US" smtClean="0"/>
              <a:t>2025/3/11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3F61A-CFC2-4047-B072-EFFC82AF77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24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EA46-6839-4301-B344-DD1E7F3F1BDA}" type="datetimeFigureOut">
              <a:rPr lang="zh-CN" altLang="en-US" smtClean="0"/>
              <a:t>2025/3/11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3F61A-CFC2-4047-B072-EFFC82AF77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40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EA46-6839-4301-B344-DD1E7F3F1BDA}" type="datetimeFigureOut">
              <a:rPr lang="zh-CN" altLang="en-US" smtClean="0"/>
              <a:t>2025/3/11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3F61A-CFC2-4047-B072-EFFC82AF77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41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EA46-6839-4301-B344-DD1E7F3F1BDA}" type="datetimeFigureOut">
              <a:rPr lang="zh-CN" altLang="en-US" smtClean="0"/>
              <a:t>2025/3/11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3F61A-CFC2-4047-B072-EFFC82AF77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530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EA46-6839-4301-B344-DD1E7F3F1BDA}" type="datetimeFigureOut">
              <a:rPr lang="zh-CN" altLang="en-US" smtClean="0"/>
              <a:t>2025/3/11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3F61A-CFC2-4047-B072-EFFC82AF77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083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EA46-6839-4301-B344-DD1E7F3F1BDA}" type="datetimeFigureOut">
              <a:rPr lang="zh-CN" altLang="en-US" smtClean="0"/>
              <a:t>2025/3/11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3F61A-CFC2-4047-B072-EFFC82AF77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85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997B5FA-0921-464F-AAE1-844C04324D75}" type="datetimeFigureOut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2025/3/11</a:t>
            </a:fld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CE74E-AB26-4998-AD42-012C4C1AD076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659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60FBDFE-C587-4B4C-A407-44438C67B59E}" type="datetimeFigureOut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2025/3/11</a:t>
            </a:fld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AE70B2-8BF9-45C0-BB95-33D1B9D3A854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812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DD7636-5BE1-44BC-BB5F-15739D9E18E1}" type="datetimeFigureOut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2025/3/11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7C0E1D-24C4-406F-9615-DBDA8D2D1F93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  <p:extLst>
      <p:ext uri="{BB962C8B-B14F-4D97-AF65-F5344CB8AC3E}">
        <p14:creationId xmlns:p14="http://schemas.microsoft.com/office/powerpoint/2010/main" val="180346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60FBDFE-C587-4B4C-A407-44438C67B59E}" type="datetimeFigureOut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2025/3/11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AE70B2-8BF9-45C0-BB95-33D1B9D3A854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820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60FBDFE-C587-4B4C-A407-44438C67B59E}" type="datetimeFigureOut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2025/3/11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AE70B2-8BF9-45C0-BB95-33D1B9D3A854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794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DD7636-5BE1-44BC-BB5F-15739D9E18E1}" type="datetimeFigureOut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2025/3/11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7C0E1D-24C4-406F-9615-DBDA8D2D1F93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  <p:extLst>
      <p:ext uri="{BB962C8B-B14F-4D97-AF65-F5344CB8AC3E}">
        <p14:creationId xmlns:p14="http://schemas.microsoft.com/office/powerpoint/2010/main" val="2191470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60FBDFE-C587-4B4C-A407-44438C67B59E}" type="datetimeFigureOut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2025/3/11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AE70B2-8BF9-45C0-BB95-33D1B9D3A854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66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FD9D74-47D9-4702-A33C-335B63B48DBF}" type="datetimeFigureOut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2025/3/11</a:t>
            </a:fld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BC47A4-756D-490B-A52F-7D9E2C9FC05F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238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60FBDFE-C587-4B4C-A407-44438C67B59E}" type="datetimeFigureOut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2025/3/11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AE70B2-8BF9-45C0-BB95-33D1B9D3A854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777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60FBDFE-C587-4B4C-A407-44438C67B59E}" type="datetimeFigureOut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2025/3/11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AE70B2-8BF9-45C0-BB95-33D1B9D3A854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21200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EBC1AD-E4D2-4072-AB7A-285E9B67902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C3A424-5044-4EC9-9A96-DF41336EE6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61784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EBC1AD-E4D2-4072-AB7A-285E9B67902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C3A424-5044-4EC9-9A96-DF41336EE6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26236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EBC1AD-E4D2-4072-AB7A-285E9B67902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C3A424-5044-4EC9-9A96-DF41336EE6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50663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EBC1AD-E4D2-4072-AB7A-285E9B67902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C3A424-5044-4EC9-9A96-DF41336EE6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93833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EBC1AD-E4D2-4072-AB7A-285E9B67902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C3A424-5044-4EC9-9A96-DF41336EE6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58001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EBC1AD-E4D2-4072-AB7A-285E9B67902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C3A424-5044-4EC9-9A96-DF41336EE6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78992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EBC1AD-E4D2-4072-AB7A-285E9B67902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C3A424-5044-4EC9-9A96-DF41336EE6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68659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EBC1AD-E4D2-4072-AB7A-285E9B67902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C3A424-5044-4EC9-9A96-DF41336EE6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54602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EBC1AD-E4D2-4072-AB7A-285E9B67902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C3A424-5044-4EC9-9A96-DF41336EE6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52572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EBC1AD-E4D2-4072-AB7A-285E9B67902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C3A424-5044-4EC9-9A96-DF41336EE6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98696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EBC1AD-E4D2-4072-AB7A-285E9B67902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C3A424-5044-4EC9-9A96-DF41336EE6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451201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17">
            <a:extLst>
              <a:ext uri="{FF2B5EF4-FFF2-40B4-BE49-F238E27FC236}">
                <a16:creationId xmlns:a16="http://schemas.microsoft.com/office/drawing/2014/main" id="{12A7224A-529B-49DF-8994-1AEB021B7A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7444" y="3178647"/>
            <a:ext cx="12209444" cy="3679353"/>
          </a:xfrm>
          <a:prstGeom prst="rect">
            <a:avLst/>
          </a:prstGeom>
        </p:spPr>
      </p:pic>
      <p:pic>
        <p:nvPicPr>
          <p:cNvPr id="8" name="1">
            <a:extLst>
              <a:ext uri="{FF2B5EF4-FFF2-40B4-BE49-F238E27FC236}">
                <a16:creationId xmlns:a16="http://schemas.microsoft.com/office/drawing/2014/main" id="{97C5E7E8-2083-4C6A-A02C-1F010E8FF22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/>
          <a:stretch>
            <a:fillRect/>
          </a:stretch>
        </p:blipFill>
        <p:spPr>
          <a:xfrm>
            <a:off x="2038979" y="2601144"/>
            <a:ext cx="4906376" cy="3980824"/>
          </a:xfrm>
          <a:prstGeom prst="rect">
            <a:avLst/>
          </a:prstGeom>
        </p:spPr>
      </p:pic>
      <p:pic>
        <p:nvPicPr>
          <p:cNvPr id="9" name="19">
            <a:extLst>
              <a:ext uri="{FF2B5EF4-FFF2-40B4-BE49-F238E27FC236}">
                <a16:creationId xmlns:a16="http://schemas.microsoft.com/office/drawing/2014/main" id="{81F8E7DE-5A5C-446A-83F2-883FAF09DF5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/>
          <a:stretch>
            <a:fillRect/>
          </a:stretch>
        </p:blipFill>
        <p:spPr>
          <a:xfrm flipH="1">
            <a:off x="8559037" y="4084497"/>
            <a:ext cx="3773430" cy="2705180"/>
          </a:xfrm>
          <a:prstGeom prst="rect">
            <a:avLst/>
          </a:prstGeom>
        </p:spPr>
      </p:pic>
      <p:pic>
        <p:nvPicPr>
          <p:cNvPr id="10" name="55">
            <a:extLst>
              <a:ext uri="{FF2B5EF4-FFF2-40B4-BE49-F238E27FC236}">
                <a16:creationId xmlns:a16="http://schemas.microsoft.com/office/drawing/2014/main" id="{A8904B3B-FC0C-4CA9-BFC2-AC0ADDB2602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screen"/>
          <a:srcRect/>
          <a:stretch>
            <a:fillRect/>
          </a:stretch>
        </p:blipFill>
        <p:spPr>
          <a:xfrm>
            <a:off x="857532" y="-215471"/>
            <a:ext cx="9803219" cy="3679353"/>
          </a:xfrm>
          <a:prstGeom prst="rect">
            <a:avLst/>
          </a:prstGeom>
        </p:spPr>
      </p:pic>
      <p:grpSp>
        <p:nvGrpSpPr>
          <p:cNvPr id="11" name="57">
            <a:extLst>
              <a:ext uri="{FF2B5EF4-FFF2-40B4-BE49-F238E27FC236}">
                <a16:creationId xmlns:a16="http://schemas.microsoft.com/office/drawing/2014/main" id="{A79173E2-791C-4E72-A892-035137321C46}"/>
              </a:ext>
            </a:extLst>
          </p:cNvPr>
          <p:cNvGrpSpPr/>
          <p:nvPr userDrawn="1"/>
        </p:nvGrpSpPr>
        <p:grpSpPr>
          <a:xfrm>
            <a:off x="6756819" y="3169720"/>
            <a:ext cx="804180" cy="374559"/>
            <a:chOff x="217691" y="6414967"/>
            <a:chExt cx="804180" cy="374559"/>
          </a:xfrm>
        </p:grpSpPr>
        <p:grpSp>
          <p:nvGrpSpPr>
            <p:cNvPr id="12" name="Group 4">
              <a:extLst>
                <a:ext uri="{FF2B5EF4-FFF2-40B4-BE49-F238E27FC236}">
                  <a16:creationId xmlns:a16="http://schemas.microsoft.com/office/drawing/2014/main" id="{5D588DCF-60C7-431C-9BB1-30DDF55E5E3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17691" y="6414967"/>
              <a:ext cx="443922" cy="374559"/>
              <a:chOff x="3746" y="2079"/>
              <a:chExt cx="192" cy="162"/>
            </a:xfrm>
            <a:solidFill>
              <a:srgbClr val="A5CB01"/>
            </a:solidFill>
          </p:grpSpPr>
          <p:sp>
            <p:nvSpPr>
              <p:cNvPr id="18" name="Freeform 5">
                <a:extLst>
                  <a:ext uri="{FF2B5EF4-FFF2-40B4-BE49-F238E27FC236}">
                    <a16:creationId xmlns:a16="http://schemas.microsoft.com/office/drawing/2014/main" id="{CF2BC369-B52A-49AF-A119-90F74F645577}"/>
                  </a:ext>
                </a:extLst>
              </p:cNvPr>
              <p:cNvSpPr/>
              <p:nvPr/>
            </p:nvSpPr>
            <p:spPr bwMode="auto">
              <a:xfrm>
                <a:off x="3855" y="2108"/>
                <a:ext cx="83" cy="133"/>
              </a:xfrm>
              <a:custGeom>
                <a:avLst/>
                <a:gdLst>
                  <a:gd name="T0" fmla="*/ 8 w 34"/>
                  <a:gd name="T1" fmla="*/ 54 h 54"/>
                  <a:gd name="T2" fmla="*/ 23 w 34"/>
                  <a:gd name="T3" fmla="*/ 54 h 54"/>
                  <a:gd name="T4" fmla="*/ 34 w 34"/>
                  <a:gd name="T5" fmla="*/ 0 h 54"/>
                  <a:gd name="T6" fmla="*/ 8 w 34"/>
                  <a:gd name="T7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54">
                    <a:moveTo>
                      <a:pt x="8" y="54"/>
                    </a:moveTo>
                    <a:cubicBezTo>
                      <a:pt x="23" y="54"/>
                      <a:pt x="23" y="54"/>
                      <a:pt x="23" y="54"/>
                    </a:cubicBezTo>
                    <a:cubicBezTo>
                      <a:pt x="15" y="34"/>
                      <a:pt x="34" y="0"/>
                      <a:pt x="34" y="0"/>
                    </a:cubicBezTo>
                    <a:cubicBezTo>
                      <a:pt x="0" y="23"/>
                      <a:pt x="8" y="54"/>
                      <a:pt x="8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  <a:sym typeface="+mn-lt"/>
                </a:endParaRPr>
              </a:p>
            </p:txBody>
          </p:sp>
          <p:sp>
            <p:nvSpPr>
              <p:cNvPr id="19" name="Freeform 6">
                <a:extLst>
                  <a:ext uri="{FF2B5EF4-FFF2-40B4-BE49-F238E27FC236}">
                    <a16:creationId xmlns:a16="http://schemas.microsoft.com/office/drawing/2014/main" id="{708F2D9C-5C1A-477C-9CFD-26BB7CFED78C}"/>
                  </a:ext>
                </a:extLst>
              </p:cNvPr>
              <p:cNvSpPr/>
              <p:nvPr/>
            </p:nvSpPr>
            <p:spPr bwMode="auto">
              <a:xfrm>
                <a:off x="3852" y="2089"/>
                <a:ext cx="86" cy="108"/>
              </a:xfrm>
              <a:custGeom>
                <a:avLst/>
                <a:gdLst>
                  <a:gd name="T0" fmla="*/ 35 w 35"/>
                  <a:gd name="T1" fmla="*/ 0 h 44"/>
                  <a:gd name="T2" fmla="*/ 0 w 35"/>
                  <a:gd name="T3" fmla="*/ 25 h 44"/>
                  <a:gd name="T4" fmla="*/ 5 w 35"/>
                  <a:gd name="T5" fmla="*/ 44 h 44"/>
                  <a:gd name="T6" fmla="*/ 35 w 35"/>
                  <a:gd name="T7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44">
                    <a:moveTo>
                      <a:pt x="35" y="0"/>
                    </a:moveTo>
                    <a:cubicBezTo>
                      <a:pt x="7" y="10"/>
                      <a:pt x="0" y="25"/>
                      <a:pt x="0" y="25"/>
                    </a:cubicBezTo>
                    <a:cubicBezTo>
                      <a:pt x="0" y="25"/>
                      <a:pt x="7" y="39"/>
                      <a:pt x="5" y="44"/>
                    </a:cubicBezTo>
                    <a:cubicBezTo>
                      <a:pt x="13" y="14"/>
                      <a:pt x="35" y="0"/>
                      <a:pt x="3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  <a:sym typeface="+mn-lt"/>
                </a:endParaRPr>
              </a:p>
            </p:txBody>
          </p:sp>
          <p:sp>
            <p:nvSpPr>
              <p:cNvPr id="20" name="Freeform 7">
                <a:extLst>
                  <a:ext uri="{FF2B5EF4-FFF2-40B4-BE49-F238E27FC236}">
                    <a16:creationId xmlns:a16="http://schemas.microsoft.com/office/drawing/2014/main" id="{1E23AC18-8118-42E4-B1E9-F8CF77208E60}"/>
                  </a:ext>
                </a:extLst>
              </p:cNvPr>
              <p:cNvSpPr/>
              <p:nvPr/>
            </p:nvSpPr>
            <p:spPr bwMode="auto">
              <a:xfrm>
                <a:off x="3746" y="2104"/>
                <a:ext cx="84" cy="132"/>
              </a:xfrm>
              <a:custGeom>
                <a:avLst/>
                <a:gdLst>
                  <a:gd name="T0" fmla="*/ 0 w 34"/>
                  <a:gd name="T1" fmla="*/ 0 h 54"/>
                  <a:gd name="T2" fmla="*/ 11 w 34"/>
                  <a:gd name="T3" fmla="*/ 54 h 54"/>
                  <a:gd name="T4" fmla="*/ 26 w 34"/>
                  <a:gd name="T5" fmla="*/ 54 h 54"/>
                  <a:gd name="T6" fmla="*/ 0 w 34"/>
                  <a:gd name="T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54">
                    <a:moveTo>
                      <a:pt x="0" y="0"/>
                    </a:moveTo>
                    <a:cubicBezTo>
                      <a:pt x="0" y="0"/>
                      <a:pt x="19" y="35"/>
                      <a:pt x="11" y="54"/>
                    </a:cubicBezTo>
                    <a:cubicBezTo>
                      <a:pt x="26" y="54"/>
                      <a:pt x="26" y="54"/>
                      <a:pt x="26" y="54"/>
                    </a:cubicBezTo>
                    <a:cubicBezTo>
                      <a:pt x="26" y="54"/>
                      <a:pt x="34" y="2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  <a:sym typeface="+mn-lt"/>
                </a:endParaRPr>
              </a:p>
            </p:txBody>
          </p:sp>
          <p:sp>
            <p:nvSpPr>
              <p:cNvPr id="21" name="Freeform 8">
                <a:extLst>
                  <a:ext uri="{FF2B5EF4-FFF2-40B4-BE49-F238E27FC236}">
                    <a16:creationId xmlns:a16="http://schemas.microsoft.com/office/drawing/2014/main" id="{B68DF67C-8D8B-498F-84A1-7F84C24436A6}"/>
                  </a:ext>
                </a:extLst>
              </p:cNvPr>
              <p:cNvSpPr/>
              <p:nvPr/>
            </p:nvSpPr>
            <p:spPr bwMode="auto">
              <a:xfrm>
                <a:off x="3778" y="2079"/>
                <a:ext cx="106" cy="160"/>
              </a:xfrm>
              <a:custGeom>
                <a:avLst/>
                <a:gdLst>
                  <a:gd name="T0" fmla="*/ 0 w 43"/>
                  <a:gd name="T1" fmla="*/ 0 h 65"/>
                  <a:gd name="T2" fmla="*/ 15 w 43"/>
                  <a:gd name="T3" fmla="*/ 65 h 65"/>
                  <a:gd name="T4" fmla="*/ 32 w 43"/>
                  <a:gd name="T5" fmla="*/ 65 h 65"/>
                  <a:gd name="T6" fmla="*/ 0 w 43"/>
                  <a:gd name="T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65">
                    <a:moveTo>
                      <a:pt x="0" y="0"/>
                    </a:moveTo>
                    <a:cubicBezTo>
                      <a:pt x="0" y="0"/>
                      <a:pt x="24" y="41"/>
                      <a:pt x="15" y="65"/>
                    </a:cubicBezTo>
                    <a:cubicBezTo>
                      <a:pt x="32" y="65"/>
                      <a:pt x="32" y="65"/>
                      <a:pt x="32" y="65"/>
                    </a:cubicBezTo>
                    <a:cubicBezTo>
                      <a:pt x="32" y="65"/>
                      <a:pt x="43" y="2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  <a:sym typeface="+mn-lt"/>
                </a:endParaRPr>
              </a:p>
            </p:txBody>
          </p:sp>
        </p:grpSp>
        <p:grpSp>
          <p:nvGrpSpPr>
            <p:cNvPr id="13" name="Group 4">
              <a:extLst>
                <a:ext uri="{FF2B5EF4-FFF2-40B4-BE49-F238E27FC236}">
                  <a16:creationId xmlns:a16="http://schemas.microsoft.com/office/drawing/2014/main" id="{BE779103-3A43-4A28-A437-8BE7016DE6F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57417" y="6421203"/>
              <a:ext cx="364454" cy="307508"/>
              <a:chOff x="3746" y="2079"/>
              <a:chExt cx="192" cy="162"/>
            </a:xfrm>
            <a:solidFill>
              <a:srgbClr val="A5CB01"/>
            </a:solidFill>
          </p:grpSpPr>
          <p:sp>
            <p:nvSpPr>
              <p:cNvPr id="14" name="Freeform 5">
                <a:extLst>
                  <a:ext uri="{FF2B5EF4-FFF2-40B4-BE49-F238E27FC236}">
                    <a16:creationId xmlns:a16="http://schemas.microsoft.com/office/drawing/2014/main" id="{3B8992BB-9EDB-4AA9-869E-5FCD7A06CC89}"/>
                  </a:ext>
                </a:extLst>
              </p:cNvPr>
              <p:cNvSpPr/>
              <p:nvPr/>
            </p:nvSpPr>
            <p:spPr bwMode="auto">
              <a:xfrm>
                <a:off x="3855" y="2108"/>
                <a:ext cx="83" cy="133"/>
              </a:xfrm>
              <a:custGeom>
                <a:avLst/>
                <a:gdLst>
                  <a:gd name="T0" fmla="*/ 8 w 34"/>
                  <a:gd name="T1" fmla="*/ 54 h 54"/>
                  <a:gd name="T2" fmla="*/ 23 w 34"/>
                  <a:gd name="T3" fmla="*/ 54 h 54"/>
                  <a:gd name="T4" fmla="*/ 34 w 34"/>
                  <a:gd name="T5" fmla="*/ 0 h 54"/>
                  <a:gd name="T6" fmla="*/ 8 w 34"/>
                  <a:gd name="T7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54">
                    <a:moveTo>
                      <a:pt x="8" y="54"/>
                    </a:moveTo>
                    <a:cubicBezTo>
                      <a:pt x="23" y="54"/>
                      <a:pt x="23" y="54"/>
                      <a:pt x="23" y="54"/>
                    </a:cubicBezTo>
                    <a:cubicBezTo>
                      <a:pt x="15" y="34"/>
                      <a:pt x="34" y="0"/>
                      <a:pt x="34" y="0"/>
                    </a:cubicBezTo>
                    <a:cubicBezTo>
                      <a:pt x="0" y="23"/>
                      <a:pt x="8" y="54"/>
                      <a:pt x="8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  <a:sym typeface="+mn-lt"/>
                </a:endParaRPr>
              </a:p>
            </p:txBody>
          </p:sp>
          <p:sp>
            <p:nvSpPr>
              <p:cNvPr id="15" name="Freeform 6">
                <a:extLst>
                  <a:ext uri="{FF2B5EF4-FFF2-40B4-BE49-F238E27FC236}">
                    <a16:creationId xmlns:a16="http://schemas.microsoft.com/office/drawing/2014/main" id="{B05E5337-3163-434D-8B02-CA46BAE04D6A}"/>
                  </a:ext>
                </a:extLst>
              </p:cNvPr>
              <p:cNvSpPr/>
              <p:nvPr/>
            </p:nvSpPr>
            <p:spPr bwMode="auto">
              <a:xfrm>
                <a:off x="3852" y="2089"/>
                <a:ext cx="86" cy="108"/>
              </a:xfrm>
              <a:custGeom>
                <a:avLst/>
                <a:gdLst>
                  <a:gd name="T0" fmla="*/ 35 w 35"/>
                  <a:gd name="T1" fmla="*/ 0 h 44"/>
                  <a:gd name="T2" fmla="*/ 0 w 35"/>
                  <a:gd name="T3" fmla="*/ 25 h 44"/>
                  <a:gd name="T4" fmla="*/ 5 w 35"/>
                  <a:gd name="T5" fmla="*/ 44 h 44"/>
                  <a:gd name="T6" fmla="*/ 35 w 35"/>
                  <a:gd name="T7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44">
                    <a:moveTo>
                      <a:pt x="35" y="0"/>
                    </a:moveTo>
                    <a:cubicBezTo>
                      <a:pt x="7" y="10"/>
                      <a:pt x="0" y="25"/>
                      <a:pt x="0" y="25"/>
                    </a:cubicBezTo>
                    <a:cubicBezTo>
                      <a:pt x="0" y="25"/>
                      <a:pt x="7" y="39"/>
                      <a:pt x="5" y="44"/>
                    </a:cubicBezTo>
                    <a:cubicBezTo>
                      <a:pt x="13" y="14"/>
                      <a:pt x="35" y="0"/>
                      <a:pt x="3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  <a:sym typeface="+mn-lt"/>
                </a:endParaRPr>
              </a:p>
            </p:txBody>
          </p:sp>
          <p:sp>
            <p:nvSpPr>
              <p:cNvPr id="16" name="Freeform 7">
                <a:extLst>
                  <a:ext uri="{FF2B5EF4-FFF2-40B4-BE49-F238E27FC236}">
                    <a16:creationId xmlns:a16="http://schemas.microsoft.com/office/drawing/2014/main" id="{44239E07-7548-460D-8361-4A105F23336D}"/>
                  </a:ext>
                </a:extLst>
              </p:cNvPr>
              <p:cNvSpPr/>
              <p:nvPr/>
            </p:nvSpPr>
            <p:spPr bwMode="auto">
              <a:xfrm>
                <a:off x="3746" y="2104"/>
                <a:ext cx="84" cy="132"/>
              </a:xfrm>
              <a:custGeom>
                <a:avLst/>
                <a:gdLst>
                  <a:gd name="T0" fmla="*/ 0 w 34"/>
                  <a:gd name="T1" fmla="*/ 0 h 54"/>
                  <a:gd name="T2" fmla="*/ 11 w 34"/>
                  <a:gd name="T3" fmla="*/ 54 h 54"/>
                  <a:gd name="T4" fmla="*/ 26 w 34"/>
                  <a:gd name="T5" fmla="*/ 54 h 54"/>
                  <a:gd name="T6" fmla="*/ 0 w 34"/>
                  <a:gd name="T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54">
                    <a:moveTo>
                      <a:pt x="0" y="0"/>
                    </a:moveTo>
                    <a:cubicBezTo>
                      <a:pt x="0" y="0"/>
                      <a:pt x="19" y="35"/>
                      <a:pt x="11" y="54"/>
                    </a:cubicBezTo>
                    <a:cubicBezTo>
                      <a:pt x="26" y="54"/>
                      <a:pt x="26" y="54"/>
                      <a:pt x="26" y="54"/>
                    </a:cubicBezTo>
                    <a:cubicBezTo>
                      <a:pt x="26" y="54"/>
                      <a:pt x="34" y="2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  <a:sym typeface="+mn-lt"/>
                </a:endParaRPr>
              </a:p>
            </p:txBody>
          </p:sp>
          <p:sp>
            <p:nvSpPr>
              <p:cNvPr id="17" name="Freeform 8">
                <a:extLst>
                  <a:ext uri="{FF2B5EF4-FFF2-40B4-BE49-F238E27FC236}">
                    <a16:creationId xmlns:a16="http://schemas.microsoft.com/office/drawing/2014/main" id="{9A611E1F-D27F-4022-A6CF-123AB156C43D}"/>
                  </a:ext>
                </a:extLst>
              </p:cNvPr>
              <p:cNvSpPr/>
              <p:nvPr/>
            </p:nvSpPr>
            <p:spPr bwMode="auto">
              <a:xfrm>
                <a:off x="3778" y="2079"/>
                <a:ext cx="106" cy="160"/>
              </a:xfrm>
              <a:custGeom>
                <a:avLst/>
                <a:gdLst>
                  <a:gd name="T0" fmla="*/ 0 w 43"/>
                  <a:gd name="T1" fmla="*/ 0 h 65"/>
                  <a:gd name="T2" fmla="*/ 15 w 43"/>
                  <a:gd name="T3" fmla="*/ 65 h 65"/>
                  <a:gd name="T4" fmla="*/ 32 w 43"/>
                  <a:gd name="T5" fmla="*/ 65 h 65"/>
                  <a:gd name="T6" fmla="*/ 0 w 43"/>
                  <a:gd name="T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65">
                    <a:moveTo>
                      <a:pt x="0" y="0"/>
                    </a:moveTo>
                    <a:cubicBezTo>
                      <a:pt x="0" y="0"/>
                      <a:pt x="24" y="41"/>
                      <a:pt x="15" y="65"/>
                    </a:cubicBezTo>
                    <a:cubicBezTo>
                      <a:pt x="32" y="65"/>
                      <a:pt x="32" y="65"/>
                      <a:pt x="32" y="65"/>
                    </a:cubicBezTo>
                    <a:cubicBezTo>
                      <a:pt x="32" y="65"/>
                      <a:pt x="43" y="2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  <a:sym typeface="+mn-lt"/>
                </a:endParaRPr>
              </a:p>
            </p:txBody>
          </p:sp>
        </p:grpSp>
      </p:grpSp>
      <p:pic>
        <p:nvPicPr>
          <p:cNvPr id="22" name="69">
            <a:extLst>
              <a:ext uri="{FF2B5EF4-FFF2-40B4-BE49-F238E27FC236}">
                <a16:creationId xmlns:a16="http://schemas.microsoft.com/office/drawing/2014/main" id="{BBEDC40F-84C7-45C7-A70C-C10D5C83124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/>
          <a:stretch>
            <a:fillRect/>
          </a:stretch>
        </p:blipFill>
        <p:spPr>
          <a:xfrm>
            <a:off x="7222131" y="450639"/>
            <a:ext cx="4465329" cy="2328677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72515E06-B7CD-449A-99F5-8556C5050E5F}"/>
              </a:ext>
            </a:extLst>
          </p:cNvPr>
          <p:cNvSpPr/>
          <p:nvPr userDrawn="1"/>
        </p:nvSpPr>
        <p:spPr>
          <a:xfrm>
            <a:off x="1935999" y="1050116"/>
            <a:ext cx="7329805" cy="15684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1" u="none" strike="noStrike" kern="0" cap="none" spc="0" normalizeH="0" baseline="0" noProof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Chào</a:t>
            </a:r>
            <a:r>
              <a:rPr kumimoji="0" lang="en-US" altLang="zh-CN" sz="4800" b="1" i="1" u="none" strike="noStrike" kern="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 </a:t>
            </a:r>
            <a:r>
              <a:rPr kumimoji="0" lang="en-US" altLang="zh-CN" sz="4800" b="1" i="1" u="none" strike="noStrike" kern="0" cap="none" spc="0" normalizeH="0" baseline="0" noProof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mừng</a:t>
            </a:r>
            <a:r>
              <a:rPr kumimoji="0" lang="en-US" altLang="zh-CN" sz="4800" b="1" i="1" u="none" strike="noStrike" kern="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 </a:t>
            </a:r>
            <a:r>
              <a:rPr kumimoji="0" lang="en-US" altLang="zh-CN" sz="4800" b="1" i="1" u="none" strike="noStrike" kern="0" cap="none" spc="0" normalizeH="0" baseline="0" noProof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các</a:t>
            </a:r>
            <a:r>
              <a:rPr kumimoji="0" lang="en-US" altLang="zh-CN" sz="4800" b="1" i="1" u="none" strike="noStrike" kern="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 </a:t>
            </a:r>
            <a:r>
              <a:rPr kumimoji="0" lang="en-US" altLang="zh-CN" sz="4800" b="1" i="1" u="none" strike="noStrike" kern="0" cap="none" spc="0" normalizeH="0" baseline="0" noProof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em</a:t>
            </a:r>
            <a:r>
              <a:rPr kumimoji="0" lang="en-US" altLang="zh-CN" sz="4800" b="1" i="1" u="none" strike="noStrike" kern="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 </a:t>
            </a:r>
            <a:r>
              <a:rPr kumimoji="0" lang="en-US" altLang="zh-CN" sz="4800" b="1" i="1" u="none" strike="noStrike" kern="0" cap="none" spc="0" normalizeH="0" baseline="0" noProof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đến</a:t>
            </a:r>
            <a:r>
              <a:rPr kumimoji="0" lang="en-US" altLang="zh-CN" sz="4800" b="1" i="1" u="none" strike="noStrike" kern="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 </a:t>
            </a:r>
            <a:r>
              <a:rPr kumimoji="0" lang="en-US" altLang="zh-CN" sz="4800" b="1" i="1" u="none" strike="noStrike" kern="0" cap="none" spc="0" normalizeH="0" baseline="0" noProof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với</a:t>
            </a:r>
            <a:r>
              <a:rPr kumimoji="0" lang="en-US" altLang="zh-CN" sz="4800" b="1" i="1" u="none" strike="noStrike" kern="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1" u="none" strike="noStrike" kern="0" cap="none" spc="0" normalizeH="0" baseline="0" noProof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Môn</a:t>
            </a:r>
            <a:r>
              <a:rPr kumimoji="0" lang="en-US" altLang="zh-CN" sz="4800" b="1" i="1" u="none" strike="noStrike" kern="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 </a:t>
            </a:r>
            <a:r>
              <a:rPr kumimoji="0" lang="en-US" altLang="zh-CN" sz="4800" b="1" i="1" u="none" strike="noStrike" kern="0" cap="none" spc="0" normalizeH="0" baseline="0" noProof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等线" panose="02010600030101010101" pitchFamily="2" charset="-122"/>
                <a:cs typeface="Arial-Rounded" panose="020B0500000000000000" pitchFamily="34" charset="0"/>
                <a:sym typeface="+mn-lt"/>
              </a:rPr>
              <a:t>Toán</a:t>
            </a:r>
            <a:endParaRPr kumimoji="0" lang="en-US" altLang="zh-CN" sz="4800" b="1" i="1" u="none" strike="noStrike" kern="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4472C4"/>
              </a:solidFill>
              <a:effectLst>
                <a:outerShdw blurRad="12700" dist="38100" dir="2700000" algn="tl" rotWithShape="0">
                  <a:srgbClr val="4472C4">
                    <a:lumMod val="60000"/>
                    <a:lumOff val="40000"/>
                  </a:srgbClr>
                </a:outerShdw>
              </a:effectLst>
              <a:uLnTx/>
              <a:uFillTx/>
              <a:latin typeface="Arial-Rounded" panose="020B0500000000000000" pitchFamily="34" charset="0"/>
              <a:ea typeface="等线" panose="02010600030101010101" pitchFamily="2" charset="-122"/>
              <a:cs typeface="Arial-Rounded" panose="020B0500000000000000" pitchFamily="34" charset="0"/>
              <a:sym typeface="+mn-lt"/>
            </a:endParaRPr>
          </a:p>
        </p:txBody>
      </p:sp>
      <p:pic>
        <p:nvPicPr>
          <p:cNvPr id="25" name="Picture 9" descr="E:\0000000我图PPT\00001PNG素材\儿童卡通\tr.png">
            <a:extLst>
              <a:ext uri="{FF2B5EF4-FFF2-40B4-BE49-F238E27FC236}">
                <a16:creationId xmlns:a16="http://schemas.microsoft.com/office/drawing/2014/main" id="{98AAE8C0-0F06-466A-9DBA-817AC3B18AD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10" y="5065472"/>
            <a:ext cx="2354982" cy="1582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F9A88FF-981D-4D54-89F8-E14626D6ADBD}"/>
              </a:ext>
            </a:extLst>
          </p:cNvPr>
          <p:cNvSpPr txBox="1"/>
          <p:nvPr userDrawn="1"/>
        </p:nvSpPr>
        <p:spPr>
          <a:xfrm>
            <a:off x="1601226" y="6533239"/>
            <a:ext cx="70145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kế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bởi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Hương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Thảo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: tranthao121004@gmail.com</a:t>
            </a:r>
          </a:p>
        </p:txBody>
      </p:sp>
    </p:spTree>
    <p:extLst>
      <p:ext uri="{BB962C8B-B14F-4D97-AF65-F5344CB8AC3E}">
        <p14:creationId xmlns:p14="http://schemas.microsoft.com/office/powerpoint/2010/main" val="3398371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F0B98-6806-4E5A-AF36-1A599EA8F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B575B3-456E-4BC5-9E8A-935920C8A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970E6E-3D3A-4094-B7AB-5E51EF9188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CCC1F2-EC4C-438A-A626-EF38FEB19E62}" type="datetimeFigureOut">
              <a:rPr lang="en-US" smtClean="0"/>
              <a:t>3/11/2025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8DAD1E-B1EC-4442-91F3-A1B93E700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FAE14-20AD-4F99-B50F-F8A5DB4E2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9B525D6-B33C-4B02-B16B-D7EC1E9A098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image 101">
            <a:extLst>
              <a:ext uri="{FF2B5EF4-FFF2-40B4-BE49-F238E27FC236}">
                <a16:creationId xmlns:a16="http://schemas.microsoft.com/office/drawing/2014/main" id="{F5619E5B-F788-4415-BCE7-377433451B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2" cy="6858001"/>
          </a:xfrm>
          <a:prstGeom prst="rect">
            <a:avLst/>
          </a:prstGeom>
        </p:spPr>
      </p:pic>
      <p:sp>
        <p:nvSpPr>
          <p:cNvPr id="8" name="任意形状 34">
            <a:extLst>
              <a:ext uri="{FF2B5EF4-FFF2-40B4-BE49-F238E27FC236}">
                <a16:creationId xmlns:a16="http://schemas.microsoft.com/office/drawing/2014/main" id="{C14C9137-2D10-424B-A009-7AC8617014CB}"/>
              </a:ext>
            </a:extLst>
          </p:cNvPr>
          <p:cNvSpPr/>
          <p:nvPr userDrawn="1"/>
        </p:nvSpPr>
        <p:spPr>
          <a:xfrm>
            <a:off x="10059219" y="4741024"/>
            <a:ext cx="3074912" cy="3074912"/>
          </a:xfrm>
          <a:custGeom>
            <a:avLst/>
            <a:gdLst>
              <a:gd name="connsiteX0" fmla="*/ 1537456 w 3074912"/>
              <a:gd name="connsiteY0" fmla="*/ 0 h 3074912"/>
              <a:gd name="connsiteX1" fmla="*/ 3074912 w 3074912"/>
              <a:gd name="connsiteY1" fmla="*/ 1537456 h 3074912"/>
              <a:gd name="connsiteX2" fmla="*/ 1537456 w 3074912"/>
              <a:gd name="connsiteY2" fmla="*/ 3074912 h 3074912"/>
              <a:gd name="connsiteX3" fmla="*/ 0 w 3074912"/>
              <a:gd name="connsiteY3" fmla="*/ 1537456 h 3074912"/>
              <a:gd name="connsiteX4" fmla="*/ 1537456 w 3074912"/>
              <a:gd name="connsiteY4" fmla="*/ 0 h 3074912"/>
              <a:gd name="connsiteX5" fmla="*/ 1540876 w 3074912"/>
              <a:gd name="connsiteY5" fmla="*/ 550444 h 3074912"/>
              <a:gd name="connsiteX6" fmla="*/ 553864 w 3074912"/>
              <a:gd name="connsiteY6" fmla="*/ 1537456 h 3074912"/>
              <a:gd name="connsiteX7" fmla="*/ 1540876 w 3074912"/>
              <a:gd name="connsiteY7" fmla="*/ 2524468 h 3074912"/>
              <a:gd name="connsiteX8" fmla="*/ 2527888 w 3074912"/>
              <a:gd name="connsiteY8" fmla="*/ 1537456 h 3074912"/>
              <a:gd name="connsiteX9" fmla="*/ 1540876 w 3074912"/>
              <a:gd name="connsiteY9" fmla="*/ 550444 h 3074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74912" h="3074912">
                <a:moveTo>
                  <a:pt x="1537456" y="0"/>
                </a:moveTo>
                <a:cubicBezTo>
                  <a:pt x="2386570" y="0"/>
                  <a:pt x="3074912" y="688342"/>
                  <a:pt x="3074912" y="1537456"/>
                </a:cubicBezTo>
                <a:cubicBezTo>
                  <a:pt x="3074912" y="2386570"/>
                  <a:pt x="2386570" y="3074912"/>
                  <a:pt x="1537456" y="3074912"/>
                </a:cubicBezTo>
                <a:cubicBezTo>
                  <a:pt x="688342" y="3074912"/>
                  <a:pt x="0" y="2386570"/>
                  <a:pt x="0" y="1537456"/>
                </a:cubicBezTo>
                <a:cubicBezTo>
                  <a:pt x="0" y="688342"/>
                  <a:pt x="688342" y="0"/>
                  <a:pt x="1537456" y="0"/>
                </a:cubicBezTo>
                <a:close/>
                <a:moveTo>
                  <a:pt x="1540876" y="550444"/>
                </a:moveTo>
                <a:cubicBezTo>
                  <a:pt x="995764" y="550444"/>
                  <a:pt x="553864" y="992344"/>
                  <a:pt x="553864" y="1537456"/>
                </a:cubicBezTo>
                <a:cubicBezTo>
                  <a:pt x="553864" y="2082568"/>
                  <a:pt x="995764" y="2524468"/>
                  <a:pt x="1540876" y="2524468"/>
                </a:cubicBezTo>
                <a:cubicBezTo>
                  <a:pt x="2085988" y="2524468"/>
                  <a:pt x="2527888" y="2082568"/>
                  <a:pt x="2527888" y="1537456"/>
                </a:cubicBezTo>
                <a:cubicBezTo>
                  <a:pt x="2527888" y="992344"/>
                  <a:pt x="2085988" y="550444"/>
                  <a:pt x="1540876" y="550444"/>
                </a:cubicBezTo>
                <a:close/>
              </a:path>
            </a:pathLst>
          </a:custGeom>
          <a:solidFill>
            <a:srgbClr val="FCA1B7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矩形 7">
            <a:extLst>
              <a:ext uri="{FF2B5EF4-FFF2-40B4-BE49-F238E27FC236}">
                <a16:creationId xmlns:a16="http://schemas.microsoft.com/office/drawing/2014/main" id="{9716026E-F2E9-43B9-ACD3-D607B1334955}"/>
              </a:ext>
            </a:extLst>
          </p:cNvPr>
          <p:cNvSpPr/>
          <p:nvPr userDrawn="1"/>
        </p:nvSpPr>
        <p:spPr>
          <a:xfrm>
            <a:off x="1538273" y="1186048"/>
            <a:ext cx="9398018" cy="4774400"/>
          </a:xfrm>
          <a:prstGeom prst="rect">
            <a:avLst/>
          </a:prstGeom>
          <a:solidFill>
            <a:srgbClr val="FDCE66"/>
          </a:solidFill>
          <a:ln w="63500"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矩形 5">
            <a:extLst>
              <a:ext uri="{FF2B5EF4-FFF2-40B4-BE49-F238E27FC236}">
                <a16:creationId xmlns:a16="http://schemas.microsoft.com/office/drawing/2014/main" id="{80AB0848-6063-41B9-888E-A6A8F3A902CB}"/>
              </a:ext>
            </a:extLst>
          </p:cNvPr>
          <p:cNvSpPr/>
          <p:nvPr userDrawn="1"/>
        </p:nvSpPr>
        <p:spPr>
          <a:xfrm>
            <a:off x="1247965" y="885551"/>
            <a:ext cx="9531354" cy="4987524"/>
          </a:xfrm>
          <a:prstGeom prst="rect">
            <a:avLst/>
          </a:prstGeom>
          <a:solidFill>
            <a:srgbClr val="039373"/>
          </a:solidFill>
          <a:ln w="63500"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矩形 8">
            <a:extLst>
              <a:ext uri="{FF2B5EF4-FFF2-40B4-BE49-F238E27FC236}">
                <a16:creationId xmlns:a16="http://schemas.microsoft.com/office/drawing/2014/main" id="{05E1C943-43C2-45EC-9F62-0A38D90A0B7F}"/>
              </a:ext>
            </a:extLst>
          </p:cNvPr>
          <p:cNvSpPr/>
          <p:nvPr userDrawn="1"/>
        </p:nvSpPr>
        <p:spPr>
          <a:xfrm>
            <a:off x="867966" y="5630648"/>
            <a:ext cx="10456068" cy="482200"/>
          </a:xfrm>
          <a:prstGeom prst="rect">
            <a:avLst/>
          </a:prstGeom>
          <a:solidFill>
            <a:srgbClr val="DAA16D"/>
          </a:solidFill>
          <a:ln w="63500"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2" name="图片 13">
            <a:extLst>
              <a:ext uri="{FF2B5EF4-FFF2-40B4-BE49-F238E27FC236}">
                <a16:creationId xmlns:a16="http://schemas.microsoft.com/office/drawing/2014/main" id="{E35B7810-C6CA-4B43-BF87-92A05633EE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8100000">
            <a:off x="1457379" y="5086237"/>
            <a:ext cx="971344" cy="972754"/>
          </a:xfrm>
          <a:prstGeom prst="rect">
            <a:avLst/>
          </a:prstGeom>
        </p:spPr>
      </p:pic>
      <p:sp>
        <p:nvSpPr>
          <p:cNvPr id="13" name="椭圆 14">
            <a:extLst>
              <a:ext uri="{FF2B5EF4-FFF2-40B4-BE49-F238E27FC236}">
                <a16:creationId xmlns:a16="http://schemas.microsoft.com/office/drawing/2014/main" id="{6047DAB5-B329-4A18-A0D9-69C5C3BD7D3C}"/>
              </a:ext>
            </a:extLst>
          </p:cNvPr>
          <p:cNvSpPr/>
          <p:nvPr userDrawn="1"/>
        </p:nvSpPr>
        <p:spPr>
          <a:xfrm>
            <a:off x="193568" y="344264"/>
            <a:ext cx="947231" cy="947231"/>
          </a:xfrm>
          <a:prstGeom prst="ellipse">
            <a:avLst/>
          </a:prstGeom>
          <a:solidFill>
            <a:srgbClr val="FCA1B7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4" name="图片 29">
            <a:extLst>
              <a:ext uri="{FF2B5EF4-FFF2-40B4-BE49-F238E27FC236}">
                <a16:creationId xmlns:a16="http://schemas.microsoft.com/office/drawing/2014/main" id="{EACEA673-F397-42C2-840F-E109E4EC873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2700000">
            <a:off x="10352336" y="4602419"/>
            <a:ext cx="602779" cy="1767959"/>
          </a:xfrm>
          <a:prstGeom prst="rect">
            <a:avLst/>
          </a:prstGeom>
        </p:spPr>
      </p:pic>
      <p:pic>
        <p:nvPicPr>
          <p:cNvPr id="15" name="image 102">
            <a:extLst>
              <a:ext uri="{FF2B5EF4-FFF2-40B4-BE49-F238E27FC236}">
                <a16:creationId xmlns:a16="http://schemas.microsoft.com/office/drawing/2014/main" id="{8DFADF00-A5EA-4AA8-88EF-F98171658C8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>
            <a:fillRect/>
          </a:stretch>
        </p:blipFill>
        <p:spPr>
          <a:xfrm>
            <a:off x="11213302" y="343752"/>
            <a:ext cx="933436" cy="698048"/>
          </a:xfrm>
          <a:prstGeom prst="rect">
            <a:avLst/>
          </a:prstGeom>
        </p:spPr>
      </p:pic>
      <p:sp>
        <p:nvSpPr>
          <p:cNvPr id="16" name="椭圆 24">
            <a:extLst>
              <a:ext uri="{FF2B5EF4-FFF2-40B4-BE49-F238E27FC236}">
                <a16:creationId xmlns:a16="http://schemas.microsoft.com/office/drawing/2014/main" id="{EA6C425B-7238-4DD9-B228-6700E4407813}"/>
              </a:ext>
            </a:extLst>
          </p:cNvPr>
          <p:cNvSpPr/>
          <p:nvPr userDrawn="1"/>
        </p:nvSpPr>
        <p:spPr>
          <a:xfrm>
            <a:off x="11539852" y="750714"/>
            <a:ext cx="572351" cy="572351"/>
          </a:xfrm>
          <a:prstGeom prst="ellipse">
            <a:avLst/>
          </a:prstGeom>
          <a:solidFill>
            <a:srgbClr val="F99450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7" name="椭圆 36">
            <a:extLst>
              <a:ext uri="{FF2B5EF4-FFF2-40B4-BE49-F238E27FC236}">
                <a16:creationId xmlns:a16="http://schemas.microsoft.com/office/drawing/2014/main" id="{4EC2650B-0F3B-447D-83AA-A966A9988A02}"/>
              </a:ext>
            </a:extLst>
          </p:cNvPr>
          <p:cNvSpPr/>
          <p:nvPr userDrawn="1"/>
        </p:nvSpPr>
        <p:spPr>
          <a:xfrm>
            <a:off x="254897" y="6059218"/>
            <a:ext cx="572351" cy="572351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8" name="椭圆 37">
            <a:extLst>
              <a:ext uri="{FF2B5EF4-FFF2-40B4-BE49-F238E27FC236}">
                <a16:creationId xmlns:a16="http://schemas.microsoft.com/office/drawing/2014/main" id="{481AEDB8-B1A6-4129-BC93-70B0544013BB}"/>
              </a:ext>
            </a:extLst>
          </p:cNvPr>
          <p:cNvSpPr/>
          <p:nvPr userDrawn="1"/>
        </p:nvSpPr>
        <p:spPr>
          <a:xfrm>
            <a:off x="689352" y="4237643"/>
            <a:ext cx="359356" cy="35935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9" name="组合 6">
            <a:extLst>
              <a:ext uri="{FF2B5EF4-FFF2-40B4-BE49-F238E27FC236}">
                <a16:creationId xmlns:a16="http://schemas.microsoft.com/office/drawing/2014/main" id="{A0BC39FD-4813-49FA-9DA6-0CF2EBE8656C}"/>
              </a:ext>
            </a:extLst>
          </p:cNvPr>
          <p:cNvGrpSpPr/>
          <p:nvPr userDrawn="1"/>
        </p:nvGrpSpPr>
        <p:grpSpPr>
          <a:xfrm>
            <a:off x="2843213" y="5216309"/>
            <a:ext cx="1014412" cy="414337"/>
            <a:chOff x="2843213" y="5216309"/>
            <a:chExt cx="1014412" cy="414337"/>
          </a:xfrm>
        </p:grpSpPr>
        <p:sp>
          <p:nvSpPr>
            <p:cNvPr id="20" name="圆角矩形 38">
              <a:extLst>
                <a:ext uri="{FF2B5EF4-FFF2-40B4-BE49-F238E27FC236}">
                  <a16:creationId xmlns:a16="http://schemas.microsoft.com/office/drawing/2014/main" id="{AA2D5A7F-B74D-494D-813D-6361C99C4569}"/>
                </a:ext>
              </a:extLst>
            </p:cNvPr>
            <p:cNvSpPr/>
            <p:nvPr/>
          </p:nvSpPr>
          <p:spPr>
            <a:xfrm>
              <a:off x="2843213" y="5216311"/>
              <a:ext cx="1014412" cy="414335"/>
            </a:xfrm>
            <a:prstGeom prst="roundRect">
              <a:avLst/>
            </a:prstGeom>
            <a:solidFill>
              <a:schemeClr val="bg1"/>
            </a:solidFill>
            <a:ln w="635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1" name="圆角矩形 39">
              <a:extLst>
                <a:ext uri="{FF2B5EF4-FFF2-40B4-BE49-F238E27FC236}">
                  <a16:creationId xmlns:a16="http://schemas.microsoft.com/office/drawing/2014/main" id="{D7894BD1-88DD-4FC8-BCB6-2922907AA46A}"/>
                </a:ext>
              </a:extLst>
            </p:cNvPr>
            <p:cNvSpPr/>
            <p:nvPr/>
          </p:nvSpPr>
          <p:spPr>
            <a:xfrm>
              <a:off x="2843213" y="5216309"/>
              <a:ext cx="1014412" cy="144000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 w="635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22" name="圆角矩形 40">
            <a:extLst>
              <a:ext uri="{FF2B5EF4-FFF2-40B4-BE49-F238E27FC236}">
                <a16:creationId xmlns:a16="http://schemas.microsoft.com/office/drawing/2014/main" id="{3B8CAB01-2B7D-4D0B-9578-C612F98A27B9}"/>
              </a:ext>
            </a:extLst>
          </p:cNvPr>
          <p:cNvSpPr/>
          <p:nvPr userDrawn="1"/>
        </p:nvSpPr>
        <p:spPr>
          <a:xfrm>
            <a:off x="4064370" y="5437766"/>
            <a:ext cx="528638" cy="18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3" name="圆角矩形 41">
            <a:extLst>
              <a:ext uri="{FF2B5EF4-FFF2-40B4-BE49-F238E27FC236}">
                <a16:creationId xmlns:a16="http://schemas.microsoft.com/office/drawing/2014/main" id="{0C186285-9E91-4691-86D3-E46A74193EC4}"/>
              </a:ext>
            </a:extLst>
          </p:cNvPr>
          <p:cNvSpPr/>
          <p:nvPr userDrawn="1"/>
        </p:nvSpPr>
        <p:spPr>
          <a:xfrm>
            <a:off x="4764458" y="5437766"/>
            <a:ext cx="528638" cy="180000"/>
          </a:xfrm>
          <a:prstGeom prst="roundRect">
            <a:avLst/>
          </a:prstGeom>
          <a:solidFill>
            <a:schemeClr val="bg1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4" name="圆角矩形 42">
            <a:extLst>
              <a:ext uri="{FF2B5EF4-FFF2-40B4-BE49-F238E27FC236}">
                <a16:creationId xmlns:a16="http://schemas.microsoft.com/office/drawing/2014/main" id="{A2705D01-A040-4E4A-883D-4BD5C29C021A}"/>
              </a:ext>
            </a:extLst>
          </p:cNvPr>
          <p:cNvSpPr/>
          <p:nvPr userDrawn="1"/>
        </p:nvSpPr>
        <p:spPr>
          <a:xfrm>
            <a:off x="8536358" y="5437766"/>
            <a:ext cx="528638" cy="1800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7" name="椭圆 23">
            <a:extLst>
              <a:ext uri="{FF2B5EF4-FFF2-40B4-BE49-F238E27FC236}">
                <a16:creationId xmlns:a16="http://schemas.microsoft.com/office/drawing/2014/main" id="{9EEF6288-0955-47AE-970F-1BDC347335AB}"/>
              </a:ext>
            </a:extLst>
          </p:cNvPr>
          <p:cNvSpPr/>
          <p:nvPr userDrawn="1"/>
        </p:nvSpPr>
        <p:spPr>
          <a:xfrm>
            <a:off x="1864528" y="304122"/>
            <a:ext cx="359136" cy="359136"/>
          </a:xfrm>
          <a:prstGeom prst="ellipse">
            <a:avLst/>
          </a:prstGeom>
          <a:solidFill>
            <a:srgbClr val="BD9EE2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8" name="椭圆 25">
            <a:extLst>
              <a:ext uri="{FF2B5EF4-FFF2-40B4-BE49-F238E27FC236}">
                <a16:creationId xmlns:a16="http://schemas.microsoft.com/office/drawing/2014/main" id="{88A16611-3149-4D32-ADB6-394BBDB68EAE}"/>
              </a:ext>
            </a:extLst>
          </p:cNvPr>
          <p:cNvSpPr/>
          <p:nvPr userDrawn="1"/>
        </p:nvSpPr>
        <p:spPr>
          <a:xfrm>
            <a:off x="10059219" y="483690"/>
            <a:ext cx="359136" cy="359136"/>
          </a:xfrm>
          <a:prstGeom prst="ellipse">
            <a:avLst/>
          </a:prstGeom>
          <a:solidFill>
            <a:srgbClr val="F99450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85363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2">
            <a:extLst>
              <a:ext uri="{FF2B5EF4-FFF2-40B4-BE49-F238E27FC236}">
                <a16:creationId xmlns:a16="http://schemas.microsoft.com/office/drawing/2014/main" id="{AC79E82E-725A-4A5C-8870-87B87B2217D2}"/>
              </a:ext>
            </a:extLst>
          </p:cNvPr>
          <p:cNvSpPr/>
          <p:nvPr userDrawn="1"/>
        </p:nvSpPr>
        <p:spPr>
          <a:xfrm>
            <a:off x="516732" y="469294"/>
            <a:ext cx="11158537" cy="5919412"/>
          </a:xfrm>
          <a:prstGeom prst="rect">
            <a:avLst/>
          </a:prstGeom>
          <a:noFill/>
          <a:ln w="63500"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椭圆 4">
            <a:extLst>
              <a:ext uri="{FF2B5EF4-FFF2-40B4-BE49-F238E27FC236}">
                <a16:creationId xmlns:a16="http://schemas.microsoft.com/office/drawing/2014/main" id="{7704643A-27F9-4F01-AE4B-E1CF77BBF789}"/>
              </a:ext>
            </a:extLst>
          </p:cNvPr>
          <p:cNvSpPr/>
          <p:nvPr userDrawn="1"/>
        </p:nvSpPr>
        <p:spPr>
          <a:xfrm>
            <a:off x="-224147" y="-171430"/>
            <a:ext cx="703249" cy="703249"/>
          </a:xfrm>
          <a:prstGeom prst="ellipse">
            <a:avLst/>
          </a:prstGeom>
          <a:solidFill>
            <a:srgbClr val="FFE799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任意形状 6">
            <a:extLst>
              <a:ext uri="{FF2B5EF4-FFF2-40B4-BE49-F238E27FC236}">
                <a16:creationId xmlns:a16="http://schemas.microsoft.com/office/drawing/2014/main" id="{52809BF3-EAF2-418A-8FE2-3182C056114E}"/>
              </a:ext>
            </a:extLst>
          </p:cNvPr>
          <p:cNvSpPr/>
          <p:nvPr userDrawn="1"/>
        </p:nvSpPr>
        <p:spPr>
          <a:xfrm>
            <a:off x="-403246" y="5468729"/>
            <a:ext cx="1839953" cy="1839953"/>
          </a:xfrm>
          <a:custGeom>
            <a:avLst/>
            <a:gdLst>
              <a:gd name="connsiteX0" fmla="*/ 1537456 w 3074912"/>
              <a:gd name="connsiteY0" fmla="*/ 0 h 3074912"/>
              <a:gd name="connsiteX1" fmla="*/ 3074912 w 3074912"/>
              <a:gd name="connsiteY1" fmla="*/ 1537456 h 3074912"/>
              <a:gd name="connsiteX2" fmla="*/ 1537456 w 3074912"/>
              <a:gd name="connsiteY2" fmla="*/ 3074912 h 3074912"/>
              <a:gd name="connsiteX3" fmla="*/ 0 w 3074912"/>
              <a:gd name="connsiteY3" fmla="*/ 1537456 h 3074912"/>
              <a:gd name="connsiteX4" fmla="*/ 1537456 w 3074912"/>
              <a:gd name="connsiteY4" fmla="*/ 0 h 3074912"/>
              <a:gd name="connsiteX5" fmla="*/ 1540876 w 3074912"/>
              <a:gd name="connsiteY5" fmla="*/ 550444 h 3074912"/>
              <a:gd name="connsiteX6" fmla="*/ 553864 w 3074912"/>
              <a:gd name="connsiteY6" fmla="*/ 1537456 h 3074912"/>
              <a:gd name="connsiteX7" fmla="*/ 1540876 w 3074912"/>
              <a:gd name="connsiteY7" fmla="*/ 2524468 h 3074912"/>
              <a:gd name="connsiteX8" fmla="*/ 2527888 w 3074912"/>
              <a:gd name="connsiteY8" fmla="*/ 1537456 h 3074912"/>
              <a:gd name="connsiteX9" fmla="*/ 1540876 w 3074912"/>
              <a:gd name="connsiteY9" fmla="*/ 550444 h 3074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74912" h="3074912">
                <a:moveTo>
                  <a:pt x="1537456" y="0"/>
                </a:moveTo>
                <a:cubicBezTo>
                  <a:pt x="2386570" y="0"/>
                  <a:pt x="3074912" y="688342"/>
                  <a:pt x="3074912" y="1537456"/>
                </a:cubicBezTo>
                <a:cubicBezTo>
                  <a:pt x="3074912" y="2386570"/>
                  <a:pt x="2386570" y="3074912"/>
                  <a:pt x="1537456" y="3074912"/>
                </a:cubicBezTo>
                <a:cubicBezTo>
                  <a:pt x="688342" y="3074912"/>
                  <a:pt x="0" y="2386570"/>
                  <a:pt x="0" y="1537456"/>
                </a:cubicBezTo>
                <a:cubicBezTo>
                  <a:pt x="0" y="688342"/>
                  <a:pt x="688342" y="0"/>
                  <a:pt x="1537456" y="0"/>
                </a:cubicBezTo>
                <a:close/>
                <a:moveTo>
                  <a:pt x="1540876" y="550444"/>
                </a:moveTo>
                <a:cubicBezTo>
                  <a:pt x="995764" y="550444"/>
                  <a:pt x="553864" y="992344"/>
                  <a:pt x="553864" y="1537456"/>
                </a:cubicBezTo>
                <a:cubicBezTo>
                  <a:pt x="553864" y="2082568"/>
                  <a:pt x="995764" y="2524468"/>
                  <a:pt x="1540876" y="2524468"/>
                </a:cubicBezTo>
                <a:cubicBezTo>
                  <a:pt x="2085988" y="2524468"/>
                  <a:pt x="2527888" y="2082568"/>
                  <a:pt x="2527888" y="1537456"/>
                </a:cubicBezTo>
                <a:cubicBezTo>
                  <a:pt x="2527888" y="992344"/>
                  <a:pt x="2085988" y="550444"/>
                  <a:pt x="1540876" y="550444"/>
                </a:cubicBezTo>
                <a:close/>
              </a:path>
            </a:pathLst>
          </a:custGeom>
          <a:solidFill>
            <a:srgbClr val="FCC4D2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2" name="椭圆 7">
            <a:extLst>
              <a:ext uri="{FF2B5EF4-FFF2-40B4-BE49-F238E27FC236}">
                <a16:creationId xmlns:a16="http://schemas.microsoft.com/office/drawing/2014/main" id="{FFF22FB9-6783-415D-BC60-2669AA680D3C}"/>
              </a:ext>
            </a:extLst>
          </p:cNvPr>
          <p:cNvSpPr/>
          <p:nvPr userDrawn="1"/>
        </p:nvSpPr>
        <p:spPr>
          <a:xfrm>
            <a:off x="11764215" y="6442391"/>
            <a:ext cx="302177" cy="3021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3" name="图片 8">
            <a:extLst>
              <a:ext uri="{FF2B5EF4-FFF2-40B4-BE49-F238E27FC236}">
                <a16:creationId xmlns:a16="http://schemas.microsoft.com/office/drawing/2014/main" id="{B600497A-4A7B-4AA5-AFC0-36CD65FDAE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2700000">
            <a:off x="10957684" y="5135837"/>
            <a:ext cx="602779" cy="1767959"/>
          </a:xfrm>
          <a:prstGeom prst="rect">
            <a:avLst/>
          </a:prstGeom>
        </p:spPr>
      </p:pic>
      <p:sp>
        <p:nvSpPr>
          <p:cNvPr id="14" name="椭圆 9">
            <a:extLst>
              <a:ext uri="{FF2B5EF4-FFF2-40B4-BE49-F238E27FC236}">
                <a16:creationId xmlns:a16="http://schemas.microsoft.com/office/drawing/2014/main" id="{E108BAEE-4A24-4598-AEF4-3244CF1E929F}"/>
              </a:ext>
            </a:extLst>
          </p:cNvPr>
          <p:cNvSpPr/>
          <p:nvPr userDrawn="1"/>
        </p:nvSpPr>
        <p:spPr>
          <a:xfrm>
            <a:off x="10478501" y="-122394"/>
            <a:ext cx="417175" cy="417175"/>
          </a:xfrm>
          <a:prstGeom prst="ellipse">
            <a:avLst/>
          </a:prstGeom>
          <a:solidFill>
            <a:srgbClr val="FCA1B7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76560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2A9BE9-7F72-794D-9F3C-9A8FE2E8F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3AC6F02-871E-DE47-AC93-1CD134CED5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C55CEBD-7C39-394B-A99F-80554FC46B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B79D43-DAE6-0F47-A9C1-04982654FBFB}" type="datetimeFigureOut">
              <a:rPr kumimoji="1" lang="zh-CN" altLang="en-US" smtClean="0"/>
              <a:t>2025/3/11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B24BB0A-6CBD-2E41-ACC7-D29880DA3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CDC3A08-879E-9449-ADFD-682ABDEB9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F17B97-31AA-F046-A2B1-CB7B8C901C9E}" type="slidenum">
              <a:rPr kumimoji="1" lang="zh-CN" altLang="en-US" smtClean="0"/>
              <a:t>‹#›</a:t>
            </a:fld>
            <a:endParaRPr kumimoji="1" lang="zh-CN" altLang="en-US"/>
          </a:p>
        </p:txBody>
      </p:sp>
      <p:pic>
        <p:nvPicPr>
          <p:cNvPr id="8" name="bkgr 2">
            <a:extLst>
              <a:ext uri="{FF2B5EF4-FFF2-40B4-BE49-F238E27FC236}">
                <a16:creationId xmlns:a16="http://schemas.microsoft.com/office/drawing/2014/main" id="{38AC285F-500F-4823-9925-F5126EFF53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4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bkgr 3">
            <a:extLst>
              <a:ext uri="{FF2B5EF4-FFF2-40B4-BE49-F238E27FC236}">
                <a16:creationId xmlns:a16="http://schemas.microsoft.com/office/drawing/2014/main" id="{18D8E4D1-5BEA-47FB-B6B1-77140B0ACF5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6350" y="1616715"/>
            <a:ext cx="12191999" cy="3967171"/>
          </a:xfrm>
          <a:prstGeom prst="rect">
            <a:avLst/>
          </a:prstGeom>
        </p:spPr>
      </p:pic>
      <p:pic>
        <p:nvPicPr>
          <p:cNvPr id="10" name="Mây 3">
            <a:extLst>
              <a:ext uri="{FF2B5EF4-FFF2-40B4-BE49-F238E27FC236}">
                <a16:creationId xmlns:a16="http://schemas.microsoft.com/office/drawing/2014/main" id="{CF296135-D4DF-40CF-91AE-3DDE6EC7F54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1737" y="459893"/>
            <a:ext cx="1164368" cy="535609"/>
          </a:xfrm>
          <a:prstGeom prst="rect">
            <a:avLst/>
          </a:prstGeom>
        </p:spPr>
      </p:pic>
      <p:pic>
        <p:nvPicPr>
          <p:cNvPr id="11" name="Mặt trời">
            <a:extLst>
              <a:ext uri="{FF2B5EF4-FFF2-40B4-BE49-F238E27FC236}">
                <a16:creationId xmlns:a16="http://schemas.microsoft.com/office/drawing/2014/main" id="{C82272DC-9AE7-4F8A-9DBC-18B437E63E7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29" y="31135"/>
            <a:ext cx="1246993" cy="1242836"/>
          </a:xfrm>
          <a:prstGeom prst="rect">
            <a:avLst/>
          </a:prstGeom>
        </p:spPr>
      </p:pic>
      <p:pic>
        <p:nvPicPr>
          <p:cNvPr id="12" name="Bảng">
            <a:extLst>
              <a:ext uri="{FF2B5EF4-FFF2-40B4-BE49-F238E27FC236}">
                <a16:creationId xmlns:a16="http://schemas.microsoft.com/office/drawing/2014/main" id="{AE27FC4A-F65E-4234-B487-16E04BB5CC3F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931" y="1223058"/>
            <a:ext cx="7924136" cy="4570649"/>
          </a:xfrm>
          <a:prstGeom prst="rect">
            <a:avLst/>
          </a:prstGeom>
        </p:spPr>
      </p:pic>
      <p:pic>
        <p:nvPicPr>
          <p:cNvPr id="13" name="bkgr 1">
            <a:extLst>
              <a:ext uri="{FF2B5EF4-FFF2-40B4-BE49-F238E27FC236}">
                <a16:creationId xmlns:a16="http://schemas.microsoft.com/office/drawing/2014/main" id="{7E0198F7-54A5-4EEC-BF47-E179621E7B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247"/>
          <a:stretch/>
        </p:blipFill>
        <p:spPr>
          <a:xfrm>
            <a:off x="0" y="4806595"/>
            <a:ext cx="12192000" cy="2081605"/>
          </a:xfrm>
          <a:prstGeom prst="rect">
            <a:avLst/>
          </a:prstGeom>
        </p:spPr>
      </p:pic>
      <p:pic>
        <p:nvPicPr>
          <p:cNvPr id="14" name="bóng bay 1">
            <a:extLst>
              <a:ext uri="{FF2B5EF4-FFF2-40B4-BE49-F238E27FC236}">
                <a16:creationId xmlns:a16="http://schemas.microsoft.com/office/drawing/2014/main" id="{8F885F34-4254-40BD-92C3-F7D80F1CB33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61" y="2067453"/>
            <a:ext cx="722839" cy="1310747"/>
          </a:xfrm>
          <a:prstGeom prst="rect">
            <a:avLst/>
          </a:prstGeom>
        </p:spPr>
      </p:pic>
      <p:pic>
        <p:nvPicPr>
          <p:cNvPr id="15" name="bóng bay 2">
            <a:extLst>
              <a:ext uri="{FF2B5EF4-FFF2-40B4-BE49-F238E27FC236}">
                <a16:creationId xmlns:a16="http://schemas.microsoft.com/office/drawing/2014/main" id="{F2C01B6A-0FD4-4BBC-85EC-F4BAAEE6ED72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792" y="109483"/>
            <a:ext cx="528179" cy="1113575"/>
          </a:xfrm>
          <a:prstGeom prst="rect">
            <a:avLst/>
          </a:prstGeom>
        </p:spPr>
      </p:pic>
      <p:pic>
        <p:nvPicPr>
          <p:cNvPr id="16" name="bóng bay 3">
            <a:extLst>
              <a:ext uri="{FF2B5EF4-FFF2-40B4-BE49-F238E27FC236}">
                <a16:creationId xmlns:a16="http://schemas.microsoft.com/office/drawing/2014/main" id="{B9E1856F-AF55-4383-B3EA-76E97E7507B1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2350" y="286930"/>
            <a:ext cx="642833" cy="1165671"/>
          </a:xfrm>
          <a:prstGeom prst="rect">
            <a:avLst/>
          </a:prstGeom>
        </p:spPr>
      </p:pic>
      <p:pic>
        <p:nvPicPr>
          <p:cNvPr id="17" name="bóng bay 4">
            <a:extLst>
              <a:ext uri="{FF2B5EF4-FFF2-40B4-BE49-F238E27FC236}">
                <a16:creationId xmlns:a16="http://schemas.microsoft.com/office/drawing/2014/main" id="{0D410B0F-A90E-4663-98EB-8ABEA4FE8C72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6549" y="2953679"/>
            <a:ext cx="810243" cy="1469239"/>
          </a:xfrm>
          <a:prstGeom prst="rect">
            <a:avLst/>
          </a:prstGeom>
        </p:spPr>
      </p:pic>
      <p:pic>
        <p:nvPicPr>
          <p:cNvPr id="18" name="Mây 1">
            <a:extLst>
              <a:ext uri="{FF2B5EF4-FFF2-40B4-BE49-F238E27FC236}">
                <a16:creationId xmlns:a16="http://schemas.microsoft.com/office/drawing/2014/main" id="{5A1E536F-40A7-4C4A-B8A2-B0B8687C6FD4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31" y="377784"/>
            <a:ext cx="1164368" cy="535609"/>
          </a:xfrm>
          <a:prstGeom prst="rect">
            <a:avLst/>
          </a:prstGeom>
        </p:spPr>
      </p:pic>
      <p:pic>
        <p:nvPicPr>
          <p:cNvPr id="19" name="Mây 2">
            <a:extLst>
              <a:ext uri="{FF2B5EF4-FFF2-40B4-BE49-F238E27FC236}">
                <a16:creationId xmlns:a16="http://schemas.microsoft.com/office/drawing/2014/main" id="{828C202E-19A0-4E74-A687-352B4AF94DCB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848" y="487234"/>
            <a:ext cx="1163221" cy="527327"/>
          </a:xfrm>
          <a:prstGeom prst="rect">
            <a:avLst/>
          </a:prstGeom>
        </p:spPr>
      </p:pic>
      <p:pic>
        <p:nvPicPr>
          <p:cNvPr id="20" name="Mây 4">
            <a:extLst>
              <a:ext uri="{FF2B5EF4-FFF2-40B4-BE49-F238E27FC236}">
                <a16:creationId xmlns:a16="http://schemas.microsoft.com/office/drawing/2014/main" id="{39F10DAD-11CB-4B17-AB39-528CA599F5E3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7699" y="703322"/>
            <a:ext cx="1373271" cy="68892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56D77B1-C2AC-4E51-885D-2E687FD792DE}"/>
              </a:ext>
            </a:extLst>
          </p:cNvPr>
          <p:cNvSpPr txBox="1"/>
          <p:nvPr userDrawn="1"/>
        </p:nvSpPr>
        <p:spPr>
          <a:xfrm>
            <a:off x="9201992" y="-18115"/>
            <a:ext cx="631573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Hương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Thảo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tranthao121004@gmail.com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48552096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3">
            <a:extLst>
              <a:ext uri="{FF2B5EF4-FFF2-40B4-BE49-F238E27FC236}">
                <a16:creationId xmlns:a16="http://schemas.microsoft.com/office/drawing/2014/main" id="{D7E4988E-D4F8-4DC0-B9CC-BB4B7F36BEB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26" t="832" r="626" b="1028"/>
          <a:stretch>
            <a:fillRect/>
          </a:stretch>
        </p:blipFill>
        <p:spPr>
          <a:xfrm>
            <a:off x="0" y="1"/>
            <a:ext cx="1221944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861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101">
            <a:extLst>
              <a:ext uri="{FF2B5EF4-FFF2-40B4-BE49-F238E27FC236}">
                <a16:creationId xmlns:a16="http://schemas.microsoft.com/office/drawing/2014/main" id="{D514E436-AC77-4C62-A470-F269B07625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2" cy="6858001"/>
          </a:xfrm>
          <a:prstGeom prst="rect">
            <a:avLst/>
          </a:prstGeom>
        </p:spPr>
      </p:pic>
      <p:sp>
        <p:nvSpPr>
          <p:cNvPr id="12" name="矩形 2">
            <a:extLst>
              <a:ext uri="{FF2B5EF4-FFF2-40B4-BE49-F238E27FC236}">
                <a16:creationId xmlns:a16="http://schemas.microsoft.com/office/drawing/2014/main" id="{85267853-B155-4C5A-B17D-13C99003FA45}"/>
              </a:ext>
            </a:extLst>
          </p:cNvPr>
          <p:cNvSpPr/>
          <p:nvPr userDrawn="1"/>
        </p:nvSpPr>
        <p:spPr>
          <a:xfrm>
            <a:off x="516732" y="469294"/>
            <a:ext cx="11158537" cy="5919412"/>
          </a:xfrm>
          <a:prstGeom prst="rect">
            <a:avLst/>
          </a:prstGeom>
          <a:noFill/>
          <a:ln w="63500"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椭圆 4">
            <a:extLst>
              <a:ext uri="{FF2B5EF4-FFF2-40B4-BE49-F238E27FC236}">
                <a16:creationId xmlns:a16="http://schemas.microsoft.com/office/drawing/2014/main" id="{EAE8A449-7A3F-40C5-B305-E2A28C9FD942}"/>
              </a:ext>
            </a:extLst>
          </p:cNvPr>
          <p:cNvSpPr/>
          <p:nvPr userDrawn="1"/>
        </p:nvSpPr>
        <p:spPr>
          <a:xfrm>
            <a:off x="-224147" y="-171430"/>
            <a:ext cx="703249" cy="703249"/>
          </a:xfrm>
          <a:prstGeom prst="ellipse">
            <a:avLst/>
          </a:prstGeom>
          <a:solidFill>
            <a:srgbClr val="FFE799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任意形状 6">
            <a:extLst>
              <a:ext uri="{FF2B5EF4-FFF2-40B4-BE49-F238E27FC236}">
                <a16:creationId xmlns:a16="http://schemas.microsoft.com/office/drawing/2014/main" id="{61A8C16D-6509-4108-98A5-625CBDF5F070}"/>
              </a:ext>
            </a:extLst>
          </p:cNvPr>
          <p:cNvSpPr/>
          <p:nvPr userDrawn="1"/>
        </p:nvSpPr>
        <p:spPr>
          <a:xfrm>
            <a:off x="-403246" y="5468729"/>
            <a:ext cx="1839953" cy="1839953"/>
          </a:xfrm>
          <a:custGeom>
            <a:avLst/>
            <a:gdLst>
              <a:gd name="connsiteX0" fmla="*/ 1537456 w 3074912"/>
              <a:gd name="connsiteY0" fmla="*/ 0 h 3074912"/>
              <a:gd name="connsiteX1" fmla="*/ 3074912 w 3074912"/>
              <a:gd name="connsiteY1" fmla="*/ 1537456 h 3074912"/>
              <a:gd name="connsiteX2" fmla="*/ 1537456 w 3074912"/>
              <a:gd name="connsiteY2" fmla="*/ 3074912 h 3074912"/>
              <a:gd name="connsiteX3" fmla="*/ 0 w 3074912"/>
              <a:gd name="connsiteY3" fmla="*/ 1537456 h 3074912"/>
              <a:gd name="connsiteX4" fmla="*/ 1537456 w 3074912"/>
              <a:gd name="connsiteY4" fmla="*/ 0 h 3074912"/>
              <a:gd name="connsiteX5" fmla="*/ 1540876 w 3074912"/>
              <a:gd name="connsiteY5" fmla="*/ 550444 h 3074912"/>
              <a:gd name="connsiteX6" fmla="*/ 553864 w 3074912"/>
              <a:gd name="connsiteY6" fmla="*/ 1537456 h 3074912"/>
              <a:gd name="connsiteX7" fmla="*/ 1540876 w 3074912"/>
              <a:gd name="connsiteY7" fmla="*/ 2524468 h 3074912"/>
              <a:gd name="connsiteX8" fmla="*/ 2527888 w 3074912"/>
              <a:gd name="connsiteY8" fmla="*/ 1537456 h 3074912"/>
              <a:gd name="connsiteX9" fmla="*/ 1540876 w 3074912"/>
              <a:gd name="connsiteY9" fmla="*/ 550444 h 3074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74912" h="3074912">
                <a:moveTo>
                  <a:pt x="1537456" y="0"/>
                </a:moveTo>
                <a:cubicBezTo>
                  <a:pt x="2386570" y="0"/>
                  <a:pt x="3074912" y="688342"/>
                  <a:pt x="3074912" y="1537456"/>
                </a:cubicBezTo>
                <a:cubicBezTo>
                  <a:pt x="3074912" y="2386570"/>
                  <a:pt x="2386570" y="3074912"/>
                  <a:pt x="1537456" y="3074912"/>
                </a:cubicBezTo>
                <a:cubicBezTo>
                  <a:pt x="688342" y="3074912"/>
                  <a:pt x="0" y="2386570"/>
                  <a:pt x="0" y="1537456"/>
                </a:cubicBezTo>
                <a:cubicBezTo>
                  <a:pt x="0" y="688342"/>
                  <a:pt x="688342" y="0"/>
                  <a:pt x="1537456" y="0"/>
                </a:cubicBezTo>
                <a:close/>
                <a:moveTo>
                  <a:pt x="1540876" y="550444"/>
                </a:moveTo>
                <a:cubicBezTo>
                  <a:pt x="995764" y="550444"/>
                  <a:pt x="553864" y="992344"/>
                  <a:pt x="553864" y="1537456"/>
                </a:cubicBezTo>
                <a:cubicBezTo>
                  <a:pt x="553864" y="2082568"/>
                  <a:pt x="995764" y="2524468"/>
                  <a:pt x="1540876" y="2524468"/>
                </a:cubicBezTo>
                <a:cubicBezTo>
                  <a:pt x="2085988" y="2524468"/>
                  <a:pt x="2527888" y="2082568"/>
                  <a:pt x="2527888" y="1537456"/>
                </a:cubicBezTo>
                <a:cubicBezTo>
                  <a:pt x="2527888" y="992344"/>
                  <a:pt x="2085988" y="550444"/>
                  <a:pt x="1540876" y="550444"/>
                </a:cubicBezTo>
                <a:close/>
              </a:path>
            </a:pathLst>
          </a:custGeom>
          <a:solidFill>
            <a:srgbClr val="FCC4D2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5" name="椭圆 7">
            <a:extLst>
              <a:ext uri="{FF2B5EF4-FFF2-40B4-BE49-F238E27FC236}">
                <a16:creationId xmlns:a16="http://schemas.microsoft.com/office/drawing/2014/main" id="{F3B873EF-BA25-43F8-B507-68795F3111ED}"/>
              </a:ext>
            </a:extLst>
          </p:cNvPr>
          <p:cNvSpPr/>
          <p:nvPr userDrawn="1"/>
        </p:nvSpPr>
        <p:spPr>
          <a:xfrm>
            <a:off x="11764215" y="6442391"/>
            <a:ext cx="302177" cy="3021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6" name="图片 8">
            <a:extLst>
              <a:ext uri="{FF2B5EF4-FFF2-40B4-BE49-F238E27FC236}">
                <a16:creationId xmlns:a16="http://schemas.microsoft.com/office/drawing/2014/main" id="{1F61594D-16F0-4C27-A22F-50D3F141404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2700000">
            <a:off x="10957684" y="5135837"/>
            <a:ext cx="602779" cy="1767959"/>
          </a:xfrm>
          <a:prstGeom prst="rect">
            <a:avLst/>
          </a:prstGeom>
        </p:spPr>
      </p:pic>
      <p:sp>
        <p:nvSpPr>
          <p:cNvPr id="17" name="椭圆 9">
            <a:extLst>
              <a:ext uri="{FF2B5EF4-FFF2-40B4-BE49-F238E27FC236}">
                <a16:creationId xmlns:a16="http://schemas.microsoft.com/office/drawing/2014/main" id="{B20D4855-2AE0-48EF-9542-73C2EC19F994}"/>
              </a:ext>
            </a:extLst>
          </p:cNvPr>
          <p:cNvSpPr/>
          <p:nvPr userDrawn="1"/>
        </p:nvSpPr>
        <p:spPr>
          <a:xfrm>
            <a:off x="10478501" y="-122394"/>
            <a:ext cx="417175" cy="417175"/>
          </a:xfrm>
          <a:prstGeom prst="ellipse">
            <a:avLst/>
          </a:prstGeom>
          <a:solidFill>
            <a:srgbClr val="FCA1B7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05341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01">
            <a:extLst>
              <a:ext uri="{FF2B5EF4-FFF2-40B4-BE49-F238E27FC236}">
                <a16:creationId xmlns:a16="http://schemas.microsoft.com/office/drawing/2014/main" id="{1094CE54-B4B3-4C76-B9C9-971ECB34C2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2" cy="6858001"/>
          </a:xfrm>
          <a:prstGeom prst="rect">
            <a:avLst/>
          </a:prstGeom>
        </p:spPr>
      </p:pic>
      <p:sp>
        <p:nvSpPr>
          <p:cNvPr id="8" name="矩形 2">
            <a:extLst>
              <a:ext uri="{FF2B5EF4-FFF2-40B4-BE49-F238E27FC236}">
                <a16:creationId xmlns:a16="http://schemas.microsoft.com/office/drawing/2014/main" id="{05B45BC2-AFD2-4521-86C7-28EA6A142BF8}"/>
              </a:ext>
            </a:extLst>
          </p:cNvPr>
          <p:cNvSpPr/>
          <p:nvPr userDrawn="1"/>
        </p:nvSpPr>
        <p:spPr>
          <a:xfrm>
            <a:off x="516732" y="469294"/>
            <a:ext cx="11158537" cy="5919412"/>
          </a:xfrm>
          <a:prstGeom prst="rect">
            <a:avLst/>
          </a:prstGeom>
          <a:noFill/>
          <a:ln w="63500"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椭圆 4">
            <a:extLst>
              <a:ext uri="{FF2B5EF4-FFF2-40B4-BE49-F238E27FC236}">
                <a16:creationId xmlns:a16="http://schemas.microsoft.com/office/drawing/2014/main" id="{73E6612B-E6CF-431F-83A1-B242A79A465C}"/>
              </a:ext>
            </a:extLst>
          </p:cNvPr>
          <p:cNvSpPr/>
          <p:nvPr userDrawn="1"/>
        </p:nvSpPr>
        <p:spPr>
          <a:xfrm>
            <a:off x="-224147" y="-171430"/>
            <a:ext cx="703249" cy="703249"/>
          </a:xfrm>
          <a:prstGeom prst="ellipse">
            <a:avLst/>
          </a:prstGeom>
          <a:solidFill>
            <a:srgbClr val="FFE799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任意形状 6">
            <a:extLst>
              <a:ext uri="{FF2B5EF4-FFF2-40B4-BE49-F238E27FC236}">
                <a16:creationId xmlns:a16="http://schemas.microsoft.com/office/drawing/2014/main" id="{9B231B91-9FD3-46F5-8DB9-BCC8C6F58B0F}"/>
              </a:ext>
            </a:extLst>
          </p:cNvPr>
          <p:cNvSpPr/>
          <p:nvPr userDrawn="1"/>
        </p:nvSpPr>
        <p:spPr>
          <a:xfrm>
            <a:off x="-403246" y="5468729"/>
            <a:ext cx="1839953" cy="1839953"/>
          </a:xfrm>
          <a:custGeom>
            <a:avLst/>
            <a:gdLst>
              <a:gd name="connsiteX0" fmla="*/ 1537456 w 3074912"/>
              <a:gd name="connsiteY0" fmla="*/ 0 h 3074912"/>
              <a:gd name="connsiteX1" fmla="*/ 3074912 w 3074912"/>
              <a:gd name="connsiteY1" fmla="*/ 1537456 h 3074912"/>
              <a:gd name="connsiteX2" fmla="*/ 1537456 w 3074912"/>
              <a:gd name="connsiteY2" fmla="*/ 3074912 h 3074912"/>
              <a:gd name="connsiteX3" fmla="*/ 0 w 3074912"/>
              <a:gd name="connsiteY3" fmla="*/ 1537456 h 3074912"/>
              <a:gd name="connsiteX4" fmla="*/ 1537456 w 3074912"/>
              <a:gd name="connsiteY4" fmla="*/ 0 h 3074912"/>
              <a:gd name="connsiteX5" fmla="*/ 1540876 w 3074912"/>
              <a:gd name="connsiteY5" fmla="*/ 550444 h 3074912"/>
              <a:gd name="connsiteX6" fmla="*/ 553864 w 3074912"/>
              <a:gd name="connsiteY6" fmla="*/ 1537456 h 3074912"/>
              <a:gd name="connsiteX7" fmla="*/ 1540876 w 3074912"/>
              <a:gd name="connsiteY7" fmla="*/ 2524468 h 3074912"/>
              <a:gd name="connsiteX8" fmla="*/ 2527888 w 3074912"/>
              <a:gd name="connsiteY8" fmla="*/ 1537456 h 3074912"/>
              <a:gd name="connsiteX9" fmla="*/ 1540876 w 3074912"/>
              <a:gd name="connsiteY9" fmla="*/ 550444 h 3074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74912" h="3074912">
                <a:moveTo>
                  <a:pt x="1537456" y="0"/>
                </a:moveTo>
                <a:cubicBezTo>
                  <a:pt x="2386570" y="0"/>
                  <a:pt x="3074912" y="688342"/>
                  <a:pt x="3074912" y="1537456"/>
                </a:cubicBezTo>
                <a:cubicBezTo>
                  <a:pt x="3074912" y="2386570"/>
                  <a:pt x="2386570" y="3074912"/>
                  <a:pt x="1537456" y="3074912"/>
                </a:cubicBezTo>
                <a:cubicBezTo>
                  <a:pt x="688342" y="3074912"/>
                  <a:pt x="0" y="2386570"/>
                  <a:pt x="0" y="1537456"/>
                </a:cubicBezTo>
                <a:cubicBezTo>
                  <a:pt x="0" y="688342"/>
                  <a:pt x="688342" y="0"/>
                  <a:pt x="1537456" y="0"/>
                </a:cubicBezTo>
                <a:close/>
                <a:moveTo>
                  <a:pt x="1540876" y="550444"/>
                </a:moveTo>
                <a:cubicBezTo>
                  <a:pt x="995764" y="550444"/>
                  <a:pt x="553864" y="992344"/>
                  <a:pt x="553864" y="1537456"/>
                </a:cubicBezTo>
                <a:cubicBezTo>
                  <a:pt x="553864" y="2082568"/>
                  <a:pt x="995764" y="2524468"/>
                  <a:pt x="1540876" y="2524468"/>
                </a:cubicBezTo>
                <a:cubicBezTo>
                  <a:pt x="2085988" y="2524468"/>
                  <a:pt x="2527888" y="2082568"/>
                  <a:pt x="2527888" y="1537456"/>
                </a:cubicBezTo>
                <a:cubicBezTo>
                  <a:pt x="2527888" y="992344"/>
                  <a:pt x="2085988" y="550444"/>
                  <a:pt x="1540876" y="550444"/>
                </a:cubicBezTo>
                <a:close/>
              </a:path>
            </a:pathLst>
          </a:custGeom>
          <a:solidFill>
            <a:srgbClr val="FCC4D2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椭圆 7">
            <a:extLst>
              <a:ext uri="{FF2B5EF4-FFF2-40B4-BE49-F238E27FC236}">
                <a16:creationId xmlns:a16="http://schemas.microsoft.com/office/drawing/2014/main" id="{75059DDB-9C2F-46FF-9EF1-50E22BC24E2C}"/>
              </a:ext>
            </a:extLst>
          </p:cNvPr>
          <p:cNvSpPr/>
          <p:nvPr userDrawn="1"/>
        </p:nvSpPr>
        <p:spPr>
          <a:xfrm>
            <a:off x="11764215" y="6442391"/>
            <a:ext cx="302177" cy="3021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2" name="图片 8">
            <a:extLst>
              <a:ext uri="{FF2B5EF4-FFF2-40B4-BE49-F238E27FC236}">
                <a16:creationId xmlns:a16="http://schemas.microsoft.com/office/drawing/2014/main" id="{A8997046-CAE6-4B59-8DDF-0EFAE5413A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2700000">
            <a:off x="10957684" y="5135837"/>
            <a:ext cx="602779" cy="1767959"/>
          </a:xfrm>
          <a:prstGeom prst="rect">
            <a:avLst/>
          </a:prstGeom>
        </p:spPr>
      </p:pic>
      <p:sp>
        <p:nvSpPr>
          <p:cNvPr id="13" name="椭圆 9">
            <a:extLst>
              <a:ext uri="{FF2B5EF4-FFF2-40B4-BE49-F238E27FC236}">
                <a16:creationId xmlns:a16="http://schemas.microsoft.com/office/drawing/2014/main" id="{BE790CA5-EC6C-4F0B-B555-50D8033BE031}"/>
              </a:ext>
            </a:extLst>
          </p:cNvPr>
          <p:cNvSpPr/>
          <p:nvPr userDrawn="1"/>
        </p:nvSpPr>
        <p:spPr>
          <a:xfrm>
            <a:off x="10478501" y="-122394"/>
            <a:ext cx="417175" cy="417175"/>
          </a:xfrm>
          <a:prstGeom prst="ellipse">
            <a:avLst/>
          </a:prstGeom>
          <a:solidFill>
            <a:srgbClr val="FCA1B7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D193922-661E-4324-B921-1DB8F942A2A9}"/>
              </a:ext>
            </a:extLst>
          </p:cNvPr>
          <p:cNvSpPr/>
          <p:nvPr userDrawn="1"/>
        </p:nvSpPr>
        <p:spPr>
          <a:xfrm rot="219724">
            <a:off x="4477184" y="1157469"/>
            <a:ext cx="6008783" cy="4661425"/>
          </a:xfrm>
          <a:prstGeom prst="rect">
            <a:avLst/>
          </a:prstGeom>
          <a:solidFill>
            <a:srgbClr val="7030A0">
              <a:alpha val="50000"/>
            </a:srgb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FE6874E-118B-4078-BE60-91865D019286}"/>
              </a:ext>
            </a:extLst>
          </p:cNvPr>
          <p:cNvSpPr/>
          <p:nvPr userDrawn="1"/>
        </p:nvSpPr>
        <p:spPr>
          <a:xfrm rot="2471267">
            <a:off x="9030857" y="1477608"/>
            <a:ext cx="2211022" cy="4953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E6DDB6A-D1EC-44AC-A42F-3D5C776DEBE6}"/>
              </a:ext>
            </a:extLst>
          </p:cNvPr>
          <p:cNvSpPr/>
          <p:nvPr userDrawn="1"/>
        </p:nvSpPr>
        <p:spPr>
          <a:xfrm rot="20410169">
            <a:off x="4016052" y="1064033"/>
            <a:ext cx="2397502" cy="4953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3A11163-4540-4661-A7E2-7E02DE00886F}"/>
              </a:ext>
            </a:extLst>
          </p:cNvPr>
          <p:cNvSpPr txBox="1"/>
          <p:nvPr userDrawn="1"/>
        </p:nvSpPr>
        <p:spPr>
          <a:xfrm>
            <a:off x="5353380" y="1982711"/>
            <a:ext cx="422782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b="1" i="0" u="none" strike="noStrike" kern="1200" cap="none" spc="0" normalizeH="0" baseline="0" noProof="0" dirty="0">
                <a:ln w="222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 panose="020B0604020202020204"/>
                <a:ea typeface="+mn-ea"/>
                <a:cs typeface="+mn-cs"/>
              </a:rPr>
              <a:t>LUYỆN TẬP</a:t>
            </a:r>
          </a:p>
        </p:txBody>
      </p:sp>
      <p:pic>
        <p:nvPicPr>
          <p:cNvPr id="18" name="Picture 17" descr="A close-up of a map&#10;&#10;Description automatically generated with low confidence">
            <a:extLst>
              <a:ext uri="{FF2B5EF4-FFF2-40B4-BE49-F238E27FC236}">
                <a16:creationId xmlns:a16="http://schemas.microsoft.com/office/drawing/2014/main" id="{EC3B8C2B-5D7C-48F2-8FC7-FE45F136AC3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337" y="1150962"/>
            <a:ext cx="1481296" cy="4904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2629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101">
            <a:extLst>
              <a:ext uri="{FF2B5EF4-FFF2-40B4-BE49-F238E27FC236}">
                <a16:creationId xmlns:a16="http://schemas.microsoft.com/office/drawing/2014/main" id="{431122EC-FBF2-4C68-B7F9-E67ABB594A4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2" cy="6858001"/>
          </a:xfrm>
          <a:prstGeom prst="rect">
            <a:avLst/>
          </a:prstGeom>
        </p:spPr>
      </p:pic>
      <p:sp>
        <p:nvSpPr>
          <p:cNvPr id="7" name="矩形 2">
            <a:extLst>
              <a:ext uri="{FF2B5EF4-FFF2-40B4-BE49-F238E27FC236}">
                <a16:creationId xmlns:a16="http://schemas.microsoft.com/office/drawing/2014/main" id="{26859808-0E4C-4601-BFD5-C6BA5BCC44FE}"/>
              </a:ext>
            </a:extLst>
          </p:cNvPr>
          <p:cNvSpPr/>
          <p:nvPr userDrawn="1"/>
        </p:nvSpPr>
        <p:spPr>
          <a:xfrm>
            <a:off x="516732" y="469294"/>
            <a:ext cx="11158537" cy="5919412"/>
          </a:xfrm>
          <a:prstGeom prst="rect">
            <a:avLst/>
          </a:prstGeom>
          <a:noFill/>
          <a:ln w="63500"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椭圆 4">
            <a:extLst>
              <a:ext uri="{FF2B5EF4-FFF2-40B4-BE49-F238E27FC236}">
                <a16:creationId xmlns:a16="http://schemas.microsoft.com/office/drawing/2014/main" id="{C20B859B-7433-488D-AD26-C313806026F3}"/>
              </a:ext>
            </a:extLst>
          </p:cNvPr>
          <p:cNvSpPr/>
          <p:nvPr userDrawn="1"/>
        </p:nvSpPr>
        <p:spPr>
          <a:xfrm>
            <a:off x="-224147" y="-171430"/>
            <a:ext cx="703249" cy="703249"/>
          </a:xfrm>
          <a:prstGeom prst="ellipse">
            <a:avLst/>
          </a:prstGeom>
          <a:solidFill>
            <a:srgbClr val="FFE799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任意形状 6">
            <a:extLst>
              <a:ext uri="{FF2B5EF4-FFF2-40B4-BE49-F238E27FC236}">
                <a16:creationId xmlns:a16="http://schemas.microsoft.com/office/drawing/2014/main" id="{26C76A02-5C8B-42AD-8662-686E30606D34}"/>
              </a:ext>
            </a:extLst>
          </p:cNvPr>
          <p:cNvSpPr/>
          <p:nvPr userDrawn="1"/>
        </p:nvSpPr>
        <p:spPr>
          <a:xfrm>
            <a:off x="-403246" y="5468729"/>
            <a:ext cx="1839953" cy="1839953"/>
          </a:xfrm>
          <a:custGeom>
            <a:avLst/>
            <a:gdLst>
              <a:gd name="connsiteX0" fmla="*/ 1537456 w 3074912"/>
              <a:gd name="connsiteY0" fmla="*/ 0 h 3074912"/>
              <a:gd name="connsiteX1" fmla="*/ 3074912 w 3074912"/>
              <a:gd name="connsiteY1" fmla="*/ 1537456 h 3074912"/>
              <a:gd name="connsiteX2" fmla="*/ 1537456 w 3074912"/>
              <a:gd name="connsiteY2" fmla="*/ 3074912 h 3074912"/>
              <a:gd name="connsiteX3" fmla="*/ 0 w 3074912"/>
              <a:gd name="connsiteY3" fmla="*/ 1537456 h 3074912"/>
              <a:gd name="connsiteX4" fmla="*/ 1537456 w 3074912"/>
              <a:gd name="connsiteY4" fmla="*/ 0 h 3074912"/>
              <a:gd name="connsiteX5" fmla="*/ 1540876 w 3074912"/>
              <a:gd name="connsiteY5" fmla="*/ 550444 h 3074912"/>
              <a:gd name="connsiteX6" fmla="*/ 553864 w 3074912"/>
              <a:gd name="connsiteY6" fmla="*/ 1537456 h 3074912"/>
              <a:gd name="connsiteX7" fmla="*/ 1540876 w 3074912"/>
              <a:gd name="connsiteY7" fmla="*/ 2524468 h 3074912"/>
              <a:gd name="connsiteX8" fmla="*/ 2527888 w 3074912"/>
              <a:gd name="connsiteY8" fmla="*/ 1537456 h 3074912"/>
              <a:gd name="connsiteX9" fmla="*/ 1540876 w 3074912"/>
              <a:gd name="connsiteY9" fmla="*/ 550444 h 3074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74912" h="3074912">
                <a:moveTo>
                  <a:pt x="1537456" y="0"/>
                </a:moveTo>
                <a:cubicBezTo>
                  <a:pt x="2386570" y="0"/>
                  <a:pt x="3074912" y="688342"/>
                  <a:pt x="3074912" y="1537456"/>
                </a:cubicBezTo>
                <a:cubicBezTo>
                  <a:pt x="3074912" y="2386570"/>
                  <a:pt x="2386570" y="3074912"/>
                  <a:pt x="1537456" y="3074912"/>
                </a:cubicBezTo>
                <a:cubicBezTo>
                  <a:pt x="688342" y="3074912"/>
                  <a:pt x="0" y="2386570"/>
                  <a:pt x="0" y="1537456"/>
                </a:cubicBezTo>
                <a:cubicBezTo>
                  <a:pt x="0" y="688342"/>
                  <a:pt x="688342" y="0"/>
                  <a:pt x="1537456" y="0"/>
                </a:cubicBezTo>
                <a:close/>
                <a:moveTo>
                  <a:pt x="1540876" y="550444"/>
                </a:moveTo>
                <a:cubicBezTo>
                  <a:pt x="995764" y="550444"/>
                  <a:pt x="553864" y="992344"/>
                  <a:pt x="553864" y="1537456"/>
                </a:cubicBezTo>
                <a:cubicBezTo>
                  <a:pt x="553864" y="2082568"/>
                  <a:pt x="995764" y="2524468"/>
                  <a:pt x="1540876" y="2524468"/>
                </a:cubicBezTo>
                <a:cubicBezTo>
                  <a:pt x="2085988" y="2524468"/>
                  <a:pt x="2527888" y="2082568"/>
                  <a:pt x="2527888" y="1537456"/>
                </a:cubicBezTo>
                <a:cubicBezTo>
                  <a:pt x="2527888" y="992344"/>
                  <a:pt x="2085988" y="550444"/>
                  <a:pt x="1540876" y="550444"/>
                </a:cubicBezTo>
                <a:close/>
              </a:path>
            </a:pathLst>
          </a:custGeom>
          <a:solidFill>
            <a:srgbClr val="FCC4D2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椭圆 7">
            <a:extLst>
              <a:ext uri="{FF2B5EF4-FFF2-40B4-BE49-F238E27FC236}">
                <a16:creationId xmlns:a16="http://schemas.microsoft.com/office/drawing/2014/main" id="{C6F4EA04-890C-4306-9211-FB1733E0C647}"/>
              </a:ext>
            </a:extLst>
          </p:cNvPr>
          <p:cNvSpPr/>
          <p:nvPr userDrawn="1"/>
        </p:nvSpPr>
        <p:spPr>
          <a:xfrm>
            <a:off x="11764215" y="6442391"/>
            <a:ext cx="302177" cy="3021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1" name="图片 8">
            <a:extLst>
              <a:ext uri="{FF2B5EF4-FFF2-40B4-BE49-F238E27FC236}">
                <a16:creationId xmlns:a16="http://schemas.microsoft.com/office/drawing/2014/main" id="{A97A903A-09E9-4691-B496-37BE5D102D5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2700000">
            <a:off x="10957684" y="5135837"/>
            <a:ext cx="602779" cy="1767959"/>
          </a:xfrm>
          <a:prstGeom prst="rect">
            <a:avLst/>
          </a:prstGeom>
        </p:spPr>
      </p:pic>
      <p:sp>
        <p:nvSpPr>
          <p:cNvPr id="12" name="椭圆 9">
            <a:extLst>
              <a:ext uri="{FF2B5EF4-FFF2-40B4-BE49-F238E27FC236}">
                <a16:creationId xmlns:a16="http://schemas.microsoft.com/office/drawing/2014/main" id="{0A2B951D-F19F-475D-B457-B86EF8DC984B}"/>
              </a:ext>
            </a:extLst>
          </p:cNvPr>
          <p:cNvSpPr/>
          <p:nvPr userDrawn="1"/>
        </p:nvSpPr>
        <p:spPr>
          <a:xfrm>
            <a:off x="10478501" y="-122394"/>
            <a:ext cx="417175" cy="417175"/>
          </a:xfrm>
          <a:prstGeom prst="ellipse">
            <a:avLst/>
          </a:prstGeom>
          <a:solidFill>
            <a:srgbClr val="FCA1B7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509803A-0360-4D33-9AB5-ED47ED9135D1}"/>
              </a:ext>
            </a:extLst>
          </p:cNvPr>
          <p:cNvSpPr/>
          <p:nvPr userDrawn="1"/>
        </p:nvSpPr>
        <p:spPr>
          <a:xfrm rot="21228401">
            <a:off x="2278901" y="1179055"/>
            <a:ext cx="6008783" cy="4661425"/>
          </a:xfrm>
          <a:prstGeom prst="rect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E0D0665-6999-4651-BD19-C7C402D30EEB}"/>
              </a:ext>
            </a:extLst>
          </p:cNvPr>
          <p:cNvSpPr/>
          <p:nvPr userDrawn="1"/>
        </p:nvSpPr>
        <p:spPr>
          <a:xfrm rot="1737576">
            <a:off x="6328895" y="1082086"/>
            <a:ext cx="2211022" cy="4953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A77F017-DFC1-4D5F-8272-B3E76D6DA324}"/>
              </a:ext>
            </a:extLst>
          </p:cNvPr>
          <p:cNvSpPr/>
          <p:nvPr userDrawn="1"/>
        </p:nvSpPr>
        <p:spPr>
          <a:xfrm rot="19676478">
            <a:off x="1401292" y="1522000"/>
            <a:ext cx="2397502" cy="4953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D542502-B1BA-4EEE-B113-19E670FE5796}"/>
              </a:ext>
            </a:extLst>
          </p:cNvPr>
          <p:cNvSpPr txBox="1"/>
          <p:nvPr userDrawn="1"/>
        </p:nvSpPr>
        <p:spPr>
          <a:xfrm>
            <a:off x="3155097" y="2004297"/>
            <a:ext cx="422782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b="1" i="0" u="none" strike="noStrike" kern="1200" cap="none" spc="0" normalizeH="0" baseline="0" noProof="0" dirty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 panose="020B0604020202020204"/>
                <a:ea typeface="+mn-ea"/>
                <a:cs typeface="+mn-cs"/>
              </a:rPr>
              <a:t>HOẠT ĐỘNG</a:t>
            </a:r>
          </a:p>
        </p:txBody>
      </p:sp>
      <p:pic>
        <p:nvPicPr>
          <p:cNvPr id="18" name="图片 9">
            <a:extLst>
              <a:ext uri="{FF2B5EF4-FFF2-40B4-BE49-F238E27FC236}">
                <a16:creationId xmlns:a16="http://schemas.microsoft.com/office/drawing/2014/main" id="{9E265F87-F072-4C1C-809B-60B65BA79A8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0707" y="2622107"/>
            <a:ext cx="3028932" cy="384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25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101">
            <a:extLst>
              <a:ext uri="{FF2B5EF4-FFF2-40B4-BE49-F238E27FC236}">
                <a16:creationId xmlns:a16="http://schemas.microsoft.com/office/drawing/2014/main" id="{0E1D8535-7268-4559-A162-57863C850AB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2" cy="6858001"/>
          </a:xfrm>
          <a:prstGeom prst="rect">
            <a:avLst/>
          </a:prstGeom>
        </p:spPr>
      </p:pic>
      <p:sp>
        <p:nvSpPr>
          <p:cNvPr id="10" name="矩形 2">
            <a:extLst>
              <a:ext uri="{FF2B5EF4-FFF2-40B4-BE49-F238E27FC236}">
                <a16:creationId xmlns:a16="http://schemas.microsoft.com/office/drawing/2014/main" id="{3599D6A8-8376-4469-B1C4-0D0AB8B9FCB9}"/>
              </a:ext>
            </a:extLst>
          </p:cNvPr>
          <p:cNvSpPr/>
          <p:nvPr userDrawn="1"/>
        </p:nvSpPr>
        <p:spPr>
          <a:xfrm>
            <a:off x="516732" y="469294"/>
            <a:ext cx="11158537" cy="5919412"/>
          </a:xfrm>
          <a:prstGeom prst="rect">
            <a:avLst/>
          </a:prstGeom>
          <a:noFill/>
          <a:ln w="63500"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椭圆 4">
            <a:extLst>
              <a:ext uri="{FF2B5EF4-FFF2-40B4-BE49-F238E27FC236}">
                <a16:creationId xmlns:a16="http://schemas.microsoft.com/office/drawing/2014/main" id="{F6108594-A8DF-4763-BAD6-AFEBB0C31969}"/>
              </a:ext>
            </a:extLst>
          </p:cNvPr>
          <p:cNvSpPr/>
          <p:nvPr userDrawn="1"/>
        </p:nvSpPr>
        <p:spPr>
          <a:xfrm>
            <a:off x="-224147" y="-171430"/>
            <a:ext cx="703249" cy="703249"/>
          </a:xfrm>
          <a:prstGeom prst="ellipse">
            <a:avLst/>
          </a:prstGeom>
          <a:solidFill>
            <a:srgbClr val="FFE799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2" name="任意形状 6">
            <a:extLst>
              <a:ext uri="{FF2B5EF4-FFF2-40B4-BE49-F238E27FC236}">
                <a16:creationId xmlns:a16="http://schemas.microsoft.com/office/drawing/2014/main" id="{B8502FED-250A-4CBC-8EE4-50D3D012EADA}"/>
              </a:ext>
            </a:extLst>
          </p:cNvPr>
          <p:cNvSpPr/>
          <p:nvPr userDrawn="1"/>
        </p:nvSpPr>
        <p:spPr>
          <a:xfrm>
            <a:off x="-403246" y="5468729"/>
            <a:ext cx="1839953" cy="1839953"/>
          </a:xfrm>
          <a:custGeom>
            <a:avLst/>
            <a:gdLst>
              <a:gd name="connsiteX0" fmla="*/ 1537456 w 3074912"/>
              <a:gd name="connsiteY0" fmla="*/ 0 h 3074912"/>
              <a:gd name="connsiteX1" fmla="*/ 3074912 w 3074912"/>
              <a:gd name="connsiteY1" fmla="*/ 1537456 h 3074912"/>
              <a:gd name="connsiteX2" fmla="*/ 1537456 w 3074912"/>
              <a:gd name="connsiteY2" fmla="*/ 3074912 h 3074912"/>
              <a:gd name="connsiteX3" fmla="*/ 0 w 3074912"/>
              <a:gd name="connsiteY3" fmla="*/ 1537456 h 3074912"/>
              <a:gd name="connsiteX4" fmla="*/ 1537456 w 3074912"/>
              <a:gd name="connsiteY4" fmla="*/ 0 h 3074912"/>
              <a:gd name="connsiteX5" fmla="*/ 1540876 w 3074912"/>
              <a:gd name="connsiteY5" fmla="*/ 550444 h 3074912"/>
              <a:gd name="connsiteX6" fmla="*/ 553864 w 3074912"/>
              <a:gd name="connsiteY6" fmla="*/ 1537456 h 3074912"/>
              <a:gd name="connsiteX7" fmla="*/ 1540876 w 3074912"/>
              <a:gd name="connsiteY7" fmla="*/ 2524468 h 3074912"/>
              <a:gd name="connsiteX8" fmla="*/ 2527888 w 3074912"/>
              <a:gd name="connsiteY8" fmla="*/ 1537456 h 3074912"/>
              <a:gd name="connsiteX9" fmla="*/ 1540876 w 3074912"/>
              <a:gd name="connsiteY9" fmla="*/ 550444 h 3074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74912" h="3074912">
                <a:moveTo>
                  <a:pt x="1537456" y="0"/>
                </a:moveTo>
                <a:cubicBezTo>
                  <a:pt x="2386570" y="0"/>
                  <a:pt x="3074912" y="688342"/>
                  <a:pt x="3074912" y="1537456"/>
                </a:cubicBezTo>
                <a:cubicBezTo>
                  <a:pt x="3074912" y="2386570"/>
                  <a:pt x="2386570" y="3074912"/>
                  <a:pt x="1537456" y="3074912"/>
                </a:cubicBezTo>
                <a:cubicBezTo>
                  <a:pt x="688342" y="3074912"/>
                  <a:pt x="0" y="2386570"/>
                  <a:pt x="0" y="1537456"/>
                </a:cubicBezTo>
                <a:cubicBezTo>
                  <a:pt x="0" y="688342"/>
                  <a:pt x="688342" y="0"/>
                  <a:pt x="1537456" y="0"/>
                </a:cubicBezTo>
                <a:close/>
                <a:moveTo>
                  <a:pt x="1540876" y="550444"/>
                </a:moveTo>
                <a:cubicBezTo>
                  <a:pt x="995764" y="550444"/>
                  <a:pt x="553864" y="992344"/>
                  <a:pt x="553864" y="1537456"/>
                </a:cubicBezTo>
                <a:cubicBezTo>
                  <a:pt x="553864" y="2082568"/>
                  <a:pt x="995764" y="2524468"/>
                  <a:pt x="1540876" y="2524468"/>
                </a:cubicBezTo>
                <a:cubicBezTo>
                  <a:pt x="2085988" y="2524468"/>
                  <a:pt x="2527888" y="2082568"/>
                  <a:pt x="2527888" y="1537456"/>
                </a:cubicBezTo>
                <a:cubicBezTo>
                  <a:pt x="2527888" y="992344"/>
                  <a:pt x="2085988" y="550444"/>
                  <a:pt x="1540876" y="550444"/>
                </a:cubicBezTo>
                <a:close/>
              </a:path>
            </a:pathLst>
          </a:custGeom>
          <a:solidFill>
            <a:srgbClr val="FCC4D2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椭圆 7">
            <a:extLst>
              <a:ext uri="{FF2B5EF4-FFF2-40B4-BE49-F238E27FC236}">
                <a16:creationId xmlns:a16="http://schemas.microsoft.com/office/drawing/2014/main" id="{4B97A2AD-D2A2-4C3E-AA45-DF5B9EE1314C}"/>
              </a:ext>
            </a:extLst>
          </p:cNvPr>
          <p:cNvSpPr/>
          <p:nvPr userDrawn="1"/>
        </p:nvSpPr>
        <p:spPr>
          <a:xfrm>
            <a:off x="11764215" y="6442391"/>
            <a:ext cx="302177" cy="3021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4" name="图片 8">
            <a:extLst>
              <a:ext uri="{FF2B5EF4-FFF2-40B4-BE49-F238E27FC236}">
                <a16:creationId xmlns:a16="http://schemas.microsoft.com/office/drawing/2014/main" id="{1D1F51E3-6E1F-4794-92D5-63FB01D635F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2700000">
            <a:off x="10957684" y="5135837"/>
            <a:ext cx="602779" cy="1767959"/>
          </a:xfrm>
          <a:prstGeom prst="rect">
            <a:avLst/>
          </a:prstGeom>
        </p:spPr>
      </p:pic>
      <p:sp>
        <p:nvSpPr>
          <p:cNvPr id="15" name="椭圆 9">
            <a:extLst>
              <a:ext uri="{FF2B5EF4-FFF2-40B4-BE49-F238E27FC236}">
                <a16:creationId xmlns:a16="http://schemas.microsoft.com/office/drawing/2014/main" id="{ECDDE16C-0075-42EB-A3AA-DDD1D96A76E4}"/>
              </a:ext>
            </a:extLst>
          </p:cNvPr>
          <p:cNvSpPr/>
          <p:nvPr userDrawn="1"/>
        </p:nvSpPr>
        <p:spPr>
          <a:xfrm>
            <a:off x="10478501" y="-122394"/>
            <a:ext cx="417175" cy="417175"/>
          </a:xfrm>
          <a:prstGeom prst="ellipse">
            <a:avLst/>
          </a:prstGeom>
          <a:solidFill>
            <a:srgbClr val="FCA1B7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FB12868-D957-45A4-B5D8-783DBD98F2C6}"/>
              </a:ext>
            </a:extLst>
          </p:cNvPr>
          <p:cNvSpPr/>
          <p:nvPr userDrawn="1"/>
        </p:nvSpPr>
        <p:spPr>
          <a:xfrm>
            <a:off x="3667342" y="983093"/>
            <a:ext cx="6008783" cy="4661425"/>
          </a:xfrm>
          <a:prstGeom prst="rect">
            <a:avLst/>
          </a:prstGeom>
          <a:solidFill>
            <a:srgbClr val="00CC66">
              <a:alpha val="49804"/>
            </a:srgb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FA12B3A-07B6-44F1-A01E-33FD73C34EBA}"/>
              </a:ext>
            </a:extLst>
          </p:cNvPr>
          <p:cNvSpPr/>
          <p:nvPr userDrawn="1"/>
        </p:nvSpPr>
        <p:spPr>
          <a:xfrm rot="2109175">
            <a:off x="8040873" y="1261475"/>
            <a:ext cx="2211022" cy="495300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A2EDEA0-7184-436C-992C-8D667AA8EB7F}"/>
              </a:ext>
            </a:extLst>
          </p:cNvPr>
          <p:cNvSpPr/>
          <p:nvPr userDrawn="1"/>
        </p:nvSpPr>
        <p:spPr>
          <a:xfrm rot="20048077">
            <a:off x="2977240" y="1148481"/>
            <a:ext cx="2397502" cy="4953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F28E606-F052-4F98-9FBC-30FFA9B82FDA}"/>
              </a:ext>
            </a:extLst>
          </p:cNvPr>
          <p:cNvSpPr txBox="1"/>
          <p:nvPr userDrawn="1"/>
        </p:nvSpPr>
        <p:spPr>
          <a:xfrm>
            <a:off x="4557819" y="1913421"/>
            <a:ext cx="422782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b="1" i="0" u="none" strike="noStrike" kern="1200" cap="none" spc="0" normalizeH="0" baseline="0" noProof="0" dirty="0">
                <a:ln w="222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 panose="020B0604020202020204"/>
                <a:ea typeface="+mn-ea"/>
                <a:cs typeface="+mn-cs"/>
              </a:rPr>
              <a:t>KHÁM PHÁ</a:t>
            </a:r>
          </a:p>
        </p:txBody>
      </p:sp>
      <p:pic>
        <p:nvPicPr>
          <p:cNvPr id="21" name="图形 1">
            <a:extLst>
              <a:ext uri="{FF2B5EF4-FFF2-40B4-BE49-F238E27FC236}">
                <a16:creationId xmlns:a16="http://schemas.microsoft.com/office/drawing/2014/main" id="{E7242FD6-D5A6-4563-A793-692CAF20691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16645" y="3997564"/>
            <a:ext cx="3980370" cy="197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703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101">
            <a:extLst>
              <a:ext uri="{FF2B5EF4-FFF2-40B4-BE49-F238E27FC236}">
                <a16:creationId xmlns:a16="http://schemas.microsoft.com/office/drawing/2014/main" id="{F9580584-93CE-465E-9188-9FA7FF0E8D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2" cy="6858001"/>
          </a:xfrm>
          <a:prstGeom prst="rect">
            <a:avLst/>
          </a:prstGeom>
        </p:spPr>
      </p:pic>
      <p:sp>
        <p:nvSpPr>
          <p:cNvPr id="10" name="矩形 2">
            <a:extLst>
              <a:ext uri="{FF2B5EF4-FFF2-40B4-BE49-F238E27FC236}">
                <a16:creationId xmlns:a16="http://schemas.microsoft.com/office/drawing/2014/main" id="{474D555A-C16A-473D-AF7C-F4FD4B48A8D9}"/>
              </a:ext>
            </a:extLst>
          </p:cNvPr>
          <p:cNvSpPr/>
          <p:nvPr userDrawn="1"/>
        </p:nvSpPr>
        <p:spPr>
          <a:xfrm>
            <a:off x="516732" y="469294"/>
            <a:ext cx="11158537" cy="5919412"/>
          </a:xfrm>
          <a:prstGeom prst="rect">
            <a:avLst/>
          </a:prstGeom>
          <a:noFill/>
          <a:ln w="63500">
            <a:solidFill>
              <a:schemeClr val="tx1">
                <a:lumMod val="85000"/>
                <a:lumOff val="1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椭圆 4">
            <a:extLst>
              <a:ext uri="{FF2B5EF4-FFF2-40B4-BE49-F238E27FC236}">
                <a16:creationId xmlns:a16="http://schemas.microsoft.com/office/drawing/2014/main" id="{C65B931E-2ABD-4CF8-84F6-335ECD99B199}"/>
              </a:ext>
            </a:extLst>
          </p:cNvPr>
          <p:cNvSpPr/>
          <p:nvPr userDrawn="1"/>
        </p:nvSpPr>
        <p:spPr>
          <a:xfrm>
            <a:off x="-224147" y="-171430"/>
            <a:ext cx="703249" cy="703249"/>
          </a:xfrm>
          <a:prstGeom prst="ellipse">
            <a:avLst/>
          </a:prstGeom>
          <a:solidFill>
            <a:srgbClr val="FFE799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2" name="任意形状 6">
            <a:extLst>
              <a:ext uri="{FF2B5EF4-FFF2-40B4-BE49-F238E27FC236}">
                <a16:creationId xmlns:a16="http://schemas.microsoft.com/office/drawing/2014/main" id="{E2A2EEE9-A456-4E8F-8852-B76D53D8FF96}"/>
              </a:ext>
            </a:extLst>
          </p:cNvPr>
          <p:cNvSpPr/>
          <p:nvPr userDrawn="1"/>
        </p:nvSpPr>
        <p:spPr>
          <a:xfrm>
            <a:off x="-403246" y="5468729"/>
            <a:ext cx="1839953" cy="1839953"/>
          </a:xfrm>
          <a:custGeom>
            <a:avLst/>
            <a:gdLst>
              <a:gd name="connsiteX0" fmla="*/ 1537456 w 3074912"/>
              <a:gd name="connsiteY0" fmla="*/ 0 h 3074912"/>
              <a:gd name="connsiteX1" fmla="*/ 3074912 w 3074912"/>
              <a:gd name="connsiteY1" fmla="*/ 1537456 h 3074912"/>
              <a:gd name="connsiteX2" fmla="*/ 1537456 w 3074912"/>
              <a:gd name="connsiteY2" fmla="*/ 3074912 h 3074912"/>
              <a:gd name="connsiteX3" fmla="*/ 0 w 3074912"/>
              <a:gd name="connsiteY3" fmla="*/ 1537456 h 3074912"/>
              <a:gd name="connsiteX4" fmla="*/ 1537456 w 3074912"/>
              <a:gd name="connsiteY4" fmla="*/ 0 h 3074912"/>
              <a:gd name="connsiteX5" fmla="*/ 1540876 w 3074912"/>
              <a:gd name="connsiteY5" fmla="*/ 550444 h 3074912"/>
              <a:gd name="connsiteX6" fmla="*/ 553864 w 3074912"/>
              <a:gd name="connsiteY6" fmla="*/ 1537456 h 3074912"/>
              <a:gd name="connsiteX7" fmla="*/ 1540876 w 3074912"/>
              <a:gd name="connsiteY7" fmla="*/ 2524468 h 3074912"/>
              <a:gd name="connsiteX8" fmla="*/ 2527888 w 3074912"/>
              <a:gd name="connsiteY8" fmla="*/ 1537456 h 3074912"/>
              <a:gd name="connsiteX9" fmla="*/ 1540876 w 3074912"/>
              <a:gd name="connsiteY9" fmla="*/ 550444 h 3074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74912" h="3074912">
                <a:moveTo>
                  <a:pt x="1537456" y="0"/>
                </a:moveTo>
                <a:cubicBezTo>
                  <a:pt x="2386570" y="0"/>
                  <a:pt x="3074912" y="688342"/>
                  <a:pt x="3074912" y="1537456"/>
                </a:cubicBezTo>
                <a:cubicBezTo>
                  <a:pt x="3074912" y="2386570"/>
                  <a:pt x="2386570" y="3074912"/>
                  <a:pt x="1537456" y="3074912"/>
                </a:cubicBezTo>
                <a:cubicBezTo>
                  <a:pt x="688342" y="3074912"/>
                  <a:pt x="0" y="2386570"/>
                  <a:pt x="0" y="1537456"/>
                </a:cubicBezTo>
                <a:cubicBezTo>
                  <a:pt x="0" y="688342"/>
                  <a:pt x="688342" y="0"/>
                  <a:pt x="1537456" y="0"/>
                </a:cubicBezTo>
                <a:close/>
                <a:moveTo>
                  <a:pt x="1540876" y="550444"/>
                </a:moveTo>
                <a:cubicBezTo>
                  <a:pt x="995764" y="550444"/>
                  <a:pt x="553864" y="992344"/>
                  <a:pt x="553864" y="1537456"/>
                </a:cubicBezTo>
                <a:cubicBezTo>
                  <a:pt x="553864" y="2082568"/>
                  <a:pt x="995764" y="2524468"/>
                  <a:pt x="1540876" y="2524468"/>
                </a:cubicBezTo>
                <a:cubicBezTo>
                  <a:pt x="2085988" y="2524468"/>
                  <a:pt x="2527888" y="2082568"/>
                  <a:pt x="2527888" y="1537456"/>
                </a:cubicBezTo>
                <a:cubicBezTo>
                  <a:pt x="2527888" y="992344"/>
                  <a:pt x="2085988" y="550444"/>
                  <a:pt x="1540876" y="550444"/>
                </a:cubicBezTo>
                <a:close/>
              </a:path>
            </a:pathLst>
          </a:custGeom>
          <a:solidFill>
            <a:srgbClr val="FCC4D2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椭圆 7">
            <a:extLst>
              <a:ext uri="{FF2B5EF4-FFF2-40B4-BE49-F238E27FC236}">
                <a16:creationId xmlns:a16="http://schemas.microsoft.com/office/drawing/2014/main" id="{1E2A3415-52F3-43A8-85D2-8D6B017D46B0}"/>
              </a:ext>
            </a:extLst>
          </p:cNvPr>
          <p:cNvSpPr/>
          <p:nvPr userDrawn="1"/>
        </p:nvSpPr>
        <p:spPr>
          <a:xfrm>
            <a:off x="11764215" y="6442391"/>
            <a:ext cx="302177" cy="3021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4" name="图片 8">
            <a:extLst>
              <a:ext uri="{FF2B5EF4-FFF2-40B4-BE49-F238E27FC236}">
                <a16:creationId xmlns:a16="http://schemas.microsoft.com/office/drawing/2014/main" id="{6CD0C1A9-71EF-4DBE-9601-B9F05746490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2700000">
            <a:off x="10957684" y="5135837"/>
            <a:ext cx="602779" cy="1767959"/>
          </a:xfrm>
          <a:prstGeom prst="rect">
            <a:avLst/>
          </a:prstGeom>
        </p:spPr>
      </p:pic>
      <p:sp>
        <p:nvSpPr>
          <p:cNvPr id="15" name="椭圆 9">
            <a:extLst>
              <a:ext uri="{FF2B5EF4-FFF2-40B4-BE49-F238E27FC236}">
                <a16:creationId xmlns:a16="http://schemas.microsoft.com/office/drawing/2014/main" id="{BC7E4DB5-7686-4871-BA09-0A5DDCFFD03D}"/>
              </a:ext>
            </a:extLst>
          </p:cNvPr>
          <p:cNvSpPr/>
          <p:nvPr userDrawn="1"/>
        </p:nvSpPr>
        <p:spPr>
          <a:xfrm>
            <a:off x="10478501" y="-122394"/>
            <a:ext cx="417175" cy="417175"/>
          </a:xfrm>
          <a:prstGeom prst="ellipse">
            <a:avLst/>
          </a:prstGeom>
          <a:solidFill>
            <a:srgbClr val="FCA1B7"/>
          </a:solidFill>
          <a:ln w="635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A705815-50C6-489B-A39B-E7D336F21CDD}"/>
              </a:ext>
            </a:extLst>
          </p:cNvPr>
          <p:cNvSpPr/>
          <p:nvPr userDrawn="1"/>
        </p:nvSpPr>
        <p:spPr>
          <a:xfrm rot="21228401">
            <a:off x="2278901" y="1179055"/>
            <a:ext cx="6008783" cy="4661425"/>
          </a:xfrm>
          <a:prstGeom prst="rect">
            <a:avLst/>
          </a:prstGeom>
          <a:solidFill>
            <a:srgbClr val="FFC000">
              <a:alpha val="50000"/>
            </a:srgb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5E3F9D9-E86C-450A-BAA6-C085040D4067}"/>
              </a:ext>
            </a:extLst>
          </p:cNvPr>
          <p:cNvSpPr/>
          <p:nvPr userDrawn="1"/>
        </p:nvSpPr>
        <p:spPr>
          <a:xfrm rot="1737576">
            <a:off x="6328895" y="1082086"/>
            <a:ext cx="2211022" cy="495300"/>
          </a:xfrm>
          <a:prstGeom prst="rect">
            <a:avLst/>
          </a:prstGeom>
          <a:solidFill>
            <a:srgbClr val="00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847D38E-29D5-4F6D-990E-43B85D6A3CCA}"/>
              </a:ext>
            </a:extLst>
          </p:cNvPr>
          <p:cNvSpPr/>
          <p:nvPr userDrawn="1"/>
        </p:nvSpPr>
        <p:spPr>
          <a:xfrm rot="19676478">
            <a:off x="1401292" y="1522000"/>
            <a:ext cx="2397502" cy="495300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D7DB6B0-739A-4370-B3E5-8A28161C766A}"/>
              </a:ext>
            </a:extLst>
          </p:cNvPr>
          <p:cNvSpPr txBox="1"/>
          <p:nvPr userDrawn="1"/>
        </p:nvSpPr>
        <p:spPr>
          <a:xfrm>
            <a:off x="3155097" y="2004297"/>
            <a:ext cx="422782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b="1" i="0" u="none" strike="noStrike" kern="1200" cap="none" spc="0" normalizeH="0" baseline="0" noProof="0" dirty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 panose="020B0604020202020204"/>
                <a:ea typeface="+mn-ea"/>
                <a:cs typeface="+mn-cs"/>
              </a:rPr>
              <a:t>TRÒ CHƠI</a:t>
            </a:r>
          </a:p>
        </p:txBody>
      </p:sp>
      <p:grpSp>
        <p:nvGrpSpPr>
          <p:cNvPr id="21" name="Google Shape;769;p31">
            <a:extLst>
              <a:ext uri="{FF2B5EF4-FFF2-40B4-BE49-F238E27FC236}">
                <a16:creationId xmlns:a16="http://schemas.microsoft.com/office/drawing/2014/main" id="{A7F7820E-B6A1-4ABA-87C3-90A18D28B9AB}"/>
              </a:ext>
            </a:extLst>
          </p:cNvPr>
          <p:cNvGrpSpPr/>
          <p:nvPr userDrawn="1"/>
        </p:nvGrpSpPr>
        <p:grpSpPr>
          <a:xfrm>
            <a:off x="7976030" y="2989410"/>
            <a:ext cx="2842230" cy="2927642"/>
            <a:chOff x="5641385" y="2381306"/>
            <a:chExt cx="2599446" cy="2521829"/>
          </a:xfrm>
        </p:grpSpPr>
        <p:sp>
          <p:nvSpPr>
            <p:cNvPr id="22" name="Google Shape;770;p31">
              <a:extLst>
                <a:ext uri="{FF2B5EF4-FFF2-40B4-BE49-F238E27FC236}">
                  <a16:creationId xmlns:a16="http://schemas.microsoft.com/office/drawing/2014/main" id="{822219BD-B384-4310-9DAD-B8FE6C79198A}"/>
                </a:ext>
              </a:extLst>
            </p:cNvPr>
            <p:cNvSpPr/>
            <p:nvPr/>
          </p:nvSpPr>
          <p:spPr>
            <a:xfrm>
              <a:off x="5715495" y="4459755"/>
              <a:ext cx="2364987" cy="361232"/>
            </a:xfrm>
            <a:custGeom>
              <a:avLst/>
              <a:gdLst/>
              <a:ahLst/>
              <a:cxnLst/>
              <a:rect l="l" t="t" r="r" b="b"/>
              <a:pathLst>
                <a:path w="38516" h="5883" extrusionOk="0">
                  <a:moveTo>
                    <a:pt x="19191" y="1"/>
                  </a:moveTo>
                  <a:cubicBezTo>
                    <a:pt x="8537" y="1"/>
                    <a:pt x="0" y="1379"/>
                    <a:pt x="0" y="2925"/>
                  </a:cubicBezTo>
                  <a:cubicBezTo>
                    <a:pt x="0" y="4471"/>
                    <a:pt x="8537" y="5882"/>
                    <a:pt x="19191" y="5882"/>
                  </a:cubicBezTo>
                  <a:cubicBezTo>
                    <a:pt x="29811" y="5882"/>
                    <a:pt x="38516" y="4471"/>
                    <a:pt x="38516" y="2925"/>
                  </a:cubicBezTo>
                  <a:cubicBezTo>
                    <a:pt x="38516" y="1379"/>
                    <a:pt x="29811" y="1"/>
                    <a:pt x="191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3" name="Google Shape;771;p31">
              <a:extLst>
                <a:ext uri="{FF2B5EF4-FFF2-40B4-BE49-F238E27FC236}">
                  <a16:creationId xmlns:a16="http://schemas.microsoft.com/office/drawing/2014/main" id="{67E305FE-2401-4EC5-9EDC-BF3EBF595F7C}"/>
                </a:ext>
              </a:extLst>
            </p:cNvPr>
            <p:cNvGrpSpPr/>
            <p:nvPr/>
          </p:nvGrpSpPr>
          <p:grpSpPr>
            <a:xfrm flipH="1">
              <a:off x="6793275" y="3690844"/>
              <a:ext cx="1447557" cy="1002468"/>
              <a:chOff x="4799733" y="3457797"/>
              <a:chExt cx="2301388" cy="1593766"/>
            </a:xfrm>
          </p:grpSpPr>
          <p:sp>
            <p:nvSpPr>
              <p:cNvPr id="78" name="Google Shape;772;p31">
                <a:extLst>
                  <a:ext uri="{FF2B5EF4-FFF2-40B4-BE49-F238E27FC236}">
                    <a16:creationId xmlns:a16="http://schemas.microsoft.com/office/drawing/2014/main" id="{79073A0C-EFD1-482A-8844-34F2AA65A7AD}"/>
                  </a:ext>
                </a:extLst>
              </p:cNvPr>
              <p:cNvSpPr/>
              <p:nvPr/>
            </p:nvSpPr>
            <p:spPr>
              <a:xfrm>
                <a:off x="5512937" y="4441437"/>
                <a:ext cx="134693" cy="122202"/>
              </a:xfrm>
              <a:custGeom>
                <a:avLst/>
                <a:gdLst/>
                <a:ahLst/>
                <a:cxnLst/>
                <a:rect l="l" t="t" r="r" b="b"/>
                <a:pathLst>
                  <a:path w="2437" h="2211" extrusionOk="0">
                    <a:moveTo>
                      <a:pt x="1" y="1"/>
                    </a:moveTo>
                    <a:lnTo>
                      <a:pt x="1" y="715"/>
                    </a:lnTo>
                    <a:lnTo>
                      <a:pt x="1" y="1271"/>
                    </a:lnTo>
                    <a:lnTo>
                      <a:pt x="1" y="2211"/>
                    </a:lnTo>
                    <a:lnTo>
                      <a:pt x="2436" y="1112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F09C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773;p31">
                <a:extLst>
                  <a:ext uri="{FF2B5EF4-FFF2-40B4-BE49-F238E27FC236}">
                    <a16:creationId xmlns:a16="http://schemas.microsoft.com/office/drawing/2014/main" id="{206E4361-7ACE-4B2E-AC92-AA915875A491}"/>
                  </a:ext>
                </a:extLst>
              </p:cNvPr>
              <p:cNvSpPr/>
              <p:nvPr/>
            </p:nvSpPr>
            <p:spPr>
              <a:xfrm>
                <a:off x="5671673" y="4450943"/>
                <a:ext cx="91527" cy="79091"/>
              </a:xfrm>
              <a:custGeom>
                <a:avLst/>
                <a:gdLst/>
                <a:ahLst/>
                <a:cxnLst/>
                <a:rect l="l" t="t" r="r" b="b"/>
                <a:pathLst>
                  <a:path w="1656" h="1431" extrusionOk="0">
                    <a:moveTo>
                      <a:pt x="1" y="1"/>
                    </a:moveTo>
                    <a:lnTo>
                      <a:pt x="1" y="1430"/>
                    </a:lnTo>
                    <a:lnTo>
                      <a:pt x="1655" y="1430"/>
                    </a:lnTo>
                    <a:lnTo>
                      <a:pt x="1655" y="1"/>
                    </a:lnTo>
                    <a:close/>
                  </a:path>
                </a:pathLst>
              </a:custGeom>
              <a:solidFill>
                <a:srgbClr val="F9CF7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774;p31">
                <a:extLst>
                  <a:ext uri="{FF2B5EF4-FFF2-40B4-BE49-F238E27FC236}">
                    <a16:creationId xmlns:a16="http://schemas.microsoft.com/office/drawing/2014/main" id="{D10680C6-1117-4253-BDAB-6AB4A92C8AAA}"/>
                  </a:ext>
                </a:extLst>
              </p:cNvPr>
              <p:cNvSpPr/>
              <p:nvPr/>
            </p:nvSpPr>
            <p:spPr>
              <a:xfrm>
                <a:off x="5670236" y="4448014"/>
                <a:ext cx="92246" cy="80528"/>
              </a:xfrm>
              <a:custGeom>
                <a:avLst/>
                <a:gdLst/>
                <a:ahLst/>
                <a:cxnLst/>
                <a:rect l="l" t="t" r="r" b="b"/>
                <a:pathLst>
                  <a:path w="1669" h="1457" extrusionOk="0">
                    <a:moveTo>
                      <a:pt x="239" y="1"/>
                    </a:moveTo>
                    <a:cubicBezTo>
                      <a:pt x="146" y="1"/>
                      <a:pt x="80" y="14"/>
                      <a:pt x="53" y="27"/>
                    </a:cubicBezTo>
                    <a:cubicBezTo>
                      <a:pt x="14" y="40"/>
                      <a:pt x="0" y="54"/>
                      <a:pt x="0" y="93"/>
                    </a:cubicBezTo>
                    <a:cubicBezTo>
                      <a:pt x="0" y="120"/>
                      <a:pt x="14" y="146"/>
                      <a:pt x="40" y="160"/>
                    </a:cubicBezTo>
                    <a:cubicBezTo>
                      <a:pt x="80" y="173"/>
                      <a:pt x="120" y="173"/>
                      <a:pt x="186" y="173"/>
                    </a:cubicBezTo>
                    <a:cubicBezTo>
                      <a:pt x="225" y="186"/>
                      <a:pt x="265" y="186"/>
                      <a:pt x="292" y="199"/>
                    </a:cubicBezTo>
                    <a:cubicBezTo>
                      <a:pt x="305" y="212"/>
                      <a:pt x="345" y="239"/>
                      <a:pt x="371" y="292"/>
                    </a:cubicBezTo>
                    <a:lnTo>
                      <a:pt x="689" y="729"/>
                    </a:lnTo>
                    <a:lnTo>
                      <a:pt x="636" y="795"/>
                    </a:lnTo>
                    <a:lnTo>
                      <a:pt x="596" y="861"/>
                    </a:lnTo>
                    <a:lnTo>
                      <a:pt x="517" y="954"/>
                    </a:lnTo>
                    <a:cubicBezTo>
                      <a:pt x="490" y="993"/>
                      <a:pt x="450" y="1046"/>
                      <a:pt x="398" y="1126"/>
                    </a:cubicBezTo>
                    <a:cubicBezTo>
                      <a:pt x="371" y="1139"/>
                      <a:pt x="358" y="1152"/>
                      <a:pt x="331" y="1165"/>
                    </a:cubicBezTo>
                    <a:cubicBezTo>
                      <a:pt x="318" y="1179"/>
                      <a:pt x="292" y="1179"/>
                      <a:pt x="265" y="1192"/>
                    </a:cubicBezTo>
                    <a:cubicBezTo>
                      <a:pt x="212" y="1192"/>
                      <a:pt x="173" y="1205"/>
                      <a:pt x="133" y="1218"/>
                    </a:cubicBezTo>
                    <a:cubicBezTo>
                      <a:pt x="93" y="1232"/>
                      <a:pt x="80" y="1245"/>
                      <a:pt x="80" y="1285"/>
                    </a:cubicBezTo>
                    <a:cubicBezTo>
                      <a:pt x="80" y="1298"/>
                      <a:pt x="80" y="1324"/>
                      <a:pt x="80" y="1337"/>
                    </a:cubicBezTo>
                    <a:cubicBezTo>
                      <a:pt x="93" y="1337"/>
                      <a:pt x="106" y="1351"/>
                      <a:pt x="120" y="1351"/>
                    </a:cubicBezTo>
                    <a:cubicBezTo>
                      <a:pt x="133" y="1364"/>
                      <a:pt x="146" y="1364"/>
                      <a:pt x="159" y="1364"/>
                    </a:cubicBezTo>
                    <a:lnTo>
                      <a:pt x="556" y="1364"/>
                    </a:lnTo>
                    <a:cubicBezTo>
                      <a:pt x="570" y="1364"/>
                      <a:pt x="583" y="1377"/>
                      <a:pt x="609" y="1377"/>
                    </a:cubicBezTo>
                    <a:lnTo>
                      <a:pt x="675" y="1377"/>
                    </a:lnTo>
                    <a:cubicBezTo>
                      <a:pt x="702" y="1377"/>
                      <a:pt x="728" y="1364"/>
                      <a:pt x="755" y="1364"/>
                    </a:cubicBezTo>
                    <a:cubicBezTo>
                      <a:pt x="781" y="1351"/>
                      <a:pt x="808" y="1324"/>
                      <a:pt x="808" y="1298"/>
                    </a:cubicBezTo>
                    <a:cubicBezTo>
                      <a:pt x="808" y="1285"/>
                      <a:pt x="795" y="1258"/>
                      <a:pt x="781" y="1245"/>
                    </a:cubicBezTo>
                    <a:cubicBezTo>
                      <a:pt x="768" y="1218"/>
                      <a:pt x="715" y="1218"/>
                      <a:pt x="662" y="1218"/>
                    </a:cubicBezTo>
                    <a:cubicBezTo>
                      <a:pt x="636" y="1218"/>
                      <a:pt x="609" y="1205"/>
                      <a:pt x="609" y="1205"/>
                    </a:cubicBezTo>
                    <a:cubicBezTo>
                      <a:pt x="609" y="1192"/>
                      <a:pt x="596" y="1192"/>
                      <a:pt x="596" y="1179"/>
                    </a:cubicBezTo>
                    <a:cubicBezTo>
                      <a:pt x="596" y="1179"/>
                      <a:pt x="609" y="1152"/>
                      <a:pt x="623" y="1139"/>
                    </a:cubicBezTo>
                    <a:cubicBezTo>
                      <a:pt x="636" y="1112"/>
                      <a:pt x="649" y="1099"/>
                      <a:pt x="662" y="1086"/>
                    </a:cubicBezTo>
                    <a:cubicBezTo>
                      <a:pt x="689" y="1046"/>
                      <a:pt x="702" y="1020"/>
                      <a:pt x="728" y="993"/>
                    </a:cubicBezTo>
                    <a:cubicBezTo>
                      <a:pt x="742" y="980"/>
                      <a:pt x="768" y="940"/>
                      <a:pt x="808" y="887"/>
                    </a:cubicBezTo>
                    <a:cubicBezTo>
                      <a:pt x="834" y="927"/>
                      <a:pt x="861" y="967"/>
                      <a:pt x="887" y="1007"/>
                    </a:cubicBezTo>
                    <a:cubicBezTo>
                      <a:pt x="914" y="1033"/>
                      <a:pt x="940" y="1073"/>
                      <a:pt x="967" y="1112"/>
                    </a:cubicBezTo>
                    <a:cubicBezTo>
                      <a:pt x="980" y="1139"/>
                      <a:pt x="1006" y="1165"/>
                      <a:pt x="1020" y="1192"/>
                    </a:cubicBezTo>
                    <a:cubicBezTo>
                      <a:pt x="1033" y="1218"/>
                      <a:pt x="1046" y="1232"/>
                      <a:pt x="1046" y="1245"/>
                    </a:cubicBezTo>
                    <a:cubicBezTo>
                      <a:pt x="1046" y="1258"/>
                      <a:pt x="1033" y="1271"/>
                      <a:pt x="1033" y="1285"/>
                    </a:cubicBezTo>
                    <a:lnTo>
                      <a:pt x="993" y="1285"/>
                    </a:lnTo>
                    <a:cubicBezTo>
                      <a:pt x="967" y="1298"/>
                      <a:pt x="953" y="1311"/>
                      <a:pt x="953" y="1324"/>
                    </a:cubicBezTo>
                    <a:cubicBezTo>
                      <a:pt x="940" y="1337"/>
                      <a:pt x="940" y="1351"/>
                      <a:pt x="940" y="1364"/>
                    </a:cubicBezTo>
                    <a:cubicBezTo>
                      <a:pt x="940" y="1377"/>
                      <a:pt x="953" y="1404"/>
                      <a:pt x="967" y="1430"/>
                    </a:cubicBezTo>
                    <a:cubicBezTo>
                      <a:pt x="993" y="1443"/>
                      <a:pt x="1033" y="1457"/>
                      <a:pt x="1086" y="1457"/>
                    </a:cubicBezTo>
                    <a:lnTo>
                      <a:pt x="1536" y="1457"/>
                    </a:lnTo>
                    <a:cubicBezTo>
                      <a:pt x="1575" y="1457"/>
                      <a:pt x="1602" y="1457"/>
                      <a:pt x="1628" y="1443"/>
                    </a:cubicBezTo>
                    <a:cubicBezTo>
                      <a:pt x="1655" y="1443"/>
                      <a:pt x="1668" y="1417"/>
                      <a:pt x="1668" y="1377"/>
                    </a:cubicBezTo>
                    <a:cubicBezTo>
                      <a:pt x="1668" y="1351"/>
                      <a:pt x="1655" y="1337"/>
                      <a:pt x="1628" y="1324"/>
                    </a:cubicBezTo>
                    <a:cubicBezTo>
                      <a:pt x="1615" y="1311"/>
                      <a:pt x="1589" y="1298"/>
                      <a:pt x="1549" y="1298"/>
                    </a:cubicBezTo>
                    <a:lnTo>
                      <a:pt x="1456" y="1298"/>
                    </a:lnTo>
                    <a:cubicBezTo>
                      <a:pt x="1430" y="1298"/>
                      <a:pt x="1403" y="1285"/>
                      <a:pt x="1364" y="1271"/>
                    </a:cubicBezTo>
                    <a:cubicBezTo>
                      <a:pt x="1350" y="1271"/>
                      <a:pt x="1337" y="1258"/>
                      <a:pt x="1324" y="1245"/>
                    </a:cubicBezTo>
                    <a:cubicBezTo>
                      <a:pt x="1311" y="1232"/>
                      <a:pt x="1284" y="1205"/>
                      <a:pt x="1245" y="1165"/>
                    </a:cubicBezTo>
                    <a:cubicBezTo>
                      <a:pt x="1218" y="1126"/>
                      <a:pt x="1178" y="1073"/>
                      <a:pt x="1125" y="1007"/>
                    </a:cubicBezTo>
                    <a:cubicBezTo>
                      <a:pt x="1073" y="927"/>
                      <a:pt x="1006" y="835"/>
                      <a:pt x="927" y="729"/>
                    </a:cubicBezTo>
                    <a:cubicBezTo>
                      <a:pt x="967" y="676"/>
                      <a:pt x="1006" y="610"/>
                      <a:pt x="1046" y="557"/>
                    </a:cubicBezTo>
                    <a:cubicBezTo>
                      <a:pt x="1073" y="504"/>
                      <a:pt x="1125" y="451"/>
                      <a:pt x="1165" y="385"/>
                    </a:cubicBezTo>
                    <a:cubicBezTo>
                      <a:pt x="1205" y="345"/>
                      <a:pt x="1245" y="318"/>
                      <a:pt x="1271" y="305"/>
                    </a:cubicBezTo>
                    <a:cubicBezTo>
                      <a:pt x="1298" y="292"/>
                      <a:pt x="1337" y="292"/>
                      <a:pt x="1390" y="292"/>
                    </a:cubicBezTo>
                    <a:cubicBezTo>
                      <a:pt x="1430" y="292"/>
                      <a:pt x="1509" y="279"/>
                      <a:pt x="1589" y="279"/>
                    </a:cubicBezTo>
                    <a:cubicBezTo>
                      <a:pt x="1615" y="279"/>
                      <a:pt x="1628" y="279"/>
                      <a:pt x="1642" y="265"/>
                    </a:cubicBezTo>
                    <a:cubicBezTo>
                      <a:pt x="1655" y="239"/>
                      <a:pt x="1655" y="226"/>
                      <a:pt x="1655" y="212"/>
                    </a:cubicBezTo>
                    <a:cubicBezTo>
                      <a:pt x="1655" y="146"/>
                      <a:pt x="1642" y="120"/>
                      <a:pt x="1589" y="120"/>
                    </a:cubicBezTo>
                    <a:lnTo>
                      <a:pt x="1020" y="120"/>
                    </a:lnTo>
                    <a:cubicBezTo>
                      <a:pt x="980" y="120"/>
                      <a:pt x="953" y="120"/>
                      <a:pt x="927" y="133"/>
                    </a:cubicBezTo>
                    <a:cubicBezTo>
                      <a:pt x="900" y="146"/>
                      <a:pt x="887" y="173"/>
                      <a:pt x="887" y="212"/>
                    </a:cubicBezTo>
                    <a:cubicBezTo>
                      <a:pt x="887" y="226"/>
                      <a:pt x="887" y="252"/>
                      <a:pt x="914" y="265"/>
                    </a:cubicBezTo>
                    <a:cubicBezTo>
                      <a:pt x="927" y="265"/>
                      <a:pt x="940" y="279"/>
                      <a:pt x="953" y="279"/>
                    </a:cubicBezTo>
                    <a:cubicBezTo>
                      <a:pt x="953" y="292"/>
                      <a:pt x="967" y="292"/>
                      <a:pt x="967" y="305"/>
                    </a:cubicBezTo>
                    <a:cubicBezTo>
                      <a:pt x="967" y="305"/>
                      <a:pt x="953" y="332"/>
                      <a:pt x="940" y="358"/>
                    </a:cubicBezTo>
                    <a:cubicBezTo>
                      <a:pt x="927" y="385"/>
                      <a:pt x="900" y="411"/>
                      <a:pt x="874" y="451"/>
                    </a:cubicBezTo>
                    <a:lnTo>
                      <a:pt x="808" y="570"/>
                    </a:lnTo>
                    <a:cubicBezTo>
                      <a:pt x="768" y="517"/>
                      <a:pt x="742" y="477"/>
                      <a:pt x="715" y="437"/>
                    </a:cubicBezTo>
                    <a:cubicBezTo>
                      <a:pt x="689" y="398"/>
                      <a:pt x="662" y="371"/>
                      <a:pt x="636" y="332"/>
                    </a:cubicBezTo>
                    <a:cubicBezTo>
                      <a:pt x="623" y="305"/>
                      <a:pt x="596" y="279"/>
                      <a:pt x="596" y="252"/>
                    </a:cubicBezTo>
                    <a:cubicBezTo>
                      <a:pt x="583" y="239"/>
                      <a:pt x="570" y="226"/>
                      <a:pt x="570" y="212"/>
                    </a:cubicBezTo>
                    <a:cubicBezTo>
                      <a:pt x="570" y="199"/>
                      <a:pt x="583" y="186"/>
                      <a:pt x="596" y="186"/>
                    </a:cubicBezTo>
                    <a:lnTo>
                      <a:pt x="662" y="186"/>
                    </a:lnTo>
                    <a:cubicBezTo>
                      <a:pt x="702" y="186"/>
                      <a:pt x="728" y="173"/>
                      <a:pt x="742" y="160"/>
                    </a:cubicBezTo>
                    <a:cubicBezTo>
                      <a:pt x="755" y="133"/>
                      <a:pt x="768" y="120"/>
                      <a:pt x="768" y="107"/>
                    </a:cubicBezTo>
                    <a:cubicBezTo>
                      <a:pt x="768" y="93"/>
                      <a:pt x="768" y="80"/>
                      <a:pt x="768" y="67"/>
                    </a:cubicBezTo>
                    <a:cubicBezTo>
                      <a:pt x="768" y="54"/>
                      <a:pt x="755" y="40"/>
                      <a:pt x="742" y="40"/>
                    </a:cubicBezTo>
                    <a:cubicBezTo>
                      <a:pt x="728" y="27"/>
                      <a:pt x="715" y="14"/>
                      <a:pt x="689" y="14"/>
                    </a:cubicBezTo>
                    <a:cubicBezTo>
                      <a:pt x="675" y="1"/>
                      <a:pt x="636" y="1"/>
                      <a:pt x="596" y="1"/>
                    </a:cubicBezTo>
                    <a:close/>
                  </a:path>
                </a:pathLst>
              </a:custGeom>
              <a:solidFill>
                <a:srgbClr val="F09C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775;p31">
                <a:extLst>
                  <a:ext uri="{FF2B5EF4-FFF2-40B4-BE49-F238E27FC236}">
                    <a16:creationId xmlns:a16="http://schemas.microsoft.com/office/drawing/2014/main" id="{125023DC-71E7-48F1-8125-2957FE05FB42}"/>
                  </a:ext>
                </a:extLst>
              </p:cNvPr>
              <p:cNvSpPr/>
              <p:nvPr/>
            </p:nvSpPr>
            <p:spPr>
              <a:xfrm>
                <a:off x="5668799" y="4448014"/>
                <a:ext cx="100260" cy="84895"/>
              </a:xfrm>
              <a:custGeom>
                <a:avLst/>
                <a:gdLst/>
                <a:ahLst/>
                <a:cxnLst/>
                <a:rect l="l" t="t" r="r" b="b"/>
                <a:pathLst>
                  <a:path w="1814" h="1536" extrusionOk="0">
                    <a:moveTo>
                      <a:pt x="768" y="107"/>
                    </a:moveTo>
                    <a:lnTo>
                      <a:pt x="768" y="160"/>
                    </a:lnTo>
                    <a:lnTo>
                      <a:pt x="662" y="160"/>
                    </a:lnTo>
                    <a:cubicBezTo>
                      <a:pt x="609" y="160"/>
                      <a:pt x="556" y="212"/>
                      <a:pt x="556" y="265"/>
                    </a:cubicBezTo>
                    <a:cubicBezTo>
                      <a:pt x="556" y="265"/>
                      <a:pt x="609" y="265"/>
                      <a:pt x="609" y="332"/>
                    </a:cubicBezTo>
                    <a:cubicBezTo>
                      <a:pt x="609" y="332"/>
                      <a:pt x="609" y="385"/>
                      <a:pt x="662" y="385"/>
                    </a:cubicBezTo>
                    <a:cubicBezTo>
                      <a:pt x="662" y="437"/>
                      <a:pt x="715" y="490"/>
                      <a:pt x="715" y="490"/>
                    </a:cubicBezTo>
                    <a:cubicBezTo>
                      <a:pt x="768" y="543"/>
                      <a:pt x="768" y="596"/>
                      <a:pt x="821" y="662"/>
                    </a:cubicBezTo>
                    <a:lnTo>
                      <a:pt x="887" y="715"/>
                    </a:lnTo>
                    <a:lnTo>
                      <a:pt x="993" y="543"/>
                    </a:lnTo>
                    <a:cubicBezTo>
                      <a:pt x="993" y="490"/>
                      <a:pt x="1046" y="437"/>
                      <a:pt x="1046" y="437"/>
                    </a:cubicBezTo>
                    <a:cubicBezTo>
                      <a:pt x="1046" y="385"/>
                      <a:pt x="1099" y="385"/>
                      <a:pt x="1099" y="332"/>
                    </a:cubicBezTo>
                    <a:cubicBezTo>
                      <a:pt x="1099" y="265"/>
                      <a:pt x="1046" y="265"/>
                      <a:pt x="1046" y="265"/>
                    </a:cubicBezTo>
                    <a:lnTo>
                      <a:pt x="993" y="265"/>
                    </a:lnTo>
                    <a:lnTo>
                      <a:pt x="993" y="212"/>
                    </a:lnTo>
                    <a:lnTo>
                      <a:pt x="1654" y="212"/>
                    </a:lnTo>
                    <a:lnTo>
                      <a:pt x="1654" y="265"/>
                    </a:lnTo>
                    <a:lnTo>
                      <a:pt x="1324" y="265"/>
                    </a:lnTo>
                    <a:cubicBezTo>
                      <a:pt x="1271" y="332"/>
                      <a:pt x="1218" y="332"/>
                      <a:pt x="1218" y="385"/>
                    </a:cubicBezTo>
                    <a:cubicBezTo>
                      <a:pt x="1151" y="437"/>
                      <a:pt x="1099" y="490"/>
                      <a:pt x="1046" y="543"/>
                    </a:cubicBezTo>
                    <a:cubicBezTo>
                      <a:pt x="993" y="596"/>
                      <a:pt x="993" y="662"/>
                      <a:pt x="940" y="715"/>
                    </a:cubicBezTo>
                    <a:lnTo>
                      <a:pt x="940" y="768"/>
                    </a:lnTo>
                    <a:lnTo>
                      <a:pt x="940" y="821"/>
                    </a:lnTo>
                    <a:cubicBezTo>
                      <a:pt x="993" y="927"/>
                      <a:pt x="1099" y="993"/>
                      <a:pt x="1151" y="1099"/>
                    </a:cubicBezTo>
                    <a:cubicBezTo>
                      <a:pt x="1218" y="1152"/>
                      <a:pt x="1218" y="1205"/>
                      <a:pt x="1271" y="1258"/>
                    </a:cubicBezTo>
                    <a:cubicBezTo>
                      <a:pt x="1324" y="1258"/>
                      <a:pt x="1324" y="1324"/>
                      <a:pt x="1324" y="1324"/>
                    </a:cubicBezTo>
                    <a:cubicBezTo>
                      <a:pt x="1376" y="1324"/>
                      <a:pt x="1376" y="1377"/>
                      <a:pt x="1429" y="1377"/>
                    </a:cubicBezTo>
                    <a:lnTo>
                      <a:pt x="1601" y="1377"/>
                    </a:lnTo>
                    <a:cubicBezTo>
                      <a:pt x="1654" y="1377"/>
                      <a:pt x="1654" y="1430"/>
                      <a:pt x="1654" y="1430"/>
                    </a:cubicBezTo>
                    <a:lnTo>
                      <a:pt x="1099" y="1430"/>
                    </a:lnTo>
                    <a:lnTo>
                      <a:pt x="1046" y="1377"/>
                    </a:lnTo>
                    <a:lnTo>
                      <a:pt x="1099" y="1377"/>
                    </a:lnTo>
                    <a:cubicBezTo>
                      <a:pt x="1151" y="1377"/>
                      <a:pt x="1151" y="1324"/>
                      <a:pt x="1151" y="1258"/>
                    </a:cubicBezTo>
                    <a:lnTo>
                      <a:pt x="1151" y="1205"/>
                    </a:lnTo>
                    <a:cubicBezTo>
                      <a:pt x="1099" y="1152"/>
                      <a:pt x="1099" y="1152"/>
                      <a:pt x="1099" y="1099"/>
                    </a:cubicBezTo>
                    <a:cubicBezTo>
                      <a:pt x="1046" y="1099"/>
                      <a:pt x="1046" y="1046"/>
                      <a:pt x="993" y="993"/>
                    </a:cubicBezTo>
                    <a:cubicBezTo>
                      <a:pt x="993" y="993"/>
                      <a:pt x="940" y="927"/>
                      <a:pt x="940" y="874"/>
                    </a:cubicBezTo>
                    <a:lnTo>
                      <a:pt x="887" y="821"/>
                    </a:lnTo>
                    <a:lnTo>
                      <a:pt x="821" y="874"/>
                    </a:lnTo>
                    <a:cubicBezTo>
                      <a:pt x="768" y="927"/>
                      <a:pt x="768" y="993"/>
                      <a:pt x="715" y="993"/>
                    </a:cubicBezTo>
                    <a:cubicBezTo>
                      <a:pt x="715" y="1046"/>
                      <a:pt x="715" y="1046"/>
                      <a:pt x="662" y="1099"/>
                    </a:cubicBezTo>
                    <a:lnTo>
                      <a:pt x="662" y="1152"/>
                    </a:lnTo>
                    <a:cubicBezTo>
                      <a:pt x="609" y="1152"/>
                      <a:pt x="609" y="1152"/>
                      <a:pt x="609" y="1205"/>
                    </a:cubicBezTo>
                    <a:lnTo>
                      <a:pt x="609" y="1258"/>
                    </a:lnTo>
                    <a:cubicBezTo>
                      <a:pt x="662" y="1324"/>
                      <a:pt x="662" y="1324"/>
                      <a:pt x="715" y="1324"/>
                    </a:cubicBezTo>
                    <a:lnTo>
                      <a:pt x="821" y="1324"/>
                    </a:lnTo>
                    <a:cubicBezTo>
                      <a:pt x="768" y="1324"/>
                      <a:pt x="768" y="1377"/>
                      <a:pt x="715" y="1377"/>
                    </a:cubicBezTo>
                    <a:lnTo>
                      <a:pt x="662" y="1377"/>
                    </a:lnTo>
                    <a:lnTo>
                      <a:pt x="609" y="1324"/>
                    </a:lnTo>
                    <a:lnTo>
                      <a:pt x="225" y="1324"/>
                    </a:lnTo>
                    <a:cubicBezTo>
                      <a:pt x="278" y="1324"/>
                      <a:pt x="278" y="1324"/>
                      <a:pt x="331" y="1258"/>
                    </a:cubicBezTo>
                    <a:lnTo>
                      <a:pt x="437" y="1258"/>
                    </a:lnTo>
                    <a:lnTo>
                      <a:pt x="490" y="1205"/>
                    </a:lnTo>
                    <a:cubicBezTo>
                      <a:pt x="556" y="1099"/>
                      <a:pt x="609" y="1046"/>
                      <a:pt x="609" y="1046"/>
                    </a:cubicBezTo>
                    <a:cubicBezTo>
                      <a:pt x="662" y="993"/>
                      <a:pt x="662" y="927"/>
                      <a:pt x="715" y="927"/>
                    </a:cubicBezTo>
                    <a:cubicBezTo>
                      <a:pt x="715" y="927"/>
                      <a:pt x="715" y="874"/>
                      <a:pt x="768" y="874"/>
                    </a:cubicBezTo>
                    <a:lnTo>
                      <a:pt x="768" y="821"/>
                    </a:lnTo>
                    <a:lnTo>
                      <a:pt x="821" y="768"/>
                    </a:lnTo>
                    <a:lnTo>
                      <a:pt x="490" y="265"/>
                    </a:lnTo>
                    <a:cubicBezTo>
                      <a:pt x="437" y="265"/>
                      <a:pt x="437" y="212"/>
                      <a:pt x="384" y="160"/>
                    </a:cubicBezTo>
                    <a:lnTo>
                      <a:pt x="106" y="160"/>
                    </a:lnTo>
                    <a:lnTo>
                      <a:pt x="106" y="107"/>
                    </a:lnTo>
                    <a:close/>
                    <a:moveTo>
                      <a:pt x="106" y="1"/>
                    </a:moveTo>
                    <a:cubicBezTo>
                      <a:pt x="53" y="54"/>
                      <a:pt x="0" y="107"/>
                      <a:pt x="0" y="107"/>
                    </a:cubicBezTo>
                    <a:cubicBezTo>
                      <a:pt x="0" y="160"/>
                      <a:pt x="53" y="212"/>
                      <a:pt x="53" y="265"/>
                    </a:cubicBezTo>
                    <a:lnTo>
                      <a:pt x="331" y="265"/>
                    </a:lnTo>
                    <a:cubicBezTo>
                      <a:pt x="331" y="332"/>
                      <a:pt x="331" y="332"/>
                      <a:pt x="384" y="385"/>
                    </a:cubicBezTo>
                    <a:lnTo>
                      <a:pt x="662" y="768"/>
                    </a:lnTo>
                    <a:lnTo>
                      <a:pt x="662" y="821"/>
                    </a:lnTo>
                    <a:cubicBezTo>
                      <a:pt x="662" y="821"/>
                      <a:pt x="609" y="821"/>
                      <a:pt x="609" y="874"/>
                    </a:cubicBezTo>
                    <a:lnTo>
                      <a:pt x="556" y="927"/>
                    </a:lnTo>
                    <a:cubicBezTo>
                      <a:pt x="490" y="993"/>
                      <a:pt x="437" y="1046"/>
                      <a:pt x="384" y="1099"/>
                    </a:cubicBezTo>
                    <a:lnTo>
                      <a:pt x="384" y="1152"/>
                    </a:lnTo>
                    <a:lnTo>
                      <a:pt x="331" y="1152"/>
                    </a:lnTo>
                    <a:cubicBezTo>
                      <a:pt x="278" y="1152"/>
                      <a:pt x="225" y="1152"/>
                      <a:pt x="159" y="1205"/>
                    </a:cubicBezTo>
                    <a:cubicBezTo>
                      <a:pt x="106" y="1205"/>
                      <a:pt x="53" y="1258"/>
                      <a:pt x="53" y="1324"/>
                    </a:cubicBezTo>
                    <a:cubicBezTo>
                      <a:pt x="53" y="1377"/>
                      <a:pt x="53" y="1377"/>
                      <a:pt x="106" y="1430"/>
                    </a:cubicBezTo>
                    <a:lnTo>
                      <a:pt x="159" y="1430"/>
                    </a:lnTo>
                    <a:cubicBezTo>
                      <a:pt x="159" y="1483"/>
                      <a:pt x="225" y="1483"/>
                      <a:pt x="225" y="1483"/>
                    </a:cubicBezTo>
                    <a:lnTo>
                      <a:pt x="715" y="1483"/>
                    </a:lnTo>
                    <a:cubicBezTo>
                      <a:pt x="768" y="1483"/>
                      <a:pt x="821" y="1483"/>
                      <a:pt x="821" y="1430"/>
                    </a:cubicBezTo>
                    <a:cubicBezTo>
                      <a:pt x="887" y="1430"/>
                      <a:pt x="940" y="1377"/>
                      <a:pt x="940" y="1324"/>
                    </a:cubicBezTo>
                    <a:cubicBezTo>
                      <a:pt x="940" y="1258"/>
                      <a:pt x="887" y="1258"/>
                      <a:pt x="887" y="1258"/>
                    </a:cubicBezTo>
                    <a:cubicBezTo>
                      <a:pt x="821" y="1205"/>
                      <a:pt x="821" y="1205"/>
                      <a:pt x="768" y="1205"/>
                    </a:cubicBezTo>
                    <a:lnTo>
                      <a:pt x="768" y="1152"/>
                    </a:lnTo>
                    <a:cubicBezTo>
                      <a:pt x="768" y="1099"/>
                      <a:pt x="821" y="1099"/>
                      <a:pt x="821" y="1099"/>
                    </a:cubicBezTo>
                    <a:cubicBezTo>
                      <a:pt x="821" y="1046"/>
                      <a:pt x="887" y="1046"/>
                      <a:pt x="887" y="1046"/>
                    </a:cubicBezTo>
                    <a:lnTo>
                      <a:pt x="887" y="1099"/>
                    </a:lnTo>
                    <a:cubicBezTo>
                      <a:pt x="940" y="1099"/>
                      <a:pt x="940" y="1152"/>
                      <a:pt x="993" y="1152"/>
                    </a:cubicBezTo>
                    <a:cubicBezTo>
                      <a:pt x="993" y="1205"/>
                      <a:pt x="993" y="1258"/>
                      <a:pt x="1046" y="1258"/>
                    </a:cubicBezTo>
                    <a:cubicBezTo>
                      <a:pt x="993" y="1258"/>
                      <a:pt x="993" y="1324"/>
                      <a:pt x="940" y="1324"/>
                    </a:cubicBezTo>
                    <a:lnTo>
                      <a:pt x="940" y="1430"/>
                    </a:lnTo>
                    <a:cubicBezTo>
                      <a:pt x="940" y="1430"/>
                      <a:pt x="940" y="1483"/>
                      <a:pt x="993" y="1483"/>
                    </a:cubicBezTo>
                    <a:cubicBezTo>
                      <a:pt x="1046" y="1536"/>
                      <a:pt x="1099" y="1536"/>
                      <a:pt x="1151" y="1536"/>
                    </a:cubicBezTo>
                    <a:lnTo>
                      <a:pt x="1707" y="1536"/>
                    </a:lnTo>
                    <a:cubicBezTo>
                      <a:pt x="1760" y="1536"/>
                      <a:pt x="1813" y="1483"/>
                      <a:pt x="1813" y="1430"/>
                    </a:cubicBezTo>
                    <a:cubicBezTo>
                      <a:pt x="1813" y="1377"/>
                      <a:pt x="1760" y="1324"/>
                      <a:pt x="1707" y="1324"/>
                    </a:cubicBezTo>
                    <a:cubicBezTo>
                      <a:pt x="1707" y="1258"/>
                      <a:pt x="1654" y="1258"/>
                      <a:pt x="1601" y="1258"/>
                    </a:cubicBezTo>
                    <a:lnTo>
                      <a:pt x="1429" y="1258"/>
                    </a:lnTo>
                    <a:cubicBezTo>
                      <a:pt x="1429" y="1205"/>
                      <a:pt x="1376" y="1205"/>
                      <a:pt x="1376" y="1152"/>
                    </a:cubicBezTo>
                    <a:cubicBezTo>
                      <a:pt x="1324" y="1099"/>
                      <a:pt x="1271" y="1046"/>
                      <a:pt x="1218" y="993"/>
                    </a:cubicBezTo>
                    <a:cubicBezTo>
                      <a:pt x="1218" y="927"/>
                      <a:pt x="1099" y="874"/>
                      <a:pt x="1046" y="768"/>
                    </a:cubicBezTo>
                    <a:cubicBezTo>
                      <a:pt x="1099" y="715"/>
                      <a:pt x="1099" y="662"/>
                      <a:pt x="1151" y="596"/>
                    </a:cubicBezTo>
                    <a:cubicBezTo>
                      <a:pt x="1218" y="596"/>
                      <a:pt x="1218" y="543"/>
                      <a:pt x="1271" y="490"/>
                    </a:cubicBezTo>
                    <a:cubicBezTo>
                      <a:pt x="1324" y="437"/>
                      <a:pt x="1324" y="437"/>
                      <a:pt x="1376" y="385"/>
                    </a:cubicBezTo>
                    <a:lnTo>
                      <a:pt x="1654" y="385"/>
                    </a:lnTo>
                    <a:cubicBezTo>
                      <a:pt x="1707" y="385"/>
                      <a:pt x="1707" y="385"/>
                      <a:pt x="1707" y="332"/>
                    </a:cubicBezTo>
                    <a:lnTo>
                      <a:pt x="1760" y="332"/>
                    </a:lnTo>
                    <a:lnTo>
                      <a:pt x="1760" y="265"/>
                    </a:lnTo>
                    <a:lnTo>
                      <a:pt x="1760" y="160"/>
                    </a:lnTo>
                    <a:cubicBezTo>
                      <a:pt x="1760" y="160"/>
                      <a:pt x="1760" y="107"/>
                      <a:pt x="1707" y="107"/>
                    </a:cubicBezTo>
                    <a:lnTo>
                      <a:pt x="940" y="107"/>
                    </a:lnTo>
                    <a:cubicBezTo>
                      <a:pt x="887" y="160"/>
                      <a:pt x="887" y="212"/>
                      <a:pt x="887" y="265"/>
                    </a:cubicBezTo>
                    <a:cubicBezTo>
                      <a:pt x="887" y="265"/>
                      <a:pt x="887" y="332"/>
                      <a:pt x="940" y="332"/>
                    </a:cubicBezTo>
                    <a:lnTo>
                      <a:pt x="940" y="385"/>
                    </a:lnTo>
                    <a:cubicBezTo>
                      <a:pt x="940" y="385"/>
                      <a:pt x="940" y="437"/>
                      <a:pt x="887" y="437"/>
                    </a:cubicBezTo>
                    <a:lnTo>
                      <a:pt x="887" y="490"/>
                    </a:lnTo>
                    <a:cubicBezTo>
                      <a:pt x="821" y="490"/>
                      <a:pt x="821" y="437"/>
                      <a:pt x="821" y="437"/>
                    </a:cubicBezTo>
                    <a:cubicBezTo>
                      <a:pt x="768" y="385"/>
                      <a:pt x="768" y="385"/>
                      <a:pt x="768" y="332"/>
                    </a:cubicBezTo>
                    <a:cubicBezTo>
                      <a:pt x="715" y="332"/>
                      <a:pt x="715" y="332"/>
                      <a:pt x="715" y="265"/>
                    </a:cubicBezTo>
                    <a:cubicBezTo>
                      <a:pt x="768" y="265"/>
                      <a:pt x="821" y="265"/>
                      <a:pt x="821" y="212"/>
                    </a:cubicBezTo>
                    <a:cubicBezTo>
                      <a:pt x="887" y="212"/>
                      <a:pt x="887" y="160"/>
                      <a:pt x="887" y="160"/>
                    </a:cubicBezTo>
                    <a:lnTo>
                      <a:pt x="887" y="107"/>
                    </a:lnTo>
                    <a:lnTo>
                      <a:pt x="887" y="54"/>
                    </a:lnTo>
                    <a:lnTo>
                      <a:pt x="821" y="54"/>
                    </a:lnTo>
                    <a:cubicBezTo>
                      <a:pt x="821" y="1"/>
                      <a:pt x="821" y="1"/>
                      <a:pt x="768" y="1"/>
                    </a:cubicBezTo>
                    <a:close/>
                  </a:path>
                </a:pathLst>
              </a:custGeom>
              <a:solidFill>
                <a:srgbClr val="F09C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776;p31">
                <a:extLst>
                  <a:ext uri="{FF2B5EF4-FFF2-40B4-BE49-F238E27FC236}">
                    <a16:creationId xmlns:a16="http://schemas.microsoft.com/office/drawing/2014/main" id="{65683981-D996-4A47-862F-BD6F9A936364}"/>
                  </a:ext>
                </a:extLst>
              </p:cNvPr>
              <p:cNvSpPr/>
              <p:nvPr/>
            </p:nvSpPr>
            <p:spPr>
              <a:xfrm>
                <a:off x="4799733" y="3864528"/>
                <a:ext cx="1237772" cy="1187034"/>
              </a:xfrm>
              <a:custGeom>
                <a:avLst/>
                <a:gdLst/>
                <a:ahLst/>
                <a:cxnLst/>
                <a:rect l="l" t="t" r="r" b="b"/>
                <a:pathLst>
                  <a:path w="22395" h="21477" extrusionOk="0">
                    <a:moveTo>
                      <a:pt x="17201" y="8638"/>
                    </a:moveTo>
                    <a:cubicBezTo>
                      <a:pt x="17575" y="8638"/>
                      <a:pt x="17951" y="8924"/>
                      <a:pt x="17987" y="9340"/>
                    </a:cubicBezTo>
                    <a:lnTo>
                      <a:pt x="18318" y="16672"/>
                    </a:lnTo>
                    <a:cubicBezTo>
                      <a:pt x="18371" y="17228"/>
                      <a:pt x="17868" y="17718"/>
                      <a:pt x="17273" y="17718"/>
                    </a:cubicBezTo>
                    <a:lnTo>
                      <a:pt x="9821" y="17612"/>
                    </a:lnTo>
                    <a:cubicBezTo>
                      <a:pt x="9212" y="17612"/>
                      <a:pt x="8881" y="16844"/>
                      <a:pt x="9331" y="16447"/>
                    </a:cubicBezTo>
                    <a:lnTo>
                      <a:pt x="16717" y="8837"/>
                    </a:lnTo>
                    <a:cubicBezTo>
                      <a:pt x="16855" y="8699"/>
                      <a:pt x="17028" y="8638"/>
                      <a:pt x="17201" y="8638"/>
                    </a:cubicBezTo>
                    <a:close/>
                    <a:moveTo>
                      <a:pt x="20125" y="1"/>
                    </a:moveTo>
                    <a:cubicBezTo>
                      <a:pt x="19697" y="1"/>
                      <a:pt x="19262" y="159"/>
                      <a:pt x="18927" y="512"/>
                    </a:cubicBezTo>
                    <a:lnTo>
                      <a:pt x="993" y="18711"/>
                    </a:lnTo>
                    <a:cubicBezTo>
                      <a:pt x="0" y="19756"/>
                      <a:pt x="781" y="21477"/>
                      <a:pt x="2264" y="21477"/>
                    </a:cubicBezTo>
                    <a:lnTo>
                      <a:pt x="20303" y="21477"/>
                    </a:lnTo>
                    <a:cubicBezTo>
                      <a:pt x="21508" y="21477"/>
                      <a:pt x="22395" y="20537"/>
                      <a:pt x="22395" y="19425"/>
                    </a:cubicBezTo>
                    <a:lnTo>
                      <a:pt x="21786" y="1558"/>
                    </a:lnTo>
                    <a:cubicBezTo>
                      <a:pt x="21786" y="611"/>
                      <a:pt x="20967" y="1"/>
                      <a:pt x="2012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777;p31">
                <a:extLst>
                  <a:ext uri="{FF2B5EF4-FFF2-40B4-BE49-F238E27FC236}">
                    <a16:creationId xmlns:a16="http://schemas.microsoft.com/office/drawing/2014/main" id="{5E928E99-D4F1-4A2B-AB50-D702075E5867}"/>
                  </a:ext>
                </a:extLst>
              </p:cNvPr>
              <p:cNvSpPr/>
              <p:nvPr/>
            </p:nvSpPr>
            <p:spPr>
              <a:xfrm>
                <a:off x="4845828" y="3874532"/>
                <a:ext cx="1027082" cy="1046648"/>
              </a:xfrm>
              <a:custGeom>
                <a:avLst/>
                <a:gdLst/>
                <a:ahLst/>
                <a:cxnLst/>
                <a:rect l="l" t="t" r="r" b="b"/>
                <a:pathLst>
                  <a:path w="18583" h="18937" extrusionOk="0">
                    <a:moveTo>
                      <a:pt x="18477" y="0"/>
                    </a:moveTo>
                    <a:cubicBezTo>
                      <a:pt x="18305" y="119"/>
                      <a:pt x="18199" y="225"/>
                      <a:pt x="18093" y="331"/>
                    </a:cubicBezTo>
                    <a:lnTo>
                      <a:pt x="159" y="18530"/>
                    </a:lnTo>
                    <a:cubicBezTo>
                      <a:pt x="106" y="18649"/>
                      <a:pt x="53" y="18702"/>
                      <a:pt x="0" y="18755"/>
                    </a:cubicBezTo>
                    <a:lnTo>
                      <a:pt x="0" y="18808"/>
                    </a:lnTo>
                    <a:cubicBezTo>
                      <a:pt x="80" y="18894"/>
                      <a:pt x="189" y="18937"/>
                      <a:pt x="293" y="18937"/>
                    </a:cubicBezTo>
                    <a:cubicBezTo>
                      <a:pt x="397" y="18937"/>
                      <a:pt x="497" y="18894"/>
                      <a:pt x="556" y="18808"/>
                    </a:cubicBezTo>
                    <a:lnTo>
                      <a:pt x="18477" y="556"/>
                    </a:lnTo>
                    <a:cubicBezTo>
                      <a:pt x="18583" y="384"/>
                      <a:pt x="18583" y="172"/>
                      <a:pt x="184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778;p31">
                <a:extLst>
                  <a:ext uri="{FF2B5EF4-FFF2-40B4-BE49-F238E27FC236}">
                    <a16:creationId xmlns:a16="http://schemas.microsoft.com/office/drawing/2014/main" id="{A114321D-AAAB-47D5-A0E2-0AED649A8D91}"/>
                  </a:ext>
                </a:extLst>
              </p:cNvPr>
              <p:cNvSpPr/>
              <p:nvPr/>
            </p:nvSpPr>
            <p:spPr>
              <a:xfrm>
                <a:off x="5818028" y="3941796"/>
                <a:ext cx="76107" cy="67374"/>
              </a:xfrm>
              <a:custGeom>
                <a:avLst/>
                <a:gdLst/>
                <a:ahLst/>
                <a:cxnLst/>
                <a:rect l="l" t="t" r="r" b="b"/>
                <a:pathLst>
                  <a:path w="1377" h="1219" extrusionOk="0">
                    <a:moveTo>
                      <a:pt x="0" y="1"/>
                    </a:moveTo>
                    <a:lnTo>
                      <a:pt x="0" y="160"/>
                    </a:lnTo>
                    <a:lnTo>
                      <a:pt x="1218" y="1219"/>
                    </a:lnTo>
                    <a:lnTo>
                      <a:pt x="1324" y="1219"/>
                    </a:lnTo>
                    <a:cubicBezTo>
                      <a:pt x="1376" y="1152"/>
                      <a:pt x="1376" y="1099"/>
                      <a:pt x="1324" y="1047"/>
                    </a:cubicBezTo>
                    <a:lnTo>
                      <a:pt x="172" y="1"/>
                    </a:ln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779;p31">
                <a:extLst>
                  <a:ext uri="{FF2B5EF4-FFF2-40B4-BE49-F238E27FC236}">
                    <a16:creationId xmlns:a16="http://schemas.microsoft.com/office/drawing/2014/main" id="{32F8B873-1BD3-4DA9-8362-DC0982E7E22B}"/>
                  </a:ext>
                </a:extLst>
              </p:cNvPr>
              <p:cNvSpPr/>
              <p:nvPr/>
            </p:nvSpPr>
            <p:spPr>
              <a:xfrm>
                <a:off x="5647575" y="4112967"/>
                <a:ext cx="76107" cy="69585"/>
              </a:xfrm>
              <a:custGeom>
                <a:avLst/>
                <a:gdLst/>
                <a:ahLst/>
                <a:cxnLst/>
                <a:rect l="l" t="t" r="r" b="b"/>
                <a:pathLst>
                  <a:path w="1377" h="1259" extrusionOk="0">
                    <a:moveTo>
                      <a:pt x="86" y="1"/>
                    </a:moveTo>
                    <a:cubicBezTo>
                      <a:pt x="66" y="1"/>
                      <a:pt x="53" y="14"/>
                      <a:pt x="53" y="41"/>
                    </a:cubicBezTo>
                    <a:cubicBezTo>
                      <a:pt x="0" y="107"/>
                      <a:pt x="0" y="160"/>
                      <a:pt x="53" y="160"/>
                    </a:cubicBezTo>
                    <a:lnTo>
                      <a:pt x="1205" y="1258"/>
                    </a:lnTo>
                    <a:lnTo>
                      <a:pt x="1377" y="1258"/>
                    </a:lnTo>
                    <a:cubicBezTo>
                      <a:pt x="1377" y="1205"/>
                      <a:pt x="1377" y="1152"/>
                      <a:pt x="1324" y="1100"/>
                    </a:cubicBezTo>
                    <a:lnTo>
                      <a:pt x="159" y="41"/>
                    </a:lnTo>
                    <a:cubicBezTo>
                      <a:pt x="133" y="14"/>
                      <a:pt x="106" y="1"/>
                      <a:pt x="86" y="1"/>
                    </a:cubicBez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780;p31">
                <a:extLst>
                  <a:ext uri="{FF2B5EF4-FFF2-40B4-BE49-F238E27FC236}">
                    <a16:creationId xmlns:a16="http://schemas.microsoft.com/office/drawing/2014/main" id="{E79DC200-D47E-4043-9579-D1B1CB1B43DC}"/>
                  </a:ext>
                </a:extLst>
              </p:cNvPr>
              <p:cNvSpPr/>
              <p:nvPr/>
            </p:nvSpPr>
            <p:spPr>
              <a:xfrm>
                <a:off x="5775580" y="3984243"/>
                <a:ext cx="54883" cy="49080"/>
              </a:xfrm>
              <a:custGeom>
                <a:avLst/>
                <a:gdLst/>
                <a:ahLst/>
                <a:cxnLst/>
                <a:rect l="l" t="t" r="r" b="b"/>
                <a:pathLst>
                  <a:path w="993" h="888" extrusionOk="0">
                    <a:moveTo>
                      <a:pt x="53" y="1"/>
                    </a:moveTo>
                    <a:cubicBezTo>
                      <a:pt x="0" y="54"/>
                      <a:pt x="0" y="54"/>
                      <a:pt x="53" y="120"/>
                    </a:cubicBezTo>
                    <a:lnTo>
                      <a:pt x="874" y="887"/>
                    </a:lnTo>
                    <a:lnTo>
                      <a:pt x="993" y="887"/>
                    </a:lnTo>
                    <a:lnTo>
                      <a:pt x="993" y="781"/>
                    </a:lnTo>
                    <a:lnTo>
                      <a:pt x="106" y="1"/>
                    </a:ln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781;p31">
                <a:extLst>
                  <a:ext uri="{FF2B5EF4-FFF2-40B4-BE49-F238E27FC236}">
                    <a16:creationId xmlns:a16="http://schemas.microsoft.com/office/drawing/2014/main" id="{EF1F8262-C0FD-4814-A3DF-CA09357F9CFF}"/>
                  </a:ext>
                </a:extLst>
              </p:cNvPr>
              <p:cNvSpPr/>
              <p:nvPr/>
            </p:nvSpPr>
            <p:spPr>
              <a:xfrm>
                <a:off x="5736062" y="4024646"/>
                <a:ext cx="54938" cy="50351"/>
              </a:xfrm>
              <a:custGeom>
                <a:avLst/>
                <a:gdLst/>
                <a:ahLst/>
                <a:cxnLst/>
                <a:rect l="l" t="t" r="r" b="b"/>
                <a:pathLst>
                  <a:path w="994" h="911" extrusionOk="0">
                    <a:moveTo>
                      <a:pt x="73" y="1"/>
                    </a:moveTo>
                    <a:cubicBezTo>
                      <a:pt x="54" y="1"/>
                      <a:pt x="27" y="17"/>
                      <a:pt x="1" y="50"/>
                    </a:cubicBezTo>
                    <a:lnTo>
                      <a:pt x="1" y="103"/>
                    </a:lnTo>
                    <a:lnTo>
                      <a:pt x="874" y="871"/>
                    </a:lnTo>
                    <a:cubicBezTo>
                      <a:pt x="901" y="898"/>
                      <a:pt x="914" y="911"/>
                      <a:pt x="929" y="911"/>
                    </a:cubicBezTo>
                    <a:cubicBezTo>
                      <a:pt x="944" y="911"/>
                      <a:pt x="960" y="898"/>
                      <a:pt x="993" y="871"/>
                    </a:cubicBezTo>
                    <a:lnTo>
                      <a:pt x="993" y="818"/>
                    </a:lnTo>
                    <a:lnTo>
                      <a:pt x="107" y="50"/>
                    </a:lnTo>
                    <a:cubicBezTo>
                      <a:pt x="107" y="17"/>
                      <a:pt x="93" y="1"/>
                      <a:pt x="73" y="1"/>
                    </a:cubicBez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782;p31">
                <a:extLst>
                  <a:ext uri="{FF2B5EF4-FFF2-40B4-BE49-F238E27FC236}">
                    <a16:creationId xmlns:a16="http://schemas.microsoft.com/office/drawing/2014/main" id="{0F18B579-59FC-48BE-B7F8-F07A127BD2BC}"/>
                  </a:ext>
                </a:extLst>
              </p:cNvPr>
              <p:cNvSpPr/>
              <p:nvPr/>
            </p:nvSpPr>
            <p:spPr>
              <a:xfrm>
                <a:off x="5695826" y="4066927"/>
                <a:ext cx="54938" cy="48306"/>
              </a:xfrm>
              <a:custGeom>
                <a:avLst/>
                <a:gdLst/>
                <a:ahLst/>
                <a:cxnLst/>
                <a:rect l="l" t="t" r="r" b="b"/>
                <a:pathLst>
                  <a:path w="994" h="874" extrusionOk="0">
                    <a:moveTo>
                      <a:pt x="1" y="0"/>
                    </a:moveTo>
                    <a:lnTo>
                      <a:pt x="1" y="106"/>
                    </a:lnTo>
                    <a:lnTo>
                      <a:pt x="887" y="874"/>
                    </a:lnTo>
                    <a:lnTo>
                      <a:pt x="940" y="874"/>
                    </a:lnTo>
                    <a:cubicBezTo>
                      <a:pt x="993" y="874"/>
                      <a:pt x="993" y="821"/>
                      <a:pt x="940" y="768"/>
                    </a:cubicBezTo>
                    <a:lnTo>
                      <a:pt x="120" y="0"/>
                    </a:ln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783;p31">
                <a:extLst>
                  <a:ext uri="{FF2B5EF4-FFF2-40B4-BE49-F238E27FC236}">
                    <a16:creationId xmlns:a16="http://schemas.microsoft.com/office/drawing/2014/main" id="{E67D8C9E-6430-4177-B4D1-8EA0D7E28526}"/>
                  </a:ext>
                </a:extLst>
              </p:cNvPr>
              <p:cNvSpPr/>
              <p:nvPr/>
            </p:nvSpPr>
            <p:spPr>
              <a:xfrm>
                <a:off x="5604409" y="4158344"/>
                <a:ext cx="54883" cy="48361"/>
              </a:xfrm>
              <a:custGeom>
                <a:avLst/>
                <a:gdLst/>
                <a:ahLst/>
                <a:cxnLst/>
                <a:rect l="l" t="t" r="r" b="b"/>
                <a:pathLst>
                  <a:path w="993" h="875" extrusionOk="0">
                    <a:moveTo>
                      <a:pt x="66" y="1"/>
                    </a:moveTo>
                    <a:cubicBezTo>
                      <a:pt x="0" y="54"/>
                      <a:pt x="0" y="54"/>
                      <a:pt x="66" y="106"/>
                    </a:cubicBezTo>
                    <a:lnTo>
                      <a:pt x="887" y="874"/>
                    </a:lnTo>
                    <a:lnTo>
                      <a:pt x="993" y="874"/>
                    </a:lnTo>
                    <a:lnTo>
                      <a:pt x="993" y="768"/>
                    </a:lnTo>
                    <a:lnTo>
                      <a:pt x="119" y="1"/>
                    </a:ln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784;p31">
                <a:extLst>
                  <a:ext uri="{FF2B5EF4-FFF2-40B4-BE49-F238E27FC236}">
                    <a16:creationId xmlns:a16="http://schemas.microsoft.com/office/drawing/2014/main" id="{14919EFC-4F19-42D3-9F77-4E44330A43E9}"/>
                  </a:ext>
                </a:extLst>
              </p:cNvPr>
              <p:cNvSpPr/>
              <p:nvPr/>
            </p:nvSpPr>
            <p:spPr>
              <a:xfrm>
                <a:off x="5564891" y="4198580"/>
                <a:ext cx="54938" cy="50517"/>
              </a:xfrm>
              <a:custGeom>
                <a:avLst/>
                <a:gdLst/>
                <a:ahLst/>
                <a:cxnLst/>
                <a:rect l="l" t="t" r="r" b="b"/>
                <a:pathLst>
                  <a:path w="994" h="914" extrusionOk="0">
                    <a:moveTo>
                      <a:pt x="87" y="1"/>
                    </a:moveTo>
                    <a:cubicBezTo>
                      <a:pt x="70" y="1"/>
                      <a:pt x="54" y="14"/>
                      <a:pt x="54" y="40"/>
                    </a:cubicBezTo>
                    <a:cubicBezTo>
                      <a:pt x="1" y="40"/>
                      <a:pt x="1" y="93"/>
                      <a:pt x="54" y="93"/>
                    </a:cubicBezTo>
                    <a:lnTo>
                      <a:pt x="887" y="874"/>
                    </a:lnTo>
                    <a:cubicBezTo>
                      <a:pt x="914" y="901"/>
                      <a:pt x="927" y="914"/>
                      <a:pt x="940" y="914"/>
                    </a:cubicBezTo>
                    <a:cubicBezTo>
                      <a:pt x="954" y="914"/>
                      <a:pt x="967" y="901"/>
                      <a:pt x="993" y="874"/>
                    </a:cubicBezTo>
                    <a:lnTo>
                      <a:pt x="993" y="808"/>
                    </a:lnTo>
                    <a:lnTo>
                      <a:pt x="120" y="40"/>
                    </a:lnTo>
                    <a:cubicBezTo>
                      <a:pt x="120" y="14"/>
                      <a:pt x="103" y="1"/>
                      <a:pt x="87" y="1"/>
                    </a:cubicBez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785;p31">
                <a:extLst>
                  <a:ext uri="{FF2B5EF4-FFF2-40B4-BE49-F238E27FC236}">
                    <a16:creationId xmlns:a16="http://schemas.microsoft.com/office/drawing/2014/main" id="{16A14984-E0E8-456B-BD84-8259DE0710F7}"/>
                  </a:ext>
                </a:extLst>
              </p:cNvPr>
              <p:cNvSpPr/>
              <p:nvPr/>
            </p:nvSpPr>
            <p:spPr>
              <a:xfrm>
                <a:off x="5525373" y="4240254"/>
                <a:ext cx="54938" cy="49080"/>
              </a:xfrm>
              <a:custGeom>
                <a:avLst/>
                <a:gdLst/>
                <a:ahLst/>
                <a:cxnLst/>
                <a:rect l="l" t="t" r="r" b="b"/>
                <a:pathLst>
                  <a:path w="994" h="888" extrusionOk="0">
                    <a:moveTo>
                      <a:pt x="1" y="1"/>
                    </a:moveTo>
                    <a:lnTo>
                      <a:pt x="1" y="120"/>
                    </a:lnTo>
                    <a:lnTo>
                      <a:pt x="888" y="888"/>
                    </a:lnTo>
                    <a:lnTo>
                      <a:pt x="994" y="888"/>
                    </a:lnTo>
                    <a:cubicBezTo>
                      <a:pt x="994" y="888"/>
                      <a:pt x="994" y="835"/>
                      <a:pt x="941" y="782"/>
                    </a:cubicBezTo>
                    <a:lnTo>
                      <a:pt x="107" y="1"/>
                    </a:ln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786;p31">
                <a:extLst>
                  <a:ext uri="{FF2B5EF4-FFF2-40B4-BE49-F238E27FC236}">
                    <a16:creationId xmlns:a16="http://schemas.microsoft.com/office/drawing/2014/main" id="{F1061FD4-18FB-4000-8538-542996E0E4A8}"/>
                  </a:ext>
                </a:extLst>
              </p:cNvPr>
              <p:cNvSpPr/>
              <p:nvPr/>
            </p:nvSpPr>
            <p:spPr>
              <a:xfrm>
                <a:off x="5433956" y="4331726"/>
                <a:ext cx="57868" cy="49080"/>
              </a:xfrm>
              <a:custGeom>
                <a:avLst/>
                <a:gdLst/>
                <a:ahLst/>
                <a:cxnLst/>
                <a:rect l="l" t="t" r="r" b="b"/>
                <a:pathLst>
                  <a:path w="1047" h="888" extrusionOk="0">
                    <a:moveTo>
                      <a:pt x="53" y="0"/>
                    </a:moveTo>
                    <a:cubicBezTo>
                      <a:pt x="0" y="53"/>
                      <a:pt x="0" y="53"/>
                      <a:pt x="53" y="119"/>
                    </a:cubicBezTo>
                    <a:lnTo>
                      <a:pt x="940" y="887"/>
                    </a:lnTo>
                    <a:lnTo>
                      <a:pt x="993" y="887"/>
                    </a:lnTo>
                    <a:cubicBezTo>
                      <a:pt x="1046" y="887"/>
                      <a:pt x="1046" y="834"/>
                      <a:pt x="993" y="781"/>
                    </a:cubicBezTo>
                    <a:lnTo>
                      <a:pt x="173" y="0"/>
                    </a:ln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787;p31">
                <a:extLst>
                  <a:ext uri="{FF2B5EF4-FFF2-40B4-BE49-F238E27FC236}">
                    <a16:creationId xmlns:a16="http://schemas.microsoft.com/office/drawing/2014/main" id="{FA98C54B-4142-4BB3-8E04-33B83E3FA627}"/>
                  </a:ext>
                </a:extLst>
              </p:cNvPr>
              <p:cNvSpPr/>
              <p:nvPr/>
            </p:nvSpPr>
            <p:spPr>
              <a:xfrm>
                <a:off x="5394438" y="4372128"/>
                <a:ext cx="54938" cy="50351"/>
              </a:xfrm>
              <a:custGeom>
                <a:avLst/>
                <a:gdLst/>
                <a:ahLst/>
                <a:cxnLst/>
                <a:rect l="l" t="t" r="r" b="b"/>
                <a:pathLst>
                  <a:path w="994" h="911" extrusionOk="0">
                    <a:moveTo>
                      <a:pt x="80" y="1"/>
                    </a:moveTo>
                    <a:cubicBezTo>
                      <a:pt x="67" y="1"/>
                      <a:pt x="54" y="17"/>
                      <a:pt x="54" y="50"/>
                    </a:cubicBezTo>
                    <a:cubicBezTo>
                      <a:pt x="1" y="50"/>
                      <a:pt x="1" y="103"/>
                      <a:pt x="54" y="103"/>
                    </a:cubicBezTo>
                    <a:lnTo>
                      <a:pt x="888" y="871"/>
                    </a:lnTo>
                    <a:cubicBezTo>
                      <a:pt x="914" y="897"/>
                      <a:pt x="940" y="910"/>
                      <a:pt x="960" y="910"/>
                    </a:cubicBezTo>
                    <a:cubicBezTo>
                      <a:pt x="980" y="910"/>
                      <a:pt x="993" y="897"/>
                      <a:pt x="993" y="871"/>
                    </a:cubicBezTo>
                    <a:lnTo>
                      <a:pt x="993" y="818"/>
                    </a:lnTo>
                    <a:lnTo>
                      <a:pt x="107" y="50"/>
                    </a:lnTo>
                    <a:cubicBezTo>
                      <a:pt x="107" y="17"/>
                      <a:pt x="93" y="1"/>
                      <a:pt x="80" y="1"/>
                    </a:cubicBez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788;p31">
                <a:extLst>
                  <a:ext uri="{FF2B5EF4-FFF2-40B4-BE49-F238E27FC236}">
                    <a16:creationId xmlns:a16="http://schemas.microsoft.com/office/drawing/2014/main" id="{3B27D17C-087C-4659-B1BE-B20DF4979076}"/>
                  </a:ext>
                </a:extLst>
              </p:cNvPr>
              <p:cNvSpPr/>
              <p:nvPr/>
            </p:nvSpPr>
            <p:spPr>
              <a:xfrm>
                <a:off x="5354975" y="4414354"/>
                <a:ext cx="54883" cy="48361"/>
              </a:xfrm>
              <a:custGeom>
                <a:avLst/>
                <a:gdLst/>
                <a:ahLst/>
                <a:cxnLst/>
                <a:rect l="l" t="t" r="r" b="b"/>
                <a:pathLst>
                  <a:path w="993" h="875" extrusionOk="0">
                    <a:moveTo>
                      <a:pt x="0" y="1"/>
                    </a:moveTo>
                    <a:cubicBezTo>
                      <a:pt x="0" y="54"/>
                      <a:pt x="0" y="54"/>
                      <a:pt x="53" y="107"/>
                    </a:cubicBezTo>
                    <a:lnTo>
                      <a:pt x="874" y="874"/>
                    </a:lnTo>
                    <a:lnTo>
                      <a:pt x="993" y="874"/>
                    </a:lnTo>
                    <a:lnTo>
                      <a:pt x="993" y="769"/>
                    </a:lnTo>
                    <a:lnTo>
                      <a:pt x="106" y="1"/>
                    </a:ln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789;p31">
                <a:extLst>
                  <a:ext uri="{FF2B5EF4-FFF2-40B4-BE49-F238E27FC236}">
                    <a16:creationId xmlns:a16="http://schemas.microsoft.com/office/drawing/2014/main" id="{339F7ECD-CC9C-473F-B37B-2385B55D67B4}"/>
                  </a:ext>
                </a:extLst>
              </p:cNvPr>
              <p:cNvSpPr/>
              <p:nvPr/>
            </p:nvSpPr>
            <p:spPr>
              <a:xfrm>
                <a:off x="5266433" y="4505826"/>
                <a:ext cx="54938" cy="48306"/>
              </a:xfrm>
              <a:custGeom>
                <a:avLst/>
                <a:gdLst/>
                <a:ahLst/>
                <a:cxnLst/>
                <a:rect l="l" t="t" r="r" b="b"/>
                <a:pathLst>
                  <a:path w="994" h="874" extrusionOk="0">
                    <a:moveTo>
                      <a:pt x="1" y="0"/>
                    </a:moveTo>
                    <a:lnTo>
                      <a:pt x="1" y="106"/>
                    </a:lnTo>
                    <a:lnTo>
                      <a:pt x="887" y="874"/>
                    </a:lnTo>
                    <a:lnTo>
                      <a:pt x="940" y="874"/>
                    </a:lnTo>
                    <a:cubicBezTo>
                      <a:pt x="993" y="874"/>
                      <a:pt x="993" y="821"/>
                      <a:pt x="940" y="768"/>
                    </a:cubicBezTo>
                    <a:lnTo>
                      <a:pt x="106" y="0"/>
                    </a:ln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790;p31">
                <a:extLst>
                  <a:ext uri="{FF2B5EF4-FFF2-40B4-BE49-F238E27FC236}">
                    <a16:creationId xmlns:a16="http://schemas.microsoft.com/office/drawing/2014/main" id="{929A46A0-A9B7-43A8-8F42-C0A7E506D3DB}"/>
                  </a:ext>
                </a:extLst>
              </p:cNvPr>
              <p:cNvSpPr/>
              <p:nvPr/>
            </p:nvSpPr>
            <p:spPr>
              <a:xfrm>
                <a:off x="5223986" y="4546063"/>
                <a:ext cx="57868" cy="50517"/>
              </a:xfrm>
              <a:custGeom>
                <a:avLst/>
                <a:gdLst/>
                <a:ahLst/>
                <a:cxnLst/>
                <a:rect l="l" t="t" r="r" b="b"/>
                <a:pathLst>
                  <a:path w="1047" h="914" extrusionOk="0">
                    <a:moveTo>
                      <a:pt x="87" y="0"/>
                    </a:moveTo>
                    <a:cubicBezTo>
                      <a:pt x="67" y="0"/>
                      <a:pt x="54" y="13"/>
                      <a:pt x="54" y="40"/>
                    </a:cubicBezTo>
                    <a:cubicBezTo>
                      <a:pt x="1" y="40"/>
                      <a:pt x="1" y="93"/>
                      <a:pt x="54" y="93"/>
                    </a:cubicBezTo>
                    <a:lnTo>
                      <a:pt x="874" y="874"/>
                    </a:lnTo>
                    <a:cubicBezTo>
                      <a:pt x="901" y="900"/>
                      <a:pt x="931" y="913"/>
                      <a:pt x="954" y="913"/>
                    </a:cubicBezTo>
                    <a:cubicBezTo>
                      <a:pt x="977" y="913"/>
                      <a:pt x="994" y="900"/>
                      <a:pt x="994" y="874"/>
                    </a:cubicBezTo>
                    <a:cubicBezTo>
                      <a:pt x="1047" y="874"/>
                      <a:pt x="1047" y="808"/>
                      <a:pt x="994" y="808"/>
                    </a:cubicBezTo>
                    <a:lnTo>
                      <a:pt x="160" y="40"/>
                    </a:lnTo>
                    <a:cubicBezTo>
                      <a:pt x="133" y="13"/>
                      <a:pt x="107" y="0"/>
                      <a:pt x="87" y="0"/>
                    </a:cubicBez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791;p31">
                <a:extLst>
                  <a:ext uri="{FF2B5EF4-FFF2-40B4-BE49-F238E27FC236}">
                    <a16:creationId xmlns:a16="http://schemas.microsoft.com/office/drawing/2014/main" id="{A2844C9A-294B-4908-9F85-F7A922CB807E}"/>
                  </a:ext>
                </a:extLst>
              </p:cNvPr>
              <p:cNvSpPr/>
              <p:nvPr/>
            </p:nvSpPr>
            <p:spPr>
              <a:xfrm>
                <a:off x="5183804" y="4587736"/>
                <a:ext cx="54883" cy="49080"/>
              </a:xfrm>
              <a:custGeom>
                <a:avLst/>
                <a:gdLst/>
                <a:ahLst/>
                <a:cxnLst/>
                <a:rect l="l" t="t" r="r" b="b"/>
                <a:pathLst>
                  <a:path w="993" h="888" extrusionOk="0">
                    <a:moveTo>
                      <a:pt x="66" y="1"/>
                    </a:moveTo>
                    <a:cubicBezTo>
                      <a:pt x="0" y="54"/>
                      <a:pt x="0" y="120"/>
                      <a:pt x="66" y="120"/>
                    </a:cubicBezTo>
                    <a:lnTo>
                      <a:pt x="887" y="887"/>
                    </a:lnTo>
                    <a:lnTo>
                      <a:pt x="993" y="887"/>
                    </a:lnTo>
                    <a:lnTo>
                      <a:pt x="993" y="782"/>
                    </a:lnTo>
                    <a:lnTo>
                      <a:pt x="119" y="1"/>
                    </a:ln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792;p31">
                <a:extLst>
                  <a:ext uri="{FF2B5EF4-FFF2-40B4-BE49-F238E27FC236}">
                    <a16:creationId xmlns:a16="http://schemas.microsoft.com/office/drawing/2014/main" id="{EC0E45FA-FFBF-43B9-9036-504713AF3952}"/>
                  </a:ext>
                </a:extLst>
              </p:cNvPr>
              <p:cNvSpPr/>
              <p:nvPr/>
            </p:nvSpPr>
            <p:spPr>
              <a:xfrm>
                <a:off x="5095980" y="4679208"/>
                <a:ext cx="54938" cy="49024"/>
              </a:xfrm>
              <a:custGeom>
                <a:avLst/>
                <a:gdLst/>
                <a:ahLst/>
                <a:cxnLst/>
                <a:rect l="l" t="t" r="r" b="b"/>
                <a:pathLst>
                  <a:path w="994" h="887" extrusionOk="0">
                    <a:moveTo>
                      <a:pt x="1" y="0"/>
                    </a:moveTo>
                    <a:lnTo>
                      <a:pt x="1" y="119"/>
                    </a:lnTo>
                    <a:lnTo>
                      <a:pt x="874" y="887"/>
                    </a:lnTo>
                    <a:lnTo>
                      <a:pt x="993" y="887"/>
                    </a:lnTo>
                    <a:cubicBezTo>
                      <a:pt x="993" y="887"/>
                      <a:pt x="993" y="834"/>
                      <a:pt x="927" y="781"/>
                    </a:cubicBezTo>
                    <a:lnTo>
                      <a:pt x="107" y="0"/>
                    </a:ln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793;p31">
                <a:extLst>
                  <a:ext uri="{FF2B5EF4-FFF2-40B4-BE49-F238E27FC236}">
                    <a16:creationId xmlns:a16="http://schemas.microsoft.com/office/drawing/2014/main" id="{83726AEE-62FB-444D-86C5-9675E2BA875D}"/>
                  </a:ext>
                </a:extLst>
              </p:cNvPr>
              <p:cNvSpPr/>
              <p:nvPr/>
            </p:nvSpPr>
            <p:spPr>
              <a:xfrm>
                <a:off x="5055744" y="4719611"/>
                <a:ext cx="54938" cy="50351"/>
              </a:xfrm>
              <a:custGeom>
                <a:avLst/>
                <a:gdLst/>
                <a:ahLst/>
                <a:cxnLst/>
                <a:rect l="l" t="t" r="r" b="b"/>
                <a:pathLst>
                  <a:path w="994" h="911" extrusionOk="0">
                    <a:moveTo>
                      <a:pt x="41" y="0"/>
                    </a:moveTo>
                    <a:cubicBezTo>
                      <a:pt x="17" y="0"/>
                      <a:pt x="1" y="17"/>
                      <a:pt x="1" y="50"/>
                    </a:cubicBezTo>
                    <a:lnTo>
                      <a:pt x="1" y="103"/>
                    </a:lnTo>
                    <a:lnTo>
                      <a:pt x="888" y="871"/>
                    </a:lnTo>
                    <a:cubicBezTo>
                      <a:pt x="888" y="897"/>
                      <a:pt x="901" y="910"/>
                      <a:pt x="914" y="910"/>
                    </a:cubicBezTo>
                    <a:cubicBezTo>
                      <a:pt x="927" y="910"/>
                      <a:pt x="941" y="897"/>
                      <a:pt x="941" y="871"/>
                    </a:cubicBezTo>
                    <a:cubicBezTo>
                      <a:pt x="993" y="871"/>
                      <a:pt x="993" y="818"/>
                      <a:pt x="941" y="818"/>
                    </a:cubicBezTo>
                    <a:lnTo>
                      <a:pt x="120" y="50"/>
                    </a:lnTo>
                    <a:cubicBezTo>
                      <a:pt x="93" y="17"/>
                      <a:pt x="64" y="0"/>
                      <a:pt x="41" y="0"/>
                    </a:cubicBez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794;p31">
                <a:extLst>
                  <a:ext uri="{FF2B5EF4-FFF2-40B4-BE49-F238E27FC236}">
                    <a16:creationId xmlns:a16="http://schemas.microsoft.com/office/drawing/2014/main" id="{44DF6C97-7DA7-4C6C-8148-AC7D8B13D7D4}"/>
                  </a:ext>
                </a:extLst>
              </p:cNvPr>
              <p:cNvSpPr/>
              <p:nvPr/>
            </p:nvSpPr>
            <p:spPr>
              <a:xfrm>
                <a:off x="5013352" y="4761837"/>
                <a:ext cx="54883" cy="48361"/>
              </a:xfrm>
              <a:custGeom>
                <a:avLst/>
                <a:gdLst/>
                <a:ahLst/>
                <a:cxnLst/>
                <a:rect l="l" t="t" r="r" b="b"/>
                <a:pathLst>
                  <a:path w="993" h="875" extrusionOk="0">
                    <a:moveTo>
                      <a:pt x="53" y="1"/>
                    </a:moveTo>
                    <a:cubicBezTo>
                      <a:pt x="0" y="54"/>
                      <a:pt x="0" y="107"/>
                      <a:pt x="53" y="107"/>
                    </a:cubicBezTo>
                    <a:lnTo>
                      <a:pt x="887" y="874"/>
                    </a:lnTo>
                    <a:lnTo>
                      <a:pt x="993" y="874"/>
                    </a:lnTo>
                    <a:lnTo>
                      <a:pt x="993" y="768"/>
                    </a:lnTo>
                    <a:lnTo>
                      <a:pt x="106" y="1"/>
                    </a:ln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795;p31">
                <a:extLst>
                  <a:ext uri="{FF2B5EF4-FFF2-40B4-BE49-F238E27FC236}">
                    <a16:creationId xmlns:a16="http://schemas.microsoft.com/office/drawing/2014/main" id="{A817511C-24B7-418A-8453-4B0B27C74A13}"/>
                  </a:ext>
                </a:extLst>
              </p:cNvPr>
              <p:cNvSpPr/>
              <p:nvPr/>
            </p:nvSpPr>
            <p:spPr>
              <a:xfrm>
                <a:off x="4924809" y="4853309"/>
                <a:ext cx="54938" cy="48306"/>
              </a:xfrm>
              <a:custGeom>
                <a:avLst/>
                <a:gdLst/>
                <a:ahLst/>
                <a:cxnLst/>
                <a:rect l="l" t="t" r="r" b="b"/>
                <a:pathLst>
                  <a:path w="994" h="874" extrusionOk="0">
                    <a:moveTo>
                      <a:pt x="1" y="0"/>
                    </a:moveTo>
                    <a:lnTo>
                      <a:pt x="1" y="106"/>
                    </a:lnTo>
                    <a:lnTo>
                      <a:pt x="887" y="874"/>
                    </a:lnTo>
                    <a:lnTo>
                      <a:pt x="993" y="874"/>
                    </a:lnTo>
                    <a:lnTo>
                      <a:pt x="993" y="768"/>
                    </a:lnTo>
                    <a:lnTo>
                      <a:pt x="120" y="0"/>
                    </a:ln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" name="Google Shape;796;p31">
                <a:extLst>
                  <a:ext uri="{FF2B5EF4-FFF2-40B4-BE49-F238E27FC236}">
                    <a16:creationId xmlns:a16="http://schemas.microsoft.com/office/drawing/2014/main" id="{5702A604-299B-4E0A-8CAA-422A38FAE1B8}"/>
                  </a:ext>
                </a:extLst>
              </p:cNvPr>
              <p:cNvSpPr/>
              <p:nvPr/>
            </p:nvSpPr>
            <p:spPr>
              <a:xfrm>
                <a:off x="4885346" y="4893490"/>
                <a:ext cx="54883" cy="51291"/>
              </a:xfrm>
              <a:custGeom>
                <a:avLst/>
                <a:gdLst/>
                <a:ahLst/>
                <a:cxnLst/>
                <a:rect l="l" t="t" r="r" b="b"/>
                <a:pathLst>
                  <a:path w="993" h="928" extrusionOk="0">
                    <a:moveTo>
                      <a:pt x="53" y="1"/>
                    </a:moveTo>
                    <a:cubicBezTo>
                      <a:pt x="40" y="1"/>
                      <a:pt x="26" y="14"/>
                      <a:pt x="0" y="41"/>
                    </a:cubicBezTo>
                    <a:lnTo>
                      <a:pt x="0" y="94"/>
                    </a:lnTo>
                    <a:lnTo>
                      <a:pt x="887" y="874"/>
                    </a:lnTo>
                    <a:cubicBezTo>
                      <a:pt x="887" y="927"/>
                      <a:pt x="940" y="927"/>
                      <a:pt x="940" y="927"/>
                    </a:cubicBezTo>
                    <a:cubicBezTo>
                      <a:pt x="993" y="874"/>
                      <a:pt x="993" y="808"/>
                      <a:pt x="940" y="808"/>
                    </a:cubicBezTo>
                    <a:lnTo>
                      <a:pt x="106" y="41"/>
                    </a:lnTo>
                    <a:cubicBezTo>
                      <a:pt x="79" y="14"/>
                      <a:pt x="66" y="1"/>
                      <a:pt x="53" y="1"/>
                    </a:cubicBez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797;p31">
                <a:extLst>
                  <a:ext uri="{FF2B5EF4-FFF2-40B4-BE49-F238E27FC236}">
                    <a16:creationId xmlns:a16="http://schemas.microsoft.com/office/drawing/2014/main" id="{BC2EA9C4-550E-47B5-850B-387D456C9ED6}"/>
                  </a:ext>
                </a:extLst>
              </p:cNvPr>
              <p:cNvSpPr/>
              <p:nvPr/>
            </p:nvSpPr>
            <p:spPr>
              <a:xfrm>
                <a:off x="5480051" y="4287068"/>
                <a:ext cx="76107" cy="68645"/>
              </a:xfrm>
              <a:custGeom>
                <a:avLst/>
                <a:gdLst/>
                <a:ahLst/>
                <a:cxnLst/>
                <a:rect l="l" t="t" r="r" b="b"/>
                <a:pathLst>
                  <a:path w="1377" h="1242" extrusionOk="0">
                    <a:moveTo>
                      <a:pt x="80" y="1"/>
                    </a:moveTo>
                    <a:cubicBezTo>
                      <a:pt x="53" y="1"/>
                      <a:pt x="27" y="14"/>
                      <a:pt x="0" y="41"/>
                    </a:cubicBezTo>
                    <a:lnTo>
                      <a:pt x="0" y="147"/>
                    </a:lnTo>
                    <a:lnTo>
                      <a:pt x="1205" y="1192"/>
                    </a:lnTo>
                    <a:cubicBezTo>
                      <a:pt x="1205" y="1225"/>
                      <a:pt x="1218" y="1242"/>
                      <a:pt x="1239" y="1242"/>
                    </a:cubicBezTo>
                    <a:cubicBezTo>
                      <a:pt x="1261" y="1242"/>
                      <a:pt x="1291" y="1225"/>
                      <a:pt x="1324" y="1192"/>
                    </a:cubicBezTo>
                    <a:cubicBezTo>
                      <a:pt x="1377" y="1192"/>
                      <a:pt x="1377" y="1139"/>
                      <a:pt x="1324" y="1086"/>
                    </a:cubicBezTo>
                    <a:lnTo>
                      <a:pt x="159" y="41"/>
                    </a:lnTo>
                    <a:cubicBezTo>
                      <a:pt x="133" y="14"/>
                      <a:pt x="106" y="1"/>
                      <a:pt x="80" y="1"/>
                    </a:cubicBez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798;p31">
                <a:extLst>
                  <a:ext uri="{FF2B5EF4-FFF2-40B4-BE49-F238E27FC236}">
                    <a16:creationId xmlns:a16="http://schemas.microsoft.com/office/drawing/2014/main" id="{60ECA93A-0A70-4E75-BDBB-602CA54BF29F}"/>
                  </a:ext>
                </a:extLst>
              </p:cNvPr>
              <p:cNvSpPr/>
              <p:nvPr/>
            </p:nvSpPr>
            <p:spPr>
              <a:xfrm>
                <a:off x="5308880" y="4459731"/>
                <a:ext cx="76107" cy="69530"/>
              </a:xfrm>
              <a:custGeom>
                <a:avLst/>
                <a:gdLst/>
                <a:ahLst/>
                <a:cxnLst/>
                <a:rect l="l" t="t" r="r" b="b"/>
                <a:pathLst>
                  <a:path w="1377" h="1258" extrusionOk="0">
                    <a:moveTo>
                      <a:pt x="53" y="0"/>
                    </a:moveTo>
                    <a:cubicBezTo>
                      <a:pt x="0" y="53"/>
                      <a:pt x="0" y="120"/>
                      <a:pt x="53" y="173"/>
                    </a:cubicBezTo>
                    <a:lnTo>
                      <a:pt x="1218" y="1218"/>
                    </a:lnTo>
                    <a:cubicBezTo>
                      <a:pt x="1244" y="1245"/>
                      <a:pt x="1271" y="1258"/>
                      <a:pt x="1291" y="1258"/>
                    </a:cubicBezTo>
                    <a:cubicBezTo>
                      <a:pt x="1311" y="1258"/>
                      <a:pt x="1324" y="1245"/>
                      <a:pt x="1324" y="1218"/>
                    </a:cubicBezTo>
                    <a:cubicBezTo>
                      <a:pt x="1377" y="1165"/>
                      <a:pt x="1377" y="1112"/>
                      <a:pt x="1324" y="1112"/>
                    </a:cubicBezTo>
                    <a:lnTo>
                      <a:pt x="172" y="0"/>
                    </a:ln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" name="Google Shape;799;p31">
                <a:extLst>
                  <a:ext uri="{FF2B5EF4-FFF2-40B4-BE49-F238E27FC236}">
                    <a16:creationId xmlns:a16="http://schemas.microsoft.com/office/drawing/2014/main" id="{6E51DE60-88A3-4476-8A29-5219EF41C2D6}"/>
                  </a:ext>
                </a:extLst>
              </p:cNvPr>
              <p:cNvSpPr/>
              <p:nvPr/>
            </p:nvSpPr>
            <p:spPr>
              <a:xfrm>
                <a:off x="5138428" y="4631621"/>
                <a:ext cx="79036" cy="68811"/>
              </a:xfrm>
              <a:custGeom>
                <a:avLst/>
                <a:gdLst/>
                <a:ahLst/>
                <a:cxnLst/>
                <a:rect l="l" t="t" r="r" b="b"/>
                <a:pathLst>
                  <a:path w="1430" h="1245" extrusionOk="0">
                    <a:moveTo>
                      <a:pt x="134" y="1"/>
                    </a:moveTo>
                    <a:cubicBezTo>
                      <a:pt x="106" y="1"/>
                      <a:pt x="80" y="14"/>
                      <a:pt x="53" y="40"/>
                    </a:cubicBezTo>
                    <a:cubicBezTo>
                      <a:pt x="0" y="93"/>
                      <a:pt x="53" y="146"/>
                      <a:pt x="53" y="146"/>
                    </a:cubicBezTo>
                    <a:lnTo>
                      <a:pt x="1271" y="1245"/>
                    </a:lnTo>
                    <a:lnTo>
                      <a:pt x="1377" y="1245"/>
                    </a:lnTo>
                    <a:cubicBezTo>
                      <a:pt x="1430" y="1192"/>
                      <a:pt x="1430" y="1139"/>
                      <a:pt x="1377" y="1086"/>
                    </a:cubicBezTo>
                    <a:lnTo>
                      <a:pt x="225" y="40"/>
                    </a:lnTo>
                    <a:cubicBezTo>
                      <a:pt x="192" y="14"/>
                      <a:pt x="163" y="1"/>
                      <a:pt x="134" y="1"/>
                    </a:cubicBez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800;p31">
                <a:extLst>
                  <a:ext uri="{FF2B5EF4-FFF2-40B4-BE49-F238E27FC236}">
                    <a16:creationId xmlns:a16="http://schemas.microsoft.com/office/drawing/2014/main" id="{74928559-8DC3-47DA-B3CE-6E5677ECB2FA}"/>
                  </a:ext>
                </a:extLst>
              </p:cNvPr>
              <p:cNvSpPr/>
              <p:nvPr/>
            </p:nvSpPr>
            <p:spPr>
              <a:xfrm>
                <a:off x="4970904" y="4805003"/>
                <a:ext cx="76107" cy="68811"/>
              </a:xfrm>
              <a:custGeom>
                <a:avLst/>
                <a:gdLst/>
                <a:ahLst/>
                <a:cxnLst/>
                <a:rect l="l" t="t" r="r" b="b"/>
                <a:pathLst>
                  <a:path w="1377" h="1245" extrusionOk="0">
                    <a:moveTo>
                      <a:pt x="87" y="1"/>
                    </a:moveTo>
                    <a:cubicBezTo>
                      <a:pt x="67" y="1"/>
                      <a:pt x="53" y="14"/>
                      <a:pt x="53" y="40"/>
                    </a:cubicBezTo>
                    <a:cubicBezTo>
                      <a:pt x="1" y="40"/>
                      <a:pt x="1" y="93"/>
                      <a:pt x="53" y="159"/>
                    </a:cubicBezTo>
                    <a:lnTo>
                      <a:pt x="1205" y="1205"/>
                    </a:lnTo>
                    <a:cubicBezTo>
                      <a:pt x="1238" y="1231"/>
                      <a:pt x="1268" y="1245"/>
                      <a:pt x="1289" y="1245"/>
                    </a:cubicBezTo>
                    <a:cubicBezTo>
                      <a:pt x="1311" y="1245"/>
                      <a:pt x="1324" y="1231"/>
                      <a:pt x="1324" y="1205"/>
                    </a:cubicBezTo>
                    <a:cubicBezTo>
                      <a:pt x="1377" y="1205"/>
                      <a:pt x="1377" y="1152"/>
                      <a:pt x="1324" y="1086"/>
                    </a:cubicBezTo>
                    <a:lnTo>
                      <a:pt x="159" y="40"/>
                    </a:lnTo>
                    <a:cubicBezTo>
                      <a:pt x="133" y="14"/>
                      <a:pt x="106" y="1"/>
                      <a:pt x="87" y="1"/>
                    </a:cubicBez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801;p31">
                <a:extLst>
                  <a:ext uri="{FF2B5EF4-FFF2-40B4-BE49-F238E27FC236}">
                    <a16:creationId xmlns:a16="http://schemas.microsoft.com/office/drawing/2014/main" id="{4D9F3E95-39A3-4F6F-8D5C-312894EBF4B0}"/>
                  </a:ext>
                </a:extLst>
              </p:cNvPr>
              <p:cNvSpPr/>
              <p:nvPr/>
            </p:nvSpPr>
            <p:spPr>
              <a:xfrm>
                <a:off x="5818028" y="4746472"/>
                <a:ext cx="1121428" cy="305090"/>
              </a:xfrm>
              <a:custGeom>
                <a:avLst/>
                <a:gdLst/>
                <a:ahLst/>
                <a:cxnLst/>
                <a:rect l="l" t="t" r="r" b="b"/>
                <a:pathLst>
                  <a:path w="20290" h="5520" extrusionOk="0">
                    <a:moveTo>
                      <a:pt x="2316" y="1"/>
                    </a:moveTo>
                    <a:cubicBezTo>
                      <a:pt x="1046" y="1"/>
                      <a:pt x="0" y="940"/>
                      <a:pt x="0" y="2092"/>
                    </a:cubicBezTo>
                    <a:lnTo>
                      <a:pt x="0" y="3534"/>
                    </a:lnTo>
                    <a:cubicBezTo>
                      <a:pt x="0" y="4633"/>
                      <a:pt x="1046" y="5520"/>
                      <a:pt x="2316" y="5520"/>
                    </a:cubicBezTo>
                    <a:lnTo>
                      <a:pt x="20290" y="5520"/>
                    </a:lnTo>
                    <a:lnTo>
                      <a:pt x="20290" y="4408"/>
                    </a:lnTo>
                    <a:lnTo>
                      <a:pt x="20290" y="1099"/>
                    </a:lnTo>
                    <a:lnTo>
                      <a:pt x="20290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802;p31">
                <a:extLst>
                  <a:ext uri="{FF2B5EF4-FFF2-40B4-BE49-F238E27FC236}">
                    <a16:creationId xmlns:a16="http://schemas.microsoft.com/office/drawing/2014/main" id="{7E34CAAC-7E6B-4603-A200-F1A8D0F4644B}"/>
                  </a:ext>
                </a:extLst>
              </p:cNvPr>
              <p:cNvSpPr/>
              <p:nvPr/>
            </p:nvSpPr>
            <p:spPr>
              <a:xfrm>
                <a:off x="5979692" y="4746472"/>
                <a:ext cx="1121428" cy="305090"/>
              </a:xfrm>
              <a:custGeom>
                <a:avLst/>
                <a:gdLst/>
                <a:ahLst/>
                <a:cxnLst/>
                <a:rect l="l" t="t" r="r" b="b"/>
                <a:pathLst>
                  <a:path w="20290" h="5520" extrusionOk="0">
                    <a:moveTo>
                      <a:pt x="2263" y="1"/>
                    </a:moveTo>
                    <a:cubicBezTo>
                      <a:pt x="993" y="1"/>
                      <a:pt x="0" y="940"/>
                      <a:pt x="0" y="2092"/>
                    </a:cubicBezTo>
                    <a:lnTo>
                      <a:pt x="0" y="3534"/>
                    </a:lnTo>
                    <a:cubicBezTo>
                      <a:pt x="0" y="4633"/>
                      <a:pt x="993" y="5520"/>
                      <a:pt x="2263" y="5520"/>
                    </a:cubicBezTo>
                    <a:lnTo>
                      <a:pt x="20290" y="5520"/>
                    </a:lnTo>
                    <a:lnTo>
                      <a:pt x="20290" y="4408"/>
                    </a:lnTo>
                    <a:lnTo>
                      <a:pt x="2144" y="4408"/>
                    </a:lnTo>
                    <a:cubicBezTo>
                      <a:pt x="1707" y="4408"/>
                      <a:pt x="1324" y="3971"/>
                      <a:pt x="1324" y="3468"/>
                    </a:cubicBezTo>
                    <a:lnTo>
                      <a:pt x="1324" y="2039"/>
                    </a:lnTo>
                    <a:cubicBezTo>
                      <a:pt x="1324" y="1602"/>
                      <a:pt x="1707" y="1099"/>
                      <a:pt x="2144" y="1099"/>
                    </a:cubicBezTo>
                    <a:lnTo>
                      <a:pt x="20290" y="1099"/>
                    </a:lnTo>
                    <a:lnTo>
                      <a:pt x="2029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803;p31">
                <a:extLst>
                  <a:ext uri="{FF2B5EF4-FFF2-40B4-BE49-F238E27FC236}">
                    <a16:creationId xmlns:a16="http://schemas.microsoft.com/office/drawing/2014/main" id="{3AD01370-4B8F-4496-9D95-6595E0149232}"/>
                  </a:ext>
                </a:extLst>
              </p:cNvPr>
              <p:cNvSpPr/>
              <p:nvPr/>
            </p:nvSpPr>
            <p:spPr>
              <a:xfrm>
                <a:off x="6052814" y="4807214"/>
                <a:ext cx="1011717" cy="182944"/>
              </a:xfrm>
              <a:custGeom>
                <a:avLst/>
                <a:gdLst/>
                <a:ahLst/>
                <a:cxnLst/>
                <a:rect l="l" t="t" r="r" b="b"/>
                <a:pathLst>
                  <a:path w="18305" h="3310" extrusionOk="0">
                    <a:moveTo>
                      <a:pt x="821" y="0"/>
                    </a:moveTo>
                    <a:cubicBezTo>
                      <a:pt x="331" y="0"/>
                      <a:pt x="1" y="503"/>
                      <a:pt x="1" y="940"/>
                    </a:cubicBezTo>
                    <a:lnTo>
                      <a:pt x="1" y="2369"/>
                    </a:lnTo>
                    <a:cubicBezTo>
                      <a:pt x="1" y="2872"/>
                      <a:pt x="331" y="3309"/>
                      <a:pt x="821" y="3309"/>
                    </a:cubicBezTo>
                    <a:lnTo>
                      <a:pt x="18305" y="3309"/>
                    </a:lnTo>
                    <a:lnTo>
                      <a:pt x="18305" y="0"/>
                    </a:ln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804;p31">
                <a:extLst>
                  <a:ext uri="{FF2B5EF4-FFF2-40B4-BE49-F238E27FC236}">
                    <a16:creationId xmlns:a16="http://schemas.microsoft.com/office/drawing/2014/main" id="{A3B0FE1D-7532-4C11-A2E5-E5CE8102DF72}"/>
                  </a:ext>
                </a:extLst>
              </p:cNvPr>
              <p:cNvSpPr/>
              <p:nvPr/>
            </p:nvSpPr>
            <p:spPr>
              <a:xfrm>
                <a:off x="6052814" y="4898630"/>
                <a:ext cx="1011717" cy="91527"/>
              </a:xfrm>
              <a:custGeom>
                <a:avLst/>
                <a:gdLst/>
                <a:ahLst/>
                <a:cxnLst/>
                <a:rect l="l" t="t" r="r" b="b"/>
                <a:pathLst>
                  <a:path w="18305" h="1656" extrusionOk="0">
                    <a:moveTo>
                      <a:pt x="1" y="1"/>
                    </a:moveTo>
                    <a:lnTo>
                      <a:pt x="1" y="715"/>
                    </a:lnTo>
                    <a:cubicBezTo>
                      <a:pt x="1" y="1218"/>
                      <a:pt x="331" y="1655"/>
                      <a:pt x="821" y="1655"/>
                    </a:cubicBezTo>
                    <a:lnTo>
                      <a:pt x="18305" y="1655"/>
                    </a:lnTo>
                    <a:lnTo>
                      <a:pt x="18305" y="1"/>
                    </a:lnTo>
                    <a:close/>
                  </a:path>
                </a:pathLst>
              </a:custGeom>
              <a:solidFill>
                <a:srgbClr val="E3E8D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805;p31">
                <a:extLst>
                  <a:ext uri="{FF2B5EF4-FFF2-40B4-BE49-F238E27FC236}">
                    <a16:creationId xmlns:a16="http://schemas.microsoft.com/office/drawing/2014/main" id="{CB1B7A03-5FFD-4D48-A14D-5C93FBBAF079}"/>
                  </a:ext>
                </a:extLst>
              </p:cNvPr>
              <p:cNvSpPr/>
              <p:nvPr/>
            </p:nvSpPr>
            <p:spPr>
              <a:xfrm>
                <a:off x="5818028" y="4137120"/>
                <a:ext cx="1121428" cy="304372"/>
              </a:xfrm>
              <a:custGeom>
                <a:avLst/>
                <a:gdLst/>
                <a:ahLst/>
                <a:cxnLst/>
                <a:rect l="l" t="t" r="r" b="b"/>
                <a:pathLst>
                  <a:path w="20290" h="5507" extrusionOk="0">
                    <a:moveTo>
                      <a:pt x="2316" y="1"/>
                    </a:moveTo>
                    <a:cubicBezTo>
                      <a:pt x="1046" y="1"/>
                      <a:pt x="0" y="927"/>
                      <a:pt x="0" y="2092"/>
                    </a:cubicBezTo>
                    <a:lnTo>
                      <a:pt x="0" y="3521"/>
                    </a:lnTo>
                    <a:cubicBezTo>
                      <a:pt x="0" y="4633"/>
                      <a:pt x="1046" y="5507"/>
                      <a:pt x="2316" y="5507"/>
                    </a:cubicBezTo>
                    <a:lnTo>
                      <a:pt x="20290" y="5507"/>
                    </a:lnTo>
                    <a:lnTo>
                      <a:pt x="20290" y="4408"/>
                    </a:lnTo>
                    <a:lnTo>
                      <a:pt x="20290" y="1099"/>
                    </a:lnTo>
                    <a:lnTo>
                      <a:pt x="20290" y="1"/>
                    </a:lnTo>
                    <a:close/>
                  </a:path>
                </a:pathLst>
              </a:custGeom>
              <a:solidFill>
                <a:srgbClr val="3FB6D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806;p31">
                <a:extLst>
                  <a:ext uri="{FF2B5EF4-FFF2-40B4-BE49-F238E27FC236}">
                    <a16:creationId xmlns:a16="http://schemas.microsoft.com/office/drawing/2014/main" id="{B15AEFD6-717B-4F08-960E-612EA218F98B}"/>
                  </a:ext>
                </a:extLst>
              </p:cNvPr>
              <p:cNvSpPr/>
              <p:nvPr/>
            </p:nvSpPr>
            <p:spPr>
              <a:xfrm>
                <a:off x="5979692" y="4137120"/>
                <a:ext cx="1121428" cy="304372"/>
              </a:xfrm>
              <a:custGeom>
                <a:avLst/>
                <a:gdLst/>
                <a:ahLst/>
                <a:cxnLst/>
                <a:rect l="l" t="t" r="r" b="b"/>
                <a:pathLst>
                  <a:path w="20290" h="5507" extrusionOk="0">
                    <a:moveTo>
                      <a:pt x="2263" y="1"/>
                    </a:moveTo>
                    <a:cubicBezTo>
                      <a:pt x="993" y="1"/>
                      <a:pt x="0" y="927"/>
                      <a:pt x="0" y="2092"/>
                    </a:cubicBezTo>
                    <a:lnTo>
                      <a:pt x="0" y="3521"/>
                    </a:lnTo>
                    <a:cubicBezTo>
                      <a:pt x="0" y="4633"/>
                      <a:pt x="993" y="5507"/>
                      <a:pt x="2263" y="5507"/>
                    </a:cubicBezTo>
                    <a:lnTo>
                      <a:pt x="20290" y="5507"/>
                    </a:lnTo>
                    <a:lnTo>
                      <a:pt x="20290" y="4408"/>
                    </a:lnTo>
                    <a:lnTo>
                      <a:pt x="2144" y="4408"/>
                    </a:lnTo>
                    <a:cubicBezTo>
                      <a:pt x="1707" y="4408"/>
                      <a:pt x="1324" y="3971"/>
                      <a:pt x="1324" y="3468"/>
                    </a:cubicBezTo>
                    <a:lnTo>
                      <a:pt x="1324" y="2039"/>
                    </a:lnTo>
                    <a:cubicBezTo>
                      <a:pt x="1324" y="1589"/>
                      <a:pt x="1707" y="1099"/>
                      <a:pt x="2144" y="1099"/>
                    </a:cubicBezTo>
                    <a:lnTo>
                      <a:pt x="20290" y="1099"/>
                    </a:lnTo>
                    <a:lnTo>
                      <a:pt x="20290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807;p31">
                <a:extLst>
                  <a:ext uri="{FF2B5EF4-FFF2-40B4-BE49-F238E27FC236}">
                    <a16:creationId xmlns:a16="http://schemas.microsoft.com/office/drawing/2014/main" id="{50DDA634-2CAC-4919-93E3-E773A59EF94B}"/>
                  </a:ext>
                </a:extLst>
              </p:cNvPr>
              <p:cNvSpPr/>
              <p:nvPr/>
            </p:nvSpPr>
            <p:spPr>
              <a:xfrm>
                <a:off x="6052814" y="4197862"/>
                <a:ext cx="1011717" cy="182944"/>
              </a:xfrm>
              <a:custGeom>
                <a:avLst/>
                <a:gdLst/>
                <a:ahLst/>
                <a:cxnLst/>
                <a:rect l="l" t="t" r="r" b="b"/>
                <a:pathLst>
                  <a:path w="18305" h="3310" extrusionOk="0">
                    <a:moveTo>
                      <a:pt x="821" y="0"/>
                    </a:moveTo>
                    <a:cubicBezTo>
                      <a:pt x="331" y="0"/>
                      <a:pt x="1" y="490"/>
                      <a:pt x="1" y="940"/>
                    </a:cubicBezTo>
                    <a:lnTo>
                      <a:pt x="1" y="2369"/>
                    </a:lnTo>
                    <a:cubicBezTo>
                      <a:pt x="1" y="2872"/>
                      <a:pt x="331" y="3309"/>
                      <a:pt x="821" y="3309"/>
                    </a:cubicBezTo>
                    <a:lnTo>
                      <a:pt x="18305" y="3309"/>
                    </a:lnTo>
                    <a:lnTo>
                      <a:pt x="18305" y="0"/>
                    </a:ln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808;p31">
                <a:extLst>
                  <a:ext uri="{FF2B5EF4-FFF2-40B4-BE49-F238E27FC236}">
                    <a16:creationId xmlns:a16="http://schemas.microsoft.com/office/drawing/2014/main" id="{70CB55FC-28E5-4F67-8CEA-21C87C90C69F}"/>
                  </a:ext>
                </a:extLst>
              </p:cNvPr>
              <p:cNvSpPr/>
              <p:nvPr/>
            </p:nvSpPr>
            <p:spPr>
              <a:xfrm>
                <a:off x="6052814" y="4289278"/>
                <a:ext cx="1011717" cy="91527"/>
              </a:xfrm>
              <a:custGeom>
                <a:avLst/>
                <a:gdLst/>
                <a:ahLst/>
                <a:cxnLst/>
                <a:rect l="l" t="t" r="r" b="b"/>
                <a:pathLst>
                  <a:path w="18305" h="1656" extrusionOk="0">
                    <a:moveTo>
                      <a:pt x="1" y="1"/>
                    </a:moveTo>
                    <a:lnTo>
                      <a:pt x="1" y="715"/>
                    </a:lnTo>
                    <a:cubicBezTo>
                      <a:pt x="1" y="1218"/>
                      <a:pt x="331" y="1655"/>
                      <a:pt x="821" y="1655"/>
                    </a:cubicBezTo>
                    <a:lnTo>
                      <a:pt x="18305" y="1655"/>
                    </a:lnTo>
                    <a:lnTo>
                      <a:pt x="18305" y="1"/>
                    </a:lnTo>
                    <a:close/>
                  </a:path>
                </a:pathLst>
              </a:custGeom>
              <a:solidFill>
                <a:srgbClr val="E3E8D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809;p31">
                <a:extLst>
                  <a:ext uri="{FF2B5EF4-FFF2-40B4-BE49-F238E27FC236}">
                    <a16:creationId xmlns:a16="http://schemas.microsoft.com/office/drawing/2014/main" id="{DE76E0C0-D762-4F1A-A22C-A5F3B34FB390}"/>
                  </a:ext>
                </a:extLst>
              </p:cNvPr>
              <p:cNvSpPr/>
              <p:nvPr/>
            </p:nvSpPr>
            <p:spPr>
              <a:xfrm>
                <a:off x="5878714" y="4441437"/>
                <a:ext cx="1122202" cy="305090"/>
              </a:xfrm>
              <a:custGeom>
                <a:avLst/>
                <a:gdLst/>
                <a:ahLst/>
                <a:cxnLst/>
                <a:rect l="l" t="t" r="r" b="b"/>
                <a:pathLst>
                  <a:path w="20304" h="5520" extrusionOk="0">
                    <a:moveTo>
                      <a:pt x="1" y="1"/>
                    </a:moveTo>
                    <a:lnTo>
                      <a:pt x="1" y="1112"/>
                    </a:lnTo>
                    <a:lnTo>
                      <a:pt x="1" y="4421"/>
                    </a:lnTo>
                    <a:lnTo>
                      <a:pt x="1" y="5520"/>
                    </a:lnTo>
                    <a:lnTo>
                      <a:pt x="18146" y="5520"/>
                    </a:lnTo>
                    <a:cubicBezTo>
                      <a:pt x="19417" y="5520"/>
                      <a:pt x="20303" y="4633"/>
                      <a:pt x="20303" y="3534"/>
                    </a:cubicBezTo>
                    <a:lnTo>
                      <a:pt x="20303" y="2105"/>
                    </a:lnTo>
                    <a:cubicBezTo>
                      <a:pt x="20303" y="940"/>
                      <a:pt x="19417" y="1"/>
                      <a:pt x="18146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810;p31">
                <a:extLst>
                  <a:ext uri="{FF2B5EF4-FFF2-40B4-BE49-F238E27FC236}">
                    <a16:creationId xmlns:a16="http://schemas.microsoft.com/office/drawing/2014/main" id="{A78ED98A-AABF-4B79-9EDD-2E5491638436}"/>
                  </a:ext>
                </a:extLst>
              </p:cNvPr>
              <p:cNvSpPr/>
              <p:nvPr/>
            </p:nvSpPr>
            <p:spPr>
              <a:xfrm>
                <a:off x="5723626" y="4441437"/>
                <a:ext cx="1121484" cy="305090"/>
              </a:xfrm>
              <a:custGeom>
                <a:avLst/>
                <a:gdLst/>
                <a:ahLst/>
                <a:cxnLst/>
                <a:rect l="l" t="t" r="r" b="b"/>
                <a:pathLst>
                  <a:path w="20291" h="5520" extrusionOk="0">
                    <a:moveTo>
                      <a:pt x="1" y="1"/>
                    </a:moveTo>
                    <a:lnTo>
                      <a:pt x="1" y="1112"/>
                    </a:lnTo>
                    <a:lnTo>
                      <a:pt x="18199" y="1112"/>
                    </a:lnTo>
                    <a:cubicBezTo>
                      <a:pt x="18636" y="1112"/>
                      <a:pt x="18967" y="1602"/>
                      <a:pt x="18967" y="2039"/>
                    </a:cubicBezTo>
                    <a:lnTo>
                      <a:pt x="18967" y="3481"/>
                    </a:lnTo>
                    <a:cubicBezTo>
                      <a:pt x="18967" y="3971"/>
                      <a:pt x="18636" y="4421"/>
                      <a:pt x="18199" y="4421"/>
                    </a:cubicBezTo>
                    <a:lnTo>
                      <a:pt x="1" y="4421"/>
                    </a:lnTo>
                    <a:lnTo>
                      <a:pt x="1" y="5520"/>
                    </a:lnTo>
                    <a:lnTo>
                      <a:pt x="18093" y="5520"/>
                    </a:lnTo>
                    <a:cubicBezTo>
                      <a:pt x="19351" y="5520"/>
                      <a:pt x="20290" y="4633"/>
                      <a:pt x="20290" y="3534"/>
                    </a:cubicBezTo>
                    <a:lnTo>
                      <a:pt x="20290" y="2105"/>
                    </a:lnTo>
                    <a:cubicBezTo>
                      <a:pt x="20290" y="940"/>
                      <a:pt x="19351" y="1"/>
                      <a:pt x="18093" y="1"/>
                    </a:cubicBezTo>
                    <a:close/>
                  </a:path>
                </a:pathLst>
              </a:custGeom>
              <a:solidFill>
                <a:srgbClr val="EE1D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811;p31">
                <a:extLst>
                  <a:ext uri="{FF2B5EF4-FFF2-40B4-BE49-F238E27FC236}">
                    <a16:creationId xmlns:a16="http://schemas.microsoft.com/office/drawing/2014/main" id="{99FDF457-D1B3-46E7-9DC9-EFAA1C6DB508}"/>
                  </a:ext>
                </a:extLst>
              </p:cNvPr>
              <p:cNvSpPr/>
              <p:nvPr/>
            </p:nvSpPr>
            <p:spPr>
              <a:xfrm>
                <a:off x="5760215" y="4502897"/>
                <a:ext cx="1011717" cy="182944"/>
              </a:xfrm>
              <a:custGeom>
                <a:avLst/>
                <a:gdLst/>
                <a:ahLst/>
                <a:cxnLst/>
                <a:rect l="l" t="t" r="r" b="b"/>
                <a:pathLst>
                  <a:path w="18305" h="3310" extrusionOk="0">
                    <a:moveTo>
                      <a:pt x="0" y="0"/>
                    </a:moveTo>
                    <a:lnTo>
                      <a:pt x="0" y="3309"/>
                    </a:lnTo>
                    <a:lnTo>
                      <a:pt x="17537" y="3309"/>
                    </a:lnTo>
                    <a:cubicBezTo>
                      <a:pt x="18027" y="3309"/>
                      <a:pt x="18305" y="2859"/>
                      <a:pt x="18305" y="2369"/>
                    </a:cubicBezTo>
                    <a:lnTo>
                      <a:pt x="18305" y="927"/>
                    </a:lnTo>
                    <a:cubicBezTo>
                      <a:pt x="18305" y="490"/>
                      <a:pt x="18027" y="0"/>
                      <a:pt x="17537" y="0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812;p31">
                <a:extLst>
                  <a:ext uri="{FF2B5EF4-FFF2-40B4-BE49-F238E27FC236}">
                    <a16:creationId xmlns:a16="http://schemas.microsoft.com/office/drawing/2014/main" id="{83A94181-24E7-4AC4-A855-23B9D83E0EF2}"/>
                  </a:ext>
                </a:extLst>
              </p:cNvPr>
              <p:cNvSpPr/>
              <p:nvPr/>
            </p:nvSpPr>
            <p:spPr>
              <a:xfrm>
                <a:off x="5760215" y="4594314"/>
                <a:ext cx="1011717" cy="91527"/>
              </a:xfrm>
              <a:custGeom>
                <a:avLst/>
                <a:gdLst/>
                <a:ahLst/>
                <a:cxnLst/>
                <a:rect l="l" t="t" r="r" b="b"/>
                <a:pathLst>
                  <a:path w="18305" h="1656" extrusionOk="0">
                    <a:moveTo>
                      <a:pt x="0" y="1"/>
                    </a:moveTo>
                    <a:lnTo>
                      <a:pt x="0" y="1655"/>
                    </a:lnTo>
                    <a:lnTo>
                      <a:pt x="17537" y="1655"/>
                    </a:lnTo>
                    <a:cubicBezTo>
                      <a:pt x="18027" y="1655"/>
                      <a:pt x="18305" y="1205"/>
                      <a:pt x="18305" y="715"/>
                    </a:cubicBezTo>
                    <a:lnTo>
                      <a:pt x="18305" y="1"/>
                    </a:lnTo>
                    <a:close/>
                  </a:path>
                </a:pathLst>
              </a:custGeom>
              <a:solidFill>
                <a:srgbClr val="E3E8D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813;p31">
                <a:extLst>
                  <a:ext uri="{FF2B5EF4-FFF2-40B4-BE49-F238E27FC236}">
                    <a16:creationId xmlns:a16="http://schemas.microsoft.com/office/drawing/2014/main" id="{FBEFC177-3B75-4B05-8E0A-5A1ACB1F2120}"/>
                  </a:ext>
                </a:extLst>
              </p:cNvPr>
              <p:cNvSpPr/>
              <p:nvPr/>
            </p:nvSpPr>
            <p:spPr>
              <a:xfrm>
                <a:off x="5485910" y="4847726"/>
                <a:ext cx="200077" cy="203836"/>
              </a:xfrm>
              <a:custGeom>
                <a:avLst/>
                <a:gdLst/>
                <a:ahLst/>
                <a:cxnLst/>
                <a:rect l="l" t="t" r="r" b="b"/>
                <a:pathLst>
                  <a:path w="3620" h="3688" extrusionOk="0">
                    <a:moveTo>
                      <a:pt x="1020" y="0"/>
                    </a:moveTo>
                    <a:cubicBezTo>
                      <a:pt x="495" y="0"/>
                      <a:pt x="74" y="143"/>
                      <a:pt x="0" y="485"/>
                    </a:cubicBezTo>
                    <a:lnTo>
                      <a:pt x="1152" y="3688"/>
                    </a:lnTo>
                    <a:lnTo>
                      <a:pt x="3468" y="1305"/>
                    </a:lnTo>
                    <a:cubicBezTo>
                      <a:pt x="3619" y="602"/>
                      <a:pt x="2099" y="0"/>
                      <a:pt x="1020" y="0"/>
                    </a:cubicBezTo>
                    <a:close/>
                  </a:path>
                </a:pathLst>
              </a:custGeom>
              <a:solidFill>
                <a:srgbClr val="EDD5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814;p31">
                <a:extLst>
                  <a:ext uri="{FF2B5EF4-FFF2-40B4-BE49-F238E27FC236}">
                    <a16:creationId xmlns:a16="http://schemas.microsoft.com/office/drawing/2014/main" id="{3033D383-976E-4F6D-9FF5-A5BD87885C50}"/>
                  </a:ext>
                </a:extLst>
              </p:cNvPr>
              <p:cNvSpPr/>
              <p:nvPr/>
            </p:nvSpPr>
            <p:spPr>
              <a:xfrm>
                <a:off x="5528302" y="4988168"/>
                <a:ext cx="64445" cy="63395"/>
              </a:xfrm>
              <a:custGeom>
                <a:avLst/>
                <a:gdLst/>
                <a:ahLst/>
                <a:cxnLst/>
                <a:rect l="l" t="t" r="r" b="b"/>
                <a:pathLst>
                  <a:path w="1166" h="1147" extrusionOk="0">
                    <a:moveTo>
                      <a:pt x="349" y="0"/>
                    </a:moveTo>
                    <a:cubicBezTo>
                      <a:pt x="216" y="0"/>
                      <a:pt x="102" y="26"/>
                      <a:pt x="1" y="88"/>
                    </a:cubicBezTo>
                    <a:lnTo>
                      <a:pt x="385" y="1147"/>
                    </a:lnTo>
                    <a:lnTo>
                      <a:pt x="1166" y="313"/>
                    </a:lnTo>
                    <a:cubicBezTo>
                      <a:pt x="1046" y="207"/>
                      <a:pt x="835" y="88"/>
                      <a:pt x="663" y="35"/>
                    </a:cubicBezTo>
                    <a:cubicBezTo>
                      <a:pt x="547" y="13"/>
                      <a:pt x="444" y="0"/>
                      <a:pt x="349" y="0"/>
                    </a:cubicBezTo>
                    <a:close/>
                  </a:path>
                </a:pathLst>
              </a:custGeom>
              <a:solidFill>
                <a:srgbClr val="233E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815;p31">
                <a:extLst>
                  <a:ext uri="{FF2B5EF4-FFF2-40B4-BE49-F238E27FC236}">
                    <a16:creationId xmlns:a16="http://schemas.microsoft.com/office/drawing/2014/main" id="{FD643C5C-7BD5-49D3-95C0-BC466D1AAB35}"/>
                  </a:ext>
                </a:extLst>
              </p:cNvPr>
              <p:cNvSpPr/>
              <p:nvPr/>
            </p:nvSpPr>
            <p:spPr>
              <a:xfrm>
                <a:off x="5644646" y="4085222"/>
                <a:ext cx="228265" cy="152158"/>
              </a:xfrm>
              <a:custGeom>
                <a:avLst/>
                <a:gdLst/>
                <a:ahLst/>
                <a:cxnLst/>
                <a:rect l="l" t="t" r="r" b="b"/>
                <a:pathLst>
                  <a:path w="4130" h="2753" extrusionOk="0">
                    <a:moveTo>
                      <a:pt x="768" y="0"/>
                    </a:moveTo>
                    <a:cubicBezTo>
                      <a:pt x="543" y="0"/>
                      <a:pt x="384" y="106"/>
                      <a:pt x="331" y="278"/>
                    </a:cubicBezTo>
                    <a:lnTo>
                      <a:pt x="53" y="1602"/>
                    </a:lnTo>
                    <a:cubicBezTo>
                      <a:pt x="0" y="1654"/>
                      <a:pt x="53" y="1760"/>
                      <a:pt x="53" y="1866"/>
                    </a:cubicBezTo>
                    <a:cubicBezTo>
                      <a:pt x="106" y="1932"/>
                      <a:pt x="159" y="1985"/>
                      <a:pt x="265" y="2038"/>
                    </a:cubicBezTo>
                    <a:lnTo>
                      <a:pt x="331" y="2038"/>
                    </a:lnTo>
                    <a:lnTo>
                      <a:pt x="3362" y="2753"/>
                    </a:lnTo>
                    <a:cubicBezTo>
                      <a:pt x="3415" y="2753"/>
                      <a:pt x="3521" y="2753"/>
                      <a:pt x="3640" y="2700"/>
                    </a:cubicBezTo>
                    <a:cubicBezTo>
                      <a:pt x="3693" y="2647"/>
                      <a:pt x="3746" y="2594"/>
                      <a:pt x="3799" y="2475"/>
                    </a:cubicBezTo>
                    <a:lnTo>
                      <a:pt x="4077" y="1204"/>
                    </a:lnTo>
                    <a:cubicBezTo>
                      <a:pt x="4130" y="993"/>
                      <a:pt x="4024" y="821"/>
                      <a:pt x="3799" y="768"/>
                    </a:cubicBezTo>
                    <a:lnTo>
                      <a:pt x="768" y="0"/>
                    </a:lnTo>
                    <a:close/>
                  </a:path>
                </a:pathLst>
              </a:custGeom>
              <a:solidFill>
                <a:srgbClr val="EE1D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816;p31">
                <a:extLst>
                  <a:ext uri="{FF2B5EF4-FFF2-40B4-BE49-F238E27FC236}">
                    <a16:creationId xmlns:a16="http://schemas.microsoft.com/office/drawing/2014/main" id="{6446AAA2-1CAF-407B-832C-D1E4217C16CD}"/>
                  </a:ext>
                </a:extLst>
              </p:cNvPr>
              <p:cNvSpPr/>
              <p:nvPr/>
            </p:nvSpPr>
            <p:spPr>
              <a:xfrm>
                <a:off x="5644646" y="4137120"/>
                <a:ext cx="215829" cy="100260"/>
              </a:xfrm>
              <a:custGeom>
                <a:avLst/>
                <a:gdLst/>
                <a:ahLst/>
                <a:cxnLst/>
                <a:rect l="l" t="t" r="r" b="b"/>
                <a:pathLst>
                  <a:path w="3905" h="1814" extrusionOk="0">
                    <a:moveTo>
                      <a:pt x="159" y="1"/>
                    </a:moveTo>
                    <a:lnTo>
                      <a:pt x="53" y="663"/>
                    </a:lnTo>
                    <a:cubicBezTo>
                      <a:pt x="0" y="715"/>
                      <a:pt x="53" y="821"/>
                      <a:pt x="53" y="927"/>
                    </a:cubicBezTo>
                    <a:cubicBezTo>
                      <a:pt x="106" y="993"/>
                      <a:pt x="159" y="1046"/>
                      <a:pt x="265" y="1099"/>
                    </a:cubicBezTo>
                    <a:lnTo>
                      <a:pt x="331" y="1099"/>
                    </a:lnTo>
                    <a:lnTo>
                      <a:pt x="3362" y="1814"/>
                    </a:lnTo>
                    <a:cubicBezTo>
                      <a:pt x="3415" y="1814"/>
                      <a:pt x="3521" y="1814"/>
                      <a:pt x="3640" y="1761"/>
                    </a:cubicBezTo>
                    <a:cubicBezTo>
                      <a:pt x="3693" y="1708"/>
                      <a:pt x="3746" y="1655"/>
                      <a:pt x="3799" y="1536"/>
                    </a:cubicBezTo>
                    <a:lnTo>
                      <a:pt x="3905" y="927"/>
                    </a:lnTo>
                    <a:lnTo>
                      <a:pt x="159" y="1"/>
                    </a:lnTo>
                    <a:close/>
                  </a:path>
                </a:pathLst>
              </a:custGeom>
              <a:solidFill>
                <a:srgbClr val="D4145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817;p31">
                <a:extLst>
                  <a:ext uri="{FF2B5EF4-FFF2-40B4-BE49-F238E27FC236}">
                    <a16:creationId xmlns:a16="http://schemas.microsoft.com/office/drawing/2014/main" id="{88A98BB5-1F0B-46F7-AC38-2D707FF9BCE3}"/>
                  </a:ext>
                </a:extLst>
              </p:cNvPr>
              <p:cNvSpPr/>
              <p:nvPr/>
            </p:nvSpPr>
            <p:spPr>
              <a:xfrm>
                <a:off x="5629280" y="4231521"/>
                <a:ext cx="209971" cy="688388"/>
              </a:xfrm>
              <a:custGeom>
                <a:avLst/>
                <a:gdLst/>
                <a:ahLst/>
                <a:cxnLst/>
                <a:rect l="l" t="t" r="r" b="b"/>
                <a:pathLst>
                  <a:path w="3799" h="12455" extrusionOk="0">
                    <a:moveTo>
                      <a:pt x="2753" y="0"/>
                    </a:moveTo>
                    <a:lnTo>
                      <a:pt x="0" y="11528"/>
                    </a:lnTo>
                    <a:lnTo>
                      <a:pt x="874" y="12454"/>
                    </a:lnTo>
                    <a:lnTo>
                      <a:pt x="3799" y="278"/>
                    </a:lnTo>
                    <a:lnTo>
                      <a:pt x="2753" y="0"/>
                    </a:lnTo>
                    <a:close/>
                  </a:path>
                </a:pathLst>
              </a:custGeom>
              <a:solidFill>
                <a:srgbClr val="309AB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818;p31">
                <a:extLst>
                  <a:ext uri="{FF2B5EF4-FFF2-40B4-BE49-F238E27FC236}">
                    <a16:creationId xmlns:a16="http://schemas.microsoft.com/office/drawing/2014/main" id="{4CC8C184-78BF-47B5-9A22-AFB866DA2BE3}"/>
                  </a:ext>
                </a:extLst>
              </p:cNvPr>
              <p:cNvSpPr/>
              <p:nvPr/>
            </p:nvSpPr>
            <p:spPr>
              <a:xfrm>
                <a:off x="5559032" y="4216156"/>
                <a:ext cx="222462" cy="685459"/>
              </a:xfrm>
              <a:custGeom>
                <a:avLst/>
                <a:gdLst/>
                <a:ahLst/>
                <a:cxnLst/>
                <a:rect l="l" t="t" r="r" b="b"/>
                <a:pathLst>
                  <a:path w="4025" h="12402" extrusionOk="0">
                    <a:moveTo>
                      <a:pt x="2754" y="0"/>
                    </a:moveTo>
                    <a:lnTo>
                      <a:pt x="1" y="11475"/>
                    </a:lnTo>
                    <a:lnTo>
                      <a:pt x="437" y="12402"/>
                    </a:lnTo>
                    <a:lnTo>
                      <a:pt x="1271" y="11806"/>
                    </a:lnTo>
                    <a:lnTo>
                      <a:pt x="4024" y="278"/>
                    </a:lnTo>
                    <a:lnTo>
                      <a:pt x="2754" y="0"/>
                    </a:lnTo>
                    <a:close/>
                  </a:path>
                </a:pathLst>
              </a:custGeom>
              <a:solidFill>
                <a:srgbClr val="16607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819;p31">
                <a:extLst>
                  <a:ext uri="{FF2B5EF4-FFF2-40B4-BE49-F238E27FC236}">
                    <a16:creationId xmlns:a16="http://schemas.microsoft.com/office/drawing/2014/main" id="{F1DB6690-918A-4AEA-87D3-B866B20DC885}"/>
                  </a:ext>
                </a:extLst>
              </p:cNvPr>
              <p:cNvSpPr/>
              <p:nvPr/>
            </p:nvSpPr>
            <p:spPr>
              <a:xfrm>
                <a:off x="5485910" y="4200791"/>
                <a:ext cx="225336" cy="673741"/>
              </a:xfrm>
              <a:custGeom>
                <a:avLst/>
                <a:gdLst/>
                <a:ahLst/>
                <a:cxnLst/>
                <a:rect l="l" t="t" r="r" b="b"/>
                <a:pathLst>
                  <a:path w="4077" h="12190" extrusionOk="0">
                    <a:moveTo>
                      <a:pt x="2925" y="0"/>
                    </a:moveTo>
                    <a:lnTo>
                      <a:pt x="0" y="12190"/>
                    </a:lnTo>
                    <a:lnTo>
                      <a:pt x="0" y="12190"/>
                    </a:lnTo>
                    <a:lnTo>
                      <a:pt x="1324" y="11753"/>
                    </a:lnTo>
                    <a:lnTo>
                      <a:pt x="4077" y="278"/>
                    </a:lnTo>
                    <a:lnTo>
                      <a:pt x="2925" y="0"/>
                    </a:lnTo>
                    <a:close/>
                  </a:path>
                </a:pathLst>
              </a:custGeom>
              <a:solidFill>
                <a:srgbClr val="309AB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820;p31">
                <a:extLst>
                  <a:ext uri="{FF2B5EF4-FFF2-40B4-BE49-F238E27FC236}">
                    <a16:creationId xmlns:a16="http://schemas.microsoft.com/office/drawing/2014/main" id="{A42793A7-B728-4D19-A38B-446AAA44314E}"/>
                  </a:ext>
                </a:extLst>
              </p:cNvPr>
              <p:cNvSpPr/>
              <p:nvPr/>
            </p:nvSpPr>
            <p:spPr>
              <a:xfrm>
                <a:off x="5616845" y="4167132"/>
                <a:ext cx="240701" cy="161720"/>
              </a:xfrm>
              <a:custGeom>
                <a:avLst/>
                <a:gdLst/>
                <a:ahLst/>
                <a:cxnLst/>
                <a:rect l="l" t="t" r="r" b="b"/>
                <a:pathLst>
                  <a:path w="4355" h="2926" extrusionOk="0">
                    <a:moveTo>
                      <a:pt x="834" y="0"/>
                    </a:moveTo>
                    <a:cubicBezTo>
                      <a:pt x="715" y="0"/>
                      <a:pt x="609" y="0"/>
                      <a:pt x="556" y="53"/>
                    </a:cubicBezTo>
                    <a:cubicBezTo>
                      <a:pt x="437" y="120"/>
                      <a:pt x="384" y="225"/>
                      <a:pt x="331" y="278"/>
                    </a:cubicBezTo>
                    <a:lnTo>
                      <a:pt x="53" y="1655"/>
                    </a:lnTo>
                    <a:cubicBezTo>
                      <a:pt x="0" y="1880"/>
                      <a:pt x="106" y="2105"/>
                      <a:pt x="331" y="2105"/>
                    </a:cubicBezTo>
                    <a:lnTo>
                      <a:pt x="3534" y="2925"/>
                    </a:lnTo>
                    <a:cubicBezTo>
                      <a:pt x="3746" y="2925"/>
                      <a:pt x="3971" y="2819"/>
                      <a:pt x="4024" y="2594"/>
                    </a:cubicBezTo>
                    <a:lnTo>
                      <a:pt x="4302" y="1271"/>
                    </a:lnTo>
                    <a:cubicBezTo>
                      <a:pt x="4355" y="1165"/>
                      <a:pt x="4302" y="1046"/>
                      <a:pt x="4249" y="940"/>
                    </a:cubicBezTo>
                    <a:cubicBezTo>
                      <a:pt x="4196" y="887"/>
                      <a:pt x="4143" y="834"/>
                      <a:pt x="4077" y="834"/>
                    </a:cubicBezTo>
                    <a:lnTo>
                      <a:pt x="4024" y="781"/>
                    </a:lnTo>
                    <a:lnTo>
                      <a:pt x="834" y="0"/>
                    </a:ln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821;p31">
                <a:extLst>
                  <a:ext uri="{FF2B5EF4-FFF2-40B4-BE49-F238E27FC236}">
                    <a16:creationId xmlns:a16="http://schemas.microsoft.com/office/drawing/2014/main" id="{CA6E9802-B62C-4C82-B7A6-355F746E0597}"/>
                  </a:ext>
                </a:extLst>
              </p:cNvPr>
              <p:cNvSpPr/>
              <p:nvPr/>
            </p:nvSpPr>
            <p:spPr>
              <a:xfrm>
                <a:off x="5629280" y="4167132"/>
                <a:ext cx="228265" cy="106837"/>
              </a:xfrm>
              <a:custGeom>
                <a:avLst/>
                <a:gdLst/>
                <a:ahLst/>
                <a:cxnLst/>
                <a:rect l="l" t="t" r="r" b="b"/>
                <a:pathLst>
                  <a:path w="4130" h="1933" extrusionOk="0">
                    <a:moveTo>
                      <a:pt x="609" y="0"/>
                    </a:moveTo>
                    <a:cubicBezTo>
                      <a:pt x="490" y="0"/>
                      <a:pt x="384" y="0"/>
                      <a:pt x="331" y="53"/>
                    </a:cubicBezTo>
                    <a:cubicBezTo>
                      <a:pt x="212" y="120"/>
                      <a:pt x="159" y="225"/>
                      <a:pt x="106" y="278"/>
                    </a:cubicBezTo>
                    <a:lnTo>
                      <a:pt x="0" y="940"/>
                    </a:lnTo>
                    <a:lnTo>
                      <a:pt x="3918" y="1933"/>
                    </a:lnTo>
                    <a:lnTo>
                      <a:pt x="4077" y="1271"/>
                    </a:lnTo>
                    <a:cubicBezTo>
                      <a:pt x="4130" y="1165"/>
                      <a:pt x="4077" y="1046"/>
                      <a:pt x="4024" y="940"/>
                    </a:cubicBezTo>
                    <a:cubicBezTo>
                      <a:pt x="3971" y="887"/>
                      <a:pt x="3918" y="834"/>
                      <a:pt x="3852" y="834"/>
                    </a:cubicBezTo>
                    <a:lnTo>
                      <a:pt x="3799" y="781"/>
                    </a:lnTo>
                    <a:lnTo>
                      <a:pt x="609" y="0"/>
                    </a:lnTo>
                    <a:close/>
                  </a:path>
                </a:pathLst>
              </a:custGeom>
              <a:solidFill>
                <a:srgbClr val="FAFBE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822;p31">
                <a:extLst>
                  <a:ext uri="{FF2B5EF4-FFF2-40B4-BE49-F238E27FC236}">
                    <a16:creationId xmlns:a16="http://schemas.microsoft.com/office/drawing/2014/main" id="{C6A5C80D-FA28-4CFB-906F-A571A13D7502}"/>
                  </a:ext>
                </a:extLst>
              </p:cNvPr>
              <p:cNvSpPr/>
              <p:nvPr/>
            </p:nvSpPr>
            <p:spPr>
              <a:xfrm>
                <a:off x="5626351" y="4160499"/>
                <a:ext cx="243630" cy="80584"/>
              </a:xfrm>
              <a:custGeom>
                <a:avLst/>
                <a:gdLst/>
                <a:ahLst/>
                <a:cxnLst/>
                <a:rect l="l" t="t" r="r" b="b"/>
                <a:pathLst>
                  <a:path w="4408" h="1458" extrusionOk="0">
                    <a:moveTo>
                      <a:pt x="263" y="0"/>
                    </a:moveTo>
                    <a:cubicBezTo>
                      <a:pt x="159" y="0"/>
                      <a:pt x="53" y="87"/>
                      <a:pt x="53" y="173"/>
                    </a:cubicBezTo>
                    <a:cubicBezTo>
                      <a:pt x="0" y="345"/>
                      <a:pt x="106" y="504"/>
                      <a:pt x="212" y="504"/>
                    </a:cubicBezTo>
                    <a:lnTo>
                      <a:pt x="4077" y="1444"/>
                    </a:lnTo>
                    <a:cubicBezTo>
                      <a:pt x="4106" y="1454"/>
                      <a:pt x="4134" y="1458"/>
                      <a:pt x="4160" y="1458"/>
                    </a:cubicBezTo>
                    <a:cubicBezTo>
                      <a:pt x="4277" y="1458"/>
                      <a:pt x="4364" y="1372"/>
                      <a:pt x="4408" y="1285"/>
                    </a:cubicBezTo>
                    <a:cubicBezTo>
                      <a:pt x="4408" y="1113"/>
                      <a:pt x="4355" y="1007"/>
                      <a:pt x="4183" y="954"/>
                    </a:cubicBezTo>
                    <a:lnTo>
                      <a:pt x="331" y="15"/>
                    </a:lnTo>
                    <a:cubicBezTo>
                      <a:pt x="309" y="5"/>
                      <a:pt x="286" y="0"/>
                      <a:pt x="263" y="0"/>
                    </a:cubicBezTo>
                    <a:close/>
                  </a:path>
                </a:pathLst>
              </a:custGeom>
              <a:solidFill>
                <a:srgbClr val="233E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" name="Google Shape;823;p31">
                <a:extLst>
                  <a:ext uri="{FF2B5EF4-FFF2-40B4-BE49-F238E27FC236}">
                    <a16:creationId xmlns:a16="http://schemas.microsoft.com/office/drawing/2014/main" id="{CA337883-DA53-4A2C-85EF-E547A3B12347}"/>
                  </a:ext>
                </a:extLst>
              </p:cNvPr>
              <p:cNvSpPr/>
              <p:nvPr/>
            </p:nvSpPr>
            <p:spPr>
              <a:xfrm>
                <a:off x="5604409" y="4252690"/>
                <a:ext cx="244349" cy="79865"/>
              </a:xfrm>
              <a:custGeom>
                <a:avLst/>
                <a:gdLst/>
                <a:ahLst/>
                <a:cxnLst/>
                <a:rect l="l" t="t" r="r" b="b"/>
                <a:pathLst>
                  <a:path w="4421" h="1445" extrusionOk="0">
                    <a:moveTo>
                      <a:pt x="331" y="1"/>
                    </a:moveTo>
                    <a:cubicBezTo>
                      <a:pt x="225" y="1"/>
                      <a:pt x="66" y="54"/>
                      <a:pt x="66" y="226"/>
                    </a:cubicBezTo>
                    <a:cubicBezTo>
                      <a:pt x="0" y="332"/>
                      <a:pt x="119" y="491"/>
                      <a:pt x="225" y="491"/>
                    </a:cubicBezTo>
                    <a:lnTo>
                      <a:pt x="4090" y="1430"/>
                    </a:lnTo>
                    <a:cubicBezTo>
                      <a:pt x="4119" y="1440"/>
                      <a:pt x="4147" y="1444"/>
                      <a:pt x="4173" y="1444"/>
                    </a:cubicBezTo>
                    <a:cubicBezTo>
                      <a:pt x="4290" y="1444"/>
                      <a:pt x="4378" y="1358"/>
                      <a:pt x="4421" y="1271"/>
                    </a:cubicBezTo>
                    <a:cubicBezTo>
                      <a:pt x="4421" y="1099"/>
                      <a:pt x="4368" y="994"/>
                      <a:pt x="4196" y="941"/>
                    </a:cubicBezTo>
                    <a:lnTo>
                      <a:pt x="331" y="1"/>
                    </a:lnTo>
                    <a:close/>
                  </a:path>
                </a:pathLst>
              </a:custGeom>
              <a:solidFill>
                <a:srgbClr val="233E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824;p31">
                <a:extLst>
                  <a:ext uri="{FF2B5EF4-FFF2-40B4-BE49-F238E27FC236}">
                    <a16:creationId xmlns:a16="http://schemas.microsoft.com/office/drawing/2014/main" id="{DCA5891C-4D9D-4EF8-8190-41E11BC80CA4}"/>
                  </a:ext>
                </a:extLst>
              </p:cNvPr>
              <p:cNvSpPr/>
              <p:nvPr/>
            </p:nvSpPr>
            <p:spPr>
              <a:xfrm>
                <a:off x="6376144" y="3457797"/>
                <a:ext cx="158072" cy="233903"/>
              </a:xfrm>
              <a:custGeom>
                <a:avLst/>
                <a:gdLst/>
                <a:ahLst/>
                <a:cxnLst/>
                <a:rect l="l" t="t" r="r" b="b"/>
                <a:pathLst>
                  <a:path w="2860" h="4232" extrusionOk="0">
                    <a:moveTo>
                      <a:pt x="2381" y="0"/>
                    </a:moveTo>
                    <a:cubicBezTo>
                      <a:pt x="2298" y="0"/>
                      <a:pt x="2214" y="33"/>
                      <a:pt x="2145" y="102"/>
                    </a:cubicBezTo>
                    <a:cubicBezTo>
                      <a:pt x="2039" y="155"/>
                      <a:pt x="1" y="1532"/>
                      <a:pt x="384" y="3901"/>
                    </a:cubicBezTo>
                    <a:cubicBezTo>
                      <a:pt x="437" y="4073"/>
                      <a:pt x="596" y="4231"/>
                      <a:pt x="821" y="4231"/>
                    </a:cubicBezTo>
                    <a:lnTo>
                      <a:pt x="874" y="4231"/>
                    </a:lnTo>
                    <a:cubicBezTo>
                      <a:pt x="1099" y="4179"/>
                      <a:pt x="1258" y="3954"/>
                      <a:pt x="1205" y="3742"/>
                    </a:cubicBezTo>
                    <a:cubicBezTo>
                      <a:pt x="927" y="1968"/>
                      <a:pt x="2528" y="817"/>
                      <a:pt x="2581" y="817"/>
                    </a:cubicBezTo>
                    <a:cubicBezTo>
                      <a:pt x="2806" y="645"/>
                      <a:pt x="2859" y="380"/>
                      <a:pt x="2701" y="208"/>
                    </a:cubicBezTo>
                    <a:cubicBezTo>
                      <a:pt x="2629" y="73"/>
                      <a:pt x="2506" y="0"/>
                      <a:pt x="238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825;p31">
                <a:extLst>
                  <a:ext uri="{FF2B5EF4-FFF2-40B4-BE49-F238E27FC236}">
                    <a16:creationId xmlns:a16="http://schemas.microsoft.com/office/drawing/2014/main" id="{3237B78C-4AEC-41B1-B117-C4F3AA2DC800}"/>
                  </a:ext>
                </a:extLst>
              </p:cNvPr>
              <p:cNvSpPr/>
              <p:nvPr/>
            </p:nvSpPr>
            <p:spPr>
              <a:xfrm>
                <a:off x="6180820" y="3609734"/>
                <a:ext cx="527497" cy="527442"/>
              </a:xfrm>
              <a:custGeom>
                <a:avLst/>
                <a:gdLst/>
                <a:ahLst/>
                <a:cxnLst/>
                <a:rect l="l" t="t" r="r" b="b"/>
                <a:pathLst>
                  <a:path w="9544" h="9543" extrusionOk="0">
                    <a:moveTo>
                      <a:pt x="4739" y="0"/>
                    </a:moveTo>
                    <a:cubicBezTo>
                      <a:pt x="2145" y="0"/>
                      <a:pt x="1" y="2144"/>
                      <a:pt x="1" y="4791"/>
                    </a:cubicBezTo>
                    <a:cubicBezTo>
                      <a:pt x="1" y="7385"/>
                      <a:pt x="2145" y="9543"/>
                      <a:pt x="4739" y="9543"/>
                    </a:cubicBezTo>
                    <a:cubicBezTo>
                      <a:pt x="7386" y="9543"/>
                      <a:pt x="9543" y="7385"/>
                      <a:pt x="9543" y="4791"/>
                    </a:cubicBezTo>
                    <a:cubicBezTo>
                      <a:pt x="9543" y="2144"/>
                      <a:pt x="7386" y="0"/>
                      <a:pt x="4739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826;p31">
                <a:extLst>
                  <a:ext uri="{FF2B5EF4-FFF2-40B4-BE49-F238E27FC236}">
                    <a16:creationId xmlns:a16="http://schemas.microsoft.com/office/drawing/2014/main" id="{1521C7F7-8E1A-47C5-9DCA-90CDB5811C11}"/>
                  </a:ext>
                </a:extLst>
              </p:cNvPr>
              <p:cNvSpPr/>
              <p:nvPr/>
            </p:nvSpPr>
            <p:spPr>
              <a:xfrm>
                <a:off x="6241562" y="3659421"/>
                <a:ext cx="207815" cy="145692"/>
              </a:xfrm>
              <a:custGeom>
                <a:avLst/>
                <a:gdLst/>
                <a:ahLst/>
                <a:cxnLst/>
                <a:rect l="l" t="t" r="r" b="b"/>
                <a:pathLst>
                  <a:path w="3760" h="2636" extrusionOk="0">
                    <a:moveTo>
                      <a:pt x="2633" y="1"/>
                    </a:moveTo>
                    <a:cubicBezTo>
                      <a:pt x="2247" y="1"/>
                      <a:pt x="1778" y="140"/>
                      <a:pt x="1324" y="425"/>
                    </a:cubicBezTo>
                    <a:cubicBezTo>
                      <a:pt x="450" y="914"/>
                      <a:pt x="0" y="1748"/>
                      <a:pt x="278" y="2238"/>
                    </a:cubicBezTo>
                    <a:cubicBezTo>
                      <a:pt x="439" y="2509"/>
                      <a:pt x="746" y="2635"/>
                      <a:pt x="1120" y="2635"/>
                    </a:cubicBezTo>
                    <a:cubicBezTo>
                      <a:pt x="1513" y="2635"/>
                      <a:pt x="1981" y="2496"/>
                      <a:pt x="2436" y="2238"/>
                    </a:cubicBezTo>
                    <a:cubicBezTo>
                      <a:pt x="3309" y="1695"/>
                      <a:pt x="3759" y="861"/>
                      <a:pt x="3428" y="372"/>
                    </a:cubicBezTo>
                    <a:cubicBezTo>
                      <a:pt x="3293" y="127"/>
                      <a:pt x="3000" y="1"/>
                      <a:pt x="263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827;p31">
                <a:extLst>
                  <a:ext uri="{FF2B5EF4-FFF2-40B4-BE49-F238E27FC236}">
                    <a16:creationId xmlns:a16="http://schemas.microsoft.com/office/drawing/2014/main" id="{100455C1-4CC7-4A44-A713-8C4B71803359}"/>
                  </a:ext>
                </a:extLst>
              </p:cNvPr>
              <p:cNvSpPr/>
              <p:nvPr/>
            </p:nvSpPr>
            <p:spPr>
              <a:xfrm>
                <a:off x="6189608" y="3719445"/>
                <a:ext cx="518709" cy="417731"/>
              </a:xfrm>
              <a:custGeom>
                <a:avLst/>
                <a:gdLst/>
                <a:ahLst/>
                <a:cxnLst/>
                <a:rect l="l" t="t" r="r" b="b"/>
                <a:pathLst>
                  <a:path w="9385" h="7558" extrusionOk="0">
                    <a:moveTo>
                      <a:pt x="8445" y="0"/>
                    </a:moveTo>
                    <a:lnTo>
                      <a:pt x="8445" y="0"/>
                    </a:lnTo>
                    <a:cubicBezTo>
                      <a:pt x="8551" y="437"/>
                      <a:pt x="8603" y="821"/>
                      <a:pt x="8603" y="1271"/>
                    </a:cubicBezTo>
                    <a:cubicBezTo>
                      <a:pt x="8603" y="3918"/>
                      <a:pt x="6512" y="6009"/>
                      <a:pt x="3865" y="6009"/>
                    </a:cubicBezTo>
                    <a:cubicBezTo>
                      <a:pt x="2264" y="6009"/>
                      <a:pt x="887" y="5242"/>
                      <a:pt x="1" y="4024"/>
                    </a:cubicBezTo>
                    <a:lnTo>
                      <a:pt x="1" y="4024"/>
                    </a:lnTo>
                    <a:cubicBezTo>
                      <a:pt x="556" y="6062"/>
                      <a:pt x="2436" y="7558"/>
                      <a:pt x="4580" y="7558"/>
                    </a:cubicBezTo>
                    <a:cubicBezTo>
                      <a:pt x="7227" y="7558"/>
                      <a:pt x="9384" y="5400"/>
                      <a:pt x="9384" y="2806"/>
                    </a:cubicBezTo>
                    <a:cubicBezTo>
                      <a:pt x="9384" y="1761"/>
                      <a:pt x="9053" y="821"/>
                      <a:pt x="8445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4" name="Google Shape;828;p31">
              <a:extLst>
                <a:ext uri="{FF2B5EF4-FFF2-40B4-BE49-F238E27FC236}">
                  <a16:creationId xmlns:a16="http://schemas.microsoft.com/office/drawing/2014/main" id="{325EC593-5286-4CEA-AD35-7B7118BAC552}"/>
                </a:ext>
              </a:extLst>
            </p:cNvPr>
            <p:cNvSpPr/>
            <p:nvPr/>
          </p:nvSpPr>
          <p:spPr>
            <a:xfrm>
              <a:off x="5641385" y="4715193"/>
              <a:ext cx="204624" cy="152288"/>
            </a:xfrm>
            <a:custGeom>
              <a:avLst/>
              <a:gdLst/>
              <a:ahLst/>
              <a:cxnLst/>
              <a:rect l="l" t="t" r="r" b="b"/>
              <a:pathLst>
                <a:path w="6588" h="4903" extrusionOk="0">
                  <a:moveTo>
                    <a:pt x="4067" y="1"/>
                  </a:moveTo>
                  <a:lnTo>
                    <a:pt x="2790" y="2790"/>
                  </a:lnTo>
                  <a:lnTo>
                    <a:pt x="404" y="3059"/>
                  </a:lnTo>
                  <a:cubicBezTo>
                    <a:pt x="135" y="3059"/>
                    <a:pt x="0" y="3496"/>
                    <a:pt x="269" y="3630"/>
                  </a:cubicBezTo>
                  <a:lnTo>
                    <a:pt x="2924" y="4739"/>
                  </a:lnTo>
                  <a:cubicBezTo>
                    <a:pt x="3134" y="4850"/>
                    <a:pt x="3343" y="4903"/>
                    <a:pt x="3545" y="4903"/>
                  </a:cubicBezTo>
                  <a:cubicBezTo>
                    <a:pt x="3892" y="4903"/>
                    <a:pt x="4215" y="4747"/>
                    <a:pt x="4470" y="4471"/>
                  </a:cubicBezTo>
                  <a:lnTo>
                    <a:pt x="6588" y="1547"/>
                  </a:lnTo>
                  <a:lnTo>
                    <a:pt x="4067" y="1"/>
                  </a:lnTo>
                  <a:close/>
                </a:path>
              </a:pathLst>
            </a:custGeom>
            <a:solidFill>
              <a:srgbClr val="D4145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829;p31">
              <a:extLst>
                <a:ext uri="{FF2B5EF4-FFF2-40B4-BE49-F238E27FC236}">
                  <a16:creationId xmlns:a16="http://schemas.microsoft.com/office/drawing/2014/main" id="{A15EBF99-6DE8-40C1-8121-3110897B443A}"/>
                </a:ext>
              </a:extLst>
            </p:cNvPr>
            <p:cNvSpPr/>
            <p:nvPr/>
          </p:nvSpPr>
          <p:spPr>
            <a:xfrm>
              <a:off x="5767676" y="4250752"/>
              <a:ext cx="622196" cy="512492"/>
            </a:xfrm>
            <a:custGeom>
              <a:avLst/>
              <a:gdLst/>
              <a:ahLst/>
              <a:cxnLst/>
              <a:rect l="l" t="t" r="r" b="b"/>
              <a:pathLst>
                <a:path w="20032" h="16500" extrusionOk="0">
                  <a:moveTo>
                    <a:pt x="16674" y="1"/>
                  </a:moveTo>
                  <a:cubicBezTo>
                    <a:pt x="15991" y="1"/>
                    <a:pt x="15283" y="187"/>
                    <a:pt x="14688" y="536"/>
                  </a:cubicBezTo>
                  <a:lnTo>
                    <a:pt x="3765" y="7392"/>
                  </a:lnTo>
                  <a:cubicBezTo>
                    <a:pt x="3496" y="7661"/>
                    <a:pt x="3227" y="7929"/>
                    <a:pt x="2925" y="8366"/>
                  </a:cubicBezTo>
                  <a:lnTo>
                    <a:pt x="1" y="14954"/>
                  </a:lnTo>
                  <a:lnTo>
                    <a:pt x="2522" y="16500"/>
                  </a:lnTo>
                  <a:lnTo>
                    <a:pt x="6588" y="11021"/>
                  </a:lnTo>
                  <a:lnTo>
                    <a:pt x="9949" y="10316"/>
                  </a:lnTo>
                  <a:lnTo>
                    <a:pt x="15528" y="8938"/>
                  </a:lnTo>
                  <a:cubicBezTo>
                    <a:pt x="16671" y="8635"/>
                    <a:pt x="17780" y="8098"/>
                    <a:pt x="18620" y="7089"/>
                  </a:cubicBezTo>
                  <a:cubicBezTo>
                    <a:pt x="19023" y="6686"/>
                    <a:pt x="19326" y="6115"/>
                    <a:pt x="19595" y="5577"/>
                  </a:cubicBezTo>
                  <a:cubicBezTo>
                    <a:pt x="19864" y="5006"/>
                    <a:pt x="20032" y="4434"/>
                    <a:pt x="20032" y="3896"/>
                  </a:cubicBezTo>
                  <a:lnTo>
                    <a:pt x="20032" y="3460"/>
                  </a:lnTo>
                  <a:cubicBezTo>
                    <a:pt x="20032" y="2048"/>
                    <a:pt x="19191" y="804"/>
                    <a:pt x="17914" y="233"/>
                  </a:cubicBezTo>
                  <a:cubicBezTo>
                    <a:pt x="17535" y="76"/>
                    <a:pt x="17110" y="1"/>
                    <a:pt x="16674" y="1"/>
                  </a:cubicBezTo>
                  <a:close/>
                </a:path>
              </a:pathLst>
            </a:custGeom>
            <a:solidFill>
              <a:srgbClr val="758CC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830;p31">
              <a:extLst>
                <a:ext uri="{FF2B5EF4-FFF2-40B4-BE49-F238E27FC236}">
                  <a16:creationId xmlns:a16="http://schemas.microsoft.com/office/drawing/2014/main" id="{4B39D613-D659-4322-B6E8-338191A4B7C2}"/>
                </a:ext>
              </a:extLst>
            </p:cNvPr>
            <p:cNvSpPr/>
            <p:nvPr/>
          </p:nvSpPr>
          <p:spPr>
            <a:xfrm>
              <a:off x="5767676" y="4250752"/>
              <a:ext cx="622196" cy="512492"/>
            </a:xfrm>
            <a:custGeom>
              <a:avLst/>
              <a:gdLst/>
              <a:ahLst/>
              <a:cxnLst/>
              <a:rect l="l" t="t" r="r" b="b"/>
              <a:pathLst>
                <a:path w="20032" h="16500" extrusionOk="0">
                  <a:moveTo>
                    <a:pt x="16674" y="1"/>
                  </a:moveTo>
                  <a:cubicBezTo>
                    <a:pt x="15991" y="1"/>
                    <a:pt x="15283" y="187"/>
                    <a:pt x="14688" y="536"/>
                  </a:cubicBezTo>
                  <a:lnTo>
                    <a:pt x="3765" y="7392"/>
                  </a:lnTo>
                  <a:cubicBezTo>
                    <a:pt x="3496" y="7661"/>
                    <a:pt x="3227" y="7929"/>
                    <a:pt x="2925" y="8366"/>
                  </a:cubicBezTo>
                  <a:lnTo>
                    <a:pt x="1" y="14954"/>
                  </a:lnTo>
                  <a:lnTo>
                    <a:pt x="1110" y="15659"/>
                  </a:lnTo>
                  <a:lnTo>
                    <a:pt x="2522" y="16500"/>
                  </a:lnTo>
                  <a:lnTo>
                    <a:pt x="6588" y="11021"/>
                  </a:lnTo>
                  <a:lnTo>
                    <a:pt x="9949" y="10316"/>
                  </a:lnTo>
                  <a:lnTo>
                    <a:pt x="15528" y="8938"/>
                  </a:lnTo>
                  <a:cubicBezTo>
                    <a:pt x="16368" y="8770"/>
                    <a:pt x="17208" y="8366"/>
                    <a:pt x="18049" y="7661"/>
                  </a:cubicBezTo>
                  <a:cubicBezTo>
                    <a:pt x="18183" y="7526"/>
                    <a:pt x="18351" y="7392"/>
                    <a:pt x="18620" y="7089"/>
                  </a:cubicBezTo>
                  <a:cubicBezTo>
                    <a:pt x="19023" y="6686"/>
                    <a:pt x="19326" y="6115"/>
                    <a:pt x="19595" y="5577"/>
                  </a:cubicBezTo>
                  <a:cubicBezTo>
                    <a:pt x="19864" y="5006"/>
                    <a:pt x="20032" y="4434"/>
                    <a:pt x="20032" y="3896"/>
                  </a:cubicBezTo>
                  <a:lnTo>
                    <a:pt x="20032" y="3460"/>
                  </a:lnTo>
                  <a:cubicBezTo>
                    <a:pt x="20032" y="2048"/>
                    <a:pt x="19191" y="804"/>
                    <a:pt x="17914" y="233"/>
                  </a:cubicBezTo>
                  <a:cubicBezTo>
                    <a:pt x="17535" y="76"/>
                    <a:pt x="17110" y="1"/>
                    <a:pt x="16674" y="1"/>
                  </a:cubicBezTo>
                  <a:close/>
                </a:path>
              </a:pathLst>
            </a:custGeom>
            <a:solidFill>
              <a:srgbClr val="BDB8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831;p31">
              <a:extLst>
                <a:ext uri="{FF2B5EF4-FFF2-40B4-BE49-F238E27FC236}">
                  <a16:creationId xmlns:a16="http://schemas.microsoft.com/office/drawing/2014/main" id="{A9B86892-DD10-46D1-978E-9AAFD0121D5A}"/>
                </a:ext>
              </a:extLst>
            </p:cNvPr>
            <p:cNvSpPr/>
            <p:nvPr/>
          </p:nvSpPr>
          <p:spPr>
            <a:xfrm>
              <a:off x="5802121" y="4428136"/>
              <a:ext cx="435338" cy="335107"/>
            </a:xfrm>
            <a:custGeom>
              <a:avLst/>
              <a:gdLst/>
              <a:ahLst/>
              <a:cxnLst/>
              <a:rect l="l" t="t" r="r" b="b"/>
              <a:pathLst>
                <a:path w="14016" h="10789" extrusionOk="0">
                  <a:moveTo>
                    <a:pt x="11630" y="0"/>
                  </a:moveTo>
                  <a:lnTo>
                    <a:pt x="5479" y="2521"/>
                  </a:lnTo>
                  <a:cubicBezTo>
                    <a:pt x="4471" y="2924"/>
                    <a:pt x="3496" y="3764"/>
                    <a:pt x="2958" y="4739"/>
                  </a:cubicBezTo>
                  <a:cubicBezTo>
                    <a:pt x="2118" y="6151"/>
                    <a:pt x="976" y="7966"/>
                    <a:pt x="1" y="9948"/>
                  </a:cubicBezTo>
                  <a:lnTo>
                    <a:pt x="1413" y="10789"/>
                  </a:lnTo>
                  <a:lnTo>
                    <a:pt x="5479" y="5310"/>
                  </a:lnTo>
                  <a:lnTo>
                    <a:pt x="8840" y="4605"/>
                  </a:lnTo>
                  <a:lnTo>
                    <a:pt x="8974" y="4470"/>
                  </a:lnTo>
                  <a:cubicBezTo>
                    <a:pt x="9109" y="4067"/>
                    <a:pt x="9512" y="3764"/>
                    <a:pt x="9815" y="3630"/>
                  </a:cubicBezTo>
                  <a:lnTo>
                    <a:pt x="14016" y="1815"/>
                  </a:lnTo>
                  <a:cubicBezTo>
                    <a:pt x="13176" y="1244"/>
                    <a:pt x="12335" y="706"/>
                    <a:pt x="11630" y="0"/>
                  </a:cubicBezTo>
                  <a:close/>
                </a:path>
              </a:pathLst>
            </a:custGeom>
            <a:solidFill>
              <a:srgbClr val="8D7D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832;p31">
              <a:extLst>
                <a:ext uri="{FF2B5EF4-FFF2-40B4-BE49-F238E27FC236}">
                  <a16:creationId xmlns:a16="http://schemas.microsoft.com/office/drawing/2014/main" id="{F8BF754F-A651-4E17-83E5-71E641121B9A}"/>
                </a:ext>
              </a:extLst>
            </p:cNvPr>
            <p:cNvSpPr/>
            <p:nvPr/>
          </p:nvSpPr>
          <p:spPr>
            <a:xfrm>
              <a:off x="5993172" y="3849238"/>
              <a:ext cx="435338" cy="325727"/>
            </a:xfrm>
            <a:custGeom>
              <a:avLst/>
              <a:gdLst/>
              <a:ahLst/>
              <a:cxnLst/>
              <a:rect l="l" t="t" r="r" b="b"/>
              <a:pathLst>
                <a:path w="14016" h="10487" extrusionOk="0">
                  <a:moveTo>
                    <a:pt x="11156" y="0"/>
                  </a:moveTo>
                  <a:cubicBezTo>
                    <a:pt x="10333" y="0"/>
                    <a:pt x="9506" y="386"/>
                    <a:pt x="8974" y="1128"/>
                  </a:cubicBezTo>
                  <a:lnTo>
                    <a:pt x="6050" y="5598"/>
                  </a:lnTo>
                  <a:lnTo>
                    <a:pt x="1849" y="2943"/>
                  </a:lnTo>
                  <a:lnTo>
                    <a:pt x="0" y="5598"/>
                  </a:lnTo>
                  <a:lnTo>
                    <a:pt x="5344" y="10102"/>
                  </a:lnTo>
                  <a:cubicBezTo>
                    <a:pt x="5736" y="10352"/>
                    <a:pt x="6156" y="10486"/>
                    <a:pt x="6566" y="10486"/>
                  </a:cubicBezTo>
                  <a:cubicBezTo>
                    <a:pt x="7034" y="10486"/>
                    <a:pt x="7488" y="10310"/>
                    <a:pt x="7865" y="9934"/>
                  </a:cubicBezTo>
                  <a:lnTo>
                    <a:pt x="13040" y="4489"/>
                  </a:lnTo>
                  <a:cubicBezTo>
                    <a:pt x="13881" y="3649"/>
                    <a:pt x="14015" y="2372"/>
                    <a:pt x="13444" y="1397"/>
                  </a:cubicBezTo>
                  <a:cubicBezTo>
                    <a:pt x="12937" y="453"/>
                    <a:pt x="12048" y="0"/>
                    <a:pt x="11156" y="0"/>
                  </a:cubicBezTo>
                  <a:close/>
                </a:path>
              </a:pathLst>
            </a:custGeom>
            <a:solidFill>
              <a:srgbClr val="F6E5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833;p31">
              <a:extLst>
                <a:ext uri="{FF2B5EF4-FFF2-40B4-BE49-F238E27FC236}">
                  <a16:creationId xmlns:a16="http://schemas.microsoft.com/office/drawing/2014/main" id="{5C0E7C98-3C79-47FD-B395-D23C891830FC}"/>
                </a:ext>
              </a:extLst>
            </p:cNvPr>
            <p:cNvSpPr/>
            <p:nvPr/>
          </p:nvSpPr>
          <p:spPr>
            <a:xfrm>
              <a:off x="6106945" y="3870700"/>
              <a:ext cx="178533" cy="304824"/>
            </a:xfrm>
            <a:custGeom>
              <a:avLst/>
              <a:gdLst/>
              <a:ahLst/>
              <a:cxnLst/>
              <a:rect l="l" t="t" r="r" b="b"/>
              <a:pathLst>
                <a:path w="5748" h="9814" extrusionOk="0">
                  <a:moveTo>
                    <a:pt x="5748" y="0"/>
                  </a:moveTo>
                  <a:lnTo>
                    <a:pt x="5748" y="0"/>
                  </a:lnTo>
                  <a:cubicBezTo>
                    <a:pt x="5580" y="168"/>
                    <a:pt x="5445" y="303"/>
                    <a:pt x="5311" y="437"/>
                  </a:cubicBezTo>
                  <a:lnTo>
                    <a:pt x="2387" y="4907"/>
                  </a:lnTo>
                  <a:lnTo>
                    <a:pt x="1" y="3529"/>
                  </a:lnTo>
                  <a:lnTo>
                    <a:pt x="1" y="7999"/>
                  </a:lnTo>
                  <a:lnTo>
                    <a:pt x="1681" y="9411"/>
                  </a:lnTo>
                  <a:cubicBezTo>
                    <a:pt x="1950" y="9545"/>
                    <a:pt x="2219" y="9680"/>
                    <a:pt x="2387" y="9814"/>
                  </a:cubicBezTo>
                  <a:lnTo>
                    <a:pt x="4067" y="3932"/>
                  </a:lnTo>
                  <a:cubicBezTo>
                    <a:pt x="4471" y="2521"/>
                    <a:pt x="5042" y="1277"/>
                    <a:pt x="57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834;p31">
              <a:extLst>
                <a:ext uri="{FF2B5EF4-FFF2-40B4-BE49-F238E27FC236}">
                  <a16:creationId xmlns:a16="http://schemas.microsoft.com/office/drawing/2014/main" id="{44A896B8-E41C-45BF-89E2-9D7AA3150C23}"/>
                </a:ext>
              </a:extLst>
            </p:cNvPr>
            <p:cNvSpPr/>
            <p:nvPr/>
          </p:nvSpPr>
          <p:spPr>
            <a:xfrm>
              <a:off x="6175836" y="3779880"/>
              <a:ext cx="439532" cy="506031"/>
            </a:xfrm>
            <a:custGeom>
              <a:avLst/>
              <a:gdLst/>
              <a:ahLst/>
              <a:cxnLst/>
              <a:rect l="l" t="t" r="r" b="b"/>
              <a:pathLst>
                <a:path w="14151" h="16292" extrusionOk="0">
                  <a:moveTo>
                    <a:pt x="9109" y="0"/>
                  </a:moveTo>
                  <a:lnTo>
                    <a:pt x="5042" y="572"/>
                  </a:lnTo>
                  <a:cubicBezTo>
                    <a:pt x="3664" y="2387"/>
                    <a:pt x="2521" y="4605"/>
                    <a:pt x="1849" y="6856"/>
                  </a:cubicBezTo>
                  <a:lnTo>
                    <a:pt x="1" y="13444"/>
                  </a:lnTo>
                  <a:cubicBezTo>
                    <a:pt x="1406" y="14452"/>
                    <a:pt x="4559" y="16292"/>
                    <a:pt x="8376" y="16292"/>
                  </a:cubicBezTo>
                  <a:cubicBezTo>
                    <a:pt x="8759" y="16292"/>
                    <a:pt x="9150" y="16273"/>
                    <a:pt x="9546" y="16233"/>
                  </a:cubicBezTo>
                  <a:cubicBezTo>
                    <a:pt x="11092" y="16099"/>
                    <a:pt x="12470" y="15696"/>
                    <a:pt x="14016" y="14990"/>
                  </a:cubicBezTo>
                  <a:lnTo>
                    <a:pt x="14150" y="7831"/>
                  </a:lnTo>
                  <a:cubicBezTo>
                    <a:pt x="14150" y="5310"/>
                    <a:pt x="13175" y="2924"/>
                    <a:pt x="11361" y="1412"/>
                  </a:cubicBezTo>
                  <a:cubicBezTo>
                    <a:pt x="10655" y="841"/>
                    <a:pt x="9815" y="269"/>
                    <a:pt x="910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835;p31">
              <a:extLst>
                <a:ext uri="{FF2B5EF4-FFF2-40B4-BE49-F238E27FC236}">
                  <a16:creationId xmlns:a16="http://schemas.microsoft.com/office/drawing/2014/main" id="{76467C4B-6AF2-4641-8A7B-60DDF79BE146}"/>
                </a:ext>
              </a:extLst>
            </p:cNvPr>
            <p:cNvSpPr/>
            <p:nvPr/>
          </p:nvSpPr>
          <p:spPr>
            <a:xfrm>
              <a:off x="6446215" y="3823706"/>
              <a:ext cx="169153" cy="460404"/>
            </a:xfrm>
            <a:custGeom>
              <a:avLst/>
              <a:gdLst/>
              <a:ahLst/>
              <a:cxnLst/>
              <a:rect l="l" t="t" r="r" b="b"/>
              <a:pathLst>
                <a:path w="5446" h="14823" extrusionOk="0">
                  <a:moveTo>
                    <a:pt x="2656" y="1"/>
                  </a:moveTo>
                  <a:cubicBezTo>
                    <a:pt x="1546" y="404"/>
                    <a:pt x="706" y="1244"/>
                    <a:pt x="404" y="3496"/>
                  </a:cubicBezTo>
                  <a:cubicBezTo>
                    <a:pt x="0" y="5714"/>
                    <a:pt x="538" y="9075"/>
                    <a:pt x="706" y="11327"/>
                  </a:cubicBezTo>
                  <a:lnTo>
                    <a:pt x="841" y="14822"/>
                  </a:lnTo>
                  <a:cubicBezTo>
                    <a:pt x="2387" y="14688"/>
                    <a:pt x="3765" y="14285"/>
                    <a:pt x="5311" y="13579"/>
                  </a:cubicBezTo>
                  <a:lnTo>
                    <a:pt x="5445" y="6420"/>
                  </a:lnTo>
                  <a:lnTo>
                    <a:pt x="5445" y="6286"/>
                  </a:lnTo>
                  <a:cubicBezTo>
                    <a:pt x="5445" y="3765"/>
                    <a:pt x="4336" y="1513"/>
                    <a:pt x="265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836;p31">
              <a:extLst>
                <a:ext uri="{FF2B5EF4-FFF2-40B4-BE49-F238E27FC236}">
                  <a16:creationId xmlns:a16="http://schemas.microsoft.com/office/drawing/2014/main" id="{F6155CD0-9DBD-45BF-9F0F-3A68E979E4F7}"/>
                </a:ext>
              </a:extLst>
            </p:cNvPr>
            <p:cNvSpPr/>
            <p:nvPr/>
          </p:nvSpPr>
          <p:spPr>
            <a:xfrm>
              <a:off x="6123655" y="4195040"/>
              <a:ext cx="501093" cy="361229"/>
            </a:xfrm>
            <a:custGeom>
              <a:avLst/>
              <a:gdLst/>
              <a:ahLst/>
              <a:cxnLst/>
              <a:rect l="l" t="t" r="r" b="b"/>
              <a:pathLst>
                <a:path w="16133" h="11630" extrusionOk="0">
                  <a:moveTo>
                    <a:pt x="1681" y="1"/>
                  </a:moveTo>
                  <a:lnTo>
                    <a:pt x="303" y="5177"/>
                  </a:lnTo>
                  <a:cubicBezTo>
                    <a:pt x="0" y="5748"/>
                    <a:pt x="303" y="6454"/>
                    <a:pt x="706" y="6991"/>
                  </a:cubicBezTo>
                  <a:cubicBezTo>
                    <a:pt x="1681" y="7832"/>
                    <a:pt x="2521" y="8537"/>
                    <a:pt x="3664" y="9243"/>
                  </a:cubicBezTo>
                  <a:cubicBezTo>
                    <a:pt x="5747" y="10655"/>
                    <a:pt x="8134" y="11629"/>
                    <a:pt x="10654" y="11629"/>
                  </a:cubicBezTo>
                  <a:cubicBezTo>
                    <a:pt x="12066" y="11629"/>
                    <a:pt x="13612" y="11495"/>
                    <a:pt x="14990" y="10789"/>
                  </a:cubicBezTo>
                  <a:cubicBezTo>
                    <a:pt x="15696" y="10487"/>
                    <a:pt x="16133" y="9815"/>
                    <a:pt x="16133" y="9109"/>
                  </a:cubicBezTo>
                  <a:lnTo>
                    <a:pt x="16133" y="8537"/>
                  </a:lnTo>
                  <a:lnTo>
                    <a:pt x="15696" y="1547"/>
                  </a:lnTo>
                  <a:cubicBezTo>
                    <a:pt x="14150" y="2253"/>
                    <a:pt x="12772" y="2656"/>
                    <a:pt x="11226" y="2790"/>
                  </a:cubicBezTo>
                  <a:cubicBezTo>
                    <a:pt x="10830" y="2830"/>
                    <a:pt x="10439" y="2849"/>
                    <a:pt x="10056" y="2849"/>
                  </a:cubicBezTo>
                  <a:cubicBezTo>
                    <a:pt x="6239" y="2849"/>
                    <a:pt x="3086" y="1009"/>
                    <a:pt x="1681" y="1"/>
                  </a:cubicBezTo>
                  <a:close/>
                </a:path>
              </a:pathLst>
            </a:custGeom>
            <a:solidFill>
              <a:srgbClr val="BDB8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837;p31">
              <a:extLst>
                <a:ext uri="{FF2B5EF4-FFF2-40B4-BE49-F238E27FC236}">
                  <a16:creationId xmlns:a16="http://schemas.microsoft.com/office/drawing/2014/main" id="{7A9E66BF-ABCD-46E5-9AC6-39D3007B99A2}"/>
                </a:ext>
              </a:extLst>
            </p:cNvPr>
            <p:cNvSpPr/>
            <p:nvPr/>
          </p:nvSpPr>
          <p:spPr>
            <a:xfrm>
              <a:off x="6319893" y="3623306"/>
              <a:ext cx="143063" cy="253078"/>
            </a:xfrm>
            <a:custGeom>
              <a:avLst/>
              <a:gdLst/>
              <a:ahLst/>
              <a:cxnLst/>
              <a:rect l="l" t="t" r="r" b="b"/>
              <a:pathLst>
                <a:path w="4606" h="8148" extrusionOk="0">
                  <a:moveTo>
                    <a:pt x="4067" y="0"/>
                  </a:moveTo>
                  <a:lnTo>
                    <a:pt x="1" y="269"/>
                  </a:lnTo>
                  <a:lnTo>
                    <a:pt x="404" y="5882"/>
                  </a:lnTo>
                  <a:lnTo>
                    <a:pt x="404" y="6285"/>
                  </a:lnTo>
                  <a:cubicBezTo>
                    <a:pt x="560" y="7347"/>
                    <a:pt x="1413" y="8147"/>
                    <a:pt x="2423" y="8147"/>
                  </a:cubicBezTo>
                  <a:cubicBezTo>
                    <a:pt x="2500" y="8147"/>
                    <a:pt x="2577" y="8143"/>
                    <a:pt x="2656" y="8133"/>
                  </a:cubicBezTo>
                  <a:cubicBezTo>
                    <a:pt x="3765" y="7965"/>
                    <a:pt x="4605" y="6991"/>
                    <a:pt x="4471" y="5882"/>
                  </a:cubicBezTo>
                  <a:lnTo>
                    <a:pt x="4471" y="5613"/>
                  </a:lnTo>
                  <a:lnTo>
                    <a:pt x="4067" y="0"/>
                  </a:lnTo>
                  <a:close/>
                </a:path>
              </a:pathLst>
            </a:custGeom>
            <a:solidFill>
              <a:srgbClr val="A67C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838;p31">
              <a:extLst>
                <a:ext uri="{FF2B5EF4-FFF2-40B4-BE49-F238E27FC236}">
                  <a16:creationId xmlns:a16="http://schemas.microsoft.com/office/drawing/2014/main" id="{8EA4E3DC-B3C2-430A-8645-02EB0085B2DE}"/>
                </a:ext>
              </a:extLst>
            </p:cNvPr>
            <p:cNvSpPr/>
            <p:nvPr/>
          </p:nvSpPr>
          <p:spPr>
            <a:xfrm>
              <a:off x="5802125" y="4764263"/>
              <a:ext cx="234920" cy="138872"/>
            </a:xfrm>
            <a:custGeom>
              <a:avLst/>
              <a:gdLst/>
              <a:ahLst/>
              <a:cxnLst/>
              <a:rect l="l" t="t" r="r" b="b"/>
              <a:pathLst>
                <a:path w="6420" h="4389" extrusionOk="0">
                  <a:moveTo>
                    <a:pt x="4201" y="1"/>
                  </a:moveTo>
                  <a:lnTo>
                    <a:pt x="2790" y="2084"/>
                  </a:lnTo>
                  <a:lnTo>
                    <a:pt x="404" y="2084"/>
                  </a:lnTo>
                  <a:cubicBezTo>
                    <a:pt x="135" y="2084"/>
                    <a:pt x="0" y="2387"/>
                    <a:pt x="269" y="2521"/>
                  </a:cubicBezTo>
                  <a:lnTo>
                    <a:pt x="2655" y="4202"/>
                  </a:lnTo>
                  <a:cubicBezTo>
                    <a:pt x="2912" y="4322"/>
                    <a:pt x="3162" y="4389"/>
                    <a:pt x="3399" y="4389"/>
                  </a:cubicBezTo>
                  <a:cubicBezTo>
                    <a:pt x="3690" y="4389"/>
                    <a:pt x="3961" y="4289"/>
                    <a:pt x="4201" y="4067"/>
                  </a:cubicBezTo>
                  <a:lnTo>
                    <a:pt x="6420" y="1815"/>
                  </a:lnTo>
                  <a:lnTo>
                    <a:pt x="4201" y="1"/>
                  </a:lnTo>
                  <a:close/>
                </a:path>
              </a:pathLst>
            </a:custGeom>
            <a:solidFill>
              <a:srgbClr val="D4145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839;p31">
              <a:extLst>
                <a:ext uri="{FF2B5EF4-FFF2-40B4-BE49-F238E27FC236}">
                  <a16:creationId xmlns:a16="http://schemas.microsoft.com/office/drawing/2014/main" id="{5E8BB71E-1E11-4673-8E19-33DD7203DAFD}"/>
                </a:ext>
              </a:extLst>
            </p:cNvPr>
            <p:cNvSpPr/>
            <p:nvPr/>
          </p:nvSpPr>
          <p:spPr>
            <a:xfrm>
              <a:off x="5950371" y="4370395"/>
              <a:ext cx="674377" cy="457578"/>
            </a:xfrm>
            <a:custGeom>
              <a:avLst/>
              <a:gdLst/>
              <a:ahLst/>
              <a:cxnLst/>
              <a:rect l="l" t="t" r="r" b="b"/>
              <a:pathLst>
                <a:path w="21712" h="14732" extrusionOk="0">
                  <a:moveTo>
                    <a:pt x="18347" y="1"/>
                  </a:moveTo>
                  <a:cubicBezTo>
                    <a:pt x="17839" y="1"/>
                    <a:pt x="17322" y="109"/>
                    <a:pt x="16805" y="313"/>
                  </a:cubicBezTo>
                  <a:lnTo>
                    <a:pt x="13713" y="1725"/>
                  </a:lnTo>
                  <a:lnTo>
                    <a:pt x="5042" y="5489"/>
                  </a:lnTo>
                  <a:cubicBezTo>
                    <a:pt x="4739" y="5623"/>
                    <a:pt x="4336" y="5926"/>
                    <a:pt x="4201" y="6329"/>
                  </a:cubicBezTo>
                  <a:lnTo>
                    <a:pt x="4067" y="6464"/>
                  </a:lnTo>
                  <a:lnTo>
                    <a:pt x="0" y="12917"/>
                  </a:lnTo>
                  <a:lnTo>
                    <a:pt x="2219" y="14731"/>
                  </a:lnTo>
                  <a:lnTo>
                    <a:pt x="7260" y="9556"/>
                  </a:lnTo>
                  <a:lnTo>
                    <a:pt x="16368" y="8715"/>
                  </a:lnTo>
                  <a:cubicBezTo>
                    <a:pt x="17645" y="8715"/>
                    <a:pt x="18754" y="8144"/>
                    <a:pt x="19729" y="7438"/>
                  </a:cubicBezTo>
                  <a:cubicBezTo>
                    <a:pt x="20569" y="6598"/>
                    <a:pt x="21275" y="5489"/>
                    <a:pt x="21712" y="4380"/>
                  </a:cubicBezTo>
                  <a:lnTo>
                    <a:pt x="21712" y="3540"/>
                  </a:lnTo>
                  <a:cubicBezTo>
                    <a:pt x="21712" y="2263"/>
                    <a:pt x="21140" y="1154"/>
                    <a:pt x="20031" y="448"/>
                  </a:cubicBezTo>
                  <a:cubicBezTo>
                    <a:pt x="19493" y="143"/>
                    <a:pt x="18927" y="1"/>
                    <a:pt x="18347" y="1"/>
                  </a:cubicBezTo>
                  <a:close/>
                </a:path>
              </a:pathLst>
            </a:custGeom>
            <a:solidFill>
              <a:srgbClr val="758CC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840;p31">
              <a:extLst>
                <a:ext uri="{FF2B5EF4-FFF2-40B4-BE49-F238E27FC236}">
                  <a16:creationId xmlns:a16="http://schemas.microsoft.com/office/drawing/2014/main" id="{58B7EB72-E5C6-4BA8-9E97-8201A4022397}"/>
                </a:ext>
              </a:extLst>
            </p:cNvPr>
            <p:cNvSpPr/>
            <p:nvPr/>
          </p:nvSpPr>
          <p:spPr>
            <a:xfrm>
              <a:off x="6428479" y="4371762"/>
              <a:ext cx="196269" cy="273515"/>
            </a:xfrm>
            <a:custGeom>
              <a:avLst/>
              <a:gdLst/>
              <a:ahLst/>
              <a:cxnLst/>
              <a:rect l="l" t="t" r="r" b="b"/>
              <a:pathLst>
                <a:path w="6319" h="8806" extrusionOk="0">
                  <a:moveTo>
                    <a:pt x="2790" y="0"/>
                  </a:moveTo>
                  <a:cubicBezTo>
                    <a:pt x="2386" y="0"/>
                    <a:pt x="1949" y="0"/>
                    <a:pt x="1546" y="269"/>
                  </a:cubicBezTo>
                  <a:cubicBezTo>
                    <a:pt x="1546" y="2219"/>
                    <a:pt x="1277" y="4202"/>
                    <a:pt x="840" y="6016"/>
                  </a:cubicBezTo>
                  <a:cubicBezTo>
                    <a:pt x="706" y="6857"/>
                    <a:pt x="437" y="7697"/>
                    <a:pt x="135" y="8537"/>
                  </a:cubicBezTo>
                  <a:lnTo>
                    <a:pt x="0" y="8806"/>
                  </a:lnTo>
                  <a:lnTo>
                    <a:pt x="0" y="8806"/>
                  </a:lnTo>
                  <a:lnTo>
                    <a:pt x="975" y="8671"/>
                  </a:lnTo>
                  <a:cubicBezTo>
                    <a:pt x="2252" y="8671"/>
                    <a:pt x="3361" y="8100"/>
                    <a:pt x="4336" y="7394"/>
                  </a:cubicBezTo>
                  <a:cubicBezTo>
                    <a:pt x="5176" y="6554"/>
                    <a:pt x="5882" y="5445"/>
                    <a:pt x="6319" y="4336"/>
                  </a:cubicBezTo>
                  <a:lnTo>
                    <a:pt x="6319" y="3496"/>
                  </a:lnTo>
                  <a:lnTo>
                    <a:pt x="6319" y="2924"/>
                  </a:lnTo>
                  <a:cubicBezTo>
                    <a:pt x="6150" y="1950"/>
                    <a:pt x="5613" y="975"/>
                    <a:pt x="4638" y="404"/>
                  </a:cubicBezTo>
                  <a:cubicBezTo>
                    <a:pt x="4067" y="135"/>
                    <a:pt x="3495" y="0"/>
                    <a:pt x="2958" y="0"/>
                  </a:cubicBezTo>
                  <a:close/>
                </a:path>
              </a:pathLst>
            </a:custGeom>
            <a:solidFill>
              <a:srgbClr val="8D7D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841;p31">
              <a:extLst>
                <a:ext uri="{FF2B5EF4-FFF2-40B4-BE49-F238E27FC236}">
                  <a16:creationId xmlns:a16="http://schemas.microsoft.com/office/drawing/2014/main" id="{08D9E3A7-86E1-40F3-953F-1FE1E4FF6332}"/>
                </a:ext>
              </a:extLst>
            </p:cNvPr>
            <p:cNvSpPr/>
            <p:nvPr/>
          </p:nvSpPr>
          <p:spPr>
            <a:xfrm>
              <a:off x="6476498" y="3874086"/>
              <a:ext cx="226552" cy="540508"/>
            </a:xfrm>
            <a:custGeom>
              <a:avLst/>
              <a:gdLst/>
              <a:ahLst/>
              <a:cxnLst/>
              <a:rect l="l" t="t" r="r" b="b"/>
              <a:pathLst>
                <a:path w="7294" h="17402" extrusionOk="0">
                  <a:moveTo>
                    <a:pt x="2720" y="0"/>
                  </a:moveTo>
                  <a:cubicBezTo>
                    <a:pt x="2021" y="0"/>
                    <a:pt x="1314" y="296"/>
                    <a:pt x="840" y="900"/>
                  </a:cubicBezTo>
                  <a:cubicBezTo>
                    <a:pt x="269" y="1740"/>
                    <a:pt x="0" y="2849"/>
                    <a:pt x="403" y="3958"/>
                  </a:cubicBezTo>
                  <a:lnTo>
                    <a:pt x="5445" y="17267"/>
                  </a:lnTo>
                  <a:lnTo>
                    <a:pt x="5445" y="17401"/>
                  </a:lnTo>
                  <a:lnTo>
                    <a:pt x="7293" y="16998"/>
                  </a:lnTo>
                  <a:cubicBezTo>
                    <a:pt x="6856" y="11385"/>
                    <a:pt x="6150" y="5504"/>
                    <a:pt x="4907" y="1572"/>
                  </a:cubicBezTo>
                  <a:cubicBezTo>
                    <a:pt x="4580" y="532"/>
                    <a:pt x="3657" y="0"/>
                    <a:pt x="27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842;p31">
              <a:extLst>
                <a:ext uri="{FF2B5EF4-FFF2-40B4-BE49-F238E27FC236}">
                  <a16:creationId xmlns:a16="http://schemas.microsoft.com/office/drawing/2014/main" id="{D6D5BB63-E9C8-4331-A34F-63DA54CE053D}"/>
                </a:ext>
              </a:extLst>
            </p:cNvPr>
            <p:cNvSpPr/>
            <p:nvPr/>
          </p:nvSpPr>
          <p:spPr>
            <a:xfrm>
              <a:off x="6645590" y="4402045"/>
              <a:ext cx="148281" cy="95013"/>
            </a:xfrm>
            <a:custGeom>
              <a:avLst/>
              <a:gdLst/>
              <a:ahLst/>
              <a:cxnLst/>
              <a:rect l="l" t="t" r="r" b="b"/>
              <a:pathLst>
                <a:path w="4774" h="3059" extrusionOk="0">
                  <a:moveTo>
                    <a:pt x="1849" y="0"/>
                  </a:moveTo>
                  <a:lnTo>
                    <a:pt x="1" y="403"/>
                  </a:lnTo>
                  <a:lnTo>
                    <a:pt x="303" y="1546"/>
                  </a:lnTo>
                  <a:cubicBezTo>
                    <a:pt x="572" y="2386"/>
                    <a:pt x="1412" y="3058"/>
                    <a:pt x="2252" y="3058"/>
                  </a:cubicBezTo>
                  <a:lnTo>
                    <a:pt x="4202" y="2386"/>
                  </a:lnTo>
                  <a:cubicBezTo>
                    <a:pt x="4773" y="2218"/>
                    <a:pt x="4773" y="1546"/>
                    <a:pt x="4202" y="1244"/>
                  </a:cubicBezTo>
                  <a:lnTo>
                    <a:pt x="1984" y="538"/>
                  </a:lnTo>
                  <a:cubicBezTo>
                    <a:pt x="1984" y="403"/>
                    <a:pt x="1984" y="135"/>
                    <a:pt x="1849" y="0"/>
                  </a:cubicBezTo>
                  <a:close/>
                </a:path>
              </a:pathLst>
            </a:custGeom>
            <a:solidFill>
              <a:srgbClr val="A67C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843;p31">
              <a:extLst>
                <a:ext uri="{FF2B5EF4-FFF2-40B4-BE49-F238E27FC236}">
                  <a16:creationId xmlns:a16="http://schemas.microsoft.com/office/drawing/2014/main" id="{56B4D0FE-0B68-4651-862A-D837ACDA9C6A}"/>
                </a:ext>
              </a:extLst>
            </p:cNvPr>
            <p:cNvSpPr/>
            <p:nvPr/>
          </p:nvSpPr>
          <p:spPr>
            <a:xfrm>
              <a:off x="6454570" y="3753790"/>
              <a:ext cx="4193" cy="26122"/>
            </a:xfrm>
            <a:custGeom>
              <a:avLst/>
              <a:gdLst/>
              <a:ahLst/>
              <a:cxnLst/>
              <a:rect l="l" t="t" r="r" b="b"/>
              <a:pathLst>
                <a:path w="135" h="841" extrusionOk="0">
                  <a:moveTo>
                    <a:pt x="0" y="0"/>
                  </a:moveTo>
                  <a:lnTo>
                    <a:pt x="0" y="0"/>
                  </a:lnTo>
                  <a:lnTo>
                    <a:pt x="135" y="840"/>
                  </a:lnTo>
                  <a:lnTo>
                    <a:pt x="135" y="840"/>
                  </a:lnTo>
                  <a:lnTo>
                    <a:pt x="135" y="840"/>
                  </a:lnTo>
                  <a:close/>
                </a:path>
              </a:pathLst>
            </a:custGeom>
            <a:solidFill>
              <a:srgbClr val="D2BD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844;p31">
              <a:extLst>
                <a:ext uri="{FF2B5EF4-FFF2-40B4-BE49-F238E27FC236}">
                  <a16:creationId xmlns:a16="http://schemas.microsoft.com/office/drawing/2014/main" id="{FA30B55F-35FE-40D8-B3E2-2D17EA757012}"/>
                </a:ext>
              </a:extLst>
            </p:cNvPr>
            <p:cNvSpPr/>
            <p:nvPr/>
          </p:nvSpPr>
          <p:spPr>
            <a:xfrm>
              <a:off x="6458732" y="3779880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BAA7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845;p31">
              <a:extLst>
                <a:ext uri="{FF2B5EF4-FFF2-40B4-BE49-F238E27FC236}">
                  <a16:creationId xmlns:a16="http://schemas.microsoft.com/office/drawing/2014/main" id="{A66095BE-9040-4BC4-96DE-EEF05E80816B}"/>
                </a:ext>
              </a:extLst>
            </p:cNvPr>
            <p:cNvSpPr/>
            <p:nvPr/>
          </p:nvSpPr>
          <p:spPr>
            <a:xfrm>
              <a:off x="6328248" y="3762114"/>
              <a:ext cx="4224" cy="21959"/>
            </a:xfrm>
            <a:custGeom>
              <a:avLst/>
              <a:gdLst/>
              <a:ahLst/>
              <a:cxnLst/>
              <a:rect l="l" t="t" r="r" b="b"/>
              <a:pathLst>
                <a:path w="136" h="707" extrusionOk="0">
                  <a:moveTo>
                    <a:pt x="1" y="1"/>
                  </a:moveTo>
                  <a:lnTo>
                    <a:pt x="135" y="707"/>
                  </a:lnTo>
                  <a:lnTo>
                    <a:pt x="135" y="70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D2BD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46;p31">
              <a:extLst>
                <a:ext uri="{FF2B5EF4-FFF2-40B4-BE49-F238E27FC236}">
                  <a16:creationId xmlns:a16="http://schemas.microsoft.com/office/drawing/2014/main" id="{4DF5FF6C-A1B3-41C0-B596-203947FE8C36}"/>
                </a:ext>
              </a:extLst>
            </p:cNvPr>
            <p:cNvSpPr/>
            <p:nvPr/>
          </p:nvSpPr>
          <p:spPr>
            <a:xfrm>
              <a:off x="6328248" y="3753790"/>
              <a:ext cx="130515" cy="56374"/>
            </a:xfrm>
            <a:custGeom>
              <a:avLst/>
              <a:gdLst/>
              <a:ahLst/>
              <a:cxnLst/>
              <a:rect l="l" t="t" r="r" b="b"/>
              <a:pathLst>
                <a:path w="4202" h="1815" extrusionOk="0">
                  <a:moveTo>
                    <a:pt x="4067" y="0"/>
                  </a:moveTo>
                  <a:cubicBezTo>
                    <a:pt x="2958" y="269"/>
                    <a:pt x="1681" y="269"/>
                    <a:pt x="303" y="269"/>
                  </a:cubicBezTo>
                  <a:lnTo>
                    <a:pt x="1" y="269"/>
                  </a:lnTo>
                  <a:lnTo>
                    <a:pt x="135" y="975"/>
                  </a:lnTo>
                  <a:cubicBezTo>
                    <a:pt x="572" y="1546"/>
                    <a:pt x="1278" y="1815"/>
                    <a:pt x="1984" y="1815"/>
                  </a:cubicBezTo>
                  <a:cubicBezTo>
                    <a:pt x="2656" y="1815"/>
                    <a:pt x="3362" y="1546"/>
                    <a:pt x="4202" y="840"/>
                  </a:cubicBezTo>
                  <a:lnTo>
                    <a:pt x="4067" y="0"/>
                  </a:lnTo>
                  <a:close/>
                </a:path>
              </a:pathLst>
            </a:custGeom>
            <a:solidFill>
              <a:srgbClr val="895C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47;p31">
              <a:extLst>
                <a:ext uri="{FF2B5EF4-FFF2-40B4-BE49-F238E27FC236}">
                  <a16:creationId xmlns:a16="http://schemas.microsoft.com/office/drawing/2014/main" id="{E2994D42-0494-415C-BFB6-8F9B9C5271E5}"/>
                </a:ext>
              </a:extLst>
            </p:cNvPr>
            <p:cNvSpPr/>
            <p:nvPr/>
          </p:nvSpPr>
          <p:spPr>
            <a:xfrm>
              <a:off x="5797959" y="2518871"/>
              <a:ext cx="1226595" cy="1243460"/>
            </a:xfrm>
            <a:custGeom>
              <a:avLst/>
              <a:gdLst/>
              <a:ahLst/>
              <a:cxnLst/>
              <a:rect l="l" t="t" r="r" b="b"/>
              <a:pathLst>
                <a:path w="39491" h="40034" extrusionOk="0">
                  <a:moveTo>
                    <a:pt x="19594" y="0"/>
                  </a:moveTo>
                  <a:cubicBezTo>
                    <a:pt x="10083" y="0"/>
                    <a:pt x="1815" y="7125"/>
                    <a:pt x="572" y="16502"/>
                  </a:cubicBezTo>
                  <a:cubicBezTo>
                    <a:pt x="1" y="20300"/>
                    <a:pt x="572" y="23795"/>
                    <a:pt x="1950" y="26887"/>
                  </a:cubicBezTo>
                  <a:cubicBezTo>
                    <a:pt x="2387" y="27996"/>
                    <a:pt x="2656" y="29240"/>
                    <a:pt x="2656" y="30517"/>
                  </a:cubicBezTo>
                  <a:cubicBezTo>
                    <a:pt x="2790" y="31357"/>
                    <a:pt x="2790" y="32063"/>
                    <a:pt x="2656" y="32903"/>
                  </a:cubicBezTo>
                  <a:lnTo>
                    <a:pt x="2656" y="33172"/>
                  </a:lnTo>
                  <a:lnTo>
                    <a:pt x="2656" y="33878"/>
                  </a:lnTo>
                  <a:cubicBezTo>
                    <a:pt x="3361" y="37373"/>
                    <a:pt x="9512" y="39894"/>
                    <a:pt x="16805" y="40028"/>
                  </a:cubicBezTo>
                  <a:cubicBezTo>
                    <a:pt x="16986" y="40032"/>
                    <a:pt x="17166" y="40034"/>
                    <a:pt x="17345" y="40034"/>
                  </a:cubicBezTo>
                  <a:cubicBezTo>
                    <a:pt x="23364" y="40034"/>
                    <a:pt x="27959" y="37855"/>
                    <a:pt x="31223" y="34852"/>
                  </a:cubicBezTo>
                  <a:cubicBezTo>
                    <a:pt x="31660" y="34987"/>
                    <a:pt x="32063" y="34987"/>
                    <a:pt x="32500" y="34987"/>
                  </a:cubicBezTo>
                  <a:cubicBezTo>
                    <a:pt x="35424" y="34987"/>
                    <a:pt x="37945" y="32600"/>
                    <a:pt x="37945" y="29542"/>
                  </a:cubicBezTo>
                  <a:cubicBezTo>
                    <a:pt x="37945" y="28399"/>
                    <a:pt x="37676" y="27425"/>
                    <a:pt x="37104" y="26584"/>
                  </a:cubicBezTo>
                  <a:cubicBezTo>
                    <a:pt x="38079" y="24366"/>
                    <a:pt x="38650" y="22249"/>
                    <a:pt x="38650" y="20569"/>
                  </a:cubicBezTo>
                  <a:cubicBezTo>
                    <a:pt x="39491" y="9646"/>
                    <a:pt x="30820" y="134"/>
                    <a:pt x="19594" y="0"/>
                  </a:cubicBezTo>
                  <a:close/>
                </a:path>
              </a:pathLst>
            </a:custGeom>
            <a:solidFill>
              <a:srgbClr val="A67C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48;p31">
              <a:extLst>
                <a:ext uri="{FF2B5EF4-FFF2-40B4-BE49-F238E27FC236}">
                  <a16:creationId xmlns:a16="http://schemas.microsoft.com/office/drawing/2014/main" id="{2CB66865-7714-4A34-AED9-41AD60932962}"/>
                </a:ext>
              </a:extLst>
            </p:cNvPr>
            <p:cNvSpPr/>
            <p:nvPr/>
          </p:nvSpPr>
          <p:spPr>
            <a:xfrm>
              <a:off x="5854333" y="3348735"/>
              <a:ext cx="1026164" cy="330945"/>
            </a:xfrm>
            <a:custGeom>
              <a:avLst/>
              <a:gdLst/>
              <a:ahLst/>
              <a:cxnLst/>
              <a:rect l="l" t="t" r="r" b="b"/>
              <a:pathLst>
                <a:path w="33038" h="10655" extrusionOk="0">
                  <a:moveTo>
                    <a:pt x="33038" y="7731"/>
                  </a:moveTo>
                  <a:cubicBezTo>
                    <a:pt x="32365" y="8134"/>
                    <a:pt x="31525" y="8269"/>
                    <a:pt x="30685" y="8269"/>
                  </a:cubicBezTo>
                  <a:cubicBezTo>
                    <a:pt x="30248" y="8269"/>
                    <a:pt x="29845" y="8269"/>
                    <a:pt x="29408" y="8134"/>
                  </a:cubicBezTo>
                  <a:cubicBezTo>
                    <a:pt x="28433" y="9109"/>
                    <a:pt x="27324" y="9949"/>
                    <a:pt x="26047" y="10655"/>
                  </a:cubicBezTo>
                  <a:lnTo>
                    <a:pt x="26047" y="10655"/>
                  </a:lnTo>
                  <a:cubicBezTo>
                    <a:pt x="27324" y="9949"/>
                    <a:pt x="28433" y="9109"/>
                    <a:pt x="29408" y="8134"/>
                  </a:cubicBezTo>
                  <a:cubicBezTo>
                    <a:pt x="29845" y="8269"/>
                    <a:pt x="30248" y="8269"/>
                    <a:pt x="30685" y="8269"/>
                  </a:cubicBezTo>
                  <a:cubicBezTo>
                    <a:pt x="31525" y="8269"/>
                    <a:pt x="32365" y="8134"/>
                    <a:pt x="33038" y="7731"/>
                  </a:cubicBezTo>
                  <a:close/>
                  <a:moveTo>
                    <a:pt x="0" y="1"/>
                  </a:moveTo>
                  <a:lnTo>
                    <a:pt x="0" y="1"/>
                  </a:lnTo>
                  <a:cubicBezTo>
                    <a:pt x="0" y="1"/>
                    <a:pt x="135" y="1"/>
                    <a:pt x="135" y="169"/>
                  </a:cubicBezTo>
                  <a:lnTo>
                    <a:pt x="135" y="303"/>
                  </a:lnTo>
                  <a:lnTo>
                    <a:pt x="135" y="169"/>
                  </a:lnTo>
                  <a:cubicBezTo>
                    <a:pt x="135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D2BD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49;p31">
              <a:extLst>
                <a:ext uri="{FF2B5EF4-FFF2-40B4-BE49-F238E27FC236}">
                  <a16:creationId xmlns:a16="http://schemas.microsoft.com/office/drawing/2014/main" id="{253D56D8-124E-4040-8949-78C5C960F31C}"/>
                </a:ext>
              </a:extLst>
            </p:cNvPr>
            <p:cNvSpPr/>
            <p:nvPr/>
          </p:nvSpPr>
          <p:spPr>
            <a:xfrm>
              <a:off x="5854333" y="3127432"/>
              <a:ext cx="1122202" cy="552249"/>
            </a:xfrm>
            <a:custGeom>
              <a:avLst/>
              <a:gdLst/>
              <a:ahLst/>
              <a:cxnLst/>
              <a:rect l="l" t="t" r="r" b="b"/>
              <a:pathLst>
                <a:path w="36130" h="17780" extrusionOk="0">
                  <a:moveTo>
                    <a:pt x="6151" y="1547"/>
                  </a:moveTo>
                  <a:cubicBezTo>
                    <a:pt x="5613" y="2925"/>
                    <a:pt x="4067" y="5042"/>
                    <a:pt x="2387" y="5042"/>
                  </a:cubicBezTo>
                  <a:cubicBezTo>
                    <a:pt x="2118" y="5042"/>
                    <a:pt x="1681" y="5042"/>
                    <a:pt x="1412" y="4773"/>
                  </a:cubicBezTo>
                  <a:cubicBezTo>
                    <a:pt x="1109" y="5614"/>
                    <a:pt x="706" y="6588"/>
                    <a:pt x="0" y="7126"/>
                  </a:cubicBezTo>
                  <a:cubicBezTo>
                    <a:pt x="0" y="7126"/>
                    <a:pt x="135" y="7126"/>
                    <a:pt x="135" y="7294"/>
                  </a:cubicBezTo>
                  <a:lnTo>
                    <a:pt x="135" y="7428"/>
                  </a:lnTo>
                  <a:cubicBezTo>
                    <a:pt x="1815" y="6151"/>
                    <a:pt x="4201" y="4605"/>
                    <a:pt x="7159" y="3496"/>
                  </a:cubicBezTo>
                  <a:cubicBezTo>
                    <a:pt x="6588" y="2925"/>
                    <a:pt x="6722" y="2387"/>
                    <a:pt x="6151" y="1547"/>
                  </a:cubicBezTo>
                  <a:close/>
                  <a:moveTo>
                    <a:pt x="20166" y="1"/>
                  </a:moveTo>
                  <a:cubicBezTo>
                    <a:pt x="19594" y="841"/>
                    <a:pt x="18922" y="1547"/>
                    <a:pt x="18216" y="2253"/>
                  </a:cubicBezTo>
                  <a:cubicBezTo>
                    <a:pt x="18754" y="2253"/>
                    <a:pt x="19191" y="2522"/>
                    <a:pt x="19762" y="2656"/>
                  </a:cubicBezTo>
                  <a:cubicBezTo>
                    <a:pt x="23258" y="3933"/>
                    <a:pt x="25778" y="6991"/>
                    <a:pt x="26484" y="10789"/>
                  </a:cubicBezTo>
                  <a:cubicBezTo>
                    <a:pt x="26753" y="12739"/>
                    <a:pt x="26887" y="15259"/>
                    <a:pt x="26047" y="17780"/>
                  </a:cubicBezTo>
                  <a:cubicBezTo>
                    <a:pt x="27324" y="17074"/>
                    <a:pt x="28433" y="16234"/>
                    <a:pt x="29408" y="15259"/>
                  </a:cubicBezTo>
                  <a:cubicBezTo>
                    <a:pt x="29845" y="15394"/>
                    <a:pt x="30248" y="15394"/>
                    <a:pt x="30685" y="15394"/>
                  </a:cubicBezTo>
                  <a:cubicBezTo>
                    <a:pt x="31525" y="15394"/>
                    <a:pt x="32365" y="15259"/>
                    <a:pt x="33038" y="14856"/>
                  </a:cubicBezTo>
                  <a:cubicBezTo>
                    <a:pt x="34886" y="14016"/>
                    <a:pt x="36130" y="12033"/>
                    <a:pt x="36130" y="9949"/>
                  </a:cubicBezTo>
                  <a:cubicBezTo>
                    <a:pt x="36130" y="9378"/>
                    <a:pt x="35995" y="8806"/>
                    <a:pt x="35861" y="8269"/>
                  </a:cubicBezTo>
                  <a:cubicBezTo>
                    <a:pt x="34718" y="7832"/>
                    <a:pt x="34449" y="6286"/>
                    <a:pt x="33038" y="6017"/>
                  </a:cubicBezTo>
                  <a:cubicBezTo>
                    <a:pt x="32769" y="5882"/>
                    <a:pt x="32500" y="5882"/>
                    <a:pt x="32197" y="5882"/>
                  </a:cubicBezTo>
                  <a:cubicBezTo>
                    <a:pt x="31088" y="5882"/>
                    <a:pt x="30248" y="6286"/>
                    <a:pt x="29408" y="6857"/>
                  </a:cubicBezTo>
                  <a:cubicBezTo>
                    <a:pt x="28837" y="7126"/>
                    <a:pt x="28299" y="7294"/>
                    <a:pt x="27862" y="7294"/>
                  </a:cubicBezTo>
                  <a:cubicBezTo>
                    <a:pt x="27022" y="7294"/>
                    <a:pt x="26316" y="6857"/>
                    <a:pt x="25644" y="6017"/>
                  </a:cubicBezTo>
                  <a:cubicBezTo>
                    <a:pt x="25072" y="5042"/>
                    <a:pt x="25072" y="3933"/>
                    <a:pt x="25072" y="2925"/>
                  </a:cubicBezTo>
                  <a:cubicBezTo>
                    <a:pt x="25207" y="2387"/>
                    <a:pt x="25207" y="1816"/>
                    <a:pt x="25341" y="1412"/>
                  </a:cubicBezTo>
                  <a:lnTo>
                    <a:pt x="25341" y="1412"/>
                  </a:lnTo>
                  <a:cubicBezTo>
                    <a:pt x="25072" y="2085"/>
                    <a:pt x="24367" y="2522"/>
                    <a:pt x="23392" y="2522"/>
                  </a:cubicBezTo>
                  <a:cubicBezTo>
                    <a:pt x="21980" y="2522"/>
                    <a:pt x="20166" y="1681"/>
                    <a:pt x="20166" y="270"/>
                  </a:cubicBezTo>
                  <a:lnTo>
                    <a:pt x="20166" y="1"/>
                  </a:lnTo>
                  <a:close/>
                </a:path>
              </a:pathLst>
            </a:custGeom>
            <a:solidFill>
              <a:srgbClr val="895C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850;p31">
              <a:extLst>
                <a:ext uri="{FF2B5EF4-FFF2-40B4-BE49-F238E27FC236}">
                  <a16:creationId xmlns:a16="http://schemas.microsoft.com/office/drawing/2014/main" id="{11AC130C-D146-4C24-8153-A67B24755EA6}"/>
                </a:ext>
              </a:extLst>
            </p:cNvPr>
            <p:cNvSpPr/>
            <p:nvPr/>
          </p:nvSpPr>
          <p:spPr>
            <a:xfrm>
              <a:off x="5641385" y="2381306"/>
              <a:ext cx="1491724" cy="1007776"/>
            </a:xfrm>
            <a:custGeom>
              <a:avLst/>
              <a:gdLst/>
              <a:ahLst/>
              <a:cxnLst/>
              <a:rect l="l" t="t" r="r" b="b"/>
              <a:pathLst>
                <a:path w="48027" h="32446" extrusionOk="0">
                  <a:moveTo>
                    <a:pt x="22214" y="0"/>
                  </a:moveTo>
                  <a:cubicBezTo>
                    <a:pt x="21954" y="0"/>
                    <a:pt x="21689" y="15"/>
                    <a:pt x="21409" y="60"/>
                  </a:cubicBezTo>
                  <a:cubicBezTo>
                    <a:pt x="21006" y="228"/>
                    <a:pt x="20569" y="228"/>
                    <a:pt x="20165" y="497"/>
                  </a:cubicBezTo>
                  <a:cubicBezTo>
                    <a:pt x="19897" y="766"/>
                    <a:pt x="19594" y="1337"/>
                    <a:pt x="19460" y="1471"/>
                  </a:cubicBezTo>
                  <a:cubicBezTo>
                    <a:pt x="18351" y="2177"/>
                    <a:pt x="15830" y="2177"/>
                    <a:pt x="14284" y="2749"/>
                  </a:cubicBezTo>
                  <a:cubicBezTo>
                    <a:pt x="13309" y="3152"/>
                    <a:pt x="8974" y="6782"/>
                    <a:pt x="10923" y="7790"/>
                  </a:cubicBezTo>
                  <a:cubicBezTo>
                    <a:pt x="9948" y="9033"/>
                    <a:pt x="8133" y="9033"/>
                    <a:pt x="6856" y="10008"/>
                  </a:cubicBezTo>
                  <a:cubicBezTo>
                    <a:pt x="5882" y="10714"/>
                    <a:pt x="4336" y="12831"/>
                    <a:pt x="6016" y="13503"/>
                  </a:cubicBezTo>
                  <a:cubicBezTo>
                    <a:pt x="5310" y="14209"/>
                    <a:pt x="4336" y="14344"/>
                    <a:pt x="3496" y="15049"/>
                  </a:cubicBezTo>
                  <a:cubicBezTo>
                    <a:pt x="2790" y="15755"/>
                    <a:pt x="2521" y="16730"/>
                    <a:pt x="2252" y="17704"/>
                  </a:cubicBezTo>
                  <a:cubicBezTo>
                    <a:pt x="1973" y="18478"/>
                    <a:pt x="1011" y="21987"/>
                    <a:pt x="2382" y="21987"/>
                  </a:cubicBezTo>
                  <a:cubicBezTo>
                    <a:pt x="2500" y="21987"/>
                    <a:pt x="2635" y="21961"/>
                    <a:pt x="2790" y="21906"/>
                  </a:cubicBezTo>
                  <a:lnTo>
                    <a:pt x="2790" y="21906"/>
                  </a:lnTo>
                  <a:cubicBezTo>
                    <a:pt x="975" y="22611"/>
                    <a:pt x="0" y="25569"/>
                    <a:pt x="706" y="27249"/>
                  </a:cubicBezTo>
                  <a:cubicBezTo>
                    <a:pt x="1244" y="28224"/>
                    <a:pt x="1950" y="28795"/>
                    <a:pt x="3092" y="28795"/>
                  </a:cubicBezTo>
                  <a:cubicBezTo>
                    <a:pt x="3198" y="28831"/>
                    <a:pt x="3325" y="28847"/>
                    <a:pt x="3462" y="28847"/>
                  </a:cubicBezTo>
                  <a:cubicBezTo>
                    <a:pt x="3846" y="28847"/>
                    <a:pt x="4307" y="28716"/>
                    <a:pt x="4605" y="28493"/>
                  </a:cubicBezTo>
                  <a:cubicBezTo>
                    <a:pt x="4605" y="29199"/>
                    <a:pt x="4773" y="29770"/>
                    <a:pt x="5042" y="30308"/>
                  </a:cubicBezTo>
                  <a:cubicBezTo>
                    <a:pt x="5431" y="31013"/>
                    <a:pt x="5851" y="31293"/>
                    <a:pt x="6256" y="31293"/>
                  </a:cubicBezTo>
                  <a:cubicBezTo>
                    <a:pt x="7145" y="31293"/>
                    <a:pt x="7968" y="29949"/>
                    <a:pt x="8268" y="28795"/>
                  </a:cubicBezTo>
                  <a:cubicBezTo>
                    <a:pt x="8578" y="28972"/>
                    <a:pt x="8892" y="29049"/>
                    <a:pt x="9203" y="29049"/>
                  </a:cubicBezTo>
                  <a:cubicBezTo>
                    <a:pt x="10854" y="29049"/>
                    <a:pt x="12441" y="26869"/>
                    <a:pt x="13007" y="25569"/>
                  </a:cubicBezTo>
                  <a:cubicBezTo>
                    <a:pt x="13713" y="26544"/>
                    <a:pt x="13309" y="27518"/>
                    <a:pt x="14855" y="27787"/>
                  </a:cubicBezTo>
                  <a:cubicBezTo>
                    <a:pt x="15083" y="27859"/>
                    <a:pt x="15332" y="27893"/>
                    <a:pt x="15592" y="27893"/>
                  </a:cubicBezTo>
                  <a:cubicBezTo>
                    <a:pt x="16906" y="27893"/>
                    <a:pt x="18534" y="27038"/>
                    <a:pt x="19460" y="25972"/>
                  </a:cubicBezTo>
                  <a:lnTo>
                    <a:pt x="19460" y="25972"/>
                  </a:lnTo>
                  <a:cubicBezTo>
                    <a:pt x="19191" y="26544"/>
                    <a:pt x="18888" y="27384"/>
                    <a:pt x="19191" y="27653"/>
                  </a:cubicBezTo>
                  <a:cubicBezTo>
                    <a:pt x="19464" y="28079"/>
                    <a:pt x="19996" y="28220"/>
                    <a:pt x="20547" y="28220"/>
                  </a:cubicBezTo>
                  <a:cubicBezTo>
                    <a:pt x="21082" y="28220"/>
                    <a:pt x="21633" y="28087"/>
                    <a:pt x="21980" y="27955"/>
                  </a:cubicBezTo>
                  <a:cubicBezTo>
                    <a:pt x="24098" y="27249"/>
                    <a:pt x="25778" y="25838"/>
                    <a:pt x="27022" y="24023"/>
                  </a:cubicBezTo>
                  <a:lnTo>
                    <a:pt x="27022" y="24023"/>
                  </a:lnTo>
                  <a:cubicBezTo>
                    <a:pt x="26852" y="25530"/>
                    <a:pt x="28679" y="26474"/>
                    <a:pt x="30227" y="26474"/>
                  </a:cubicBezTo>
                  <a:cubicBezTo>
                    <a:pt x="31130" y="26474"/>
                    <a:pt x="31937" y="26153"/>
                    <a:pt x="32197" y="25434"/>
                  </a:cubicBezTo>
                  <a:lnTo>
                    <a:pt x="32197" y="25434"/>
                  </a:lnTo>
                  <a:cubicBezTo>
                    <a:pt x="32063" y="26678"/>
                    <a:pt x="31660" y="28627"/>
                    <a:pt x="32500" y="30039"/>
                  </a:cubicBezTo>
                  <a:cubicBezTo>
                    <a:pt x="33185" y="30911"/>
                    <a:pt x="33922" y="31296"/>
                    <a:pt x="34718" y="31296"/>
                  </a:cubicBezTo>
                  <a:cubicBezTo>
                    <a:pt x="35210" y="31296"/>
                    <a:pt x="35725" y="31149"/>
                    <a:pt x="36264" y="30879"/>
                  </a:cubicBezTo>
                  <a:cubicBezTo>
                    <a:pt x="37110" y="30341"/>
                    <a:pt x="37975" y="29900"/>
                    <a:pt x="38949" y="29900"/>
                  </a:cubicBezTo>
                  <a:cubicBezTo>
                    <a:pt x="39253" y="29900"/>
                    <a:pt x="39566" y="29943"/>
                    <a:pt x="39894" y="30039"/>
                  </a:cubicBezTo>
                  <a:cubicBezTo>
                    <a:pt x="41440" y="30308"/>
                    <a:pt x="41742" y="32291"/>
                    <a:pt x="43254" y="32425"/>
                  </a:cubicBezTo>
                  <a:cubicBezTo>
                    <a:pt x="43343" y="32439"/>
                    <a:pt x="43432" y="32446"/>
                    <a:pt x="43520" y="32446"/>
                  </a:cubicBezTo>
                  <a:cubicBezTo>
                    <a:pt x="45121" y="32446"/>
                    <a:pt x="46716" y="30235"/>
                    <a:pt x="45506" y="28930"/>
                  </a:cubicBezTo>
                  <a:cubicBezTo>
                    <a:pt x="47321" y="28493"/>
                    <a:pt x="48027" y="25972"/>
                    <a:pt x="47758" y="24292"/>
                  </a:cubicBezTo>
                  <a:cubicBezTo>
                    <a:pt x="47624" y="23888"/>
                    <a:pt x="47758" y="23754"/>
                    <a:pt x="47624" y="23317"/>
                  </a:cubicBezTo>
                  <a:cubicBezTo>
                    <a:pt x="47321" y="23048"/>
                    <a:pt x="46615" y="23048"/>
                    <a:pt x="46615" y="22746"/>
                  </a:cubicBezTo>
                  <a:cubicBezTo>
                    <a:pt x="46481" y="22342"/>
                    <a:pt x="47456" y="20931"/>
                    <a:pt x="47456" y="20393"/>
                  </a:cubicBezTo>
                  <a:cubicBezTo>
                    <a:pt x="47888" y="18166"/>
                    <a:pt x="47334" y="12258"/>
                    <a:pt x="44200" y="12258"/>
                  </a:cubicBezTo>
                  <a:cubicBezTo>
                    <a:pt x="44166" y="12258"/>
                    <a:pt x="44130" y="12258"/>
                    <a:pt x="44095" y="12260"/>
                  </a:cubicBezTo>
                  <a:cubicBezTo>
                    <a:pt x="44095" y="10311"/>
                    <a:pt x="42145" y="7924"/>
                    <a:pt x="40734" y="6647"/>
                  </a:cubicBezTo>
                  <a:cubicBezTo>
                    <a:pt x="39894" y="5807"/>
                    <a:pt x="39490" y="5941"/>
                    <a:pt x="38516" y="5673"/>
                  </a:cubicBezTo>
                  <a:cubicBezTo>
                    <a:pt x="37373" y="5404"/>
                    <a:pt x="37944" y="5269"/>
                    <a:pt x="37239" y="4127"/>
                  </a:cubicBezTo>
                  <a:cubicBezTo>
                    <a:pt x="36527" y="2605"/>
                    <a:pt x="33432" y="994"/>
                    <a:pt x="31042" y="994"/>
                  </a:cubicBezTo>
                  <a:cubicBezTo>
                    <a:pt x="30159" y="994"/>
                    <a:pt x="29372" y="1214"/>
                    <a:pt x="28836" y="1740"/>
                  </a:cubicBezTo>
                  <a:cubicBezTo>
                    <a:pt x="27727" y="60"/>
                    <a:pt x="25610" y="60"/>
                    <a:pt x="23795" y="60"/>
                  </a:cubicBezTo>
                  <a:cubicBezTo>
                    <a:pt x="23235" y="60"/>
                    <a:pt x="22735" y="0"/>
                    <a:pt x="2221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851;p31">
              <a:extLst>
                <a:ext uri="{FF2B5EF4-FFF2-40B4-BE49-F238E27FC236}">
                  <a16:creationId xmlns:a16="http://schemas.microsoft.com/office/drawing/2014/main" id="{ED725F0D-AE8C-4C62-A1D0-28AED534EF28}"/>
                </a:ext>
              </a:extLst>
            </p:cNvPr>
            <p:cNvSpPr/>
            <p:nvPr/>
          </p:nvSpPr>
          <p:spPr>
            <a:xfrm>
              <a:off x="5715495" y="3061677"/>
              <a:ext cx="8386" cy="5249"/>
            </a:xfrm>
            <a:custGeom>
              <a:avLst/>
              <a:gdLst/>
              <a:ahLst/>
              <a:cxnLst/>
              <a:rect l="l" t="t" r="r" b="b"/>
              <a:pathLst>
                <a:path w="270" h="169" extrusionOk="0">
                  <a:moveTo>
                    <a:pt x="269" y="1"/>
                  </a:moveTo>
                  <a:cubicBezTo>
                    <a:pt x="135" y="1"/>
                    <a:pt x="0" y="169"/>
                    <a:pt x="0" y="169"/>
                  </a:cubicBezTo>
                  <a:cubicBezTo>
                    <a:pt x="0" y="169"/>
                    <a:pt x="135" y="169"/>
                    <a:pt x="269" y="1"/>
                  </a:cubicBezTo>
                  <a:close/>
                </a:path>
              </a:pathLst>
            </a:custGeom>
            <a:solidFill>
              <a:srgbClr val="CDC4C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852;p31">
              <a:extLst>
                <a:ext uri="{FF2B5EF4-FFF2-40B4-BE49-F238E27FC236}">
                  <a16:creationId xmlns:a16="http://schemas.microsoft.com/office/drawing/2014/main" id="{CA2B1D70-9BCE-4DD2-BA34-2E4009D1622F}"/>
                </a:ext>
              </a:extLst>
            </p:cNvPr>
            <p:cNvSpPr/>
            <p:nvPr/>
          </p:nvSpPr>
          <p:spPr>
            <a:xfrm>
              <a:off x="6324086" y="3197379"/>
              <a:ext cx="96069" cy="52243"/>
            </a:xfrm>
            <a:custGeom>
              <a:avLst/>
              <a:gdLst/>
              <a:ahLst/>
              <a:cxnLst/>
              <a:rect l="l" t="t" r="r" b="b"/>
              <a:pathLst>
                <a:path w="3093" h="1682" extrusionOk="0">
                  <a:moveTo>
                    <a:pt x="3092" y="1"/>
                  </a:moveTo>
                  <a:lnTo>
                    <a:pt x="3092" y="1"/>
                  </a:lnTo>
                  <a:cubicBezTo>
                    <a:pt x="2118" y="673"/>
                    <a:pt x="1109" y="1244"/>
                    <a:pt x="0" y="1681"/>
                  </a:cubicBezTo>
                  <a:cubicBezTo>
                    <a:pt x="1109" y="1244"/>
                    <a:pt x="2252" y="673"/>
                    <a:pt x="3092" y="1"/>
                  </a:cubicBezTo>
                  <a:close/>
                </a:path>
              </a:pathLst>
            </a:custGeom>
            <a:solidFill>
              <a:srgbClr val="865F4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853;p31">
              <a:extLst>
                <a:ext uri="{FF2B5EF4-FFF2-40B4-BE49-F238E27FC236}">
                  <a16:creationId xmlns:a16="http://schemas.microsoft.com/office/drawing/2014/main" id="{3686F475-F542-484B-BD08-AA494971535B}"/>
                </a:ext>
              </a:extLst>
            </p:cNvPr>
            <p:cNvSpPr/>
            <p:nvPr/>
          </p:nvSpPr>
          <p:spPr>
            <a:xfrm>
              <a:off x="6420124" y="3127432"/>
              <a:ext cx="221334" cy="78334"/>
            </a:xfrm>
            <a:custGeom>
              <a:avLst/>
              <a:gdLst/>
              <a:ahLst/>
              <a:cxnLst/>
              <a:rect l="l" t="t" r="r" b="b"/>
              <a:pathLst>
                <a:path w="7126" h="2522" extrusionOk="0">
                  <a:moveTo>
                    <a:pt x="1950" y="270"/>
                  </a:moveTo>
                  <a:cubicBezTo>
                    <a:pt x="1950" y="1681"/>
                    <a:pt x="3764" y="2522"/>
                    <a:pt x="5176" y="2522"/>
                  </a:cubicBezTo>
                  <a:cubicBezTo>
                    <a:pt x="6151" y="2522"/>
                    <a:pt x="6856" y="2085"/>
                    <a:pt x="7125" y="1412"/>
                  </a:cubicBezTo>
                  <a:lnTo>
                    <a:pt x="7125" y="1412"/>
                  </a:lnTo>
                  <a:cubicBezTo>
                    <a:pt x="6856" y="2085"/>
                    <a:pt x="6151" y="2522"/>
                    <a:pt x="5176" y="2522"/>
                  </a:cubicBezTo>
                  <a:cubicBezTo>
                    <a:pt x="3764" y="2522"/>
                    <a:pt x="1950" y="1681"/>
                    <a:pt x="1950" y="270"/>
                  </a:cubicBezTo>
                  <a:close/>
                  <a:moveTo>
                    <a:pt x="1950" y="1"/>
                  </a:moveTo>
                  <a:cubicBezTo>
                    <a:pt x="1378" y="841"/>
                    <a:pt x="706" y="1547"/>
                    <a:pt x="0" y="2253"/>
                  </a:cubicBezTo>
                  <a:lnTo>
                    <a:pt x="0" y="2253"/>
                  </a:lnTo>
                  <a:cubicBezTo>
                    <a:pt x="706" y="1547"/>
                    <a:pt x="1378" y="841"/>
                    <a:pt x="1950" y="1"/>
                  </a:cubicBezTo>
                  <a:close/>
                </a:path>
              </a:pathLst>
            </a:custGeom>
            <a:solidFill>
              <a:srgbClr val="6E472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854;p31">
              <a:extLst>
                <a:ext uri="{FF2B5EF4-FFF2-40B4-BE49-F238E27FC236}">
                  <a16:creationId xmlns:a16="http://schemas.microsoft.com/office/drawing/2014/main" id="{9B6100B7-6F05-45AC-8A7F-2591A20F2D37}"/>
                </a:ext>
              </a:extLst>
            </p:cNvPr>
            <p:cNvSpPr/>
            <p:nvPr/>
          </p:nvSpPr>
          <p:spPr>
            <a:xfrm>
              <a:off x="6119462" y="3187999"/>
              <a:ext cx="126353" cy="61623"/>
            </a:xfrm>
            <a:custGeom>
              <a:avLst/>
              <a:gdLst/>
              <a:ahLst/>
              <a:cxnLst/>
              <a:rect l="l" t="t" r="r" b="b"/>
              <a:pathLst>
                <a:path w="4068" h="1984" extrusionOk="0">
                  <a:moveTo>
                    <a:pt x="3933" y="0"/>
                  </a:moveTo>
                  <a:cubicBezTo>
                    <a:pt x="3093" y="1143"/>
                    <a:pt x="1413" y="1983"/>
                    <a:pt x="1" y="1983"/>
                  </a:cubicBezTo>
                  <a:cubicBezTo>
                    <a:pt x="1413" y="1983"/>
                    <a:pt x="3093" y="1143"/>
                    <a:pt x="4068" y="0"/>
                  </a:cubicBezTo>
                  <a:close/>
                </a:path>
              </a:pathLst>
            </a:custGeom>
            <a:solidFill>
              <a:srgbClr val="865F4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855;p31">
              <a:extLst>
                <a:ext uri="{FF2B5EF4-FFF2-40B4-BE49-F238E27FC236}">
                  <a16:creationId xmlns:a16="http://schemas.microsoft.com/office/drawing/2014/main" id="{FBE42FD0-1063-42E2-93F4-90B8AFA16845}"/>
                </a:ext>
              </a:extLst>
            </p:cNvPr>
            <p:cNvSpPr/>
            <p:nvPr/>
          </p:nvSpPr>
          <p:spPr>
            <a:xfrm>
              <a:off x="5854333" y="3344573"/>
              <a:ext cx="31" cy="4193"/>
            </a:xfrm>
            <a:custGeom>
              <a:avLst/>
              <a:gdLst/>
              <a:ahLst/>
              <a:cxnLst/>
              <a:rect l="l" t="t" r="r" b="b"/>
              <a:pathLst>
                <a:path w="1" h="135" extrusionOk="0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A992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856;p31">
              <a:extLst>
                <a:ext uri="{FF2B5EF4-FFF2-40B4-BE49-F238E27FC236}">
                  <a16:creationId xmlns:a16="http://schemas.microsoft.com/office/drawing/2014/main" id="{A37A6433-D788-40AE-971C-D6785D37767F}"/>
                </a:ext>
              </a:extLst>
            </p:cNvPr>
            <p:cNvSpPr/>
            <p:nvPr/>
          </p:nvSpPr>
          <p:spPr>
            <a:xfrm>
              <a:off x="5854333" y="3276272"/>
              <a:ext cx="43639" cy="72494"/>
            </a:xfrm>
            <a:custGeom>
              <a:avLst/>
              <a:gdLst/>
              <a:ahLst/>
              <a:cxnLst/>
              <a:rect l="l" t="t" r="r" b="b"/>
              <a:pathLst>
                <a:path w="1405" h="2334" extrusionOk="0">
                  <a:moveTo>
                    <a:pt x="1405" y="1"/>
                  </a:moveTo>
                  <a:lnTo>
                    <a:pt x="1405" y="1"/>
                  </a:lnTo>
                  <a:cubicBezTo>
                    <a:pt x="1103" y="837"/>
                    <a:pt x="701" y="1799"/>
                    <a:pt x="0" y="2199"/>
                  </a:cubicBezTo>
                  <a:lnTo>
                    <a:pt x="0" y="2334"/>
                  </a:lnTo>
                  <a:cubicBezTo>
                    <a:pt x="701" y="1800"/>
                    <a:pt x="1103" y="837"/>
                    <a:pt x="1405" y="1"/>
                  </a:cubicBezTo>
                  <a:close/>
                </a:path>
              </a:pathLst>
            </a:custGeom>
            <a:solidFill>
              <a:srgbClr val="6E472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857;p31">
              <a:extLst>
                <a:ext uri="{FF2B5EF4-FFF2-40B4-BE49-F238E27FC236}">
                  <a16:creationId xmlns:a16="http://schemas.microsoft.com/office/drawing/2014/main" id="{6BECF98D-222B-44E1-B71A-8F18FBEB97A1}"/>
                </a:ext>
              </a:extLst>
            </p:cNvPr>
            <p:cNvSpPr/>
            <p:nvPr/>
          </p:nvSpPr>
          <p:spPr>
            <a:xfrm>
              <a:off x="5659120" y="3179644"/>
              <a:ext cx="1465664" cy="208817"/>
            </a:xfrm>
            <a:custGeom>
              <a:avLst/>
              <a:gdLst/>
              <a:ahLst/>
              <a:cxnLst/>
              <a:rect l="l" t="t" r="r" b="b"/>
              <a:pathLst>
                <a:path w="47188" h="6723" extrusionOk="0">
                  <a:moveTo>
                    <a:pt x="45372" y="4470"/>
                  </a:moveTo>
                  <a:cubicBezTo>
                    <a:pt x="45204" y="5613"/>
                    <a:pt x="44095" y="6722"/>
                    <a:pt x="42986" y="6722"/>
                  </a:cubicBezTo>
                  <a:lnTo>
                    <a:pt x="42683" y="6722"/>
                  </a:lnTo>
                  <a:cubicBezTo>
                    <a:pt x="42549" y="6722"/>
                    <a:pt x="42280" y="6722"/>
                    <a:pt x="42146" y="6588"/>
                  </a:cubicBezTo>
                  <a:lnTo>
                    <a:pt x="42146" y="6588"/>
                  </a:lnTo>
                  <a:cubicBezTo>
                    <a:pt x="42280" y="6722"/>
                    <a:pt x="42549" y="6722"/>
                    <a:pt x="42683" y="6722"/>
                  </a:cubicBezTo>
                  <a:lnTo>
                    <a:pt x="42986" y="6722"/>
                  </a:lnTo>
                  <a:cubicBezTo>
                    <a:pt x="44095" y="6722"/>
                    <a:pt x="45204" y="5613"/>
                    <a:pt x="45372" y="4470"/>
                  </a:cubicBezTo>
                  <a:close/>
                  <a:moveTo>
                    <a:pt x="1" y="135"/>
                  </a:moveTo>
                  <a:cubicBezTo>
                    <a:pt x="1" y="706"/>
                    <a:pt x="1" y="1109"/>
                    <a:pt x="135" y="1546"/>
                  </a:cubicBezTo>
                  <a:cubicBezTo>
                    <a:pt x="673" y="2521"/>
                    <a:pt x="1379" y="3092"/>
                    <a:pt x="2521" y="3092"/>
                  </a:cubicBezTo>
                  <a:lnTo>
                    <a:pt x="2656" y="3092"/>
                  </a:lnTo>
                  <a:cubicBezTo>
                    <a:pt x="3059" y="3092"/>
                    <a:pt x="3630" y="3092"/>
                    <a:pt x="4034" y="2790"/>
                  </a:cubicBezTo>
                  <a:lnTo>
                    <a:pt x="4034" y="2790"/>
                  </a:lnTo>
                  <a:cubicBezTo>
                    <a:pt x="3630" y="3092"/>
                    <a:pt x="3059" y="3092"/>
                    <a:pt x="2656" y="3092"/>
                  </a:cubicBezTo>
                  <a:lnTo>
                    <a:pt x="2521" y="3092"/>
                  </a:lnTo>
                  <a:cubicBezTo>
                    <a:pt x="1379" y="3092"/>
                    <a:pt x="673" y="2521"/>
                    <a:pt x="135" y="1546"/>
                  </a:cubicBezTo>
                  <a:cubicBezTo>
                    <a:pt x="1" y="1109"/>
                    <a:pt x="1" y="706"/>
                    <a:pt x="1" y="135"/>
                  </a:cubicBezTo>
                  <a:close/>
                  <a:moveTo>
                    <a:pt x="47187" y="0"/>
                  </a:moveTo>
                  <a:cubicBezTo>
                    <a:pt x="47053" y="1412"/>
                    <a:pt x="46347" y="2924"/>
                    <a:pt x="44935" y="3227"/>
                  </a:cubicBezTo>
                  <a:lnTo>
                    <a:pt x="44935" y="3227"/>
                  </a:lnTo>
                  <a:cubicBezTo>
                    <a:pt x="46347" y="2924"/>
                    <a:pt x="47053" y="1412"/>
                    <a:pt x="47187" y="0"/>
                  </a:cubicBezTo>
                  <a:close/>
                </a:path>
              </a:pathLst>
            </a:custGeom>
            <a:solidFill>
              <a:srgbClr val="CDC4C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858;p31">
              <a:extLst>
                <a:ext uri="{FF2B5EF4-FFF2-40B4-BE49-F238E27FC236}">
                  <a16:creationId xmlns:a16="http://schemas.microsoft.com/office/drawing/2014/main" id="{EDF4639D-2DB4-47CE-A5BE-27276F8AC578}"/>
                </a:ext>
              </a:extLst>
            </p:cNvPr>
            <p:cNvSpPr/>
            <p:nvPr/>
          </p:nvSpPr>
          <p:spPr>
            <a:xfrm>
              <a:off x="6968149" y="3384237"/>
              <a:ext cx="31" cy="31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lnTo>
                    <a:pt x="1" y="1"/>
                  </a:lnTo>
                  <a:lnTo>
                    <a:pt x="1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65F4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859;p31">
              <a:extLst>
                <a:ext uri="{FF2B5EF4-FFF2-40B4-BE49-F238E27FC236}">
                  <a16:creationId xmlns:a16="http://schemas.microsoft.com/office/drawing/2014/main" id="{83E5E880-58FD-4D05-B8FA-566B946D8E5A}"/>
                </a:ext>
              </a:extLst>
            </p:cNvPr>
            <p:cNvSpPr/>
            <p:nvPr/>
          </p:nvSpPr>
          <p:spPr>
            <a:xfrm>
              <a:off x="6880497" y="3314289"/>
              <a:ext cx="87683" cy="69978"/>
            </a:xfrm>
            <a:custGeom>
              <a:avLst/>
              <a:gdLst/>
              <a:ahLst/>
              <a:cxnLst/>
              <a:rect l="l" t="t" r="r" b="b"/>
              <a:pathLst>
                <a:path w="2823" h="2253" extrusionOk="0">
                  <a:moveTo>
                    <a:pt x="0" y="1"/>
                  </a:moveTo>
                  <a:cubicBezTo>
                    <a:pt x="1411" y="270"/>
                    <a:pt x="1680" y="1816"/>
                    <a:pt x="2823" y="2253"/>
                  </a:cubicBezTo>
                  <a:cubicBezTo>
                    <a:pt x="1680" y="1681"/>
                    <a:pt x="1411" y="270"/>
                    <a:pt x="0" y="1"/>
                  </a:cubicBezTo>
                  <a:close/>
                </a:path>
              </a:pathLst>
            </a:custGeom>
            <a:solidFill>
              <a:srgbClr val="6E472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860;p31">
              <a:extLst>
                <a:ext uri="{FF2B5EF4-FFF2-40B4-BE49-F238E27FC236}">
                  <a16:creationId xmlns:a16="http://schemas.microsoft.com/office/drawing/2014/main" id="{C0322238-07EC-4432-8801-45CE1D4E8280}"/>
                </a:ext>
              </a:extLst>
            </p:cNvPr>
            <p:cNvSpPr/>
            <p:nvPr/>
          </p:nvSpPr>
          <p:spPr>
            <a:xfrm>
              <a:off x="5659120" y="2836212"/>
              <a:ext cx="1465664" cy="552249"/>
            </a:xfrm>
            <a:custGeom>
              <a:avLst/>
              <a:gdLst/>
              <a:ahLst/>
              <a:cxnLst/>
              <a:rect l="l" t="t" r="r" b="b"/>
              <a:pathLst>
                <a:path w="47188" h="17780" extrusionOk="0">
                  <a:moveTo>
                    <a:pt x="2084" y="7260"/>
                  </a:moveTo>
                  <a:cubicBezTo>
                    <a:pt x="2009" y="7294"/>
                    <a:pt x="1935" y="7334"/>
                    <a:pt x="1862" y="7377"/>
                  </a:cubicBezTo>
                  <a:lnTo>
                    <a:pt x="1862" y="7377"/>
                  </a:lnTo>
                  <a:cubicBezTo>
                    <a:pt x="1913" y="7328"/>
                    <a:pt x="1999" y="7260"/>
                    <a:pt x="2084" y="7260"/>
                  </a:cubicBezTo>
                  <a:close/>
                  <a:moveTo>
                    <a:pt x="28837" y="0"/>
                  </a:moveTo>
                  <a:cubicBezTo>
                    <a:pt x="28568" y="0"/>
                    <a:pt x="28400" y="0"/>
                    <a:pt x="28265" y="135"/>
                  </a:cubicBezTo>
                  <a:cubicBezTo>
                    <a:pt x="27156" y="1546"/>
                    <a:pt x="25745" y="2521"/>
                    <a:pt x="24064" y="3058"/>
                  </a:cubicBezTo>
                  <a:cubicBezTo>
                    <a:pt x="23661" y="3058"/>
                    <a:pt x="23090" y="3361"/>
                    <a:pt x="22518" y="3361"/>
                  </a:cubicBezTo>
                  <a:cubicBezTo>
                    <a:pt x="21981" y="3361"/>
                    <a:pt x="21544" y="3227"/>
                    <a:pt x="21275" y="2790"/>
                  </a:cubicBezTo>
                  <a:lnTo>
                    <a:pt x="21275" y="2655"/>
                  </a:lnTo>
                  <a:cubicBezTo>
                    <a:pt x="21140" y="2386"/>
                    <a:pt x="20838" y="2084"/>
                    <a:pt x="20569" y="2084"/>
                  </a:cubicBezTo>
                  <a:cubicBezTo>
                    <a:pt x="20435" y="2084"/>
                    <a:pt x="20300" y="2084"/>
                    <a:pt x="20166" y="2218"/>
                  </a:cubicBezTo>
                  <a:cubicBezTo>
                    <a:pt x="19326" y="2655"/>
                    <a:pt x="18317" y="3058"/>
                    <a:pt x="17477" y="3058"/>
                  </a:cubicBezTo>
                  <a:cubicBezTo>
                    <a:pt x="17343" y="3058"/>
                    <a:pt x="17074" y="2924"/>
                    <a:pt x="16939" y="2924"/>
                  </a:cubicBezTo>
                  <a:cubicBezTo>
                    <a:pt x="16099" y="2790"/>
                    <a:pt x="15797" y="2386"/>
                    <a:pt x="15662" y="2084"/>
                  </a:cubicBezTo>
                  <a:cubicBezTo>
                    <a:pt x="15528" y="1815"/>
                    <a:pt x="15259" y="1681"/>
                    <a:pt x="14956" y="1681"/>
                  </a:cubicBezTo>
                  <a:cubicBezTo>
                    <a:pt x="14822" y="1681"/>
                    <a:pt x="14553" y="1681"/>
                    <a:pt x="14419" y="1949"/>
                  </a:cubicBezTo>
                  <a:cubicBezTo>
                    <a:pt x="13847" y="2790"/>
                    <a:pt x="13007" y="3630"/>
                    <a:pt x="12032" y="4067"/>
                  </a:cubicBezTo>
                  <a:cubicBezTo>
                    <a:pt x="11058" y="4336"/>
                    <a:pt x="10083" y="4907"/>
                    <a:pt x="9377" y="5747"/>
                  </a:cubicBezTo>
                  <a:cubicBezTo>
                    <a:pt x="9075" y="6150"/>
                    <a:pt x="8672" y="6419"/>
                    <a:pt x="8403" y="6419"/>
                  </a:cubicBezTo>
                  <a:cubicBezTo>
                    <a:pt x="7966" y="6419"/>
                    <a:pt x="7562" y="6150"/>
                    <a:pt x="7126" y="5445"/>
                  </a:cubicBezTo>
                  <a:cubicBezTo>
                    <a:pt x="6991" y="5176"/>
                    <a:pt x="6857" y="4739"/>
                    <a:pt x="6857" y="4470"/>
                  </a:cubicBezTo>
                  <a:cubicBezTo>
                    <a:pt x="6722" y="4067"/>
                    <a:pt x="6420" y="3764"/>
                    <a:pt x="6151" y="3764"/>
                  </a:cubicBezTo>
                  <a:cubicBezTo>
                    <a:pt x="6017" y="3764"/>
                    <a:pt x="6017" y="3764"/>
                    <a:pt x="6017" y="3899"/>
                  </a:cubicBezTo>
                  <a:lnTo>
                    <a:pt x="5176" y="3899"/>
                  </a:lnTo>
                  <a:cubicBezTo>
                    <a:pt x="4034" y="3764"/>
                    <a:pt x="3361" y="3361"/>
                    <a:pt x="2790" y="2218"/>
                  </a:cubicBezTo>
                  <a:cubicBezTo>
                    <a:pt x="2656" y="1815"/>
                    <a:pt x="2656" y="1378"/>
                    <a:pt x="2656" y="840"/>
                  </a:cubicBezTo>
                  <a:cubicBezTo>
                    <a:pt x="2084" y="1546"/>
                    <a:pt x="1815" y="2218"/>
                    <a:pt x="1681" y="3058"/>
                  </a:cubicBezTo>
                  <a:cubicBezTo>
                    <a:pt x="1513" y="3495"/>
                    <a:pt x="1110" y="4907"/>
                    <a:pt x="1110" y="6016"/>
                  </a:cubicBezTo>
                  <a:cubicBezTo>
                    <a:pt x="1110" y="6708"/>
                    <a:pt x="1239" y="7400"/>
                    <a:pt x="1783" y="7427"/>
                  </a:cubicBezTo>
                  <a:lnTo>
                    <a:pt x="1783" y="7427"/>
                  </a:lnTo>
                  <a:cubicBezTo>
                    <a:pt x="707" y="8131"/>
                    <a:pt x="1" y="9774"/>
                    <a:pt x="1" y="11192"/>
                  </a:cubicBezTo>
                  <a:cubicBezTo>
                    <a:pt x="1" y="11763"/>
                    <a:pt x="1" y="12166"/>
                    <a:pt x="135" y="12603"/>
                  </a:cubicBezTo>
                  <a:cubicBezTo>
                    <a:pt x="673" y="13578"/>
                    <a:pt x="1379" y="14149"/>
                    <a:pt x="2521" y="14149"/>
                  </a:cubicBezTo>
                  <a:lnTo>
                    <a:pt x="2656" y="14149"/>
                  </a:lnTo>
                  <a:cubicBezTo>
                    <a:pt x="3059" y="14149"/>
                    <a:pt x="3630" y="14149"/>
                    <a:pt x="4034" y="13847"/>
                  </a:cubicBezTo>
                  <a:lnTo>
                    <a:pt x="4034" y="14284"/>
                  </a:lnTo>
                  <a:cubicBezTo>
                    <a:pt x="4034" y="14687"/>
                    <a:pt x="4202" y="15258"/>
                    <a:pt x="4471" y="15662"/>
                  </a:cubicBezTo>
                  <a:cubicBezTo>
                    <a:pt x="4874" y="16367"/>
                    <a:pt x="5311" y="16670"/>
                    <a:pt x="5714" y="16670"/>
                  </a:cubicBezTo>
                  <a:cubicBezTo>
                    <a:pt x="5882" y="16670"/>
                    <a:pt x="6151" y="16502"/>
                    <a:pt x="6285" y="16367"/>
                  </a:cubicBezTo>
                  <a:cubicBezTo>
                    <a:pt x="6991" y="15964"/>
                    <a:pt x="7394" y="14990"/>
                    <a:pt x="7697" y="14149"/>
                  </a:cubicBezTo>
                  <a:cubicBezTo>
                    <a:pt x="7966" y="14418"/>
                    <a:pt x="8403" y="14418"/>
                    <a:pt x="8672" y="14418"/>
                  </a:cubicBezTo>
                  <a:cubicBezTo>
                    <a:pt x="10352" y="14418"/>
                    <a:pt x="11898" y="12301"/>
                    <a:pt x="12436" y="10923"/>
                  </a:cubicBezTo>
                  <a:cubicBezTo>
                    <a:pt x="13007" y="11763"/>
                    <a:pt x="12873" y="12301"/>
                    <a:pt x="13444" y="12872"/>
                  </a:cubicBezTo>
                  <a:cubicBezTo>
                    <a:pt x="13578" y="13007"/>
                    <a:pt x="13847" y="13141"/>
                    <a:pt x="14284" y="13141"/>
                  </a:cubicBezTo>
                  <a:cubicBezTo>
                    <a:pt x="14419" y="13309"/>
                    <a:pt x="14688" y="13309"/>
                    <a:pt x="14822" y="13309"/>
                  </a:cubicBezTo>
                  <a:cubicBezTo>
                    <a:pt x="16234" y="13309"/>
                    <a:pt x="17914" y="12469"/>
                    <a:pt x="18889" y="11326"/>
                  </a:cubicBezTo>
                  <a:lnTo>
                    <a:pt x="18889" y="11326"/>
                  </a:lnTo>
                  <a:cubicBezTo>
                    <a:pt x="18620" y="11763"/>
                    <a:pt x="18485" y="12166"/>
                    <a:pt x="18485" y="12603"/>
                  </a:cubicBezTo>
                  <a:cubicBezTo>
                    <a:pt x="18485" y="12738"/>
                    <a:pt x="18620" y="12872"/>
                    <a:pt x="18620" y="13007"/>
                  </a:cubicBezTo>
                  <a:cubicBezTo>
                    <a:pt x="18889" y="13444"/>
                    <a:pt x="19326" y="13578"/>
                    <a:pt x="19863" y="13578"/>
                  </a:cubicBezTo>
                  <a:cubicBezTo>
                    <a:pt x="20435" y="13578"/>
                    <a:pt x="21006" y="13444"/>
                    <a:pt x="21409" y="13309"/>
                  </a:cubicBezTo>
                  <a:cubicBezTo>
                    <a:pt x="22518" y="12872"/>
                    <a:pt x="23527" y="12301"/>
                    <a:pt x="24501" y="11629"/>
                  </a:cubicBezTo>
                  <a:cubicBezTo>
                    <a:pt x="25207" y="10923"/>
                    <a:pt x="25879" y="10217"/>
                    <a:pt x="26451" y="9377"/>
                  </a:cubicBezTo>
                  <a:lnTo>
                    <a:pt x="26451" y="9646"/>
                  </a:lnTo>
                  <a:cubicBezTo>
                    <a:pt x="26451" y="11057"/>
                    <a:pt x="28265" y="11898"/>
                    <a:pt x="29677" y="11898"/>
                  </a:cubicBezTo>
                  <a:cubicBezTo>
                    <a:pt x="30652" y="11898"/>
                    <a:pt x="31357" y="11461"/>
                    <a:pt x="31626" y="10788"/>
                  </a:cubicBezTo>
                  <a:lnTo>
                    <a:pt x="31626" y="10788"/>
                  </a:lnTo>
                  <a:cubicBezTo>
                    <a:pt x="31492" y="11192"/>
                    <a:pt x="31492" y="11763"/>
                    <a:pt x="31357" y="12301"/>
                  </a:cubicBezTo>
                  <a:cubicBezTo>
                    <a:pt x="31357" y="13309"/>
                    <a:pt x="31357" y="14418"/>
                    <a:pt x="31929" y="15393"/>
                  </a:cubicBezTo>
                  <a:cubicBezTo>
                    <a:pt x="32601" y="16233"/>
                    <a:pt x="33307" y="16670"/>
                    <a:pt x="34147" y="16670"/>
                  </a:cubicBezTo>
                  <a:cubicBezTo>
                    <a:pt x="34584" y="16670"/>
                    <a:pt x="35122" y="16502"/>
                    <a:pt x="35693" y="16233"/>
                  </a:cubicBezTo>
                  <a:cubicBezTo>
                    <a:pt x="36533" y="15662"/>
                    <a:pt x="37373" y="15258"/>
                    <a:pt x="38482" y="15258"/>
                  </a:cubicBezTo>
                  <a:cubicBezTo>
                    <a:pt x="38785" y="15258"/>
                    <a:pt x="39054" y="15258"/>
                    <a:pt x="39323" y="15393"/>
                  </a:cubicBezTo>
                  <a:cubicBezTo>
                    <a:pt x="40734" y="15662"/>
                    <a:pt x="41003" y="17073"/>
                    <a:pt x="42146" y="17645"/>
                  </a:cubicBezTo>
                  <a:cubicBezTo>
                    <a:pt x="42280" y="17779"/>
                    <a:pt x="42549" y="17779"/>
                    <a:pt x="42683" y="17779"/>
                  </a:cubicBezTo>
                  <a:lnTo>
                    <a:pt x="42986" y="17779"/>
                  </a:lnTo>
                  <a:cubicBezTo>
                    <a:pt x="44095" y="17779"/>
                    <a:pt x="45204" y="16670"/>
                    <a:pt x="45372" y="15527"/>
                  </a:cubicBezTo>
                  <a:cubicBezTo>
                    <a:pt x="45372" y="15124"/>
                    <a:pt x="45204" y="14687"/>
                    <a:pt x="44935" y="14284"/>
                  </a:cubicBezTo>
                  <a:cubicBezTo>
                    <a:pt x="46347" y="13981"/>
                    <a:pt x="47053" y="12469"/>
                    <a:pt x="47187" y="11057"/>
                  </a:cubicBezTo>
                  <a:lnTo>
                    <a:pt x="47187" y="9646"/>
                  </a:lnTo>
                  <a:cubicBezTo>
                    <a:pt x="47053" y="9242"/>
                    <a:pt x="47187" y="9108"/>
                    <a:pt x="47053" y="8806"/>
                  </a:cubicBezTo>
                  <a:cubicBezTo>
                    <a:pt x="46750" y="8402"/>
                    <a:pt x="46044" y="8402"/>
                    <a:pt x="46044" y="8100"/>
                  </a:cubicBezTo>
                  <a:lnTo>
                    <a:pt x="46044" y="7965"/>
                  </a:lnTo>
                  <a:cubicBezTo>
                    <a:pt x="46044" y="7831"/>
                    <a:pt x="46044" y="7696"/>
                    <a:pt x="46212" y="7428"/>
                  </a:cubicBezTo>
                  <a:lnTo>
                    <a:pt x="46212" y="7428"/>
                  </a:lnTo>
                  <a:cubicBezTo>
                    <a:pt x="46044" y="7562"/>
                    <a:pt x="45775" y="7562"/>
                    <a:pt x="45641" y="7562"/>
                  </a:cubicBezTo>
                  <a:lnTo>
                    <a:pt x="45372" y="7562"/>
                  </a:lnTo>
                  <a:cubicBezTo>
                    <a:pt x="43826" y="7428"/>
                    <a:pt x="43524" y="5445"/>
                    <a:pt x="42011" y="5041"/>
                  </a:cubicBezTo>
                  <a:cubicBezTo>
                    <a:pt x="41709" y="5041"/>
                    <a:pt x="41440" y="4907"/>
                    <a:pt x="41171" y="4907"/>
                  </a:cubicBezTo>
                  <a:cubicBezTo>
                    <a:pt x="40028" y="4907"/>
                    <a:pt x="39188" y="5445"/>
                    <a:pt x="38348" y="5882"/>
                  </a:cubicBezTo>
                  <a:cubicBezTo>
                    <a:pt x="37810" y="6150"/>
                    <a:pt x="37239" y="6419"/>
                    <a:pt x="36802" y="6419"/>
                  </a:cubicBezTo>
                  <a:cubicBezTo>
                    <a:pt x="35962" y="6419"/>
                    <a:pt x="35290" y="6016"/>
                    <a:pt x="34584" y="5041"/>
                  </a:cubicBezTo>
                  <a:cubicBezTo>
                    <a:pt x="34012" y="4201"/>
                    <a:pt x="34012" y="3227"/>
                    <a:pt x="34012" y="2218"/>
                  </a:cubicBezTo>
                  <a:cubicBezTo>
                    <a:pt x="34012" y="1815"/>
                    <a:pt x="33744" y="1378"/>
                    <a:pt x="33307" y="1378"/>
                  </a:cubicBezTo>
                  <a:lnTo>
                    <a:pt x="33172" y="1546"/>
                  </a:lnTo>
                  <a:lnTo>
                    <a:pt x="32332" y="1546"/>
                  </a:lnTo>
                  <a:cubicBezTo>
                    <a:pt x="31223" y="1546"/>
                    <a:pt x="29946" y="1109"/>
                    <a:pt x="29408" y="269"/>
                  </a:cubicBezTo>
                  <a:cubicBezTo>
                    <a:pt x="29240" y="0"/>
                    <a:pt x="28971" y="0"/>
                    <a:pt x="288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861;p31">
              <a:extLst>
                <a:ext uri="{FF2B5EF4-FFF2-40B4-BE49-F238E27FC236}">
                  <a16:creationId xmlns:a16="http://schemas.microsoft.com/office/drawing/2014/main" id="{0C31480F-A1B1-4138-B3A2-6EB278349808}"/>
                </a:ext>
              </a:extLst>
            </p:cNvPr>
            <p:cNvSpPr/>
            <p:nvPr/>
          </p:nvSpPr>
          <p:spPr>
            <a:xfrm>
              <a:off x="6133036" y="3492792"/>
              <a:ext cx="178533" cy="122190"/>
            </a:xfrm>
            <a:custGeom>
              <a:avLst/>
              <a:gdLst/>
              <a:ahLst/>
              <a:cxnLst/>
              <a:rect l="l" t="t" r="r" b="b"/>
              <a:pathLst>
                <a:path w="5748" h="3934" extrusionOk="0">
                  <a:moveTo>
                    <a:pt x="5311" y="1"/>
                  </a:moveTo>
                  <a:cubicBezTo>
                    <a:pt x="5042" y="1"/>
                    <a:pt x="4740" y="270"/>
                    <a:pt x="4740" y="572"/>
                  </a:cubicBezTo>
                  <a:cubicBezTo>
                    <a:pt x="4740" y="1816"/>
                    <a:pt x="3765" y="2790"/>
                    <a:pt x="2522" y="2925"/>
                  </a:cubicBezTo>
                  <a:cubicBezTo>
                    <a:pt x="2407" y="2958"/>
                    <a:pt x="2293" y="2973"/>
                    <a:pt x="2179" y="2973"/>
                  </a:cubicBezTo>
                  <a:cubicBezTo>
                    <a:pt x="1723" y="2973"/>
                    <a:pt x="1271" y="2737"/>
                    <a:pt x="841" y="2522"/>
                  </a:cubicBezTo>
                  <a:cubicBezTo>
                    <a:pt x="802" y="2482"/>
                    <a:pt x="736" y="2466"/>
                    <a:pt x="660" y="2466"/>
                  </a:cubicBezTo>
                  <a:cubicBezTo>
                    <a:pt x="477" y="2466"/>
                    <a:pt x="230" y="2561"/>
                    <a:pt x="135" y="2656"/>
                  </a:cubicBezTo>
                  <a:cubicBezTo>
                    <a:pt x="1" y="2925"/>
                    <a:pt x="135" y="3227"/>
                    <a:pt x="270" y="3362"/>
                  </a:cubicBezTo>
                  <a:cubicBezTo>
                    <a:pt x="841" y="3765"/>
                    <a:pt x="1547" y="3933"/>
                    <a:pt x="2219" y="3933"/>
                  </a:cubicBezTo>
                  <a:lnTo>
                    <a:pt x="2656" y="3933"/>
                  </a:lnTo>
                  <a:cubicBezTo>
                    <a:pt x="4336" y="3765"/>
                    <a:pt x="5748" y="2253"/>
                    <a:pt x="5748" y="572"/>
                  </a:cubicBezTo>
                  <a:cubicBezTo>
                    <a:pt x="5748" y="270"/>
                    <a:pt x="5580" y="1"/>
                    <a:pt x="531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862;p31">
              <a:extLst>
                <a:ext uri="{FF2B5EF4-FFF2-40B4-BE49-F238E27FC236}">
                  <a16:creationId xmlns:a16="http://schemas.microsoft.com/office/drawing/2014/main" id="{C26D60C6-B75D-4FB2-A13E-6698FB2AA5E1}"/>
                </a:ext>
              </a:extLst>
            </p:cNvPr>
            <p:cNvSpPr/>
            <p:nvPr/>
          </p:nvSpPr>
          <p:spPr>
            <a:xfrm>
              <a:off x="6337660" y="3256735"/>
              <a:ext cx="234908" cy="209376"/>
            </a:xfrm>
            <a:custGeom>
              <a:avLst/>
              <a:gdLst/>
              <a:ahLst/>
              <a:cxnLst/>
              <a:rect l="l" t="t" r="r" b="b"/>
              <a:pathLst>
                <a:path w="7563" h="6741" extrusionOk="0">
                  <a:moveTo>
                    <a:pt x="3777" y="0"/>
                  </a:moveTo>
                  <a:cubicBezTo>
                    <a:pt x="2799" y="0"/>
                    <a:pt x="1814" y="426"/>
                    <a:pt x="1109" y="1283"/>
                  </a:cubicBezTo>
                  <a:cubicBezTo>
                    <a:pt x="0" y="2694"/>
                    <a:pt x="269" y="4811"/>
                    <a:pt x="1681" y="6055"/>
                  </a:cubicBezTo>
                  <a:cubicBezTo>
                    <a:pt x="2312" y="6518"/>
                    <a:pt x="3048" y="6741"/>
                    <a:pt x="3773" y="6741"/>
                  </a:cubicBezTo>
                  <a:cubicBezTo>
                    <a:pt x="4785" y="6741"/>
                    <a:pt x="5773" y="6306"/>
                    <a:pt x="6419" y="5484"/>
                  </a:cubicBezTo>
                  <a:cubicBezTo>
                    <a:pt x="7562" y="3971"/>
                    <a:pt x="7394" y="1854"/>
                    <a:pt x="5882" y="745"/>
                  </a:cubicBezTo>
                  <a:cubicBezTo>
                    <a:pt x="5270" y="249"/>
                    <a:pt x="4525" y="0"/>
                    <a:pt x="377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863;p31">
              <a:extLst>
                <a:ext uri="{FF2B5EF4-FFF2-40B4-BE49-F238E27FC236}">
                  <a16:creationId xmlns:a16="http://schemas.microsoft.com/office/drawing/2014/main" id="{D47CE1BA-EF2A-4F4F-9D13-6B4B80889B8B}"/>
                </a:ext>
              </a:extLst>
            </p:cNvPr>
            <p:cNvSpPr/>
            <p:nvPr/>
          </p:nvSpPr>
          <p:spPr>
            <a:xfrm>
              <a:off x="6384622" y="3440611"/>
              <a:ext cx="266216" cy="134677"/>
            </a:xfrm>
            <a:custGeom>
              <a:avLst/>
              <a:gdLst/>
              <a:ahLst/>
              <a:cxnLst/>
              <a:rect l="l" t="t" r="r" b="b"/>
              <a:pathLst>
                <a:path w="8571" h="4336" extrusionOk="0">
                  <a:moveTo>
                    <a:pt x="4202" y="0"/>
                  </a:moveTo>
                  <a:cubicBezTo>
                    <a:pt x="1983" y="135"/>
                    <a:pt x="1" y="1110"/>
                    <a:pt x="169" y="2252"/>
                  </a:cubicBezTo>
                  <a:cubicBezTo>
                    <a:pt x="169" y="3496"/>
                    <a:pt x="1983" y="4336"/>
                    <a:pt x="4370" y="4336"/>
                  </a:cubicBezTo>
                  <a:cubicBezTo>
                    <a:pt x="6588" y="4202"/>
                    <a:pt x="8571" y="3227"/>
                    <a:pt x="8403" y="2084"/>
                  </a:cubicBezTo>
                  <a:cubicBezTo>
                    <a:pt x="8403" y="841"/>
                    <a:pt x="6588" y="0"/>
                    <a:pt x="420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864;p31">
              <a:extLst>
                <a:ext uri="{FF2B5EF4-FFF2-40B4-BE49-F238E27FC236}">
                  <a16:creationId xmlns:a16="http://schemas.microsoft.com/office/drawing/2014/main" id="{10BF39A8-F37E-402C-A722-6342F10028AA}"/>
                </a:ext>
              </a:extLst>
            </p:cNvPr>
            <p:cNvSpPr/>
            <p:nvPr/>
          </p:nvSpPr>
          <p:spPr>
            <a:xfrm>
              <a:off x="5893997" y="3288416"/>
              <a:ext cx="217172" cy="192914"/>
            </a:xfrm>
            <a:custGeom>
              <a:avLst/>
              <a:gdLst/>
              <a:ahLst/>
              <a:cxnLst/>
              <a:rect l="l" t="t" r="r" b="b"/>
              <a:pathLst>
                <a:path w="6992" h="6211" extrusionOk="0">
                  <a:moveTo>
                    <a:pt x="3413" y="1"/>
                  </a:moveTo>
                  <a:cubicBezTo>
                    <a:pt x="2734" y="1"/>
                    <a:pt x="2061" y="223"/>
                    <a:pt x="1513" y="699"/>
                  </a:cubicBezTo>
                  <a:cubicBezTo>
                    <a:pt x="135" y="1674"/>
                    <a:pt x="0" y="3623"/>
                    <a:pt x="975" y="5035"/>
                  </a:cubicBezTo>
                  <a:cubicBezTo>
                    <a:pt x="1593" y="5821"/>
                    <a:pt x="2470" y="6211"/>
                    <a:pt x="3371" y="6211"/>
                  </a:cubicBezTo>
                  <a:cubicBezTo>
                    <a:pt x="4088" y="6211"/>
                    <a:pt x="4819" y="5963"/>
                    <a:pt x="5445" y="5472"/>
                  </a:cubicBezTo>
                  <a:cubicBezTo>
                    <a:pt x="6722" y="4464"/>
                    <a:pt x="6991" y="2514"/>
                    <a:pt x="5882" y="1103"/>
                  </a:cubicBezTo>
                  <a:cubicBezTo>
                    <a:pt x="5230" y="393"/>
                    <a:pt x="4315" y="1"/>
                    <a:pt x="341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865;p31">
              <a:extLst>
                <a:ext uri="{FF2B5EF4-FFF2-40B4-BE49-F238E27FC236}">
                  <a16:creationId xmlns:a16="http://schemas.microsoft.com/office/drawing/2014/main" id="{D9344192-6461-4248-A41D-B18E3BEB47E5}"/>
                </a:ext>
              </a:extLst>
            </p:cNvPr>
            <p:cNvSpPr/>
            <p:nvPr/>
          </p:nvSpPr>
          <p:spPr>
            <a:xfrm>
              <a:off x="5880424" y="3458346"/>
              <a:ext cx="182727" cy="121569"/>
            </a:xfrm>
            <a:custGeom>
              <a:avLst/>
              <a:gdLst/>
              <a:ahLst/>
              <a:cxnLst/>
              <a:rect l="l" t="t" r="r" b="b"/>
              <a:pathLst>
                <a:path w="5883" h="3914" extrusionOk="0">
                  <a:moveTo>
                    <a:pt x="1950" y="1"/>
                  </a:moveTo>
                  <a:cubicBezTo>
                    <a:pt x="1278" y="1"/>
                    <a:pt x="572" y="135"/>
                    <a:pt x="1" y="270"/>
                  </a:cubicBezTo>
                  <a:cubicBezTo>
                    <a:pt x="135" y="1110"/>
                    <a:pt x="135" y="1816"/>
                    <a:pt x="1" y="2656"/>
                  </a:cubicBezTo>
                  <a:lnTo>
                    <a:pt x="1" y="2925"/>
                  </a:lnTo>
                  <a:lnTo>
                    <a:pt x="1" y="3631"/>
                  </a:lnTo>
                  <a:cubicBezTo>
                    <a:pt x="572" y="3899"/>
                    <a:pt x="1278" y="3899"/>
                    <a:pt x="1950" y="3899"/>
                  </a:cubicBezTo>
                  <a:cubicBezTo>
                    <a:pt x="2100" y="3909"/>
                    <a:pt x="2248" y="3914"/>
                    <a:pt x="2394" y="3914"/>
                  </a:cubicBezTo>
                  <a:cubicBezTo>
                    <a:pt x="4315" y="3914"/>
                    <a:pt x="5882" y="3115"/>
                    <a:pt x="5882" y="2085"/>
                  </a:cubicBezTo>
                  <a:cubicBezTo>
                    <a:pt x="5882" y="1513"/>
                    <a:pt x="5479" y="975"/>
                    <a:pt x="4773" y="673"/>
                  </a:cubicBezTo>
                  <a:cubicBezTo>
                    <a:pt x="4067" y="270"/>
                    <a:pt x="3093" y="1"/>
                    <a:pt x="211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866;p31">
              <a:extLst>
                <a:ext uri="{FF2B5EF4-FFF2-40B4-BE49-F238E27FC236}">
                  <a16:creationId xmlns:a16="http://schemas.microsoft.com/office/drawing/2014/main" id="{F1E40478-ED2C-452D-9185-ED87A82F83FB}"/>
                </a:ext>
              </a:extLst>
            </p:cNvPr>
            <p:cNvSpPr/>
            <p:nvPr/>
          </p:nvSpPr>
          <p:spPr>
            <a:xfrm>
              <a:off x="5858495" y="3818488"/>
              <a:ext cx="248481" cy="358775"/>
            </a:xfrm>
            <a:custGeom>
              <a:avLst/>
              <a:gdLst/>
              <a:ahLst/>
              <a:cxnLst/>
              <a:rect l="l" t="t" r="r" b="b"/>
              <a:pathLst>
                <a:path w="8000" h="11551" extrusionOk="0">
                  <a:moveTo>
                    <a:pt x="1" y="1"/>
                  </a:moveTo>
                  <a:lnTo>
                    <a:pt x="1" y="9815"/>
                  </a:lnTo>
                  <a:cubicBezTo>
                    <a:pt x="1" y="10251"/>
                    <a:pt x="135" y="10520"/>
                    <a:pt x="438" y="10655"/>
                  </a:cubicBezTo>
                  <a:cubicBezTo>
                    <a:pt x="1508" y="11271"/>
                    <a:pt x="2617" y="11551"/>
                    <a:pt x="3747" y="11551"/>
                  </a:cubicBezTo>
                  <a:cubicBezTo>
                    <a:pt x="4958" y="11551"/>
                    <a:pt x="6193" y="11229"/>
                    <a:pt x="7428" y="10655"/>
                  </a:cubicBezTo>
                  <a:cubicBezTo>
                    <a:pt x="7865" y="10520"/>
                    <a:pt x="8000" y="10251"/>
                    <a:pt x="8000" y="9815"/>
                  </a:cubicBezTo>
                  <a:lnTo>
                    <a:pt x="8000" y="1"/>
                  </a:lnTo>
                  <a:cubicBezTo>
                    <a:pt x="8000" y="707"/>
                    <a:pt x="6185" y="1144"/>
                    <a:pt x="4067" y="1144"/>
                  </a:cubicBezTo>
                  <a:cubicBezTo>
                    <a:pt x="1816" y="1144"/>
                    <a:pt x="1" y="707"/>
                    <a:pt x="1" y="1"/>
                  </a:cubicBezTo>
                  <a:close/>
                </a:path>
              </a:pathLst>
            </a:custGeom>
            <a:solidFill>
              <a:srgbClr val="74E2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867;p31">
              <a:extLst>
                <a:ext uri="{FF2B5EF4-FFF2-40B4-BE49-F238E27FC236}">
                  <a16:creationId xmlns:a16="http://schemas.microsoft.com/office/drawing/2014/main" id="{6AA9C373-6F60-441F-8AD2-DE57CDB4570F}"/>
                </a:ext>
              </a:extLst>
            </p:cNvPr>
            <p:cNvSpPr/>
            <p:nvPr/>
          </p:nvSpPr>
          <p:spPr>
            <a:xfrm>
              <a:off x="5858495" y="3818488"/>
              <a:ext cx="248481" cy="357036"/>
            </a:xfrm>
            <a:custGeom>
              <a:avLst/>
              <a:gdLst/>
              <a:ahLst/>
              <a:cxnLst/>
              <a:rect l="l" t="t" r="r" b="b"/>
              <a:pathLst>
                <a:path w="8000" h="11495" extrusionOk="0">
                  <a:moveTo>
                    <a:pt x="8000" y="1"/>
                  </a:moveTo>
                  <a:lnTo>
                    <a:pt x="8000" y="1"/>
                  </a:lnTo>
                  <a:lnTo>
                    <a:pt x="8000" y="5210"/>
                  </a:lnTo>
                  <a:lnTo>
                    <a:pt x="8000" y="5210"/>
                  </a:lnTo>
                  <a:lnTo>
                    <a:pt x="8000" y="1"/>
                  </a:lnTo>
                  <a:close/>
                  <a:moveTo>
                    <a:pt x="1" y="1"/>
                  </a:moveTo>
                  <a:lnTo>
                    <a:pt x="1" y="9815"/>
                  </a:lnTo>
                  <a:cubicBezTo>
                    <a:pt x="1" y="10251"/>
                    <a:pt x="135" y="10520"/>
                    <a:pt x="438" y="10655"/>
                  </a:cubicBezTo>
                  <a:cubicBezTo>
                    <a:pt x="1547" y="11361"/>
                    <a:pt x="2656" y="11495"/>
                    <a:pt x="3799" y="11495"/>
                  </a:cubicBezTo>
                  <a:cubicBezTo>
                    <a:pt x="4908" y="11495"/>
                    <a:pt x="6185" y="11226"/>
                    <a:pt x="7428" y="10655"/>
                  </a:cubicBezTo>
                  <a:cubicBezTo>
                    <a:pt x="7865" y="10520"/>
                    <a:pt x="8000" y="10251"/>
                    <a:pt x="8000" y="9815"/>
                  </a:cubicBezTo>
                  <a:lnTo>
                    <a:pt x="8000" y="9680"/>
                  </a:lnTo>
                  <a:lnTo>
                    <a:pt x="8000" y="9680"/>
                  </a:lnTo>
                  <a:lnTo>
                    <a:pt x="8000" y="9815"/>
                  </a:lnTo>
                  <a:cubicBezTo>
                    <a:pt x="8000" y="10251"/>
                    <a:pt x="7865" y="10520"/>
                    <a:pt x="7428" y="10655"/>
                  </a:cubicBezTo>
                  <a:cubicBezTo>
                    <a:pt x="6185" y="11226"/>
                    <a:pt x="4908" y="11495"/>
                    <a:pt x="3799" y="11495"/>
                  </a:cubicBezTo>
                  <a:cubicBezTo>
                    <a:pt x="2656" y="11495"/>
                    <a:pt x="1547" y="11361"/>
                    <a:pt x="438" y="10655"/>
                  </a:cubicBezTo>
                  <a:cubicBezTo>
                    <a:pt x="135" y="10520"/>
                    <a:pt x="1" y="10251"/>
                    <a:pt x="1" y="981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7BB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868;p31">
              <a:extLst>
                <a:ext uri="{FF2B5EF4-FFF2-40B4-BE49-F238E27FC236}">
                  <a16:creationId xmlns:a16="http://schemas.microsoft.com/office/drawing/2014/main" id="{4968CCF2-285E-41A5-B58C-67FB41B3F123}"/>
                </a:ext>
              </a:extLst>
            </p:cNvPr>
            <p:cNvSpPr/>
            <p:nvPr/>
          </p:nvSpPr>
          <p:spPr>
            <a:xfrm>
              <a:off x="6106945" y="3980311"/>
              <a:ext cx="31" cy="138870"/>
            </a:xfrm>
            <a:custGeom>
              <a:avLst/>
              <a:gdLst/>
              <a:ahLst/>
              <a:cxnLst/>
              <a:rect l="l" t="t" r="r" b="b"/>
              <a:pathLst>
                <a:path w="1" h="4471" extrusionOk="0">
                  <a:moveTo>
                    <a:pt x="1" y="0"/>
                  </a:moveTo>
                  <a:lnTo>
                    <a:pt x="1" y="4470"/>
                  </a:lnTo>
                  <a:lnTo>
                    <a:pt x="1" y="4470"/>
                  </a:lnTo>
                  <a:close/>
                </a:path>
              </a:pathLst>
            </a:custGeom>
            <a:solidFill>
              <a:srgbClr val="DB9F5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869;p31">
              <a:extLst>
                <a:ext uri="{FF2B5EF4-FFF2-40B4-BE49-F238E27FC236}">
                  <a16:creationId xmlns:a16="http://schemas.microsoft.com/office/drawing/2014/main" id="{AD4C47AE-5273-4305-BF12-9302A28AC40A}"/>
                </a:ext>
              </a:extLst>
            </p:cNvPr>
            <p:cNvSpPr/>
            <p:nvPr/>
          </p:nvSpPr>
          <p:spPr>
            <a:xfrm>
              <a:off x="6080855" y="3827899"/>
              <a:ext cx="26122" cy="12548"/>
            </a:xfrm>
            <a:custGeom>
              <a:avLst/>
              <a:gdLst/>
              <a:ahLst/>
              <a:cxnLst/>
              <a:rect l="l" t="t" r="r" b="b"/>
              <a:pathLst>
                <a:path w="841" h="404" extrusionOk="0">
                  <a:moveTo>
                    <a:pt x="841" y="0"/>
                  </a:moveTo>
                  <a:cubicBezTo>
                    <a:pt x="841" y="0"/>
                    <a:pt x="730" y="0"/>
                    <a:pt x="709" y="101"/>
                  </a:cubicBezTo>
                  <a:lnTo>
                    <a:pt x="709" y="101"/>
                  </a:lnTo>
                  <a:cubicBezTo>
                    <a:pt x="763" y="68"/>
                    <a:pt x="807" y="34"/>
                    <a:pt x="841" y="0"/>
                  </a:cubicBezTo>
                  <a:close/>
                  <a:moveTo>
                    <a:pt x="709" y="101"/>
                  </a:moveTo>
                  <a:lnTo>
                    <a:pt x="709" y="101"/>
                  </a:lnTo>
                  <a:cubicBezTo>
                    <a:pt x="609" y="164"/>
                    <a:pt x="476" y="227"/>
                    <a:pt x="317" y="289"/>
                  </a:cubicBezTo>
                  <a:lnTo>
                    <a:pt x="317" y="289"/>
                  </a:lnTo>
                  <a:cubicBezTo>
                    <a:pt x="469" y="248"/>
                    <a:pt x="605" y="215"/>
                    <a:pt x="706" y="135"/>
                  </a:cubicBezTo>
                  <a:cubicBezTo>
                    <a:pt x="706" y="122"/>
                    <a:pt x="707" y="111"/>
                    <a:pt x="709" y="101"/>
                  </a:cubicBezTo>
                  <a:close/>
                  <a:moveTo>
                    <a:pt x="317" y="289"/>
                  </a:moveTo>
                  <a:cubicBezTo>
                    <a:pt x="216" y="317"/>
                    <a:pt x="108" y="350"/>
                    <a:pt x="0" y="404"/>
                  </a:cubicBezTo>
                  <a:cubicBezTo>
                    <a:pt x="115" y="366"/>
                    <a:pt x="221" y="328"/>
                    <a:pt x="317" y="289"/>
                  </a:cubicBezTo>
                  <a:close/>
                </a:path>
              </a:pathLst>
            </a:custGeom>
            <a:solidFill>
              <a:srgbClr val="E7BB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870;p31">
              <a:extLst>
                <a:ext uri="{FF2B5EF4-FFF2-40B4-BE49-F238E27FC236}">
                  <a16:creationId xmlns:a16="http://schemas.microsoft.com/office/drawing/2014/main" id="{D6944283-6516-4CA1-8CED-1AD3BE6908E7}"/>
                </a:ext>
              </a:extLst>
            </p:cNvPr>
            <p:cNvSpPr/>
            <p:nvPr/>
          </p:nvSpPr>
          <p:spPr>
            <a:xfrm>
              <a:off x="5858495" y="3827899"/>
              <a:ext cx="248481" cy="347625"/>
            </a:xfrm>
            <a:custGeom>
              <a:avLst/>
              <a:gdLst/>
              <a:ahLst/>
              <a:cxnLst/>
              <a:rect l="l" t="t" r="r" b="b"/>
              <a:pathLst>
                <a:path w="8000" h="11192" extrusionOk="0">
                  <a:moveTo>
                    <a:pt x="1" y="0"/>
                  </a:moveTo>
                  <a:lnTo>
                    <a:pt x="1" y="9512"/>
                  </a:lnTo>
                  <a:cubicBezTo>
                    <a:pt x="1" y="9948"/>
                    <a:pt x="135" y="10217"/>
                    <a:pt x="438" y="10352"/>
                  </a:cubicBezTo>
                  <a:cubicBezTo>
                    <a:pt x="1547" y="11058"/>
                    <a:pt x="2656" y="11192"/>
                    <a:pt x="3799" y="11192"/>
                  </a:cubicBezTo>
                  <a:cubicBezTo>
                    <a:pt x="4908" y="11192"/>
                    <a:pt x="6185" y="10923"/>
                    <a:pt x="7428" y="10352"/>
                  </a:cubicBezTo>
                  <a:cubicBezTo>
                    <a:pt x="7865" y="10217"/>
                    <a:pt x="8000" y="9948"/>
                    <a:pt x="8000" y="9512"/>
                  </a:cubicBezTo>
                  <a:lnTo>
                    <a:pt x="8000" y="9377"/>
                  </a:lnTo>
                  <a:lnTo>
                    <a:pt x="8000" y="4907"/>
                  </a:lnTo>
                  <a:lnTo>
                    <a:pt x="8000" y="0"/>
                  </a:lnTo>
                  <a:cubicBezTo>
                    <a:pt x="7865" y="135"/>
                    <a:pt x="7563" y="269"/>
                    <a:pt x="7159" y="404"/>
                  </a:cubicBezTo>
                  <a:lnTo>
                    <a:pt x="7025" y="404"/>
                  </a:lnTo>
                  <a:lnTo>
                    <a:pt x="7025" y="538"/>
                  </a:lnTo>
                  <a:lnTo>
                    <a:pt x="7025" y="7831"/>
                  </a:lnTo>
                  <a:cubicBezTo>
                    <a:pt x="7025" y="8268"/>
                    <a:pt x="6857" y="8537"/>
                    <a:pt x="6588" y="8671"/>
                  </a:cubicBezTo>
                  <a:cubicBezTo>
                    <a:pt x="5613" y="9243"/>
                    <a:pt x="4773" y="9646"/>
                    <a:pt x="3799" y="9646"/>
                  </a:cubicBezTo>
                  <a:cubicBezTo>
                    <a:pt x="2958" y="9646"/>
                    <a:pt x="2253" y="9377"/>
                    <a:pt x="1412" y="8806"/>
                  </a:cubicBezTo>
                  <a:cubicBezTo>
                    <a:pt x="1143" y="8537"/>
                    <a:pt x="975" y="8268"/>
                    <a:pt x="975" y="7831"/>
                  </a:cubicBezTo>
                  <a:lnTo>
                    <a:pt x="975" y="538"/>
                  </a:lnTo>
                  <a:lnTo>
                    <a:pt x="975" y="404"/>
                  </a:lnTo>
                  <a:lnTo>
                    <a:pt x="707" y="404"/>
                  </a:lnTo>
                  <a:cubicBezTo>
                    <a:pt x="438" y="269"/>
                    <a:pt x="135" y="135"/>
                    <a:pt x="1" y="0"/>
                  </a:cubicBezTo>
                  <a:close/>
                </a:path>
              </a:pathLst>
            </a:custGeom>
            <a:solidFill>
              <a:srgbClr val="3FB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871;p31">
              <a:extLst>
                <a:ext uri="{FF2B5EF4-FFF2-40B4-BE49-F238E27FC236}">
                  <a16:creationId xmlns:a16="http://schemas.microsoft.com/office/drawing/2014/main" id="{8DE273E1-308F-4261-A7B3-20BDB9394868}"/>
                </a:ext>
              </a:extLst>
            </p:cNvPr>
            <p:cNvSpPr/>
            <p:nvPr/>
          </p:nvSpPr>
          <p:spPr>
            <a:xfrm>
              <a:off x="5858495" y="3784042"/>
              <a:ext cx="248481" cy="69978"/>
            </a:xfrm>
            <a:custGeom>
              <a:avLst/>
              <a:gdLst/>
              <a:ahLst/>
              <a:cxnLst/>
              <a:rect l="l" t="t" r="r" b="b"/>
              <a:pathLst>
                <a:path w="8000" h="2253" extrusionOk="0">
                  <a:moveTo>
                    <a:pt x="4067" y="1"/>
                  </a:moveTo>
                  <a:cubicBezTo>
                    <a:pt x="1816" y="1"/>
                    <a:pt x="1" y="572"/>
                    <a:pt x="1" y="1110"/>
                  </a:cubicBezTo>
                  <a:cubicBezTo>
                    <a:pt x="1" y="1412"/>
                    <a:pt x="135" y="1547"/>
                    <a:pt x="438" y="1681"/>
                  </a:cubicBezTo>
                  <a:cubicBezTo>
                    <a:pt x="572" y="1816"/>
                    <a:pt x="841" y="1816"/>
                    <a:pt x="975" y="1816"/>
                  </a:cubicBezTo>
                  <a:lnTo>
                    <a:pt x="975" y="1950"/>
                  </a:lnTo>
                  <a:cubicBezTo>
                    <a:pt x="1681" y="2118"/>
                    <a:pt x="2824" y="2253"/>
                    <a:pt x="4067" y="2253"/>
                  </a:cubicBezTo>
                  <a:cubicBezTo>
                    <a:pt x="5177" y="2253"/>
                    <a:pt x="6319" y="2118"/>
                    <a:pt x="7025" y="1950"/>
                  </a:cubicBezTo>
                  <a:lnTo>
                    <a:pt x="7025" y="1816"/>
                  </a:lnTo>
                  <a:cubicBezTo>
                    <a:pt x="7159" y="1816"/>
                    <a:pt x="7428" y="1816"/>
                    <a:pt x="7563" y="1681"/>
                  </a:cubicBezTo>
                  <a:cubicBezTo>
                    <a:pt x="7865" y="1547"/>
                    <a:pt x="8000" y="1412"/>
                    <a:pt x="8000" y="1110"/>
                  </a:cubicBezTo>
                  <a:cubicBezTo>
                    <a:pt x="8000" y="572"/>
                    <a:pt x="6185" y="1"/>
                    <a:pt x="4067" y="1"/>
                  </a:cubicBezTo>
                  <a:close/>
                </a:path>
              </a:pathLst>
            </a:custGeom>
            <a:solidFill>
              <a:srgbClr val="3FB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872;p31">
              <a:extLst>
                <a:ext uri="{FF2B5EF4-FFF2-40B4-BE49-F238E27FC236}">
                  <a16:creationId xmlns:a16="http://schemas.microsoft.com/office/drawing/2014/main" id="{A49D15BD-2B3E-4B02-A32F-FDEC8E9179F3}"/>
                </a:ext>
              </a:extLst>
            </p:cNvPr>
            <p:cNvSpPr/>
            <p:nvPr/>
          </p:nvSpPr>
          <p:spPr>
            <a:xfrm>
              <a:off x="5872069" y="3797616"/>
              <a:ext cx="221334" cy="42832"/>
            </a:xfrm>
            <a:custGeom>
              <a:avLst/>
              <a:gdLst/>
              <a:ahLst/>
              <a:cxnLst/>
              <a:rect l="l" t="t" r="r" b="b"/>
              <a:pathLst>
                <a:path w="7126" h="1379" extrusionOk="0">
                  <a:moveTo>
                    <a:pt x="3630" y="1"/>
                  </a:moveTo>
                  <a:cubicBezTo>
                    <a:pt x="1816" y="1"/>
                    <a:pt x="404" y="538"/>
                    <a:pt x="1" y="1244"/>
                  </a:cubicBezTo>
                  <a:cubicBezTo>
                    <a:pt x="135" y="1379"/>
                    <a:pt x="404" y="1379"/>
                    <a:pt x="538" y="1379"/>
                  </a:cubicBezTo>
                  <a:cubicBezTo>
                    <a:pt x="841" y="975"/>
                    <a:pt x="2084" y="538"/>
                    <a:pt x="3630" y="538"/>
                  </a:cubicBezTo>
                  <a:cubicBezTo>
                    <a:pt x="3899" y="404"/>
                    <a:pt x="4067" y="270"/>
                    <a:pt x="4202" y="1"/>
                  </a:cubicBezTo>
                  <a:close/>
                  <a:moveTo>
                    <a:pt x="4605" y="1"/>
                  </a:moveTo>
                  <a:cubicBezTo>
                    <a:pt x="4336" y="270"/>
                    <a:pt x="3899" y="404"/>
                    <a:pt x="3630" y="538"/>
                  </a:cubicBezTo>
                  <a:cubicBezTo>
                    <a:pt x="5042" y="538"/>
                    <a:pt x="6286" y="975"/>
                    <a:pt x="6588" y="1379"/>
                  </a:cubicBezTo>
                  <a:cubicBezTo>
                    <a:pt x="6722" y="1379"/>
                    <a:pt x="6991" y="1379"/>
                    <a:pt x="7126" y="1244"/>
                  </a:cubicBezTo>
                  <a:cubicBezTo>
                    <a:pt x="6722" y="673"/>
                    <a:pt x="5882" y="270"/>
                    <a:pt x="460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873;p31">
              <a:extLst>
                <a:ext uri="{FF2B5EF4-FFF2-40B4-BE49-F238E27FC236}">
                  <a16:creationId xmlns:a16="http://schemas.microsoft.com/office/drawing/2014/main" id="{9EAAC4BC-88D8-4FD6-B267-BCCDE04FFB2E}"/>
                </a:ext>
              </a:extLst>
            </p:cNvPr>
            <p:cNvSpPr/>
            <p:nvPr/>
          </p:nvSpPr>
          <p:spPr>
            <a:xfrm>
              <a:off x="5888779" y="3814326"/>
              <a:ext cx="187914" cy="39695"/>
            </a:xfrm>
            <a:custGeom>
              <a:avLst/>
              <a:gdLst/>
              <a:ahLst/>
              <a:cxnLst/>
              <a:rect l="l" t="t" r="r" b="b"/>
              <a:pathLst>
                <a:path w="6050" h="1278" extrusionOk="0">
                  <a:moveTo>
                    <a:pt x="3092" y="0"/>
                  </a:moveTo>
                  <a:cubicBezTo>
                    <a:pt x="1546" y="0"/>
                    <a:pt x="303" y="437"/>
                    <a:pt x="0" y="841"/>
                  </a:cubicBezTo>
                  <a:lnTo>
                    <a:pt x="0" y="975"/>
                  </a:lnTo>
                  <a:cubicBezTo>
                    <a:pt x="706" y="1143"/>
                    <a:pt x="1849" y="1278"/>
                    <a:pt x="3092" y="1278"/>
                  </a:cubicBezTo>
                  <a:cubicBezTo>
                    <a:pt x="4202" y="1278"/>
                    <a:pt x="5344" y="1143"/>
                    <a:pt x="6050" y="975"/>
                  </a:cubicBezTo>
                  <a:lnTo>
                    <a:pt x="6050" y="841"/>
                  </a:lnTo>
                  <a:cubicBezTo>
                    <a:pt x="5748" y="437"/>
                    <a:pt x="4504" y="0"/>
                    <a:pt x="309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874;p31">
              <a:extLst>
                <a:ext uri="{FF2B5EF4-FFF2-40B4-BE49-F238E27FC236}">
                  <a16:creationId xmlns:a16="http://schemas.microsoft.com/office/drawing/2014/main" id="{1EF84D3F-E17B-4D61-A310-AD71B008FBA5}"/>
                </a:ext>
              </a:extLst>
            </p:cNvPr>
            <p:cNvSpPr/>
            <p:nvPr/>
          </p:nvSpPr>
          <p:spPr>
            <a:xfrm>
              <a:off x="5737423" y="3468130"/>
              <a:ext cx="217141" cy="311781"/>
            </a:xfrm>
            <a:custGeom>
              <a:avLst/>
              <a:gdLst/>
              <a:ahLst/>
              <a:cxnLst/>
              <a:rect l="l" t="t" r="r" b="b"/>
              <a:pathLst>
                <a:path w="6991" h="10038" extrusionOk="0">
                  <a:moveTo>
                    <a:pt x="2740" y="1"/>
                  </a:moveTo>
                  <a:cubicBezTo>
                    <a:pt x="2423" y="1"/>
                    <a:pt x="2107" y="33"/>
                    <a:pt x="1815" y="89"/>
                  </a:cubicBezTo>
                  <a:cubicBezTo>
                    <a:pt x="1378" y="89"/>
                    <a:pt x="672" y="89"/>
                    <a:pt x="404" y="224"/>
                  </a:cubicBezTo>
                  <a:cubicBezTo>
                    <a:pt x="1244" y="795"/>
                    <a:pt x="2353" y="358"/>
                    <a:pt x="2790" y="1635"/>
                  </a:cubicBezTo>
                  <a:cubicBezTo>
                    <a:pt x="3059" y="2610"/>
                    <a:pt x="2655" y="3181"/>
                    <a:pt x="2084" y="3719"/>
                  </a:cubicBezTo>
                  <a:cubicBezTo>
                    <a:pt x="1815" y="4021"/>
                    <a:pt x="1513" y="4156"/>
                    <a:pt x="1109" y="4425"/>
                  </a:cubicBezTo>
                  <a:cubicBezTo>
                    <a:pt x="135" y="5265"/>
                    <a:pt x="0" y="6811"/>
                    <a:pt x="1109" y="7651"/>
                  </a:cubicBezTo>
                  <a:cubicBezTo>
                    <a:pt x="1590" y="8132"/>
                    <a:pt x="2258" y="8293"/>
                    <a:pt x="2924" y="8293"/>
                  </a:cubicBezTo>
                  <a:cubicBezTo>
                    <a:pt x="3422" y="8293"/>
                    <a:pt x="3919" y="8203"/>
                    <a:pt x="4336" y="8088"/>
                  </a:cubicBezTo>
                  <a:cubicBezTo>
                    <a:pt x="4455" y="8064"/>
                    <a:pt x="4569" y="8052"/>
                    <a:pt x="4675" y="8052"/>
                  </a:cubicBezTo>
                  <a:cubicBezTo>
                    <a:pt x="5318" y="8052"/>
                    <a:pt x="5714" y="8476"/>
                    <a:pt x="5714" y="9197"/>
                  </a:cubicBezTo>
                  <a:lnTo>
                    <a:pt x="5714" y="10037"/>
                  </a:lnTo>
                  <a:cubicBezTo>
                    <a:pt x="5882" y="9768"/>
                    <a:pt x="6285" y="9466"/>
                    <a:pt x="6419" y="9197"/>
                  </a:cubicBezTo>
                  <a:cubicBezTo>
                    <a:pt x="6856" y="8626"/>
                    <a:pt x="6991" y="8222"/>
                    <a:pt x="6722" y="7517"/>
                  </a:cubicBezTo>
                  <a:cubicBezTo>
                    <a:pt x="6285" y="6676"/>
                    <a:pt x="5310" y="6676"/>
                    <a:pt x="4739" y="6105"/>
                  </a:cubicBezTo>
                  <a:cubicBezTo>
                    <a:pt x="3764" y="5399"/>
                    <a:pt x="5176" y="4727"/>
                    <a:pt x="5579" y="4021"/>
                  </a:cubicBezTo>
                  <a:cubicBezTo>
                    <a:pt x="5882" y="3450"/>
                    <a:pt x="5714" y="2610"/>
                    <a:pt x="5579" y="2038"/>
                  </a:cubicBezTo>
                  <a:cubicBezTo>
                    <a:pt x="5445" y="1198"/>
                    <a:pt x="4873" y="660"/>
                    <a:pt x="4033" y="224"/>
                  </a:cubicBezTo>
                  <a:cubicBezTo>
                    <a:pt x="3639" y="66"/>
                    <a:pt x="3188" y="1"/>
                    <a:pt x="274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875;p31">
              <a:extLst>
                <a:ext uri="{FF2B5EF4-FFF2-40B4-BE49-F238E27FC236}">
                  <a16:creationId xmlns:a16="http://schemas.microsoft.com/office/drawing/2014/main" id="{2D79EBC2-B216-4287-A3FC-2F2010CB2A81}"/>
                </a:ext>
              </a:extLst>
            </p:cNvPr>
            <p:cNvSpPr/>
            <p:nvPr/>
          </p:nvSpPr>
          <p:spPr>
            <a:xfrm>
              <a:off x="5771869" y="3709933"/>
              <a:ext cx="143032" cy="43888"/>
            </a:xfrm>
            <a:custGeom>
              <a:avLst/>
              <a:gdLst/>
              <a:ahLst/>
              <a:cxnLst/>
              <a:rect l="l" t="t" r="r" b="b"/>
              <a:pathLst>
                <a:path w="4605" h="1413" extrusionOk="0">
                  <a:moveTo>
                    <a:pt x="1815" y="437"/>
                  </a:moveTo>
                  <a:lnTo>
                    <a:pt x="1815" y="437"/>
                  </a:lnTo>
                  <a:lnTo>
                    <a:pt x="1815" y="437"/>
                  </a:lnTo>
                  <a:lnTo>
                    <a:pt x="1815" y="437"/>
                  </a:lnTo>
                  <a:close/>
                  <a:moveTo>
                    <a:pt x="3227" y="303"/>
                  </a:moveTo>
                  <a:lnTo>
                    <a:pt x="3227" y="303"/>
                  </a:lnTo>
                  <a:lnTo>
                    <a:pt x="3227" y="303"/>
                  </a:lnTo>
                  <a:close/>
                  <a:moveTo>
                    <a:pt x="3227" y="303"/>
                  </a:moveTo>
                  <a:lnTo>
                    <a:pt x="3227" y="303"/>
                  </a:lnTo>
                  <a:lnTo>
                    <a:pt x="3227" y="303"/>
                  </a:lnTo>
                  <a:close/>
                  <a:moveTo>
                    <a:pt x="3630" y="303"/>
                  </a:moveTo>
                  <a:cubicBezTo>
                    <a:pt x="4201" y="303"/>
                    <a:pt x="4605" y="706"/>
                    <a:pt x="4605" y="1412"/>
                  </a:cubicBezTo>
                  <a:cubicBezTo>
                    <a:pt x="4605" y="706"/>
                    <a:pt x="4201" y="303"/>
                    <a:pt x="3630" y="303"/>
                  </a:cubicBezTo>
                  <a:close/>
                  <a:moveTo>
                    <a:pt x="3630" y="303"/>
                  </a:moveTo>
                  <a:lnTo>
                    <a:pt x="3630" y="303"/>
                  </a:lnTo>
                  <a:lnTo>
                    <a:pt x="3630" y="303"/>
                  </a:lnTo>
                  <a:lnTo>
                    <a:pt x="3630" y="303"/>
                  </a:lnTo>
                  <a:close/>
                  <a:moveTo>
                    <a:pt x="0" y="1"/>
                  </a:moveTo>
                  <a:cubicBezTo>
                    <a:pt x="572" y="303"/>
                    <a:pt x="1109" y="437"/>
                    <a:pt x="1815" y="437"/>
                  </a:cubicBezTo>
                  <a:cubicBezTo>
                    <a:pt x="1109" y="437"/>
                    <a:pt x="572" y="303"/>
                    <a:pt x="0" y="1"/>
                  </a:cubicBezTo>
                  <a:close/>
                </a:path>
              </a:pathLst>
            </a:custGeom>
            <a:solidFill>
              <a:srgbClr val="FAF2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876;p31">
              <a:extLst>
                <a:ext uri="{FF2B5EF4-FFF2-40B4-BE49-F238E27FC236}">
                  <a16:creationId xmlns:a16="http://schemas.microsoft.com/office/drawing/2014/main" id="{90D0DCC2-BEB8-4805-8864-9B8157D6D9D0}"/>
                </a:ext>
              </a:extLst>
            </p:cNvPr>
            <p:cNvSpPr/>
            <p:nvPr/>
          </p:nvSpPr>
          <p:spPr>
            <a:xfrm>
              <a:off x="5749940" y="3583612"/>
              <a:ext cx="191051" cy="196300"/>
            </a:xfrm>
            <a:custGeom>
              <a:avLst/>
              <a:gdLst/>
              <a:ahLst/>
              <a:cxnLst/>
              <a:rect l="l" t="t" r="r" b="b"/>
              <a:pathLst>
                <a:path w="6151" h="6320" extrusionOk="0">
                  <a:moveTo>
                    <a:pt x="1681" y="1"/>
                  </a:moveTo>
                  <a:lnTo>
                    <a:pt x="1681" y="1"/>
                  </a:lnTo>
                  <a:cubicBezTo>
                    <a:pt x="1412" y="303"/>
                    <a:pt x="1110" y="438"/>
                    <a:pt x="706" y="707"/>
                  </a:cubicBezTo>
                  <a:cubicBezTo>
                    <a:pt x="269" y="1144"/>
                    <a:pt x="1" y="1849"/>
                    <a:pt x="1" y="2387"/>
                  </a:cubicBezTo>
                  <a:cubicBezTo>
                    <a:pt x="1" y="2958"/>
                    <a:pt x="135" y="3664"/>
                    <a:pt x="706" y="3933"/>
                  </a:cubicBezTo>
                  <a:lnTo>
                    <a:pt x="706" y="4068"/>
                  </a:lnTo>
                  <a:cubicBezTo>
                    <a:pt x="1278" y="4370"/>
                    <a:pt x="1815" y="4504"/>
                    <a:pt x="2521" y="4504"/>
                  </a:cubicBezTo>
                  <a:cubicBezTo>
                    <a:pt x="2958" y="4504"/>
                    <a:pt x="3361" y="4504"/>
                    <a:pt x="3933" y="4370"/>
                  </a:cubicBezTo>
                  <a:lnTo>
                    <a:pt x="4336" y="4370"/>
                  </a:lnTo>
                  <a:cubicBezTo>
                    <a:pt x="4907" y="4370"/>
                    <a:pt x="5311" y="4773"/>
                    <a:pt x="5311" y="5479"/>
                  </a:cubicBezTo>
                  <a:lnTo>
                    <a:pt x="5311" y="5614"/>
                  </a:lnTo>
                  <a:lnTo>
                    <a:pt x="5311" y="6319"/>
                  </a:lnTo>
                  <a:cubicBezTo>
                    <a:pt x="5479" y="6050"/>
                    <a:pt x="5882" y="5748"/>
                    <a:pt x="6016" y="5479"/>
                  </a:cubicBezTo>
                  <a:cubicBezTo>
                    <a:pt x="6151" y="4202"/>
                    <a:pt x="4638" y="3664"/>
                    <a:pt x="4638" y="3664"/>
                  </a:cubicBezTo>
                  <a:cubicBezTo>
                    <a:pt x="1547" y="2958"/>
                    <a:pt x="1412" y="1144"/>
                    <a:pt x="16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877;p31">
              <a:extLst>
                <a:ext uri="{FF2B5EF4-FFF2-40B4-BE49-F238E27FC236}">
                  <a16:creationId xmlns:a16="http://schemas.microsoft.com/office/drawing/2014/main" id="{DDBF39D6-19E0-4C1B-B36D-97334BDFA9C1}"/>
                </a:ext>
              </a:extLst>
            </p:cNvPr>
            <p:cNvSpPr/>
            <p:nvPr/>
          </p:nvSpPr>
          <p:spPr>
            <a:xfrm>
              <a:off x="5984817" y="3614951"/>
              <a:ext cx="91876" cy="199406"/>
            </a:xfrm>
            <a:custGeom>
              <a:avLst/>
              <a:gdLst/>
              <a:ahLst/>
              <a:cxnLst/>
              <a:rect l="l" t="t" r="r" b="b"/>
              <a:pathLst>
                <a:path w="2958" h="6420" extrusionOk="0">
                  <a:moveTo>
                    <a:pt x="1950" y="0"/>
                  </a:moveTo>
                  <a:lnTo>
                    <a:pt x="1815" y="135"/>
                  </a:lnTo>
                  <a:cubicBezTo>
                    <a:pt x="1412" y="403"/>
                    <a:pt x="841" y="538"/>
                    <a:pt x="572" y="975"/>
                  </a:cubicBezTo>
                  <a:cubicBezTo>
                    <a:pt x="572" y="1109"/>
                    <a:pt x="437" y="1244"/>
                    <a:pt x="437" y="1378"/>
                  </a:cubicBezTo>
                  <a:cubicBezTo>
                    <a:pt x="135" y="1815"/>
                    <a:pt x="135" y="2353"/>
                    <a:pt x="135" y="2790"/>
                  </a:cubicBezTo>
                  <a:cubicBezTo>
                    <a:pt x="269" y="3495"/>
                    <a:pt x="841" y="4033"/>
                    <a:pt x="975" y="4605"/>
                  </a:cubicBezTo>
                  <a:cubicBezTo>
                    <a:pt x="1110" y="5310"/>
                    <a:pt x="572" y="6016"/>
                    <a:pt x="0" y="6419"/>
                  </a:cubicBezTo>
                  <a:cubicBezTo>
                    <a:pt x="572" y="6151"/>
                    <a:pt x="1110" y="6016"/>
                    <a:pt x="1546" y="5714"/>
                  </a:cubicBezTo>
                  <a:cubicBezTo>
                    <a:pt x="1681" y="5579"/>
                    <a:pt x="1950" y="5445"/>
                    <a:pt x="2118" y="5310"/>
                  </a:cubicBezTo>
                  <a:cubicBezTo>
                    <a:pt x="2387" y="5041"/>
                    <a:pt x="2656" y="4739"/>
                    <a:pt x="2790" y="4201"/>
                  </a:cubicBezTo>
                  <a:cubicBezTo>
                    <a:pt x="2958" y="3495"/>
                    <a:pt x="2252" y="3059"/>
                    <a:pt x="1815" y="2655"/>
                  </a:cubicBezTo>
                  <a:cubicBezTo>
                    <a:pt x="841" y="1681"/>
                    <a:pt x="1546" y="840"/>
                    <a:pt x="19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878;p31">
              <a:extLst>
                <a:ext uri="{FF2B5EF4-FFF2-40B4-BE49-F238E27FC236}">
                  <a16:creationId xmlns:a16="http://schemas.microsoft.com/office/drawing/2014/main" id="{DA0AA242-2B2A-4216-BEC0-813A5A117F4E}"/>
                </a:ext>
              </a:extLst>
            </p:cNvPr>
            <p:cNvSpPr/>
            <p:nvPr/>
          </p:nvSpPr>
          <p:spPr>
            <a:xfrm>
              <a:off x="5984817" y="3645204"/>
              <a:ext cx="74140" cy="169153"/>
            </a:xfrm>
            <a:custGeom>
              <a:avLst/>
              <a:gdLst/>
              <a:ahLst/>
              <a:cxnLst/>
              <a:rect l="l" t="t" r="r" b="b"/>
              <a:pathLst>
                <a:path w="2387" h="5446" extrusionOk="0">
                  <a:moveTo>
                    <a:pt x="572" y="1"/>
                  </a:moveTo>
                  <a:lnTo>
                    <a:pt x="572" y="1"/>
                  </a:lnTo>
                  <a:cubicBezTo>
                    <a:pt x="568" y="24"/>
                    <a:pt x="565" y="47"/>
                    <a:pt x="561" y="70"/>
                  </a:cubicBezTo>
                  <a:lnTo>
                    <a:pt x="561" y="70"/>
                  </a:lnTo>
                  <a:cubicBezTo>
                    <a:pt x="568" y="47"/>
                    <a:pt x="572" y="24"/>
                    <a:pt x="572" y="1"/>
                  </a:cubicBezTo>
                  <a:close/>
                  <a:moveTo>
                    <a:pt x="561" y="70"/>
                  </a:moveTo>
                  <a:lnTo>
                    <a:pt x="561" y="70"/>
                  </a:lnTo>
                  <a:cubicBezTo>
                    <a:pt x="530" y="181"/>
                    <a:pt x="437" y="293"/>
                    <a:pt x="437" y="404"/>
                  </a:cubicBezTo>
                  <a:cubicBezTo>
                    <a:pt x="269" y="707"/>
                    <a:pt x="135" y="1110"/>
                    <a:pt x="135" y="1379"/>
                  </a:cubicBezTo>
                  <a:lnTo>
                    <a:pt x="135" y="1816"/>
                  </a:lnTo>
                  <a:cubicBezTo>
                    <a:pt x="269" y="2521"/>
                    <a:pt x="841" y="3059"/>
                    <a:pt x="975" y="3631"/>
                  </a:cubicBezTo>
                  <a:lnTo>
                    <a:pt x="975" y="3899"/>
                  </a:lnTo>
                  <a:cubicBezTo>
                    <a:pt x="975" y="4202"/>
                    <a:pt x="841" y="4605"/>
                    <a:pt x="572" y="4908"/>
                  </a:cubicBezTo>
                  <a:cubicBezTo>
                    <a:pt x="437" y="5177"/>
                    <a:pt x="269" y="5311"/>
                    <a:pt x="0" y="5445"/>
                  </a:cubicBezTo>
                  <a:cubicBezTo>
                    <a:pt x="572" y="5177"/>
                    <a:pt x="1110" y="5042"/>
                    <a:pt x="1546" y="4740"/>
                  </a:cubicBezTo>
                  <a:cubicBezTo>
                    <a:pt x="1681" y="4605"/>
                    <a:pt x="1950" y="4471"/>
                    <a:pt x="2118" y="4336"/>
                  </a:cubicBezTo>
                  <a:cubicBezTo>
                    <a:pt x="2387" y="3227"/>
                    <a:pt x="1412" y="2387"/>
                    <a:pt x="1412" y="2387"/>
                  </a:cubicBezTo>
                  <a:cubicBezTo>
                    <a:pt x="595" y="1700"/>
                    <a:pt x="445" y="887"/>
                    <a:pt x="561" y="7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879;p31">
              <a:extLst>
                <a:ext uri="{FF2B5EF4-FFF2-40B4-BE49-F238E27FC236}">
                  <a16:creationId xmlns:a16="http://schemas.microsoft.com/office/drawing/2014/main" id="{98D43C14-947B-4828-8F17-C940B26377D2}"/>
                </a:ext>
              </a:extLst>
            </p:cNvPr>
            <p:cNvSpPr/>
            <p:nvPr/>
          </p:nvSpPr>
          <p:spPr>
            <a:xfrm>
              <a:off x="5972300" y="3370663"/>
              <a:ext cx="73084" cy="78334"/>
            </a:xfrm>
            <a:custGeom>
              <a:avLst/>
              <a:gdLst/>
              <a:ahLst/>
              <a:cxnLst/>
              <a:rect l="l" t="t" r="r" b="b"/>
              <a:pathLst>
                <a:path w="2353" h="2522" extrusionOk="0">
                  <a:moveTo>
                    <a:pt x="1244" y="1"/>
                  </a:moveTo>
                  <a:cubicBezTo>
                    <a:pt x="538" y="1"/>
                    <a:pt x="0" y="572"/>
                    <a:pt x="0" y="1278"/>
                  </a:cubicBezTo>
                  <a:cubicBezTo>
                    <a:pt x="0" y="1984"/>
                    <a:pt x="538" y="2521"/>
                    <a:pt x="1244" y="2521"/>
                  </a:cubicBezTo>
                  <a:cubicBezTo>
                    <a:pt x="1815" y="2521"/>
                    <a:pt x="2353" y="1984"/>
                    <a:pt x="2353" y="1278"/>
                  </a:cubicBezTo>
                  <a:cubicBezTo>
                    <a:pt x="2353" y="572"/>
                    <a:pt x="1815" y="1"/>
                    <a:pt x="12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880;p31">
              <a:extLst>
                <a:ext uri="{FF2B5EF4-FFF2-40B4-BE49-F238E27FC236}">
                  <a16:creationId xmlns:a16="http://schemas.microsoft.com/office/drawing/2014/main" id="{5222CF1F-77B6-4959-8DE9-292BB4779DAD}"/>
                </a:ext>
              </a:extLst>
            </p:cNvPr>
            <p:cNvSpPr/>
            <p:nvPr/>
          </p:nvSpPr>
          <p:spPr>
            <a:xfrm>
              <a:off x="6398196" y="3353953"/>
              <a:ext cx="74140" cy="73115"/>
            </a:xfrm>
            <a:custGeom>
              <a:avLst/>
              <a:gdLst/>
              <a:ahLst/>
              <a:cxnLst/>
              <a:rect l="l" t="t" r="r" b="b"/>
              <a:pathLst>
                <a:path w="2387" h="2354" extrusionOk="0">
                  <a:moveTo>
                    <a:pt x="1110" y="1"/>
                  </a:moveTo>
                  <a:cubicBezTo>
                    <a:pt x="404" y="1"/>
                    <a:pt x="0" y="539"/>
                    <a:pt x="0" y="1110"/>
                  </a:cubicBezTo>
                  <a:cubicBezTo>
                    <a:pt x="0" y="1816"/>
                    <a:pt x="404" y="2354"/>
                    <a:pt x="1110" y="2354"/>
                  </a:cubicBezTo>
                  <a:cubicBezTo>
                    <a:pt x="1815" y="2354"/>
                    <a:pt x="2387" y="1816"/>
                    <a:pt x="2387" y="1110"/>
                  </a:cubicBezTo>
                  <a:cubicBezTo>
                    <a:pt x="2387" y="539"/>
                    <a:pt x="1815" y="1"/>
                    <a:pt x="111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881;p31">
              <a:extLst>
                <a:ext uri="{FF2B5EF4-FFF2-40B4-BE49-F238E27FC236}">
                  <a16:creationId xmlns:a16="http://schemas.microsoft.com/office/drawing/2014/main" id="{50419D18-CC71-44FC-8EBE-8666CAB7D413}"/>
                </a:ext>
              </a:extLst>
            </p:cNvPr>
            <p:cNvSpPr/>
            <p:nvPr/>
          </p:nvSpPr>
          <p:spPr>
            <a:xfrm>
              <a:off x="5949809" y="4373187"/>
              <a:ext cx="674377" cy="457578"/>
            </a:xfrm>
            <a:custGeom>
              <a:avLst/>
              <a:gdLst/>
              <a:ahLst/>
              <a:cxnLst/>
              <a:rect l="l" t="t" r="r" b="b"/>
              <a:pathLst>
                <a:path w="21712" h="14732" extrusionOk="0">
                  <a:moveTo>
                    <a:pt x="18426" y="1"/>
                  </a:moveTo>
                  <a:cubicBezTo>
                    <a:pt x="17914" y="1"/>
                    <a:pt x="17394" y="109"/>
                    <a:pt x="16939" y="313"/>
                  </a:cubicBezTo>
                  <a:lnTo>
                    <a:pt x="16805" y="313"/>
                  </a:lnTo>
                  <a:lnTo>
                    <a:pt x="13713" y="1725"/>
                  </a:lnTo>
                  <a:lnTo>
                    <a:pt x="9243" y="3674"/>
                  </a:lnTo>
                  <a:lnTo>
                    <a:pt x="5042" y="5489"/>
                  </a:lnTo>
                  <a:cubicBezTo>
                    <a:pt x="4739" y="5623"/>
                    <a:pt x="4336" y="5926"/>
                    <a:pt x="4201" y="6329"/>
                  </a:cubicBezTo>
                  <a:lnTo>
                    <a:pt x="4067" y="6464"/>
                  </a:lnTo>
                  <a:lnTo>
                    <a:pt x="0" y="12917"/>
                  </a:lnTo>
                  <a:lnTo>
                    <a:pt x="2219" y="14731"/>
                  </a:lnTo>
                  <a:lnTo>
                    <a:pt x="7260" y="9556"/>
                  </a:lnTo>
                  <a:lnTo>
                    <a:pt x="15393" y="8850"/>
                  </a:lnTo>
                  <a:lnTo>
                    <a:pt x="16368" y="8715"/>
                  </a:lnTo>
                  <a:cubicBezTo>
                    <a:pt x="17645" y="8715"/>
                    <a:pt x="18754" y="8144"/>
                    <a:pt x="19729" y="7438"/>
                  </a:cubicBezTo>
                  <a:cubicBezTo>
                    <a:pt x="20569" y="6598"/>
                    <a:pt x="21275" y="5489"/>
                    <a:pt x="21712" y="4380"/>
                  </a:cubicBezTo>
                  <a:lnTo>
                    <a:pt x="21712" y="3540"/>
                  </a:lnTo>
                  <a:lnTo>
                    <a:pt x="21712" y="2968"/>
                  </a:lnTo>
                  <a:cubicBezTo>
                    <a:pt x="21543" y="1994"/>
                    <a:pt x="21006" y="1019"/>
                    <a:pt x="20031" y="448"/>
                  </a:cubicBezTo>
                  <a:cubicBezTo>
                    <a:pt x="19583" y="143"/>
                    <a:pt x="19010" y="1"/>
                    <a:pt x="18426" y="1"/>
                  </a:cubicBezTo>
                  <a:close/>
                </a:path>
              </a:pathLst>
            </a:custGeom>
            <a:solidFill>
              <a:srgbClr val="BDB8FF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84553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bg>
      <p:bgPr>
        <a:solidFill>
          <a:srgbClr val="E3A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CB28D7-CB5E-42A4-AC1B-49E9F84E1AA8}"/>
              </a:ext>
            </a:extLst>
          </p:cNvPr>
          <p:cNvSpPr/>
          <p:nvPr userDrawn="1"/>
        </p:nvSpPr>
        <p:spPr>
          <a:xfrm>
            <a:off x="212651" y="202019"/>
            <a:ext cx="11738344" cy="6507125"/>
          </a:xfrm>
          <a:custGeom>
            <a:avLst/>
            <a:gdLst>
              <a:gd name="connsiteX0" fmla="*/ 0 w 11738344"/>
              <a:gd name="connsiteY0" fmla="*/ 0 h 6507125"/>
              <a:gd name="connsiteX1" fmla="*/ 586917 w 11738344"/>
              <a:gd name="connsiteY1" fmla="*/ 0 h 6507125"/>
              <a:gd name="connsiteX2" fmla="*/ 939068 w 11738344"/>
              <a:gd name="connsiteY2" fmla="*/ 0 h 6507125"/>
              <a:gd name="connsiteX3" fmla="*/ 1525985 w 11738344"/>
              <a:gd name="connsiteY3" fmla="*/ 0 h 6507125"/>
              <a:gd name="connsiteX4" fmla="*/ 1760752 w 11738344"/>
              <a:gd name="connsiteY4" fmla="*/ 0 h 6507125"/>
              <a:gd name="connsiteX5" fmla="*/ 2347669 w 11738344"/>
              <a:gd name="connsiteY5" fmla="*/ 0 h 6507125"/>
              <a:gd name="connsiteX6" fmla="*/ 3051969 w 11738344"/>
              <a:gd name="connsiteY6" fmla="*/ 0 h 6507125"/>
              <a:gd name="connsiteX7" fmla="*/ 3521503 w 11738344"/>
              <a:gd name="connsiteY7" fmla="*/ 0 h 6507125"/>
              <a:gd name="connsiteX8" fmla="*/ 3756270 w 11738344"/>
              <a:gd name="connsiteY8" fmla="*/ 0 h 6507125"/>
              <a:gd name="connsiteX9" fmla="*/ 4577954 w 11738344"/>
              <a:gd name="connsiteY9" fmla="*/ 0 h 6507125"/>
              <a:gd name="connsiteX10" fmla="*/ 5164871 w 11738344"/>
              <a:gd name="connsiteY10" fmla="*/ 0 h 6507125"/>
              <a:gd name="connsiteX11" fmla="*/ 5751789 w 11738344"/>
              <a:gd name="connsiteY11" fmla="*/ 0 h 6507125"/>
              <a:gd name="connsiteX12" fmla="*/ 6221322 w 11738344"/>
              <a:gd name="connsiteY12" fmla="*/ 0 h 6507125"/>
              <a:gd name="connsiteX13" fmla="*/ 7043006 w 11738344"/>
              <a:gd name="connsiteY13" fmla="*/ 0 h 6507125"/>
              <a:gd name="connsiteX14" fmla="*/ 7277773 w 11738344"/>
              <a:gd name="connsiteY14" fmla="*/ 0 h 6507125"/>
              <a:gd name="connsiteX15" fmla="*/ 7629924 w 11738344"/>
              <a:gd name="connsiteY15" fmla="*/ 0 h 6507125"/>
              <a:gd name="connsiteX16" fmla="*/ 8216841 w 11738344"/>
              <a:gd name="connsiteY16" fmla="*/ 0 h 6507125"/>
              <a:gd name="connsiteX17" fmla="*/ 9038525 w 11738344"/>
              <a:gd name="connsiteY17" fmla="*/ 0 h 6507125"/>
              <a:gd name="connsiteX18" fmla="*/ 9273292 w 11738344"/>
              <a:gd name="connsiteY18" fmla="*/ 0 h 6507125"/>
              <a:gd name="connsiteX19" fmla="*/ 9742826 w 11738344"/>
              <a:gd name="connsiteY19" fmla="*/ 0 h 6507125"/>
              <a:gd name="connsiteX20" fmla="*/ 10564510 w 11738344"/>
              <a:gd name="connsiteY20" fmla="*/ 0 h 6507125"/>
              <a:gd name="connsiteX21" fmla="*/ 11151427 w 11738344"/>
              <a:gd name="connsiteY21" fmla="*/ 0 h 6507125"/>
              <a:gd name="connsiteX22" fmla="*/ 11738344 w 11738344"/>
              <a:gd name="connsiteY22" fmla="*/ 0 h 6507125"/>
              <a:gd name="connsiteX23" fmla="*/ 11738344 w 11738344"/>
              <a:gd name="connsiteY23" fmla="*/ 721699 h 6507125"/>
              <a:gd name="connsiteX24" fmla="*/ 11738344 w 11738344"/>
              <a:gd name="connsiteY24" fmla="*/ 1183114 h 6507125"/>
              <a:gd name="connsiteX25" fmla="*/ 11738344 w 11738344"/>
              <a:gd name="connsiteY25" fmla="*/ 1644528 h 6507125"/>
              <a:gd name="connsiteX26" fmla="*/ 11738344 w 11738344"/>
              <a:gd name="connsiteY26" fmla="*/ 2236085 h 6507125"/>
              <a:gd name="connsiteX27" fmla="*/ 11738344 w 11738344"/>
              <a:gd name="connsiteY27" fmla="*/ 2827642 h 6507125"/>
              <a:gd name="connsiteX28" fmla="*/ 11738344 w 11738344"/>
              <a:gd name="connsiteY28" fmla="*/ 3223985 h 6507125"/>
              <a:gd name="connsiteX29" fmla="*/ 11738344 w 11738344"/>
              <a:gd name="connsiteY29" fmla="*/ 3815541 h 6507125"/>
              <a:gd name="connsiteX30" fmla="*/ 11738344 w 11738344"/>
              <a:gd name="connsiteY30" fmla="*/ 4537241 h 6507125"/>
              <a:gd name="connsiteX31" fmla="*/ 11738344 w 11738344"/>
              <a:gd name="connsiteY31" fmla="*/ 4998655 h 6507125"/>
              <a:gd name="connsiteX32" fmla="*/ 11738344 w 11738344"/>
              <a:gd name="connsiteY32" fmla="*/ 5394998 h 6507125"/>
              <a:gd name="connsiteX33" fmla="*/ 11738344 w 11738344"/>
              <a:gd name="connsiteY33" fmla="*/ 5986555 h 6507125"/>
              <a:gd name="connsiteX34" fmla="*/ 11738344 w 11738344"/>
              <a:gd name="connsiteY34" fmla="*/ 6507125 h 6507125"/>
              <a:gd name="connsiteX35" fmla="*/ 11034043 w 11738344"/>
              <a:gd name="connsiteY35" fmla="*/ 6507125 h 6507125"/>
              <a:gd name="connsiteX36" fmla="*/ 10799276 w 11738344"/>
              <a:gd name="connsiteY36" fmla="*/ 6507125 h 6507125"/>
              <a:gd name="connsiteX37" fmla="*/ 10094976 w 11738344"/>
              <a:gd name="connsiteY37" fmla="*/ 6507125 h 6507125"/>
              <a:gd name="connsiteX38" fmla="*/ 9860209 w 11738344"/>
              <a:gd name="connsiteY38" fmla="*/ 6507125 h 6507125"/>
              <a:gd name="connsiteX39" fmla="*/ 9155908 w 11738344"/>
              <a:gd name="connsiteY39" fmla="*/ 6507125 h 6507125"/>
              <a:gd name="connsiteX40" fmla="*/ 8803758 w 11738344"/>
              <a:gd name="connsiteY40" fmla="*/ 6507125 h 6507125"/>
              <a:gd name="connsiteX41" fmla="*/ 8334224 w 11738344"/>
              <a:gd name="connsiteY41" fmla="*/ 6507125 h 6507125"/>
              <a:gd name="connsiteX42" fmla="*/ 8099457 w 11738344"/>
              <a:gd name="connsiteY42" fmla="*/ 6507125 h 6507125"/>
              <a:gd name="connsiteX43" fmla="*/ 7629924 w 11738344"/>
              <a:gd name="connsiteY43" fmla="*/ 6507125 h 6507125"/>
              <a:gd name="connsiteX44" fmla="*/ 6808240 w 11738344"/>
              <a:gd name="connsiteY44" fmla="*/ 6507125 h 6507125"/>
              <a:gd name="connsiteX45" fmla="*/ 6573473 w 11738344"/>
              <a:gd name="connsiteY45" fmla="*/ 6507125 h 6507125"/>
              <a:gd name="connsiteX46" fmla="*/ 5869172 w 11738344"/>
              <a:gd name="connsiteY46" fmla="*/ 6507125 h 6507125"/>
              <a:gd name="connsiteX47" fmla="*/ 5282255 w 11738344"/>
              <a:gd name="connsiteY47" fmla="*/ 6507125 h 6507125"/>
              <a:gd name="connsiteX48" fmla="*/ 4930104 w 11738344"/>
              <a:gd name="connsiteY48" fmla="*/ 6507125 h 6507125"/>
              <a:gd name="connsiteX49" fmla="*/ 4577954 w 11738344"/>
              <a:gd name="connsiteY49" fmla="*/ 6507125 h 6507125"/>
              <a:gd name="connsiteX50" fmla="*/ 4108420 w 11738344"/>
              <a:gd name="connsiteY50" fmla="*/ 6507125 h 6507125"/>
              <a:gd name="connsiteX51" fmla="*/ 3521503 w 11738344"/>
              <a:gd name="connsiteY51" fmla="*/ 6507125 h 6507125"/>
              <a:gd name="connsiteX52" fmla="*/ 2699819 w 11738344"/>
              <a:gd name="connsiteY52" fmla="*/ 6507125 h 6507125"/>
              <a:gd name="connsiteX53" fmla="*/ 1995518 w 11738344"/>
              <a:gd name="connsiteY53" fmla="*/ 6507125 h 6507125"/>
              <a:gd name="connsiteX54" fmla="*/ 1760752 w 11738344"/>
              <a:gd name="connsiteY54" fmla="*/ 6507125 h 6507125"/>
              <a:gd name="connsiteX55" fmla="*/ 939068 w 11738344"/>
              <a:gd name="connsiteY55" fmla="*/ 6507125 h 6507125"/>
              <a:gd name="connsiteX56" fmla="*/ 0 w 11738344"/>
              <a:gd name="connsiteY56" fmla="*/ 6507125 h 6507125"/>
              <a:gd name="connsiteX57" fmla="*/ 0 w 11738344"/>
              <a:gd name="connsiteY57" fmla="*/ 5785426 h 6507125"/>
              <a:gd name="connsiteX58" fmla="*/ 0 w 11738344"/>
              <a:gd name="connsiteY58" fmla="*/ 5128798 h 6507125"/>
              <a:gd name="connsiteX59" fmla="*/ 0 w 11738344"/>
              <a:gd name="connsiteY59" fmla="*/ 4537241 h 6507125"/>
              <a:gd name="connsiteX60" fmla="*/ 0 w 11738344"/>
              <a:gd name="connsiteY60" fmla="*/ 3880613 h 6507125"/>
              <a:gd name="connsiteX61" fmla="*/ 0 w 11738344"/>
              <a:gd name="connsiteY61" fmla="*/ 3158913 h 6507125"/>
              <a:gd name="connsiteX62" fmla="*/ 0 w 11738344"/>
              <a:gd name="connsiteY62" fmla="*/ 2437214 h 6507125"/>
              <a:gd name="connsiteX63" fmla="*/ 0 w 11738344"/>
              <a:gd name="connsiteY63" fmla="*/ 1715515 h 6507125"/>
              <a:gd name="connsiteX64" fmla="*/ 0 w 11738344"/>
              <a:gd name="connsiteY64" fmla="*/ 1319172 h 6507125"/>
              <a:gd name="connsiteX65" fmla="*/ 0 w 11738344"/>
              <a:gd name="connsiteY65" fmla="*/ 662544 h 6507125"/>
              <a:gd name="connsiteX66" fmla="*/ 0 w 11738344"/>
              <a:gd name="connsiteY66" fmla="*/ 0 h 6507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1738344" h="6507125" fill="none" extrusionOk="0">
                <a:moveTo>
                  <a:pt x="0" y="0"/>
                </a:moveTo>
                <a:cubicBezTo>
                  <a:pt x="193893" y="-53522"/>
                  <a:pt x="463900" y="48166"/>
                  <a:pt x="586917" y="0"/>
                </a:cubicBezTo>
                <a:cubicBezTo>
                  <a:pt x="709934" y="-48166"/>
                  <a:pt x="764999" y="37996"/>
                  <a:pt x="939068" y="0"/>
                </a:cubicBezTo>
                <a:cubicBezTo>
                  <a:pt x="1113137" y="-37996"/>
                  <a:pt x="1272302" y="9191"/>
                  <a:pt x="1525985" y="0"/>
                </a:cubicBezTo>
                <a:cubicBezTo>
                  <a:pt x="1779668" y="-9191"/>
                  <a:pt x="1703800" y="12915"/>
                  <a:pt x="1760752" y="0"/>
                </a:cubicBezTo>
                <a:cubicBezTo>
                  <a:pt x="1817704" y="-12915"/>
                  <a:pt x="2219250" y="17278"/>
                  <a:pt x="2347669" y="0"/>
                </a:cubicBezTo>
                <a:cubicBezTo>
                  <a:pt x="2476088" y="-17278"/>
                  <a:pt x="2906879" y="15114"/>
                  <a:pt x="3051969" y="0"/>
                </a:cubicBezTo>
                <a:cubicBezTo>
                  <a:pt x="3197059" y="-15114"/>
                  <a:pt x="3335226" y="47513"/>
                  <a:pt x="3521503" y="0"/>
                </a:cubicBezTo>
                <a:cubicBezTo>
                  <a:pt x="3707780" y="-47513"/>
                  <a:pt x="3669854" y="22779"/>
                  <a:pt x="3756270" y="0"/>
                </a:cubicBezTo>
                <a:cubicBezTo>
                  <a:pt x="3842686" y="-22779"/>
                  <a:pt x="4217773" y="11409"/>
                  <a:pt x="4577954" y="0"/>
                </a:cubicBezTo>
                <a:cubicBezTo>
                  <a:pt x="4938135" y="-11409"/>
                  <a:pt x="4970109" y="43871"/>
                  <a:pt x="5164871" y="0"/>
                </a:cubicBezTo>
                <a:cubicBezTo>
                  <a:pt x="5359633" y="-43871"/>
                  <a:pt x="5537198" y="17907"/>
                  <a:pt x="5751789" y="0"/>
                </a:cubicBezTo>
                <a:cubicBezTo>
                  <a:pt x="5966380" y="-17907"/>
                  <a:pt x="6096392" y="45142"/>
                  <a:pt x="6221322" y="0"/>
                </a:cubicBezTo>
                <a:cubicBezTo>
                  <a:pt x="6346252" y="-45142"/>
                  <a:pt x="6799085" y="67265"/>
                  <a:pt x="7043006" y="0"/>
                </a:cubicBezTo>
                <a:cubicBezTo>
                  <a:pt x="7286927" y="-67265"/>
                  <a:pt x="7173785" y="927"/>
                  <a:pt x="7277773" y="0"/>
                </a:cubicBezTo>
                <a:cubicBezTo>
                  <a:pt x="7381761" y="-927"/>
                  <a:pt x="7490336" y="8535"/>
                  <a:pt x="7629924" y="0"/>
                </a:cubicBezTo>
                <a:cubicBezTo>
                  <a:pt x="7769512" y="-8535"/>
                  <a:pt x="8023133" y="16918"/>
                  <a:pt x="8216841" y="0"/>
                </a:cubicBezTo>
                <a:cubicBezTo>
                  <a:pt x="8410549" y="-16918"/>
                  <a:pt x="8814563" y="56057"/>
                  <a:pt x="9038525" y="0"/>
                </a:cubicBezTo>
                <a:cubicBezTo>
                  <a:pt x="9262487" y="-56057"/>
                  <a:pt x="9219318" y="11550"/>
                  <a:pt x="9273292" y="0"/>
                </a:cubicBezTo>
                <a:cubicBezTo>
                  <a:pt x="9327266" y="-11550"/>
                  <a:pt x="9524285" y="54368"/>
                  <a:pt x="9742826" y="0"/>
                </a:cubicBezTo>
                <a:cubicBezTo>
                  <a:pt x="9961367" y="-54368"/>
                  <a:pt x="10315185" y="8251"/>
                  <a:pt x="10564510" y="0"/>
                </a:cubicBezTo>
                <a:cubicBezTo>
                  <a:pt x="10813835" y="-8251"/>
                  <a:pt x="10939532" y="59894"/>
                  <a:pt x="11151427" y="0"/>
                </a:cubicBezTo>
                <a:cubicBezTo>
                  <a:pt x="11363322" y="-59894"/>
                  <a:pt x="11609776" y="64994"/>
                  <a:pt x="11738344" y="0"/>
                </a:cubicBezTo>
                <a:cubicBezTo>
                  <a:pt x="11801788" y="212046"/>
                  <a:pt x="11737744" y="488839"/>
                  <a:pt x="11738344" y="721699"/>
                </a:cubicBezTo>
                <a:cubicBezTo>
                  <a:pt x="11738944" y="954559"/>
                  <a:pt x="11712416" y="1073711"/>
                  <a:pt x="11738344" y="1183114"/>
                </a:cubicBezTo>
                <a:cubicBezTo>
                  <a:pt x="11764272" y="1292518"/>
                  <a:pt x="11693621" y="1487929"/>
                  <a:pt x="11738344" y="1644528"/>
                </a:cubicBezTo>
                <a:cubicBezTo>
                  <a:pt x="11783067" y="1801127"/>
                  <a:pt x="11703009" y="2055674"/>
                  <a:pt x="11738344" y="2236085"/>
                </a:cubicBezTo>
                <a:cubicBezTo>
                  <a:pt x="11773679" y="2416496"/>
                  <a:pt x="11673979" y="2661380"/>
                  <a:pt x="11738344" y="2827642"/>
                </a:cubicBezTo>
                <a:cubicBezTo>
                  <a:pt x="11802709" y="2993904"/>
                  <a:pt x="11705654" y="3065710"/>
                  <a:pt x="11738344" y="3223985"/>
                </a:cubicBezTo>
                <a:cubicBezTo>
                  <a:pt x="11771034" y="3382260"/>
                  <a:pt x="11728644" y="3559281"/>
                  <a:pt x="11738344" y="3815541"/>
                </a:cubicBezTo>
                <a:cubicBezTo>
                  <a:pt x="11748044" y="4071801"/>
                  <a:pt x="11660229" y="4277915"/>
                  <a:pt x="11738344" y="4537241"/>
                </a:cubicBezTo>
                <a:cubicBezTo>
                  <a:pt x="11816459" y="4796567"/>
                  <a:pt x="11733753" y="4796994"/>
                  <a:pt x="11738344" y="4998655"/>
                </a:cubicBezTo>
                <a:cubicBezTo>
                  <a:pt x="11742935" y="5200316"/>
                  <a:pt x="11719250" y="5308582"/>
                  <a:pt x="11738344" y="5394998"/>
                </a:cubicBezTo>
                <a:cubicBezTo>
                  <a:pt x="11757438" y="5481414"/>
                  <a:pt x="11699476" y="5736459"/>
                  <a:pt x="11738344" y="5986555"/>
                </a:cubicBezTo>
                <a:cubicBezTo>
                  <a:pt x="11777212" y="6236651"/>
                  <a:pt x="11708423" y="6334874"/>
                  <a:pt x="11738344" y="6507125"/>
                </a:cubicBezTo>
                <a:cubicBezTo>
                  <a:pt x="11478827" y="6561764"/>
                  <a:pt x="11355604" y="6489109"/>
                  <a:pt x="11034043" y="6507125"/>
                </a:cubicBezTo>
                <a:cubicBezTo>
                  <a:pt x="10712482" y="6525141"/>
                  <a:pt x="10886680" y="6497141"/>
                  <a:pt x="10799276" y="6507125"/>
                </a:cubicBezTo>
                <a:cubicBezTo>
                  <a:pt x="10711872" y="6517109"/>
                  <a:pt x="10265533" y="6502056"/>
                  <a:pt x="10094976" y="6507125"/>
                </a:cubicBezTo>
                <a:cubicBezTo>
                  <a:pt x="9924419" y="6512194"/>
                  <a:pt x="9975231" y="6494613"/>
                  <a:pt x="9860209" y="6507125"/>
                </a:cubicBezTo>
                <a:cubicBezTo>
                  <a:pt x="9745187" y="6519637"/>
                  <a:pt x="9465544" y="6493149"/>
                  <a:pt x="9155908" y="6507125"/>
                </a:cubicBezTo>
                <a:cubicBezTo>
                  <a:pt x="8846272" y="6521101"/>
                  <a:pt x="8884191" y="6495076"/>
                  <a:pt x="8803758" y="6507125"/>
                </a:cubicBezTo>
                <a:cubicBezTo>
                  <a:pt x="8723325" y="6519174"/>
                  <a:pt x="8508753" y="6467331"/>
                  <a:pt x="8334224" y="6507125"/>
                </a:cubicBezTo>
                <a:cubicBezTo>
                  <a:pt x="8159695" y="6546919"/>
                  <a:pt x="8211920" y="6481971"/>
                  <a:pt x="8099457" y="6507125"/>
                </a:cubicBezTo>
                <a:cubicBezTo>
                  <a:pt x="7986994" y="6532279"/>
                  <a:pt x="7760338" y="6491342"/>
                  <a:pt x="7629924" y="6507125"/>
                </a:cubicBezTo>
                <a:cubicBezTo>
                  <a:pt x="7499510" y="6522908"/>
                  <a:pt x="7068285" y="6502086"/>
                  <a:pt x="6808240" y="6507125"/>
                </a:cubicBezTo>
                <a:cubicBezTo>
                  <a:pt x="6548195" y="6512164"/>
                  <a:pt x="6642810" y="6498574"/>
                  <a:pt x="6573473" y="6507125"/>
                </a:cubicBezTo>
                <a:cubicBezTo>
                  <a:pt x="6504136" y="6515676"/>
                  <a:pt x="6038855" y="6438771"/>
                  <a:pt x="5869172" y="6507125"/>
                </a:cubicBezTo>
                <a:cubicBezTo>
                  <a:pt x="5699489" y="6575479"/>
                  <a:pt x="5566362" y="6496885"/>
                  <a:pt x="5282255" y="6507125"/>
                </a:cubicBezTo>
                <a:cubicBezTo>
                  <a:pt x="4998148" y="6517365"/>
                  <a:pt x="5039221" y="6465905"/>
                  <a:pt x="4930104" y="6507125"/>
                </a:cubicBezTo>
                <a:cubicBezTo>
                  <a:pt x="4820987" y="6548345"/>
                  <a:pt x="4723325" y="6493648"/>
                  <a:pt x="4577954" y="6507125"/>
                </a:cubicBezTo>
                <a:cubicBezTo>
                  <a:pt x="4432583" y="6520602"/>
                  <a:pt x="4240580" y="6477186"/>
                  <a:pt x="4108420" y="6507125"/>
                </a:cubicBezTo>
                <a:cubicBezTo>
                  <a:pt x="3976260" y="6537064"/>
                  <a:pt x="3729849" y="6485756"/>
                  <a:pt x="3521503" y="6507125"/>
                </a:cubicBezTo>
                <a:cubicBezTo>
                  <a:pt x="3313157" y="6528494"/>
                  <a:pt x="2978184" y="6440521"/>
                  <a:pt x="2699819" y="6507125"/>
                </a:cubicBezTo>
                <a:cubicBezTo>
                  <a:pt x="2421454" y="6573729"/>
                  <a:pt x="2296956" y="6495816"/>
                  <a:pt x="1995518" y="6507125"/>
                </a:cubicBezTo>
                <a:cubicBezTo>
                  <a:pt x="1694080" y="6518434"/>
                  <a:pt x="1872133" y="6498123"/>
                  <a:pt x="1760752" y="6507125"/>
                </a:cubicBezTo>
                <a:cubicBezTo>
                  <a:pt x="1649371" y="6516127"/>
                  <a:pt x="1240399" y="6475880"/>
                  <a:pt x="939068" y="6507125"/>
                </a:cubicBezTo>
                <a:cubicBezTo>
                  <a:pt x="637737" y="6538370"/>
                  <a:pt x="388381" y="6477070"/>
                  <a:pt x="0" y="6507125"/>
                </a:cubicBezTo>
                <a:cubicBezTo>
                  <a:pt x="-47939" y="6337479"/>
                  <a:pt x="879" y="6060669"/>
                  <a:pt x="0" y="5785426"/>
                </a:cubicBezTo>
                <a:cubicBezTo>
                  <a:pt x="-879" y="5510183"/>
                  <a:pt x="581" y="5359991"/>
                  <a:pt x="0" y="5128798"/>
                </a:cubicBezTo>
                <a:cubicBezTo>
                  <a:pt x="-581" y="4897605"/>
                  <a:pt x="45467" y="4828334"/>
                  <a:pt x="0" y="4537241"/>
                </a:cubicBezTo>
                <a:cubicBezTo>
                  <a:pt x="-45467" y="4246148"/>
                  <a:pt x="61308" y="4034246"/>
                  <a:pt x="0" y="3880613"/>
                </a:cubicBezTo>
                <a:cubicBezTo>
                  <a:pt x="-61308" y="3726980"/>
                  <a:pt x="34030" y="3322956"/>
                  <a:pt x="0" y="3158913"/>
                </a:cubicBezTo>
                <a:cubicBezTo>
                  <a:pt x="-34030" y="2994870"/>
                  <a:pt x="80763" y="2717371"/>
                  <a:pt x="0" y="2437214"/>
                </a:cubicBezTo>
                <a:cubicBezTo>
                  <a:pt x="-80763" y="2157057"/>
                  <a:pt x="74414" y="2065681"/>
                  <a:pt x="0" y="1715515"/>
                </a:cubicBezTo>
                <a:cubicBezTo>
                  <a:pt x="-74414" y="1365349"/>
                  <a:pt x="34380" y="1412605"/>
                  <a:pt x="0" y="1319172"/>
                </a:cubicBezTo>
                <a:cubicBezTo>
                  <a:pt x="-34380" y="1225739"/>
                  <a:pt x="32469" y="795736"/>
                  <a:pt x="0" y="662544"/>
                </a:cubicBezTo>
                <a:cubicBezTo>
                  <a:pt x="-32469" y="529352"/>
                  <a:pt x="3735" y="263522"/>
                  <a:pt x="0" y="0"/>
                </a:cubicBezTo>
                <a:close/>
              </a:path>
              <a:path w="11738344" h="6507125" stroke="0" extrusionOk="0">
                <a:moveTo>
                  <a:pt x="0" y="0"/>
                </a:moveTo>
                <a:cubicBezTo>
                  <a:pt x="173958" y="-35120"/>
                  <a:pt x="364388" y="21400"/>
                  <a:pt x="586917" y="0"/>
                </a:cubicBezTo>
                <a:cubicBezTo>
                  <a:pt x="809446" y="-21400"/>
                  <a:pt x="772431" y="40444"/>
                  <a:pt x="939068" y="0"/>
                </a:cubicBezTo>
                <a:cubicBezTo>
                  <a:pt x="1105705" y="-40444"/>
                  <a:pt x="1060336" y="17590"/>
                  <a:pt x="1173834" y="0"/>
                </a:cubicBezTo>
                <a:cubicBezTo>
                  <a:pt x="1287332" y="-17590"/>
                  <a:pt x="1318549" y="16589"/>
                  <a:pt x="1408601" y="0"/>
                </a:cubicBezTo>
                <a:cubicBezTo>
                  <a:pt x="1498653" y="-16589"/>
                  <a:pt x="1785989" y="60612"/>
                  <a:pt x="1995518" y="0"/>
                </a:cubicBezTo>
                <a:cubicBezTo>
                  <a:pt x="2205047" y="-60612"/>
                  <a:pt x="2296353" y="59266"/>
                  <a:pt x="2582436" y="0"/>
                </a:cubicBezTo>
                <a:cubicBezTo>
                  <a:pt x="2868519" y="-59266"/>
                  <a:pt x="2862706" y="48799"/>
                  <a:pt x="3051969" y="0"/>
                </a:cubicBezTo>
                <a:cubicBezTo>
                  <a:pt x="3241232" y="-48799"/>
                  <a:pt x="3512635" y="60599"/>
                  <a:pt x="3638887" y="0"/>
                </a:cubicBezTo>
                <a:cubicBezTo>
                  <a:pt x="3765139" y="-60599"/>
                  <a:pt x="3923707" y="15178"/>
                  <a:pt x="4108420" y="0"/>
                </a:cubicBezTo>
                <a:cubicBezTo>
                  <a:pt x="4293133" y="-15178"/>
                  <a:pt x="4277880" y="17966"/>
                  <a:pt x="4343187" y="0"/>
                </a:cubicBezTo>
                <a:cubicBezTo>
                  <a:pt x="4408494" y="-17966"/>
                  <a:pt x="4582634" y="22799"/>
                  <a:pt x="4695338" y="0"/>
                </a:cubicBezTo>
                <a:cubicBezTo>
                  <a:pt x="4808042" y="-22799"/>
                  <a:pt x="5335945" y="38821"/>
                  <a:pt x="5517022" y="0"/>
                </a:cubicBezTo>
                <a:cubicBezTo>
                  <a:pt x="5698099" y="-38821"/>
                  <a:pt x="5766610" y="35566"/>
                  <a:pt x="5986555" y="0"/>
                </a:cubicBezTo>
                <a:cubicBezTo>
                  <a:pt x="6206500" y="-35566"/>
                  <a:pt x="6203895" y="19904"/>
                  <a:pt x="6338706" y="0"/>
                </a:cubicBezTo>
                <a:cubicBezTo>
                  <a:pt x="6473517" y="-19904"/>
                  <a:pt x="6653113" y="68070"/>
                  <a:pt x="6925623" y="0"/>
                </a:cubicBezTo>
                <a:cubicBezTo>
                  <a:pt x="7198133" y="-68070"/>
                  <a:pt x="7197960" y="16182"/>
                  <a:pt x="7277773" y="0"/>
                </a:cubicBezTo>
                <a:cubicBezTo>
                  <a:pt x="7357586" y="-16182"/>
                  <a:pt x="7733864" y="5492"/>
                  <a:pt x="7982074" y="0"/>
                </a:cubicBezTo>
                <a:cubicBezTo>
                  <a:pt x="8230284" y="-5492"/>
                  <a:pt x="8115232" y="12010"/>
                  <a:pt x="8216841" y="0"/>
                </a:cubicBezTo>
                <a:cubicBezTo>
                  <a:pt x="8318450" y="-12010"/>
                  <a:pt x="8383617" y="13899"/>
                  <a:pt x="8451608" y="0"/>
                </a:cubicBezTo>
                <a:cubicBezTo>
                  <a:pt x="8519599" y="-13899"/>
                  <a:pt x="8868654" y="41846"/>
                  <a:pt x="9155908" y="0"/>
                </a:cubicBezTo>
                <a:cubicBezTo>
                  <a:pt x="9443162" y="-41846"/>
                  <a:pt x="9583439" y="13929"/>
                  <a:pt x="9860209" y="0"/>
                </a:cubicBezTo>
                <a:cubicBezTo>
                  <a:pt x="10136979" y="-13929"/>
                  <a:pt x="9993296" y="22162"/>
                  <a:pt x="10094976" y="0"/>
                </a:cubicBezTo>
                <a:cubicBezTo>
                  <a:pt x="10196656" y="-22162"/>
                  <a:pt x="10442256" y="29850"/>
                  <a:pt x="10681893" y="0"/>
                </a:cubicBezTo>
                <a:cubicBezTo>
                  <a:pt x="10921530" y="-29850"/>
                  <a:pt x="10815120" y="25327"/>
                  <a:pt x="10916660" y="0"/>
                </a:cubicBezTo>
                <a:cubicBezTo>
                  <a:pt x="11018200" y="-25327"/>
                  <a:pt x="11478417" y="95792"/>
                  <a:pt x="11738344" y="0"/>
                </a:cubicBezTo>
                <a:cubicBezTo>
                  <a:pt x="11764798" y="249704"/>
                  <a:pt x="11736494" y="384548"/>
                  <a:pt x="11738344" y="591557"/>
                </a:cubicBezTo>
                <a:cubicBezTo>
                  <a:pt x="11740194" y="798566"/>
                  <a:pt x="11722809" y="866102"/>
                  <a:pt x="11738344" y="987900"/>
                </a:cubicBezTo>
                <a:cubicBezTo>
                  <a:pt x="11753879" y="1109698"/>
                  <a:pt x="11685233" y="1344087"/>
                  <a:pt x="11738344" y="1514385"/>
                </a:cubicBezTo>
                <a:cubicBezTo>
                  <a:pt x="11791455" y="1684683"/>
                  <a:pt x="11711044" y="1762913"/>
                  <a:pt x="11738344" y="1975800"/>
                </a:cubicBezTo>
                <a:cubicBezTo>
                  <a:pt x="11765644" y="2188687"/>
                  <a:pt x="11699886" y="2274464"/>
                  <a:pt x="11738344" y="2502285"/>
                </a:cubicBezTo>
                <a:cubicBezTo>
                  <a:pt x="11776802" y="2730106"/>
                  <a:pt x="11695385" y="2995182"/>
                  <a:pt x="11738344" y="3223985"/>
                </a:cubicBezTo>
                <a:cubicBezTo>
                  <a:pt x="11781303" y="3452788"/>
                  <a:pt x="11700748" y="3463165"/>
                  <a:pt x="11738344" y="3620328"/>
                </a:cubicBezTo>
                <a:cubicBezTo>
                  <a:pt x="11775940" y="3777491"/>
                  <a:pt x="11707001" y="4043633"/>
                  <a:pt x="11738344" y="4342027"/>
                </a:cubicBezTo>
                <a:cubicBezTo>
                  <a:pt x="11769687" y="4640421"/>
                  <a:pt x="11729213" y="4583818"/>
                  <a:pt x="11738344" y="4738370"/>
                </a:cubicBezTo>
                <a:cubicBezTo>
                  <a:pt x="11747475" y="4892922"/>
                  <a:pt x="11733578" y="4965083"/>
                  <a:pt x="11738344" y="5134713"/>
                </a:cubicBezTo>
                <a:cubicBezTo>
                  <a:pt x="11743110" y="5304343"/>
                  <a:pt x="11662322" y="5553418"/>
                  <a:pt x="11738344" y="5791341"/>
                </a:cubicBezTo>
                <a:cubicBezTo>
                  <a:pt x="11814366" y="6029264"/>
                  <a:pt x="11713020" y="6176136"/>
                  <a:pt x="11738344" y="6507125"/>
                </a:cubicBezTo>
                <a:cubicBezTo>
                  <a:pt x="11547327" y="6548973"/>
                  <a:pt x="11498077" y="6493046"/>
                  <a:pt x="11268810" y="6507125"/>
                </a:cubicBezTo>
                <a:cubicBezTo>
                  <a:pt x="11039543" y="6521204"/>
                  <a:pt x="11107069" y="6502334"/>
                  <a:pt x="11034043" y="6507125"/>
                </a:cubicBezTo>
                <a:cubicBezTo>
                  <a:pt x="10961017" y="6511916"/>
                  <a:pt x="10683932" y="6506699"/>
                  <a:pt x="10564510" y="6507125"/>
                </a:cubicBezTo>
                <a:cubicBezTo>
                  <a:pt x="10445088" y="6507551"/>
                  <a:pt x="10108637" y="6458162"/>
                  <a:pt x="9742826" y="6507125"/>
                </a:cubicBezTo>
                <a:cubicBezTo>
                  <a:pt x="9377015" y="6556088"/>
                  <a:pt x="9349509" y="6439682"/>
                  <a:pt x="9038525" y="6507125"/>
                </a:cubicBezTo>
                <a:cubicBezTo>
                  <a:pt x="8727541" y="6574568"/>
                  <a:pt x="8794847" y="6477168"/>
                  <a:pt x="8686375" y="6507125"/>
                </a:cubicBezTo>
                <a:cubicBezTo>
                  <a:pt x="8577903" y="6537082"/>
                  <a:pt x="8357039" y="6497360"/>
                  <a:pt x="8099457" y="6507125"/>
                </a:cubicBezTo>
                <a:cubicBezTo>
                  <a:pt x="7841875" y="6516890"/>
                  <a:pt x="7839028" y="6470904"/>
                  <a:pt x="7747307" y="6507125"/>
                </a:cubicBezTo>
                <a:cubicBezTo>
                  <a:pt x="7655586" y="6543346"/>
                  <a:pt x="7266710" y="6462145"/>
                  <a:pt x="7043006" y="6507125"/>
                </a:cubicBezTo>
                <a:cubicBezTo>
                  <a:pt x="6819302" y="6552105"/>
                  <a:pt x="6503498" y="6464456"/>
                  <a:pt x="6338706" y="6507125"/>
                </a:cubicBezTo>
                <a:cubicBezTo>
                  <a:pt x="6173914" y="6549794"/>
                  <a:pt x="6184575" y="6483218"/>
                  <a:pt x="6103939" y="6507125"/>
                </a:cubicBezTo>
                <a:cubicBezTo>
                  <a:pt x="6023303" y="6531032"/>
                  <a:pt x="5677300" y="6424778"/>
                  <a:pt x="5399638" y="6507125"/>
                </a:cubicBezTo>
                <a:cubicBezTo>
                  <a:pt x="5121976" y="6589472"/>
                  <a:pt x="5064059" y="6456168"/>
                  <a:pt x="4930104" y="6507125"/>
                </a:cubicBezTo>
                <a:cubicBezTo>
                  <a:pt x="4796149" y="6558082"/>
                  <a:pt x="4287006" y="6419485"/>
                  <a:pt x="4108420" y="6507125"/>
                </a:cubicBezTo>
                <a:cubicBezTo>
                  <a:pt x="3929834" y="6594765"/>
                  <a:pt x="3851012" y="6506127"/>
                  <a:pt x="3756270" y="6507125"/>
                </a:cubicBezTo>
                <a:cubicBezTo>
                  <a:pt x="3661528" y="6508123"/>
                  <a:pt x="3178681" y="6505194"/>
                  <a:pt x="2934586" y="6507125"/>
                </a:cubicBezTo>
                <a:cubicBezTo>
                  <a:pt x="2690491" y="6509056"/>
                  <a:pt x="2804760" y="6481921"/>
                  <a:pt x="2699819" y="6507125"/>
                </a:cubicBezTo>
                <a:cubicBezTo>
                  <a:pt x="2594878" y="6532329"/>
                  <a:pt x="2131310" y="6492863"/>
                  <a:pt x="1878135" y="6507125"/>
                </a:cubicBezTo>
                <a:cubicBezTo>
                  <a:pt x="1624960" y="6521387"/>
                  <a:pt x="1497787" y="6488583"/>
                  <a:pt x="1173834" y="6507125"/>
                </a:cubicBezTo>
                <a:cubicBezTo>
                  <a:pt x="849881" y="6525667"/>
                  <a:pt x="834993" y="6490955"/>
                  <a:pt x="704301" y="6507125"/>
                </a:cubicBezTo>
                <a:cubicBezTo>
                  <a:pt x="573609" y="6523295"/>
                  <a:pt x="308132" y="6478693"/>
                  <a:pt x="0" y="6507125"/>
                </a:cubicBezTo>
                <a:cubicBezTo>
                  <a:pt x="-29938" y="6329998"/>
                  <a:pt x="56135" y="6044585"/>
                  <a:pt x="0" y="5785426"/>
                </a:cubicBezTo>
                <a:cubicBezTo>
                  <a:pt x="-56135" y="5526267"/>
                  <a:pt x="39316" y="5376750"/>
                  <a:pt x="0" y="5193869"/>
                </a:cubicBezTo>
                <a:cubicBezTo>
                  <a:pt x="-39316" y="5010988"/>
                  <a:pt x="32117" y="4985215"/>
                  <a:pt x="0" y="4797526"/>
                </a:cubicBezTo>
                <a:cubicBezTo>
                  <a:pt x="-32117" y="4609837"/>
                  <a:pt x="57743" y="4276268"/>
                  <a:pt x="0" y="4075826"/>
                </a:cubicBezTo>
                <a:cubicBezTo>
                  <a:pt x="-57743" y="3875384"/>
                  <a:pt x="207" y="3518980"/>
                  <a:pt x="0" y="3354127"/>
                </a:cubicBezTo>
                <a:cubicBezTo>
                  <a:pt x="-207" y="3189274"/>
                  <a:pt x="26299" y="3135377"/>
                  <a:pt x="0" y="2957784"/>
                </a:cubicBezTo>
                <a:cubicBezTo>
                  <a:pt x="-26299" y="2780191"/>
                  <a:pt x="43986" y="2618936"/>
                  <a:pt x="0" y="2431299"/>
                </a:cubicBezTo>
                <a:cubicBezTo>
                  <a:pt x="-43986" y="2243663"/>
                  <a:pt x="78778" y="1984613"/>
                  <a:pt x="0" y="1709599"/>
                </a:cubicBezTo>
                <a:cubicBezTo>
                  <a:pt x="-78778" y="1434585"/>
                  <a:pt x="22960" y="1238508"/>
                  <a:pt x="0" y="987900"/>
                </a:cubicBezTo>
                <a:cubicBezTo>
                  <a:pt x="-22960" y="737292"/>
                  <a:pt x="46601" y="44191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 sd="476777210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53885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657311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04DA77-0714-4226-8456-DE0FB00C8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B9EE9-F3BF-4B40-83E7-C9BC68FDDB0E}" type="datetimeFigureOut">
              <a:rPr lang="en-US" smtClean="0"/>
              <a:t>3/11/2025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8689CE-C57C-4CCE-B5D7-91A284CB1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40DF66-3D9B-4E31-B419-8D199F946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5963-6440-4C45-BA09-4E6A99D1B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99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0A372-E784-4489-91B1-EB5F9893B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E1B435-934F-44C4-8F1B-EC379BCB0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B9EE9-F3BF-4B40-83E7-C9BC68FDDB0E}" type="datetimeFigureOut">
              <a:rPr lang="en-US" smtClean="0"/>
              <a:t>3/11/2025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9BAE6C-C81A-448F-810E-8201A0E7D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98452A-D52B-4D53-AA70-42F3E1B91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5963-6440-4C45-BA09-4E6A99D1B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60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6A006-59DD-41EF-BB59-5CF0A5B0F3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7CF5D0-5E86-4B07-82F0-4706674B42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32F55C-8EFE-4A66-9DB3-D0CB88777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B9EE9-F3BF-4B40-83E7-C9BC68FDDB0E}" type="datetimeFigureOut">
              <a:rPr lang="en-US" smtClean="0"/>
              <a:t>3/11/2025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38045-8612-4FFC-BF9F-64FB98C8E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15B52-8190-4B2D-852C-B23A268AE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5963-6440-4C45-BA09-4E6A99D1B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22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2C063-6317-449C-A341-883F2682D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53C2C5-1069-41AD-AB8E-A272B5F74D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35F9C6-7A1E-4BB1-8382-AF2048FA93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2CF1DA-3491-456F-B971-C43EFCD21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B9EE9-F3BF-4B40-83E7-C9BC68FDDB0E}" type="datetimeFigureOut">
              <a:rPr lang="en-US" smtClean="0"/>
              <a:t>3/11/2025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613E6-C32A-4783-9219-260167E50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57CA7-22C9-4637-98D5-45CB81C4C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5963-6440-4C45-BA09-4E6A99D1B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4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5C8BC-CF44-4FCD-ACB9-6C06E1FD0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E26985-A785-4717-80AD-9B8D8F5B85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05A630-F12E-492E-A3AD-AE8A23606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B9EE9-F3BF-4B40-83E7-C9BC68FDDB0E}" type="datetimeFigureOut">
              <a:rPr lang="en-US" smtClean="0"/>
              <a:t>3/11/2025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5C2166-B6AA-4084-B4D7-069DDC982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C20EA2-78ED-4391-B2FB-25000FDBC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5963-6440-4C45-BA09-4E6A99D1B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27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ags" Target="../tags/tag3.xml"/><Relationship Id="rId3" Type="http://schemas.openxmlformats.org/officeDocument/2006/relationships/slideLayout" Target="../slideLayouts/slideLayout47.xml"/><Relationship Id="rId7" Type="http://schemas.openxmlformats.org/officeDocument/2006/relationships/tags" Target="../tags/tag2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9" Type="http://schemas.openxmlformats.org/officeDocument/2006/relationships/tags" Target="../tags/tag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BEA46-6839-4301-B344-DD1E7F3F1BDA}" type="datetimeFigureOut">
              <a:rPr lang="zh-CN" altLang="en-US" smtClean="0"/>
              <a:t>2025/3/11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3F61A-CFC2-4047-B072-EFFC82AF77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17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TEMPLATE" hidden="1"/>
          <p:cNvSpPr/>
          <p:nvPr userDrawn="1">
            <p:custDataLst>
              <p:tags r:id="rId1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" name="矩形: 圆角 1"/>
          <p:cNvSpPr/>
          <p:nvPr userDrawn="1"/>
        </p:nvSpPr>
        <p:spPr>
          <a:xfrm>
            <a:off x="353568" y="271018"/>
            <a:ext cx="11484864" cy="6315456"/>
          </a:xfrm>
          <a:prstGeom prst="roundRect">
            <a:avLst>
              <a:gd name="adj" fmla="val 6906"/>
            </a:avLst>
          </a:prstGeom>
          <a:solidFill>
            <a:schemeClr val="bg1"/>
          </a:solidFill>
          <a:ln w="41275">
            <a:solidFill>
              <a:srgbClr val="89FF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3964305" y="2352675"/>
            <a:ext cx="4730115" cy="1476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  <a:alpha val="0"/>
                  </a:srgb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感谢您下载包图网平台上提供的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  <a:alpha val="0"/>
                  </a:srgb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PPT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  <a:alpha val="0"/>
                  </a:srgb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作品，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  <a:alpha val="0"/>
                  </a:srgb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为了您和包图网以及原创作者的利益，请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  <a:alpha val="0"/>
                  </a:srgb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勿复制、传播、销售，否则将承担法律责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  <a:alpha val="0"/>
                  </a:srgb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任！包图网将对作品进行维权，按照传播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  <a:alpha val="0"/>
                  </a:srgb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下载次数进行十倍的索取赔偿！</a:t>
            </a:r>
          </a:p>
        </p:txBody>
      </p:sp>
    </p:spTree>
    <p:extLst>
      <p:ext uri="{BB962C8B-B14F-4D97-AF65-F5344CB8AC3E}">
        <p14:creationId xmlns:p14="http://schemas.microsoft.com/office/powerpoint/2010/main" val="54192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EBC1AD-E4D2-4072-AB7A-285E9B67902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C3A424-5044-4EC9-9A96-DF41336EE6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7007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8503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9Slide.vn - 2019">
            <a:extLst>
              <a:ext uri="{FF2B5EF4-FFF2-40B4-BE49-F238E27FC236}">
                <a16:creationId xmlns:a16="http://schemas.microsoft.com/office/drawing/2014/main" id="{D0746E64-BA38-7722-784D-4DBD1E8471A8}"/>
              </a:ext>
            </a:extLst>
          </p:cNvPr>
          <p:cNvSpPr txBox="1"/>
          <p:nvPr userDrawn="1"/>
        </p:nvSpPr>
        <p:spPr>
          <a:xfrm>
            <a:off x="0" y="-2642632"/>
            <a:ext cx="12192000" cy="369332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algn="ctr"/>
            <a:r>
              <a:rPr lang="en-US" sz="2400">
                <a:solidFill>
                  <a:srgbClr val="CFCFCF"/>
                </a:solidFill>
              </a:rPr>
              <a:t>www.9slide.vn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CB0E7E-7BDA-4369-B06E-95E5B313A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F2DE87-7D95-4722-9EE5-248D158C7F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D0A038-BC78-4ECC-BEFF-CCB515E484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B9EE9-F3BF-4B40-83E7-C9BC68FDDB0E}" type="datetimeFigureOut">
              <a:rPr lang="en-US" smtClean="0"/>
              <a:t>3/11/2025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ECDB14-4F91-4B5C-8ACA-1B5E7E69B7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30118F-80C4-4861-A4D3-A50D382E7D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5963-6440-4C45-BA09-4E6A99D1BBE0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D0CE00B-B040-4546-AF5D-EEF96AA126B0}"/>
              </a:ext>
            </a:extLst>
          </p:cNvPr>
          <p:cNvGrpSpPr>
            <a:grpSpLocks noGrp="1" noSelect="1" noRot="1" noMove="1" noResize="1"/>
          </p:cNvGrpSpPr>
          <p:nvPr userDrawn="1">
            <p:custDataLst>
              <p:tags r:id="rId7"/>
            </p:custDataLst>
          </p:nvPr>
        </p:nvGrpSpPr>
        <p:grpSpPr>
          <a:xfrm>
            <a:off x="-2202100" y="-2224223"/>
            <a:ext cx="16596200" cy="11284323"/>
            <a:chOff x="-2202100" y="-2224223"/>
            <a:chExt cx="16596200" cy="1128432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A423BDB-6737-4700-9989-01683A4147DA}"/>
                </a:ext>
              </a:extLst>
            </p:cNvPr>
            <p:cNvSpPr/>
            <p:nvPr/>
          </p:nvSpPr>
          <p:spPr>
            <a:xfrm>
              <a:off x="4851540" y="8494776"/>
              <a:ext cx="2488920" cy="565324"/>
            </a:xfrm>
            <a:prstGeom prst="rect">
              <a:avLst/>
            </a:prstGeom>
            <a:noFill/>
            <a:ln w="2159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91E50D3-44ED-477F-84FB-1E24BC65ED8F}"/>
                </a:ext>
              </a:extLst>
            </p:cNvPr>
            <p:cNvSpPr txBox="1"/>
            <p:nvPr/>
          </p:nvSpPr>
          <p:spPr>
            <a:xfrm>
              <a:off x="5006988" y="8647176"/>
              <a:ext cx="2178025" cy="260524"/>
            </a:xfrm>
            <a:custGeom>
              <a:avLst/>
              <a:gdLst/>
              <a:ahLst/>
              <a:cxnLst/>
              <a:rect l="l" t="t" r="r" b="b"/>
              <a:pathLst>
                <a:path w="2178025" h="260524">
                  <a:moveTo>
                    <a:pt x="1807648" y="222182"/>
                  </a:moveTo>
                  <a:cubicBezTo>
                    <a:pt x="1814010" y="222182"/>
                    <a:pt x="1818838" y="223968"/>
                    <a:pt x="1822130" y="227540"/>
                  </a:cubicBezTo>
                  <a:cubicBezTo>
                    <a:pt x="1825423" y="231111"/>
                    <a:pt x="1827070" y="235576"/>
                    <a:pt x="1827070" y="240934"/>
                  </a:cubicBezTo>
                  <a:cubicBezTo>
                    <a:pt x="1827070" y="246069"/>
                    <a:pt x="1825423" y="250366"/>
                    <a:pt x="1822130" y="253826"/>
                  </a:cubicBezTo>
                  <a:cubicBezTo>
                    <a:pt x="1818838" y="257287"/>
                    <a:pt x="1814010" y="259017"/>
                    <a:pt x="1807648" y="259017"/>
                  </a:cubicBezTo>
                  <a:cubicBezTo>
                    <a:pt x="1801285" y="259017"/>
                    <a:pt x="1796513" y="257287"/>
                    <a:pt x="1793332" y="253826"/>
                  </a:cubicBezTo>
                  <a:cubicBezTo>
                    <a:pt x="1790151" y="250366"/>
                    <a:pt x="1788560" y="246069"/>
                    <a:pt x="1788560" y="240934"/>
                  </a:cubicBezTo>
                  <a:cubicBezTo>
                    <a:pt x="1788560" y="235576"/>
                    <a:pt x="1790151" y="231111"/>
                    <a:pt x="1793332" y="227540"/>
                  </a:cubicBezTo>
                  <a:cubicBezTo>
                    <a:pt x="1796513" y="223968"/>
                    <a:pt x="1801285" y="222182"/>
                    <a:pt x="1807648" y="222182"/>
                  </a:cubicBezTo>
                  <a:close/>
                  <a:moveTo>
                    <a:pt x="807523" y="222182"/>
                  </a:moveTo>
                  <a:cubicBezTo>
                    <a:pt x="813885" y="222182"/>
                    <a:pt x="818713" y="223968"/>
                    <a:pt x="822005" y="227540"/>
                  </a:cubicBezTo>
                  <a:cubicBezTo>
                    <a:pt x="825298" y="231111"/>
                    <a:pt x="826945" y="235576"/>
                    <a:pt x="826945" y="240934"/>
                  </a:cubicBezTo>
                  <a:cubicBezTo>
                    <a:pt x="826945" y="246069"/>
                    <a:pt x="825298" y="250366"/>
                    <a:pt x="822005" y="253826"/>
                  </a:cubicBezTo>
                  <a:cubicBezTo>
                    <a:pt x="818713" y="257287"/>
                    <a:pt x="813885" y="259017"/>
                    <a:pt x="807523" y="259017"/>
                  </a:cubicBezTo>
                  <a:cubicBezTo>
                    <a:pt x="801160" y="259017"/>
                    <a:pt x="796388" y="257287"/>
                    <a:pt x="793207" y="253826"/>
                  </a:cubicBezTo>
                  <a:cubicBezTo>
                    <a:pt x="790026" y="250366"/>
                    <a:pt x="788435" y="246069"/>
                    <a:pt x="788435" y="240934"/>
                  </a:cubicBezTo>
                  <a:cubicBezTo>
                    <a:pt x="788435" y="235576"/>
                    <a:pt x="790026" y="231111"/>
                    <a:pt x="793207" y="227540"/>
                  </a:cubicBezTo>
                  <a:cubicBezTo>
                    <a:pt x="796388" y="223968"/>
                    <a:pt x="801160" y="222182"/>
                    <a:pt x="807523" y="222182"/>
                  </a:cubicBezTo>
                  <a:close/>
                  <a:moveTo>
                    <a:pt x="1488076" y="98952"/>
                  </a:moveTo>
                  <a:cubicBezTo>
                    <a:pt x="1472896" y="98952"/>
                    <a:pt x="1461064" y="104812"/>
                    <a:pt x="1452581" y="116532"/>
                  </a:cubicBezTo>
                  <a:cubicBezTo>
                    <a:pt x="1444098" y="128253"/>
                    <a:pt x="1439856" y="145610"/>
                    <a:pt x="1439856" y="168604"/>
                  </a:cubicBezTo>
                  <a:cubicBezTo>
                    <a:pt x="1439856" y="189142"/>
                    <a:pt x="1444098" y="205215"/>
                    <a:pt x="1452581" y="216824"/>
                  </a:cubicBezTo>
                  <a:cubicBezTo>
                    <a:pt x="1461064" y="228433"/>
                    <a:pt x="1472784" y="234237"/>
                    <a:pt x="1487741" y="234237"/>
                  </a:cubicBezTo>
                  <a:cubicBezTo>
                    <a:pt x="1507387" y="234237"/>
                    <a:pt x="1521730" y="225419"/>
                    <a:pt x="1530771" y="207783"/>
                  </a:cubicBezTo>
                  <a:lnTo>
                    <a:pt x="1530771" y="124569"/>
                  </a:lnTo>
                  <a:cubicBezTo>
                    <a:pt x="1521507" y="107491"/>
                    <a:pt x="1507275" y="98952"/>
                    <a:pt x="1488076" y="98952"/>
                  </a:cubicBezTo>
                  <a:close/>
                  <a:moveTo>
                    <a:pt x="1678241" y="98115"/>
                  </a:moveTo>
                  <a:cubicBezTo>
                    <a:pt x="1665740" y="98115"/>
                    <a:pt x="1655248" y="102663"/>
                    <a:pt x="1646764" y="111761"/>
                  </a:cubicBezTo>
                  <a:cubicBezTo>
                    <a:pt x="1638281" y="120858"/>
                    <a:pt x="1633035" y="133610"/>
                    <a:pt x="1631026" y="150019"/>
                  </a:cubicBezTo>
                  <a:lnTo>
                    <a:pt x="1721774" y="150019"/>
                  </a:lnTo>
                  <a:lnTo>
                    <a:pt x="1721774" y="147675"/>
                  </a:lnTo>
                  <a:cubicBezTo>
                    <a:pt x="1720881" y="131936"/>
                    <a:pt x="1716639" y="119742"/>
                    <a:pt x="1709049" y="111091"/>
                  </a:cubicBezTo>
                  <a:cubicBezTo>
                    <a:pt x="1701459" y="102440"/>
                    <a:pt x="1691190" y="98115"/>
                    <a:pt x="1678241" y="98115"/>
                  </a:cubicBezTo>
                  <a:close/>
                  <a:moveTo>
                    <a:pt x="1855700" y="76014"/>
                  </a:moveTo>
                  <a:lnTo>
                    <a:pt x="1887345" y="76014"/>
                  </a:lnTo>
                  <a:lnTo>
                    <a:pt x="1933389" y="215150"/>
                  </a:lnTo>
                  <a:lnTo>
                    <a:pt x="1978260" y="76014"/>
                  </a:lnTo>
                  <a:lnTo>
                    <a:pt x="2009905" y="76014"/>
                  </a:lnTo>
                  <a:lnTo>
                    <a:pt x="1944941" y="257175"/>
                  </a:lnTo>
                  <a:lnTo>
                    <a:pt x="1921334" y="257175"/>
                  </a:lnTo>
                  <a:close/>
                  <a:moveTo>
                    <a:pt x="1333370" y="76014"/>
                  </a:moveTo>
                  <a:lnTo>
                    <a:pt x="1364344" y="76014"/>
                  </a:lnTo>
                  <a:lnTo>
                    <a:pt x="1364344" y="257175"/>
                  </a:lnTo>
                  <a:lnTo>
                    <a:pt x="1333370" y="257175"/>
                  </a:lnTo>
                  <a:close/>
                  <a:moveTo>
                    <a:pt x="514350" y="76014"/>
                  </a:moveTo>
                  <a:lnTo>
                    <a:pt x="545157" y="76014"/>
                  </a:lnTo>
                  <a:lnTo>
                    <a:pt x="580820" y="211634"/>
                  </a:lnTo>
                  <a:lnTo>
                    <a:pt x="623013" y="76014"/>
                  </a:lnTo>
                  <a:lnTo>
                    <a:pt x="647960" y="76014"/>
                  </a:lnTo>
                  <a:lnTo>
                    <a:pt x="690990" y="214480"/>
                  </a:lnTo>
                  <a:lnTo>
                    <a:pt x="725816" y="76014"/>
                  </a:lnTo>
                  <a:lnTo>
                    <a:pt x="756791" y="76014"/>
                  </a:lnTo>
                  <a:lnTo>
                    <a:pt x="704050" y="257175"/>
                  </a:lnTo>
                  <a:lnTo>
                    <a:pt x="678935" y="257175"/>
                  </a:lnTo>
                  <a:lnTo>
                    <a:pt x="634901" y="119881"/>
                  </a:lnTo>
                  <a:lnTo>
                    <a:pt x="592038" y="257175"/>
                  </a:lnTo>
                  <a:lnTo>
                    <a:pt x="566923" y="257175"/>
                  </a:lnTo>
                  <a:close/>
                  <a:moveTo>
                    <a:pt x="257175" y="76014"/>
                  </a:moveTo>
                  <a:lnTo>
                    <a:pt x="287982" y="76014"/>
                  </a:lnTo>
                  <a:lnTo>
                    <a:pt x="323645" y="211634"/>
                  </a:lnTo>
                  <a:lnTo>
                    <a:pt x="365838" y="76014"/>
                  </a:lnTo>
                  <a:lnTo>
                    <a:pt x="390785" y="76014"/>
                  </a:lnTo>
                  <a:lnTo>
                    <a:pt x="433815" y="214480"/>
                  </a:lnTo>
                  <a:lnTo>
                    <a:pt x="468641" y="76014"/>
                  </a:lnTo>
                  <a:lnTo>
                    <a:pt x="499616" y="76014"/>
                  </a:lnTo>
                  <a:lnTo>
                    <a:pt x="446875" y="257175"/>
                  </a:lnTo>
                  <a:lnTo>
                    <a:pt x="421760" y="257175"/>
                  </a:lnTo>
                  <a:lnTo>
                    <a:pt x="377726" y="119881"/>
                  </a:lnTo>
                  <a:lnTo>
                    <a:pt x="334863" y="257175"/>
                  </a:lnTo>
                  <a:lnTo>
                    <a:pt x="309748" y="257175"/>
                  </a:lnTo>
                  <a:close/>
                  <a:moveTo>
                    <a:pt x="0" y="76014"/>
                  </a:moveTo>
                  <a:lnTo>
                    <a:pt x="30807" y="76014"/>
                  </a:lnTo>
                  <a:lnTo>
                    <a:pt x="66470" y="211634"/>
                  </a:lnTo>
                  <a:lnTo>
                    <a:pt x="108663" y="76014"/>
                  </a:lnTo>
                  <a:lnTo>
                    <a:pt x="133610" y="76014"/>
                  </a:lnTo>
                  <a:lnTo>
                    <a:pt x="176640" y="214480"/>
                  </a:lnTo>
                  <a:lnTo>
                    <a:pt x="211466" y="76014"/>
                  </a:lnTo>
                  <a:lnTo>
                    <a:pt x="242441" y="76014"/>
                  </a:lnTo>
                  <a:lnTo>
                    <a:pt x="189700" y="257175"/>
                  </a:lnTo>
                  <a:lnTo>
                    <a:pt x="164585" y="257175"/>
                  </a:lnTo>
                  <a:lnTo>
                    <a:pt x="120551" y="119881"/>
                  </a:lnTo>
                  <a:lnTo>
                    <a:pt x="77688" y="257175"/>
                  </a:lnTo>
                  <a:lnTo>
                    <a:pt x="52573" y="257175"/>
                  </a:lnTo>
                  <a:close/>
                  <a:moveTo>
                    <a:pt x="2120094" y="72666"/>
                  </a:moveTo>
                  <a:cubicBezTo>
                    <a:pt x="2158380" y="72666"/>
                    <a:pt x="2177690" y="94264"/>
                    <a:pt x="2178025" y="137461"/>
                  </a:cubicBezTo>
                  <a:lnTo>
                    <a:pt x="2178025" y="257175"/>
                  </a:lnTo>
                  <a:lnTo>
                    <a:pt x="2147050" y="257175"/>
                  </a:lnTo>
                  <a:lnTo>
                    <a:pt x="2147050" y="137294"/>
                  </a:lnTo>
                  <a:cubicBezTo>
                    <a:pt x="2146938" y="124234"/>
                    <a:pt x="2143953" y="114579"/>
                    <a:pt x="2138092" y="108328"/>
                  </a:cubicBezTo>
                  <a:cubicBezTo>
                    <a:pt x="2132232" y="102077"/>
                    <a:pt x="2123107" y="98952"/>
                    <a:pt x="2110717" y="98952"/>
                  </a:cubicBezTo>
                  <a:cubicBezTo>
                    <a:pt x="2100671" y="98952"/>
                    <a:pt x="2091853" y="101631"/>
                    <a:pt x="2084263" y="106989"/>
                  </a:cubicBezTo>
                  <a:cubicBezTo>
                    <a:pt x="2076673" y="112347"/>
                    <a:pt x="2070757" y="119379"/>
                    <a:pt x="2066515" y="128085"/>
                  </a:cubicBezTo>
                  <a:lnTo>
                    <a:pt x="2066515" y="257175"/>
                  </a:lnTo>
                  <a:lnTo>
                    <a:pt x="2035541" y="257175"/>
                  </a:lnTo>
                  <a:lnTo>
                    <a:pt x="2035541" y="76014"/>
                  </a:lnTo>
                  <a:lnTo>
                    <a:pt x="2064841" y="76014"/>
                  </a:lnTo>
                  <a:lnTo>
                    <a:pt x="2065846" y="98785"/>
                  </a:lnTo>
                  <a:cubicBezTo>
                    <a:pt x="2079687" y="81372"/>
                    <a:pt x="2097769" y="72666"/>
                    <a:pt x="2120094" y="72666"/>
                  </a:cubicBezTo>
                  <a:close/>
                  <a:moveTo>
                    <a:pt x="1678241" y="72666"/>
                  </a:moveTo>
                  <a:cubicBezTo>
                    <a:pt x="1701794" y="72666"/>
                    <a:pt x="1720099" y="80423"/>
                    <a:pt x="1733159" y="95938"/>
                  </a:cubicBezTo>
                  <a:cubicBezTo>
                    <a:pt x="1746219" y="111454"/>
                    <a:pt x="1752749" y="133666"/>
                    <a:pt x="1752749" y="162576"/>
                  </a:cubicBezTo>
                  <a:lnTo>
                    <a:pt x="1752749" y="175468"/>
                  </a:lnTo>
                  <a:lnTo>
                    <a:pt x="1630021" y="175468"/>
                  </a:lnTo>
                  <a:cubicBezTo>
                    <a:pt x="1630468" y="193328"/>
                    <a:pt x="1635686" y="207755"/>
                    <a:pt x="1645676" y="218749"/>
                  </a:cubicBezTo>
                  <a:cubicBezTo>
                    <a:pt x="1655666" y="229744"/>
                    <a:pt x="1668363" y="235241"/>
                    <a:pt x="1683767" y="235241"/>
                  </a:cubicBezTo>
                  <a:cubicBezTo>
                    <a:pt x="1694706" y="235241"/>
                    <a:pt x="1703970" y="233009"/>
                    <a:pt x="1711560" y="228544"/>
                  </a:cubicBezTo>
                  <a:cubicBezTo>
                    <a:pt x="1719151" y="224079"/>
                    <a:pt x="1725792" y="218163"/>
                    <a:pt x="1731485" y="210796"/>
                  </a:cubicBezTo>
                  <a:lnTo>
                    <a:pt x="1750405" y="225530"/>
                  </a:lnTo>
                  <a:cubicBezTo>
                    <a:pt x="1735224" y="248859"/>
                    <a:pt x="1712453" y="260524"/>
                    <a:pt x="1682092" y="260524"/>
                  </a:cubicBezTo>
                  <a:cubicBezTo>
                    <a:pt x="1657536" y="260524"/>
                    <a:pt x="1637556" y="252459"/>
                    <a:pt x="1622152" y="236330"/>
                  </a:cubicBezTo>
                  <a:cubicBezTo>
                    <a:pt x="1606748" y="220201"/>
                    <a:pt x="1599046" y="198630"/>
                    <a:pt x="1599046" y="171617"/>
                  </a:cubicBezTo>
                  <a:lnTo>
                    <a:pt x="1599046" y="165925"/>
                  </a:lnTo>
                  <a:cubicBezTo>
                    <a:pt x="1599046" y="147954"/>
                    <a:pt x="1602479" y="131908"/>
                    <a:pt x="1609343" y="117788"/>
                  </a:cubicBezTo>
                  <a:cubicBezTo>
                    <a:pt x="1616208" y="103668"/>
                    <a:pt x="1625807" y="92618"/>
                    <a:pt x="1638142" y="84637"/>
                  </a:cubicBezTo>
                  <a:cubicBezTo>
                    <a:pt x="1650476" y="76656"/>
                    <a:pt x="1663842" y="72666"/>
                    <a:pt x="1678241" y="72666"/>
                  </a:cubicBezTo>
                  <a:close/>
                  <a:moveTo>
                    <a:pt x="1129624" y="72666"/>
                  </a:moveTo>
                  <a:cubicBezTo>
                    <a:pt x="1150162" y="72666"/>
                    <a:pt x="1166822" y="77968"/>
                    <a:pt x="1179602" y="88572"/>
                  </a:cubicBezTo>
                  <a:cubicBezTo>
                    <a:pt x="1192383" y="99175"/>
                    <a:pt x="1198773" y="112737"/>
                    <a:pt x="1198773" y="129257"/>
                  </a:cubicBezTo>
                  <a:lnTo>
                    <a:pt x="1167631" y="129257"/>
                  </a:lnTo>
                  <a:cubicBezTo>
                    <a:pt x="1167631" y="120774"/>
                    <a:pt x="1164031" y="113463"/>
                    <a:pt x="1156831" y="107324"/>
                  </a:cubicBezTo>
                  <a:cubicBezTo>
                    <a:pt x="1149632" y="101185"/>
                    <a:pt x="1140563" y="98115"/>
                    <a:pt x="1129624" y="98115"/>
                  </a:cubicBezTo>
                  <a:cubicBezTo>
                    <a:pt x="1118350" y="98115"/>
                    <a:pt x="1109532" y="100571"/>
                    <a:pt x="1103170" y="105482"/>
                  </a:cubicBezTo>
                  <a:cubicBezTo>
                    <a:pt x="1096807" y="110393"/>
                    <a:pt x="1093626" y="116811"/>
                    <a:pt x="1093626" y="124737"/>
                  </a:cubicBezTo>
                  <a:cubicBezTo>
                    <a:pt x="1093626" y="132215"/>
                    <a:pt x="1096584" y="137852"/>
                    <a:pt x="1102500" y="141647"/>
                  </a:cubicBezTo>
                  <a:cubicBezTo>
                    <a:pt x="1108416" y="145442"/>
                    <a:pt x="1119104" y="149070"/>
                    <a:pt x="1134563" y="152530"/>
                  </a:cubicBezTo>
                  <a:cubicBezTo>
                    <a:pt x="1150023" y="155990"/>
                    <a:pt x="1162552" y="160120"/>
                    <a:pt x="1172151" y="164920"/>
                  </a:cubicBezTo>
                  <a:cubicBezTo>
                    <a:pt x="1181751" y="169720"/>
                    <a:pt x="1188867" y="175496"/>
                    <a:pt x="1193499" y="182249"/>
                  </a:cubicBezTo>
                  <a:cubicBezTo>
                    <a:pt x="1198131" y="189002"/>
                    <a:pt x="1200447" y="197234"/>
                    <a:pt x="1200447" y="206945"/>
                  </a:cubicBezTo>
                  <a:cubicBezTo>
                    <a:pt x="1200447" y="223131"/>
                    <a:pt x="1193973" y="236107"/>
                    <a:pt x="1181025" y="245873"/>
                  </a:cubicBezTo>
                  <a:cubicBezTo>
                    <a:pt x="1168077" y="255640"/>
                    <a:pt x="1151278" y="260524"/>
                    <a:pt x="1130628" y="260524"/>
                  </a:cubicBezTo>
                  <a:cubicBezTo>
                    <a:pt x="1116118" y="260524"/>
                    <a:pt x="1103281" y="257956"/>
                    <a:pt x="1092119" y="252822"/>
                  </a:cubicBezTo>
                  <a:cubicBezTo>
                    <a:pt x="1080957" y="247687"/>
                    <a:pt x="1072223" y="240516"/>
                    <a:pt x="1065916" y="231307"/>
                  </a:cubicBezTo>
                  <a:cubicBezTo>
                    <a:pt x="1059610" y="222098"/>
                    <a:pt x="1056456" y="212136"/>
                    <a:pt x="1056456" y="201420"/>
                  </a:cubicBezTo>
                  <a:lnTo>
                    <a:pt x="1087431" y="201420"/>
                  </a:lnTo>
                  <a:cubicBezTo>
                    <a:pt x="1087989" y="211801"/>
                    <a:pt x="1092147" y="220033"/>
                    <a:pt x="1099905" y="226116"/>
                  </a:cubicBezTo>
                  <a:cubicBezTo>
                    <a:pt x="1107662" y="232200"/>
                    <a:pt x="1117904" y="235241"/>
                    <a:pt x="1130628" y="235241"/>
                  </a:cubicBezTo>
                  <a:cubicBezTo>
                    <a:pt x="1142349" y="235241"/>
                    <a:pt x="1151753" y="232869"/>
                    <a:pt x="1158841" y="228126"/>
                  </a:cubicBezTo>
                  <a:cubicBezTo>
                    <a:pt x="1165929" y="223382"/>
                    <a:pt x="1169473" y="217047"/>
                    <a:pt x="1169473" y="209122"/>
                  </a:cubicBezTo>
                  <a:cubicBezTo>
                    <a:pt x="1169473" y="200751"/>
                    <a:pt x="1166319" y="194249"/>
                    <a:pt x="1160013" y="189616"/>
                  </a:cubicBezTo>
                  <a:cubicBezTo>
                    <a:pt x="1153706" y="184984"/>
                    <a:pt x="1142711" y="180994"/>
                    <a:pt x="1127029" y="177645"/>
                  </a:cubicBezTo>
                  <a:cubicBezTo>
                    <a:pt x="1111346" y="174296"/>
                    <a:pt x="1098900" y="170278"/>
                    <a:pt x="1089691" y="165590"/>
                  </a:cubicBezTo>
                  <a:cubicBezTo>
                    <a:pt x="1080483" y="160902"/>
                    <a:pt x="1073674" y="155321"/>
                    <a:pt x="1069265" y="148847"/>
                  </a:cubicBezTo>
                  <a:cubicBezTo>
                    <a:pt x="1064856" y="142373"/>
                    <a:pt x="1062651" y="134671"/>
                    <a:pt x="1062651" y="125741"/>
                  </a:cubicBezTo>
                  <a:cubicBezTo>
                    <a:pt x="1062651" y="110896"/>
                    <a:pt x="1068930" y="98338"/>
                    <a:pt x="1081487" y="88069"/>
                  </a:cubicBezTo>
                  <a:cubicBezTo>
                    <a:pt x="1094045" y="77800"/>
                    <a:pt x="1110090" y="72666"/>
                    <a:pt x="1129624" y="72666"/>
                  </a:cubicBezTo>
                  <a:close/>
                  <a:moveTo>
                    <a:pt x="942472" y="35831"/>
                  </a:moveTo>
                  <a:cubicBezTo>
                    <a:pt x="928855" y="35831"/>
                    <a:pt x="917916" y="41049"/>
                    <a:pt x="909656" y="51485"/>
                  </a:cubicBezTo>
                  <a:cubicBezTo>
                    <a:pt x="901396" y="61922"/>
                    <a:pt x="897266" y="75679"/>
                    <a:pt x="897266" y="92757"/>
                  </a:cubicBezTo>
                  <a:cubicBezTo>
                    <a:pt x="897266" y="109389"/>
                    <a:pt x="901256" y="123090"/>
                    <a:pt x="909237" y="133862"/>
                  </a:cubicBezTo>
                  <a:cubicBezTo>
                    <a:pt x="917218" y="144633"/>
                    <a:pt x="927906" y="150019"/>
                    <a:pt x="941300" y="150019"/>
                  </a:cubicBezTo>
                  <a:cubicBezTo>
                    <a:pt x="951681" y="150019"/>
                    <a:pt x="961253" y="146838"/>
                    <a:pt x="970015" y="140475"/>
                  </a:cubicBezTo>
                  <a:cubicBezTo>
                    <a:pt x="978777" y="134113"/>
                    <a:pt x="985168" y="126243"/>
                    <a:pt x="989186" y="116867"/>
                  </a:cubicBezTo>
                  <a:lnTo>
                    <a:pt x="989186" y="104477"/>
                  </a:lnTo>
                  <a:cubicBezTo>
                    <a:pt x="989186" y="84163"/>
                    <a:pt x="984777" y="67643"/>
                    <a:pt x="975959" y="54918"/>
                  </a:cubicBezTo>
                  <a:cubicBezTo>
                    <a:pt x="967141" y="42193"/>
                    <a:pt x="955979" y="35831"/>
                    <a:pt x="942472" y="35831"/>
                  </a:cubicBezTo>
                  <a:close/>
                  <a:moveTo>
                    <a:pt x="1349108" y="10046"/>
                  </a:moveTo>
                  <a:cubicBezTo>
                    <a:pt x="1355136" y="10046"/>
                    <a:pt x="1359712" y="11776"/>
                    <a:pt x="1362837" y="15237"/>
                  </a:cubicBezTo>
                  <a:cubicBezTo>
                    <a:pt x="1365963" y="18697"/>
                    <a:pt x="1367526" y="22938"/>
                    <a:pt x="1367526" y="27961"/>
                  </a:cubicBezTo>
                  <a:cubicBezTo>
                    <a:pt x="1367526" y="32984"/>
                    <a:pt x="1365963" y="37170"/>
                    <a:pt x="1362837" y="40519"/>
                  </a:cubicBezTo>
                  <a:cubicBezTo>
                    <a:pt x="1359712" y="43867"/>
                    <a:pt x="1355136" y="45542"/>
                    <a:pt x="1349108" y="45542"/>
                  </a:cubicBezTo>
                  <a:cubicBezTo>
                    <a:pt x="1343081" y="45542"/>
                    <a:pt x="1338532" y="43867"/>
                    <a:pt x="1335462" y="40519"/>
                  </a:cubicBezTo>
                  <a:cubicBezTo>
                    <a:pt x="1332393" y="37170"/>
                    <a:pt x="1330858" y="32984"/>
                    <a:pt x="1330858" y="27961"/>
                  </a:cubicBezTo>
                  <a:cubicBezTo>
                    <a:pt x="1330858" y="22938"/>
                    <a:pt x="1332393" y="18697"/>
                    <a:pt x="1335462" y="15237"/>
                  </a:cubicBezTo>
                  <a:cubicBezTo>
                    <a:pt x="1338532" y="11776"/>
                    <a:pt x="1343081" y="10046"/>
                    <a:pt x="1349108" y="10046"/>
                  </a:cubicBezTo>
                  <a:close/>
                  <a:moveTo>
                    <a:pt x="942305" y="10046"/>
                  </a:moveTo>
                  <a:cubicBezTo>
                    <a:pt x="966415" y="10046"/>
                    <a:pt x="985419" y="19060"/>
                    <a:pt x="999316" y="37086"/>
                  </a:cubicBezTo>
                  <a:cubicBezTo>
                    <a:pt x="1013212" y="55113"/>
                    <a:pt x="1020161" y="79698"/>
                    <a:pt x="1020161" y="110840"/>
                  </a:cubicBezTo>
                  <a:lnTo>
                    <a:pt x="1020161" y="119881"/>
                  </a:lnTo>
                  <a:cubicBezTo>
                    <a:pt x="1020161" y="167320"/>
                    <a:pt x="1010785" y="201950"/>
                    <a:pt x="992032" y="223772"/>
                  </a:cubicBezTo>
                  <a:cubicBezTo>
                    <a:pt x="973280" y="245594"/>
                    <a:pt x="944984" y="256784"/>
                    <a:pt x="907144" y="257342"/>
                  </a:cubicBezTo>
                  <a:lnTo>
                    <a:pt x="901117" y="257342"/>
                  </a:lnTo>
                  <a:lnTo>
                    <a:pt x="901117" y="231056"/>
                  </a:lnTo>
                  <a:lnTo>
                    <a:pt x="907647" y="231056"/>
                  </a:lnTo>
                  <a:cubicBezTo>
                    <a:pt x="933208" y="230611"/>
                    <a:pt x="952853" y="223956"/>
                    <a:pt x="966583" y="211089"/>
                  </a:cubicBezTo>
                  <a:cubicBezTo>
                    <a:pt x="980312" y="198223"/>
                    <a:pt x="987791" y="177866"/>
                    <a:pt x="989018" y="150019"/>
                  </a:cubicBezTo>
                  <a:cubicBezTo>
                    <a:pt x="982545" y="157721"/>
                    <a:pt x="974815" y="163916"/>
                    <a:pt x="965829" y="168604"/>
                  </a:cubicBezTo>
                  <a:cubicBezTo>
                    <a:pt x="956844" y="173292"/>
                    <a:pt x="946993" y="175636"/>
                    <a:pt x="936278" y="175636"/>
                  </a:cubicBezTo>
                  <a:cubicBezTo>
                    <a:pt x="922213" y="175636"/>
                    <a:pt x="909963" y="172176"/>
                    <a:pt x="899526" y="165255"/>
                  </a:cubicBezTo>
                  <a:cubicBezTo>
                    <a:pt x="889090" y="158335"/>
                    <a:pt x="881025" y="148596"/>
                    <a:pt x="875332" y="136038"/>
                  </a:cubicBezTo>
                  <a:cubicBezTo>
                    <a:pt x="869640" y="123481"/>
                    <a:pt x="866793" y="109612"/>
                    <a:pt x="866793" y="94431"/>
                  </a:cubicBezTo>
                  <a:cubicBezTo>
                    <a:pt x="866793" y="78135"/>
                    <a:pt x="869891" y="63457"/>
                    <a:pt x="876086" y="50397"/>
                  </a:cubicBezTo>
                  <a:cubicBezTo>
                    <a:pt x="882281" y="37338"/>
                    <a:pt x="891071" y="27347"/>
                    <a:pt x="902456" y="20427"/>
                  </a:cubicBezTo>
                  <a:cubicBezTo>
                    <a:pt x="913842" y="13506"/>
                    <a:pt x="927125" y="10046"/>
                    <a:pt x="942305" y="10046"/>
                  </a:cubicBezTo>
                  <a:close/>
                  <a:moveTo>
                    <a:pt x="1530771" y="0"/>
                  </a:moveTo>
                  <a:lnTo>
                    <a:pt x="1561746" y="0"/>
                  </a:lnTo>
                  <a:lnTo>
                    <a:pt x="1561746" y="257175"/>
                  </a:lnTo>
                  <a:lnTo>
                    <a:pt x="1533283" y="257175"/>
                  </a:lnTo>
                  <a:lnTo>
                    <a:pt x="1531776" y="237753"/>
                  </a:lnTo>
                  <a:cubicBezTo>
                    <a:pt x="1519386" y="252933"/>
                    <a:pt x="1502141" y="260524"/>
                    <a:pt x="1480040" y="260524"/>
                  </a:cubicBezTo>
                  <a:cubicBezTo>
                    <a:pt x="1459055" y="260524"/>
                    <a:pt x="1441949" y="251929"/>
                    <a:pt x="1428722" y="234739"/>
                  </a:cubicBezTo>
                  <a:cubicBezTo>
                    <a:pt x="1415495" y="217549"/>
                    <a:pt x="1408881" y="195114"/>
                    <a:pt x="1408881" y="167432"/>
                  </a:cubicBezTo>
                  <a:lnTo>
                    <a:pt x="1408881" y="165088"/>
                  </a:lnTo>
                  <a:cubicBezTo>
                    <a:pt x="1408881" y="137294"/>
                    <a:pt x="1415467" y="114942"/>
                    <a:pt x="1428638" y="98031"/>
                  </a:cubicBezTo>
                  <a:cubicBezTo>
                    <a:pt x="1441809" y="81121"/>
                    <a:pt x="1459055" y="72666"/>
                    <a:pt x="1480375" y="72666"/>
                  </a:cubicBezTo>
                  <a:cubicBezTo>
                    <a:pt x="1501583" y="72666"/>
                    <a:pt x="1518381" y="79921"/>
                    <a:pt x="1530771" y="94431"/>
                  </a:cubicBezTo>
                  <a:close/>
                  <a:moveTo>
                    <a:pt x="1247645" y="0"/>
                  </a:moveTo>
                  <a:lnTo>
                    <a:pt x="1278619" y="0"/>
                  </a:lnTo>
                  <a:lnTo>
                    <a:pt x="1278619" y="257175"/>
                  </a:lnTo>
                  <a:lnTo>
                    <a:pt x="1247645" y="25717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/>
              <a:endParaRPr lang="en-US" sz="2700">
                <a:solidFill>
                  <a:schemeClr val="bg1">
                    <a:lumMod val="75000"/>
                  </a:schemeClr>
                </a:solidFill>
                <a:latin typeface="#9Slide02 Noi dung dai" panose="02000000000000000000" pitchFamily="2" charset="0"/>
                <a:ea typeface="#9Slide02 Noi dung dai" panose="02000000000000000000" pitchFamily="2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2465F73-4B27-4C0F-9B02-510C8E083EB6}"/>
                </a:ext>
              </a:extLst>
            </p:cNvPr>
            <p:cNvSpPr/>
            <p:nvPr/>
          </p:nvSpPr>
          <p:spPr>
            <a:xfrm>
              <a:off x="-2202100" y="-2224223"/>
              <a:ext cx="16596200" cy="1128432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9Slide.vn">
            <a:extLst>
              <a:ext uri="{FF2B5EF4-FFF2-40B4-BE49-F238E27FC236}">
                <a16:creationId xmlns:a16="http://schemas.microsoft.com/office/drawing/2014/main" id="{0F30810D-0BA7-48B5-9100-E09C5C296021}"/>
              </a:ext>
            </a:extLst>
          </p:cNvPr>
          <p:cNvSpPr>
            <a:spLocks noSelect="1"/>
          </p:cNvSpPr>
          <p:nvPr userDrawn="1">
            <p:custDataLst>
              <p:tags r:id="rId8"/>
            </p:custDataLst>
          </p:nvPr>
        </p:nvSpPr>
        <p:spPr>
          <a:xfrm>
            <a:off x="6091428" y="-8915400"/>
            <a:ext cx="9144" cy="914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9Slide.vn">
            <a:extLst>
              <a:ext uri="{FF2B5EF4-FFF2-40B4-BE49-F238E27FC236}">
                <a16:creationId xmlns:a16="http://schemas.microsoft.com/office/drawing/2014/main" id="{5703AF2A-1D5F-4BD2-8904-9B6C863CB9B3}"/>
              </a:ext>
            </a:extLst>
          </p:cNvPr>
          <p:cNvSpPr>
            <a:spLocks noSelect="1"/>
          </p:cNvSpPr>
          <p:nvPr userDrawn="1">
            <p:custDataLst>
              <p:tags r:id="rId9"/>
            </p:custDataLst>
          </p:nvPr>
        </p:nvSpPr>
        <p:spPr>
          <a:xfrm>
            <a:off x="6091428" y="15764256"/>
            <a:ext cx="9144" cy="914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561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5.jpeg"/><Relationship Id="rId7" Type="http://schemas.microsoft.com/office/2007/relationships/hdphoto" Target="../media/hdphoto2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37.png"/><Relationship Id="rId5" Type="http://schemas.microsoft.com/office/2007/relationships/hdphoto" Target="../media/hdphoto1.wdp"/><Relationship Id="rId4" Type="http://schemas.openxmlformats.org/officeDocument/2006/relationships/image" Target="../media/image36.png"/><Relationship Id="rId9" Type="http://schemas.openxmlformats.org/officeDocument/2006/relationships/image" Target="../media/image3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3.pn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4.PNG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5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3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56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5.png"/><Relationship Id="rId5" Type="http://schemas.openxmlformats.org/officeDocument/2006/relationships/image" Target="../media/image54.gif"/><Relationship Id="rId4" Type="http://schemas.openxmlformats.org/officeDocument/2006/relationships/image" Target="../media/image5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p3"/><Relationship Id="rId13" Type="http://schemas.openxmlformats.org/officeDocument/2006/relationships/image" Target="../media/image55.png"/><Relationship Id="rId3" Type="http://schemas.openxmlformats.org/officeDocument/2006/relationships/audio" Target="NULL" TargetMode="External"/><Relationship Id="rId7" Type="http://schemas.microsoft.com/office/2007/relationships/media" Target="../media/media5.mp3"/><Relationship Id="rId12" Type="http://schemas.openxmlformats.org/officeDocument/2006/relationships/image" Target="../media/image59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video" Target="../media/media4.mp4"/><Relationship Id="rId11" Type="http://schemas.openxmlformats.org/officeDocument/2006/relationships/image" Target="../media/image58.png"/><Relationship Id="rId5" Type="http://schemas.microsoft.com/office/2007/relationships/media" Target="../media/media4.mp4"/><Relationship Id="rId10" Type="http://schemas.openxmlformats.org/officeDocument/2006/relationships/image" Target="../media/image57.png"/><Relationship Id="rId4" Type="http://schemas.microsoft.com/office/2007/relationships/media" Target="../media/media3.m4a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6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p3"/><Relationship Id="rId13" Type="http://schemas.openxmlformats.org/officeDocument/2006/relationships/image" Target="../media/image55.png"/><Relationship Id="rId3" Type="http://schemas.openxmlformats.org/officeDocument/2006/relationships/audio" Target="NULL" TargetMode="External"/><Relationship Id="rId7" Type="http://schemas.microsoft.com/office/2007/relationships/media" Target="../media/media5.mp3"/><Relationship Id="rId12" Type="http://schemas.openxmlformats.org/officeDocument/2006/relationships/image" Target="../media/image59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video" Target="../media/media4.mp4"/><Relationship Id="rId11" Type="http://schemas.openxmlformats.org/officeDocument/2006/relationships/image" Target="../media/image58.png"/><Relationship Id="rId5" Type="http://schemas.microsoft.com/office/2007/relationships/media" Target="../media/media4.mp4"/><Relationship Id="rId10" Type="http://schemas.openxmlformats.org/officeDocument/2006/relationships/image" Target="../media/image57.png"/><Relationship Id="rId4" Type="http://schemas.microsoft.com/office/2007/relationships/media" Target="../media/media3.m4a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p3"/><Relationship Id="rId13" Type="http://schemas.openxmlformats.org/officeDocument/2006/relationships/image" Target="../media/image55.png"/><Relationship Id="rId3" Type="http://schemas.openxmlformats.org/officeDocument/2006/relationships/audio" Target="NULL" TargetMode="External"/><Relationship Id="rId7" Type="http://schemas.microsoft.com/office/2007/relationships/media" Target="../media/media5.mp3"/><Relationship Id="rId12" Type="http://schemas.openxmlformats.org/officeDocument/2006/relationships/image" Target="../media/image59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video" Target="../media/media4.mp4"/><Relationship Id="rId11" Type="http://schemas.openxmlformats.org/officeDocument/2006/relationships/image" Target="../media/image58.png"/><Relationship Id="rId5" Type="http://schemas.microsoft.com/office/2007/relationships/media" Target="../media/media4.mp4"/><Relationship Id="rId10" Type="http://schemas.openxmlformats.org/officeDocument/2006/relationships/image" Target="../media/image57.png"/><Relationship Id="rId4" Type="http://schemas.microsoft.com/office/2007/relationships/media" Target="../media/media3.m4a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6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p3"/><Relationship Id="rId13" Type="http://schemas.openxmlformats.org/officeDocument/2006/relationships/image" Target="../media/image55.png"/><Relationship Id="rId3" Type="http://schemas.openxmlformats.org/officeDocument/2006/relationships/audio" Target="NULL" TargetMode="External"/><Relationship Id="rId7" Type="http://schemas.microsoft.com/office/2007/relationships/media" Target="../media/media5.mp3"/><Relationship Id="rId12" Type="http://schemas.openxmlformats.org/officeDocument/2006/relationships/image" Target="../media/image59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video" Target="../media/media4.mp4"/><Relationship Id="rId11" Type="http://schemas.openxmlformats.org/officeDocument/2006/relationships/image" Target="../media/image58.png"/><Relationship Id="rId5" Type="http://schemas.microsoft.com/office/2007/relationships/media" Target="../media/media4.mp4"/><Relationship Id="rId10" Type="http://schemas.openxmlformats.org/officeDocument/2006/relationships/image" Target="../media/image57.png"/><Relationship Id="rId4" Type="http://schemas.microsoft.com/office/2007/relationships/media" Target="../media/media3.m4a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6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54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3.svg"/><Relationship Id="rId5" Type="http://schemas.openxmlformats.org/officeDocument/2006/relationships/image" Target="../media/image62.png"/><Relationship Id="rId4" Type="http://schemas.openxmlformats.org/officeDocument/2006/relationships/image" Target="../media/image61.jpeg"/><Relationship Id="rId9" Type="http://schemas.openxmlformats.org/officeDocument/2006/relationships/image" Target="../media/image5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32" y="-182759"/>
            <a:ext cx="11030242" cy="748746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50" y="3714690"/>
            <a:ext cx="3479800" cy="34798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456" y="3153154"/>
            <a:ext cx="4151553" cy="415155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758"/>
          <a:stretch>
            <a:fillRect/>
          </a:stretch>
        </p:blipFill>
        <p:spPr>
          <a:xfrm>
            <a:off x="42341" y="0"/>
            <a:ext cx="12149659" cy="111442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7" t="32122" r="68182" b="53333"/>
          <a:stretch>
            <a:fillRect/>
          </a:stretch>
        </p:blipFill>
        <p:spPr>
          <a:xfrm>
            <a:off x="1855470" y="2033557"/>
            <a:ext cx="984250" cy="762000"/>
          </a:xfrm>
          <a:prstGeom prst="rect">
            <a:avLst/>
          </a:prstGeom>
        </p:spPr>
      </p:pic>
      <p:pic>
        <p:nvPicPr>
          <p:cNvPr id="4" name="Picture 3" descr="A green and yellow text&#10;&#10;AI-generated content may be incorrect.">
            <a:extLst>
              <a:ext uri="{FF2B5EF4-FFF2-40B4-BE49-F238E27FC236}">
                <a16:creationId xmlns:a16="http://schemas.microsoft.com/office/drawing/2014/main" id="{C7740BE1-21B7-0A56-6A30-2524DB5BCC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0022" y="1715665"/>
            <a:ext cx="4118036" cy="34741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9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556" b="87500" l="6800" r="92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00" t="6111" r="8000" b="12223"/>
          <a:stretch/>
        </p:blipFill>
        <p:spPr>
          <a:xfrm>
            <a:off x="227953" y="1252116"/>
            <a:ext cx="5881072" cy="5748604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6013947" y="318083"/>
            <a:ext cx="1719473" cy="7048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42 + 5 =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031764" y="1080083"/>
            <a:ext cx="1719473" cy="7048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73 + 4</a:t>
            </a:r>
            <a:r>
              <a:rPr kumimoji="0" lang="en-US" sz="2800" b="0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=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031764" y="1842083"/>
            <a:ext cx="1719473" cy="7048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68 + 1 =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013946" y="3900411"/>
            <a:ext cx="1746143" cy="7048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12 </a:t>
            </a:r>
            <a:r>
              <a:rPr lang="en-US" sz="2800" kern="0" dirty="0">
                <a:solidFill>
                  <a:prstClr val="black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+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7 =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735294" y="317219"/>
            <a:ext cx="795266" cy="7048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47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753223" y="1079219"/>
            <a:ext cx="795266" cy="7048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77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753224" y="1841219"/>
            <a:ext cx="795266" cy="7048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69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753222" y="3899547"/>
            <a:ext cx="884001" cy="7048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19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6031764" y="4660683"/>
            <a:ext cx="1719473" cy="7048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23 + 4 =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6031764" y="5420955"/>
            <a:ext cx="1719473" cy="7048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13 + 3 =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9129268" y="2465094"/>
            <a:ext cx="1756535" cy="7048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17 + 2 =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9157477" y="3227094"/>
            <a:ext cx="1746143" cy="7048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13 </a:t>
            </a:r>
            <a:r>
              <a:rPr lang="en-US" sz="2800" kern="0" dirty="0">
                <a:solidFill>
                  <a:prstClr val="black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+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5 =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7751237" y="4660683"/>
            <a:ext cx="884001" cy="7048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27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7751349" y="5420955"/>
            <a:ext cx="883889" cy="7048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16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10885691" y="2465094"/>
            <a:ext cx="792838" cy="7048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19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10903619" y="3227094"/>
            <a:ext cx="792839" cy="7048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18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163794" y="-330241"/>
            <a:ext cx="4587357" cy="1449394"/>
            <a:chOff x="760555" y="-570340"/>
            <a:chExt cx="4587357" cy="1449394"/>
          </a:xfrm>
        </p:grpSpPr>
        <p:sp>
          <p:nvSpPr>
            <p:cNvPr id="52" name="îṩ1iďê">
              <a:extLst>
                <a:ext uri="{FF2B5EF4-FFF2-40B4-BE49-F238E27FC236}">
                  <a16:creationId xmlns:a16="http://schemas.microsoft.com/office/drawing/2014/main" id="{4C1A8ED8-A0A2-453A-B619-5F0D965DBFD0}"/>
                </a:ext>
              </a:extLst>
            </p:cNvPr>
            <p:cNvSpPr/>
            <p:nvPr/>
          </p:nvSpPr>
          <p:spPr bwMode="auto">
            <a:xfrm>
              <a:off x="879454" y="-570340"/>
              <a:ext cx="4199753" cy="1449394"/>
            </a:xfrm>
            <a:custGeom>
              <a:avLst/>
              <a:gdLst>
                <a:gd name="T0" fmla="*/ 36 w 622"/>
                <a:gd name="T1" fmla="*/ 187 h 239"/>
                <a:gd name="T2" fmla="*/ 40 w 622"/>
                <a:gd name="T3" fmla="*/ 187 h 239"/>
                <a:gd name="T4" fmla="*/ 40 w 622"/>
                <a:gd name="T5" fmla="*/ 182 h 239"/>
                <a:gd name="T6" fmla="*/ 71 w 622"/>
                <a:gd name="T7" fmla="*/ 150 h 239"/>
                <a:gd name="T8" fmla="*/ 94 w 622"/>
                <a:gd name="T9" fmla="*/ 159 h 239"/>
                <a:gd name="T10" fmla="*/ 121 w 622"/>
                <a:gd name="T11" fmla="*/ 145 h 239"/>
                <a:gd name="T12" fmla="*/ 148 w 622"/>
                <a:gd name="T13" fmla="*/ 158 h 239"/>
                <a:gd name="T14" fmla="*/ 163 w 622"/>
                <a:gd name="T15" fmla="*/ 152 h 239"/>
                <a:gd name="T16" fmla="*/ 164 w 622"/>
                <a:gd name="T17" fmla="*/ 152 h 239"/>
                <a:gd name="T18" fmla="*/ 163 w 622"/>
                <a:gd name="T19" fmla="*/ 149 h 239"/>
                <a:gd name="T20" fmla="*/ 196 w 622"/>
                <a:gd name="T21" fmla="*/ 116 h 239"/>
                <a:gd name="T22" fmla="*/ 216 w 622"/>
                <a:gd name="T23" fmla="*/ 123 h 239"/>
                <a:gd name="T24" fmla="*/ 242 w 622"/>
                <a:gd name="T25" fmla="*/ 102 h 239"/>
                <a:gd name="T26" fmla="*/ 255 w 622"/>
                <a:gd name="T27" fmla="*/ 105 h 239"/>
                <a:gd name="T28" fmla="*/ 255 w 622"/>
                <a:gd name="T29" fmla="*/ 100 h 239"/>
                <a:gd name="T30" fmla="*/ 306 w 622"/>
                <a:gd name="T31" fmla="*/ 49 h 239"/>
                <a:gd name="T32" fmla="*/ 328 w 622"/>
                <a:gd name="T33" fmla="*/ 54 h 239"/>
                <a:gd name="T34" fmla="*/ 388 w 622"/>
                <a:gd name="T35" fmla="*/ 0 h 239"/>
                <a:gd name="T36" fmla="*/ 448 w 622"/>
                <a:gd name="T37" fmla="*/ 59 h 239"/>
                <a:gd name="T38" fmla="*/ 452 w 622"/>
                <a:gd name="T39" fmla="*/ 59 h 239"/>
                <a:gd name="T40" fmla="*/ 498 w 622"/>
                <a:gd name="T41" fmla="*/ 91 h 239"/>
                <a:gd name="T42" fmla="*/ 531 w 622"/>
                <a:gd name="T43" fmla="*/ 126 h 239"/>
                <a:gd name="T44" fmla="*/ 530 w 622"/>
                <a:gd name="T45" fmla="*/ 136 h 239"/>
                <a:gd name="T46" fmla="*/ 542 w 622"/>
                <a:gd name="T47" fmla="*/ 134 h 239"/>
                <a:gd name="T48" fmla="*/ 582 w 622"/>
                <a:gd name="T49" fmla="*/ 174 h 239"/>
                <a:gd name="T50" fmla="*/ 579 w 622"/>
                <a:gd name="T51" fmla="*/ 188 h 239"/>
                <a:gd name="T52" fmla="*/ 586 w 622"/>
                <a:gd name="T53" fmla="*/ 187 h 239"/>
                <a:gd name="T54" fmla="*/ 622 w 622"/>
                <a:gd name="T55" fmla="*/ 213 h 239"/>
                <a:gd name="T56" fmla="*/ 592 w 622"/>
                <a:gd name="T57" fmla="*/ 239 h 239"/>
                <a:gd name="T58" fmla="*/ 592 w 622"/>
                <a:gd name="T59" fmla="*/ 239 h 239"/>
                <a:gd name="T60" fmla="*/ 36 w 622"/>
                <a:gd name="T61" fmla="*/ 239 h 239"/>
                <a:gd name="T62" fmla="*/ 0 w 622"/>
                <a:gd name="T63" fmla="*/ 213 h 239"/>
                <a:gd name="T64" fmla="*/ 36 w 622"/>
                <a:gd name="T65" fmla="*/ 187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22" h="239">
                  <a:moveTo>
                    <a:pt x="36" y="187"/>
                  </a:moveTo>
                  <a:cubicBezTo>
                    <a:pt x="38" y="187"/>
                    <a:pt x="39" y="187"/>
                    <a:pt x="40" y="187"/>
                  </a:cubicBezTo>
                  <a:cubicBezTo>
                    <a:pt x="40" y="186"/>
                    <a:pt x="40" y="184"/>
                    <a:pt x="40" y="182"/>
                  </a:cubicBezTo>
                  <a:cubicBezTo>
                    <a:pt x="40" y="164"/>
                    <a:pt x="54" y="150"/>
                    <a:pt x="71" y="150"/>
                  </a:cubicBezTo>
                  <a:cubicBezTo>
                    <a:pt x="80" y="150"/>
                    <a:pt x="88" y="154"/>
                    <a:pt x="94" y="159"/>
                  </a:cubicBezTo>
                  <a:cubicBezTo>
                    <a:pt x="100" y="151"/>
                    <a:pt x="110" y="145"/>
                    <a:pt x="121" y="145"/>
                  </a:cubicBezTo>
                  <a:cubicBezTo>
                    <a:pt x="132" y="145"/>
                    <a:pt x="142" y="150"/>
                    <a:pt x="148" y="158"/>
                  </a:cubicBezTo>
                  <a:cubicBezTo>
                    <a:pt x="152" y="155"/>
                    <a:pt x="157" y="152"/>
                    <a:pt x="163" y="152"/>
                  </a:cubicBezTo>
                  <a:cubicBezTo>
                    <a:pt x="163" y="152"/>
                    <a:pt x="163" y="152"/>
                    <a:pt x="164" y="152"/>
                  </a:cubicBezTo>
                  <a:cubicBezTo>
                    <a:pt x="164" y="151"/>
                    <a:pt x="163" y="150"/>
                    <a:pt x="163" y="149"/>
                  </a:cubicBezTo>
                  <a:cubicBezTo>
                    <a:pt x="163" y="131"/>
                    <a:pt x="178" y="116"/>
                    <a:pt x="196" y="116"/>
                  </a:cubicBezTo>
                  <a:cubicBezTo>
                    <a:pt x="203" y="116"/>
                    <a:pt x="210" y="119"/>
                    <a:pt x="216" y="123"/>
                  </a:cubicBezTo>
                  <a:cubicBezTo>
                    <a:pt x="219" y="111"/>
                    <a:pt x="229" y="102"/>
                    <a:pt x="242" y="102"/>
                  </a:cubicBezTo>
                  <a:cubicBezTo>
                    <a:pt x="247" y="102"/>
                    <a:pt x="251" y="103"/>
                    <a:pt x="255" y="105"/>
                  </a:cubicBezTo>
                  <a:cubicBezTo>
                    <a:pt x="255" y="103"/>
                    <a:pt x="255" y="101"/>
                    <a:pt x="255" y="100"/>
                  </a:cubicBezTo>
                  <a:cubicBezTo>
                    <a:pt x="255" y="71"/>
                    <a:pt x="277" y="49"/>
                    <a:pt x="306" y="49"/>
                  </a:cubicBezTo>
                  <a:cubicBezTo>
                    <a:pt x="314" y="49"/>
                    <a:pt x="321" y="51"/>
                    <a:pt x="328" y="54"/>
                  </a:cubicBezTo>
                  <a:cubicBezTo>
                    <a:pt x="331" y="24"/>
                    <a:pt x="357" y="0"/>
                    <a:pt x="388" y="0"/>
                  </a:cubicBezTo>
                  <a:cubicBezTo>
                    <a:pt x="421" y="0"/>
                    <a:pt x="448" y="27"/>
                    <a:pt x="448" y="59"/>
                  </a:cubicBezTo>
                  <a:cubicBezTo>
                    <a:pt x="450" y="59"/>
                    <a:pt x="451" y="59"/>
                    <a:pt x="452" y="59"/>
                  </a:cubicBezTo>
                  <a:cubicBezTo>
                    <a:pt x="473" y="59"/>
                    <a:pt x="491" y="72"/>
                    <a:pt x="498" y="91"/>
                  </a:cubicBezTo>
                  <a:cubicBezTo>
                    <a:pt x="516" y="92"/>
                    <a:pt x="531" y="107"/>
                    <a:pt x="531" y="126"/>
                  </a:cubicBezTo>
                  <a:cubicBezTo>
                    <a:pt x="531" y="129"/>
                    <a:pt x="530" y="133"/>
                    <a:pt x="530" y="136"/>
                  </a:cubicBezTo>
                  <a:cubicBezTo>
                    <a:pt x="534" y="135"/>
                    <a:pt x="538" y="134"/>
                    <a:pt x="542" y="134"/>
                  </a:cubicBezTo>
                  <a:cubicBezTo>
                    <a:pt x="564" y="134"/>
                    <a:pt x="582" y="152"/>
                    <a:pt x="582" y="174"/>
                  </a:cubicBezTo>
                  <a:cubicBezTo>
                    <a:pt x="582" y="179"/>
                    <a:pt x="581" y="183"/>
                    <a:pt x="579" y="188"/>
                  </a:cubicBezTo>
                  <a:cubicBezTo>
                    <a:pt x="581" y="187"/>
                    <a:pt x="584" y="187"/>
                    <a:pt x="586" y="187"/>
                  </a:cubicBezTo>
                  <a:cubicBezTo>
                    <a:pt x="606" y="187"/>
                    <a:pt x="622" y="199"/>
                    <a:pt x="622" y="213"/>
                  </a:cubicBezTo>
                  <a:cubicBezTo>
                    <a:pt x="622" y="226"/>
                    <a:pt x="609" y="237"/>
                    <a:pt x="592" y="239"/>
                  </a:cubicBezTo>
                  <a:cubicBezTo>
                    <a:pt x="592" y="239"/>
                    <a:pt x="592" y="239"/>
                    <a:pt x="592" y="239"/>
                  </a:cubicBezTo>
                  <a:cubicBezTo>
                    <a:pt x="36" y="239"/>
                    <a:pt x="36" y="239"/>
                    <a:pt x="36" y="239"/>
                  </a:cubicBezTo>
                  <a:cubicBezTo>
                    <a:pt x="16" y="239"/>
                    <a:pt x="0" y="228"/>
                    <a:pt x="0" y="213"/>
                  </a:cubicBezTo>
                  <a:cubicBezTo>
                    <a:pt x="0" y="199"/>
                    <a:pt x="16" y="187"/>
                    <a:pt x="36" y="18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zihun7hao-wennuantongzhiti" panose="020F0502020204030204"/>
                <a:ea typeface="+mn-ea"/>
                <a:cs typeface="+mn-cs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760555" y="71904"/>
              <a:ext cx="458735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rPr>
                <a:t>Thu </a:t>
              </a:r>
              <a:r>
                <a:rPr kumimoji="0" lang="en-US" sz="40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rPr>
                <a:t>hoạch</a:t>
              </a:r>
              <a:r>
                <a: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rPr>
                <a:t> </a:t>
              </a:r>
              <a:r>
                <a:rPr kumimoji="0" lang="en-US" sz="40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rPr>
                <a:t>xoài</a:t>
              </a:r>
              <a:endPara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83929" l="25385" r="85000"/>
                    </a14:imgEffect>
                  </a14:imgLayer>
                </a14:imgProps>
              </a:ext>
            </a:extLst>
          </a:blip>
          <a:srcRect l="25384" t="9793" r="11808" b="17394"/>
          <a:stretch/>
        </p:blipFill>
        <p:spPr>
          <a:xfrm rot="1861370">
            <a:off x="1323212" y="2296523"/>
            <a:ext cx="865048" cy="108000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83929" l="25385" r="85000"/>
                    </a14:imgEffect>
                  </a14:imgLayer>
                </a14:imgProps>
              </a:ext>
            </a:extLst>
          </a:blip>
          <a:srcRect l="25384" t="9793" r="11808" b="17394"/>
          <a:stretch/>
        </p:blipFill>
        <p:spPr>
          <a:xfrm rot="1861370">
            <a:off x="2430645" y="1647263"/>
            <a:ext cx="865048" cy="108000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83929" l="25385" r="85000"/>
                    </a14:imgEffect>
                  </a14:imgLayer>
                </a14:imgProps>
              </a:ext>
            </a:extLst>
          </a:blip>
          <a:srcRect l="25384" t="9793" r="11808" b="17394"/>
          <a:stretch/>
        </p:blipFill>
        <p:spPr>
          <a:xfrm rot="1861370">
            <a:off x="602924" y="3282845"/>
            <a:ext cx="865048" cy="10800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83929" l="25385" r="85000"/>
                    </a14:imgEffect>
                  </a14:imgLayer>
                </a14:imgProps>
              </a:ext>
            </a:extLst>
          </a:blip>
          <a:srcRect l="25384" t="9793" r="11808" b="17394"/>
          <a:stretch/>
        </p:blipFill>
        <p:spPr>
          <a:xfrm rot="1861370">
            <a:off x="1638546" y="3586418"/>
            <a:ext cx="865048" cy="108000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83929" l="25385" r="85000"/>
                    </a14:imgEffect>
                  </a14:imgLayer>
                </a14:imgProps>
              </a:ext>
            </a:extLst>
          </a:blip>
          <a:srcRect l="25384" t="9793" r="11808" b="17394"/>
          <a:stretch/>
        </p:blipFill>
        <p:spPr>
          <a:xfrm rot="1861370">
            <a:off x="3572247" y="2187971"/>
            <a:ext cx="865048" cy="108000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83929" l="25385" r="85000"/>
                    </a14:imgEffect>
                  </a14:imgLayer>
                </a14:imgProps>
              </a:ext>
            </a:extLst>
          </a:blip>
          <a:srcRect l="25384" t="9793" r="11808" b="17394"/>
          <a:stretch/>
        </p:blipFill>
        <p:spPr>
          <a:xfrm rot="1861370">
            <a:off x="4932461" y="3209902"/>
            <a:ext cx="865048" cy="108000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83929" l="25385" r="85000"/>
                    </a14:imgEffect>
                  </a14:imgLayer>
                </a14:imgProps>
              </a:ext>
            </a:extLst>
          </a:blip>
          <a:srcRect l="25384" t="9793" r="11808" b="17394"/>
          <a:stretch/>
        </p:blipFill>
        <p:spPr>
          <a:xfrm rot="1861370">
            <a:off x="2595433" y="2831540"/>
            <a:ext cx="865048" cy="1080000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83929" l="25385" r="85000"/>
                    </a14:imgEffect>
                  </a14:imgLayer>
                </a14:imgProps>
              </a:ext>
            </a:extLst>
          </a:blip>
          <a:srcRect l="25384" t="9793" r="11808" b="17394"/>
          <a:stretch/>
        </p:blipFill>
        <p:spPr>
          <a:xfrm rot="1861370">
            <a:off x="3936837" y="3059178"/>
            <a:ext cx="865048" cy="1080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9665" y="5939769"/>
            <a:ext cx="361817" cy="382105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52301" y="5968170"/>
            <a:ext cx="361817" cy="38210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10993" y="5874002"/>
            <a:ext cx="361817" cy="382105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89964" y="5960567"/>
            <a:ext cx="361817" cy="38210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85136" y="5778770"/>
            <a:ext cx="361817" cy="382105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09351" y="5818459"/>
            <a:ext cx="361817" cy="382105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1420" y="5892601"/>
            <a:ext cx="361817" cy="382105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51132" y="5956430"/>
            <a:ext cx="361817" cy="38210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7250" y="4952565"/>
            <a:ext cx="2288626" cy="1974408"/>
          </a:xfrm>
          <a:prstGeom prst="rect">
            <a:avLst/>
          </a:prstGeom>
        </p:spPr>
      </p:pic>
      <p:sp>
        <p:nvSpPr>
          <p:cNvPr id="39" name="Rounded Rectangle 38"/>
          <p:cNvSpPr/>
          <p:nvPr/>
        </p:nvSpPr>
        <p:spPr>
          <a:xfrm>
            <a:off x="9157477" y="3987849"/>
            <a:ext cx="1746143" cy="7048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33 </a:t>
            </a:r>
            <a:r>
              <a:rPr lang="en-US" sz="2800" kern="0" dirty="0">
                <a:solidFill>
                  <a:prstClr val="black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+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2 =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10903619" y="3987849"/>
            <a:ext cx="792839" cy="7048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35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83929" l="25385" r="85000"/>
                    </a14:imgEffect>
                  </a14:imgLayer>
                </a14:imgProps>
              </a:ext>
            </a:extLst>
          </a:blip>
          <a:srcRect l="25384" t="9793" r="11808" b="17394"/>
          <a:stretch/>
        </p:blipFill>
        <p:spPr>
          <a:xfrm rot="1861370">
            <a:off x="3119845" y="3808680"/>
            <a:ext cx="865048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13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9" y="-182759"/>
            <a:ext cx="11854149" cy="748746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50" y="3714690"/>
            <a:ext cx="3479800" cy="34798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456" y="3153154"/>
            <a:ext cx="4151553" cy="415155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758"/>
          <a:stretch>
            <a:fillRect/>
          </a:stretch>
        </p:blipFill>
        <p:spPr>
          <a:xfrm>
            <a:off x="42341" y="0"/>
            <a:ext cx="12149659" cy="111442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7" t="32122" r="68182" b="53333"/>
          <a:stretch>
            <a:fillRect/>
          </a:stretch>
        </p:blipFill>
        <p:spPr>
          <a:xfrm>
            <a:off x="1855470" y="2033557"/>
            <a:ext cx="984250" cy="762000"/>
          </a:xfrm>
          <a:prstGeom prst="rect">
            <a:avLst/>
          </a:prstGeom>
        </p:spPr>
      </p:pic>
      <p:sp>
        <p:nvSpPr>
          <p:cNvPr id="8" name="矩形: 圆角 13"/>
          <p:cNvSpPr/>
          <p:nvPr/>
        </p:nvSpPr>
        <p:spPr>
          <a:xfrm>
            <a:off x="2704944" y="1887046"/>
            <a:ext cx="6273665" cy="49348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迷你简细行楷" panose="02010609000101010101" charset="-122"/>
              </a:rPr>
              <a:t>Thứ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迷你简细行楷" panose="02010609000101010101" charset="-122"/>
              </a:rPr>
              <a:t> …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迷你简细行楷" panose="02010609000101010101" charset="-122"/>
              </a:rPr>
              <a:t>ngày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迷你简细行楷" panose="02010609000101010101" charset="-122"/>
              </a:rPr>
              <a:t> …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迷你简细行楷" panose="02010609000101010101" charset="-122"/>
              </a:rPr>
              <a:t>tháng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迷你简细行楷" panose="02010609000101010101" charset="-122"/>
              </a:rPr>
              <a:t> …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迷你简细行楷" panose="02010609000101010101" charset="-122"/>
              </a:rPr>
              <a:t>năm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迷你简细行楷" panose="02010609000101010101" charset="-122"/>
              </a:rPr>
              <a:t> ….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  <a:cs typeface="Calibri" panose="020F0502020204030204" pitchFamily="34" charset="0"/>
              <a:sym typeface="迷你简细行楷" panose="02010609000101010101" charset="-122"/>
            </a:endParaRPr>
          </a:p>
        </p:txBody>
      </p:sp>
      <p:sp>
        <p:nvSpPr>
          <p:cNvPr id="11" name="矩形: 圆角 14"/>
          <p:cNvSpPr/>
          <p:nvPr/>
        </p:nvSpPr>
        <p:spPr>
          <a:xfrm>
            <a:off x="4901460" y="2528460"/>
            <a:ext cx="1722264" cy="53419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sng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迷你简细行楷" panose="02010609000101010101" charset="-122"/>
              </a:rPr>
              <a:t>Toán</a:t>
            </a:r>
            <a:endParaRPr kumimoji="0" lang="zh-CN" altLang="en-US" sz="3600" b="1" i="0" u="sng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  <a:cs typeface="Calibri" panose="020F0502020204030204" pitchFamily="34" charset="0"/>
              <a:sym typeface="迷你简细行楷" panose="02010609000101010101" charset="-122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311234-908D-4BC1-8635-717D35E68B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51513" y="3299664"/>
            <a:ext cx="6980525" cy="1511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8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32" y="-182759"/>
            <a:ext cx="11030242" cy="748746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50" y="3714690"/>
            <a:ext cx="3479800" cy="34798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456" y="3153154"/>
            <a:ext cx="4151553" cy="415155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758"/>
          <a:stretch>
            <a:fillRect/>
          </a:stretch>
        </p:blipFill>
        <p:spPr>
          <a:xfrm>
            <a:off x="42341" y="0"/>
            <a:ext cx="12149659" cy="111442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7" t="32122" r="68182" b="53333"/>
          <a:stretch>
            <a:fillRect/>
          </a:stretch>
        </p:blipFill>
        <p:spPr>
          <a:xfrm>
            <a:off x="1855470" y="2033557"/>
            <a:ext cx="984250" cy="762000"/>
          </a:xfrm>
          <a:prstGeom prst="rect">
            <a:avLst/>
          </a:prstGeom>
        </p:spPr>
      </p:pic>
      <p:pic>
        <p:nvPicPr>
          <p:cNvPr id="5" name="Picture 4" descr="A neon colored word on a black background&#10;&#10;AI-generated content may be incorrect.">
            <a:extLst>
              <a:ext uri="{FF2B5EF4-FFF2-40B4-BE49-F238E27FC236}">
                <a16:creationId xmlns:a16="http://schemas.microsoft.com/office/drawing/2014/main" id="{733440B2-FE83-94C8-057C-F32EE3DE55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944" y="2520779"/>
            <a:ext cx="6781828" cy="230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909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FF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4" descr="Không có mô tả.">
            <a:extLst>
              <a:ext uri="{FF2B5EF4-FFF2-40B4-BE49-F238E27FC236}">
                <a16:creationId xmlns:a16="http://schemas.microsoft.com/office/drawing/2014/main" id="{66A274E2-8E45-47A6-AA2E-1D082366C5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9449"/>
          <a:stretch/>
        </p:blipFill>
        <p:spPr bwMode="auto">
          <a:xfrm>
            <a:off x="448314" y="436312"/>
            <a:ext cx="2456827" cy="953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7D34A96-228F-4C92-BA64-D2C35834CF7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43103" y="1576698"/>
            <a:ext cx="401802" cy="117196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0376873-4FB5-468A-BC23-C4A9D9EB3E7C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584071" y="1576698"/>
            <a:ext cx="401802" cy="117196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6C57341-DC5E-4F5D-8056-7DB507C92AA5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125040" y="1596368"/>
            <a:ext cx="401802" cy="1171968"/>
          </a:xfrm>
          <a:prstGeom prst="rect">
            <a:avLst/>
          </a:prstGeom>
        </p:spPr>
      </p:pic>
      <p:sp>
        <p:nvSpPr>
          <p:cNvPr id="27" name="Can 33">
            <a:extLst>
              <a:ext uri="{FF2B5EF4-FFF2-40B4-BE49-F238E27FC236}">
                <a16:creationId xmlns:a16="http://schemas.microsoft.com/office/drawing/2014/main" id="{189FFB3C-2548-4792-9FA3-783A42246D3D}"/>
              </a:ext>
            </a:extLst>
          </p:cNvPr>
          <p:cNvSpPr/>
          <p:nvPr/>
        </p:nvSpPr>
        <p:spPr>
          <a:xfrm>
            <a:off x="2859422" y="1616038"/>
            <a:ext cx="45719" cy="1152298"/>
          </a:xfrm>
          <a:prstGeom prst="can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8" name="Can 33">
            <a:extLst>
              <a:ext uri="{FF2B5EF4-FFF2-40B4-BE49-F238E27FC236}">
                <a16:creationId xmlns:a16="http://schemas.microsoft.com/office/drawing/2014/main" id="{EC2D29DB-4074-46A1-A717-F9C0B7F76121}"/>
              </a:ext>
            </a:extLst>
          </p:cNvPr>
          <p:cNvSpPr/>
          <p:nvPr/>
        </p:nvSpPr>
        <p:spPr>
          <a:xfrm>
            <a:off x="3035692" y="1616038"/>
            <a:ext cx="45719" cy="1152298"/>
          </a:xfrm>
          <a:prstGeom prst="can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0E58A45C-238E-44D5-8025-0896D1CEA0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6677" y="3198036"/>
            <a:ext cx="401802" cy="1171968"/>
          </a:xfrm>
          <a:prstGeom prst="rect">
            <a:avLst/>
          </a:prstGeom>
        </p:spPr>
      </p:pic>
      <p:sp>
        <p:nvSpPr>
          <p:cNvPr id="30" name="Can 33">
            <a:extLst>
              <a:ext uri="{FF2B5EF4-FFF2-40B4-BE49-F238E27FC236}">
                <a16:creationId xmlns:a16="http://schemas.microsoft.com/office/drawing/2014/main" id="{D3BD625E-4EC3-4CD8-BB58-C213E1F7488D}"/>
              </a:ext>
            </a:extLst>
          </p:cNvPr>
          <p:cNvSpPr/>
          <p:nvPr/>
        </p:nvSpPr>
        <p:spPr>
          <a:xfrm>
            <a:off x="1957808" y="3245478"/>
            <a:ext cx="45719" cy="1152298"/>
          </a:xfrm>
          <a:prstGeom prst="ca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Can 33">
            <a:extLst>
              <a:ext uri="{FF2B5EF4-FFF2-40B4-BE49-F238E27FC236}">
                <a16:creationId xmlns:a16="http://schemas.microsoft.com/office/drawing/2014/main" id="{4E99ED8A-1D91-4A49-B94A-4FE3ACD3010A}"/>
              </a:ext>
            </a:extLst>
          </p:cNvPr>
          <p:cNvSpPr/>
          <p:nvPr/>
        </p:nvSpPr>
        <p:spPr>
          <a:xfrm>
            <a:off x="1751168" y="3244858"/>
            <a:ext cx="45719" cy="1152298"/>
          </a:xfrm>
          <a:prstGeom prst="ca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Can 33">
            <a:extLst>
              <a:ext uri="{FF2B5EF4-FFF2-40B4-BE49-F238E27FC236}">
                <a16:creationId xmlns:a16="http://schemas.microsoft.com/office/drawing/2014/main" id="{280E7E82-F010-4135-9227-498E784AD5BF}"/>
              </a:ext>
            </a:extLst>
          </p:cNvPr>
          <p:cNvSpPr/>
          <p:nvPr/>
        </p:nvSpPr>
        <p:spPr>
          <a:xfrm>
            <a:off x="1538352" y="3244858"/>
            <a:ext cx="45719" cy="1152298"/>
          </a:xfrm>
          <a:prstGeom prst="ca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Can 33">
            <a:extLst>
              <a:ext uri="{FF2B5EF4-FFF2-40B4-BE49-F238E27FC236}">
                <a16:creationId xmlns:a16="http://schemas.microsoft.com/office/drawing/2014/main" id="{7F3E0F05-D821-43D7-8BB2-5B59AE0AE5A2}"/>
              </a:ext>
            </a:extLst>
          </p:cNvPr>
          <p:cNvSpPr/>
          <p:nvPr/>
        </p:nvSpPr>
        <p:spPr>
          <a:xfrm>
            <a:off x="2172846" y="3244858"/>
            <a:ext cx="45719" cy="1152298"/>
          </a:xfrm>
          <a:prstGeom prst="ca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Can 33">
            <a:extLst>
              <a:ext uri="{FF2B5EF4-FFF2-40B4-BE49-F238E27FC236}">
                <a16:creationId xmlns:a16="http://schemas.microsoft.com/office/drawing/2014/main" id="{43C154B0-3AA3-4E1F-BC3E-62B94EF62231}"/>
              </a:ext>
            </a:extLst>
          </p:cNvPr>
          <p:cNvSpPr/>
          <p:nvPr/>
        </p:nvSpPr>
        <p:spPr>
          <a:xfrm>
            <a:off x="2387884" y="3244858"/>
            <a:ext cx="45719" cy="1152298"/>
          </a:xfrm>
          <a:prstGeom prst="ca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360F817-0049-4260-855F-DA9BFB011F55}"/>
              </a:ext>
            </a:extLst>
          </p:cNvPr>
          <p:cNvSpPr txBox="1"/>
          <p:nvPr/>
        </p:nvSpPr>
        <p:spPr>
          <a:xfrm>
            <a:off x="693920" y="4798475"/>
            <a:ext cx="33879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32 + 15 = ?</a:t>
            </a:r>
          </a:p>
        </p:txBody>
      </p:sp>
      <p:graphicFrame>
        <p:nvGraphicFramePr>
          <p:cNvPr id="41" name="Table 20">
            <a:extLst>
              <a:ext uri="{FF2B5EF4-FFF2-40B4-BE49-F238E27FC236}">
                <a16:creationId xmlns:a16="http://schemas.microsoft.com/office/drawing/2014/main" id="{072E3B5C-6241-4584-ACD4-A63541B80B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18468"/>
              </p:ext>
            </p:extLst>
          </p:nvPr>
        </p:nvGraphicFramePr>
        <p:xfrm>
          <a:off x="4971557" y="555010"/>
          <a:ext cx="4455678" cy="31383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27839">
                  <a:extLst>
                    <a:ext uri="{9D8B030D-6E8A-4147-A177-3AD203B41FA5}">
                      <a16:colId xmlns:a16="http://schemas.microsoft.com/office/drawing/2014/main" val="2117713454"/>
                    </a:ext>
                  </a:extLst>
                </a:gridCol>
                <a:gridCol w="2227839">
                  <a:extLst>
                    <a:ext uri="{9D8B030D-6E8A-4147-A177-3AD203B41FA5}">
                      <a16:colId xmlns:a16="http://schemas.microsoft.com/office/drawing/2014/main" val="418095295"/>
                    </a:ext>
                  </a:extLst>
                </a:gridCol>
              </a:tblGrid>
              <a:tr h="337137">
                <a:tc>
                  <a:txBody>
                    <a:bodyPr/>
                    <a:lstStyle/>
                    <a:p>
                      <a:pPr algn="ctr"/>
                      <a:r>
                        <a:rPr lang="vi-VN" sz="2400" dirty="0"/>
                        <a:t>Chục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400" dirty="0"/>
                        <a:t>Đơn vị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190242"/>
                  </a:ext>
                </a:extLst>
              </a:tr>
              <a:tr h="2681163"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000331"/>
                  </a:ext>
                </a:extLst>
              </a:tr>
            </a:tbl>
          </a:graphicData>
        </a:graphic>
      </p:graphicFrame>
      <p:sp>
        <p:nvSpPr>
          <p:cNvPr id="42" name="TextBox 41">
            <a:extLst>
              <a:ext uri="{FF2B5EF4-FFF2-40B4-BE49-F238E27FC236}">
                <a16:creationId xmlns:a16="http://schemas.microsoft.com/office/drawing/2014/main" id="{0C4D24A9-0D39-49AF-B19F-3DBC26C8F154}"/>
              </a:ext>
            </a:extLst>
          </p:cNvPr>
          <p:cNvSpPr txBox="1"/>
          <p:nvPr/>
        </p:nvSpPr>
        <p:spPr>
          <a:xfrm>
            <a:off x="5663956" y="857375"/>
            <a:ext cx="9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F8DBEEC-0FDD-49DB-8C9C-9C0D95E03546}"/>
              </a:ext>
            </a:extLst>
          </p:cNvPr>
          <p:cNvSpPr txBox="1"/>
          <p:nvPr/>
        </p:nvSpPr>
        <p:spPr>
          <a:xfrm>
            <a:off x="7887481" y="865647"/>
            <a:ext cx="9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8C2E2EA-A9FF-4DC6-864B-8DB61FB4ACC9}"/>
              </a:ext>
            </a:extLst>
          </p:cNvPr>
          <p:cNvSpPr txBox="1"/>
          <p:nvPr/>
        </p:nvSpPr>
        <p:spPr>
          <a:xfrm>
            <a:off x="4971557" y="1576698"/>
            <a:ext cx="9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0070C0"/>
                </a:solidFill>
              </a:rPr>
              <a:t>+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EF635E1-14DE-4A9D-BDF5-39B9A378A59C}"/>
              </a:ext>
            </a:extLst>
          </p:cNvPr>
          <p:cNvCxnSpPr/>
          <p:nvPr/>
        </p:nvCxnSpPr>
        <p:spPr>
          <a:xfrm>
            <a:off x="5047757" y="2617188"/>
            <a:ext cx="4455678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1E2CC2C4-4895-4AEC-9464-5A4D4FEBA8D1}"/>
              </a:ext>
            </a:extLst>
          </p:cNvPr>
          <p:cNvSpPr txBox="1"/>
          <p:nvPr/>
        </p:nvSpPr>
        <p:spPr>
          <a:xfrm>
            <a:off x="7903112" y="1684115"/>
            <a:ext cx="9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0070C0"/>
                </a:solidFill>
              </a:rPr>
              <a:t>5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9DA7560-C190-438D-BED9-AC0CD2F6E729}"/>
              </a:ext>
            </a:extLst>
          </p:cNvPr>
          <p:cNvSpPr txBox="1"/>
          <p:nvPr/>
        </p:nvSpPr>
        <p:spPr>
          <a:xfrm>
            <a:off x="7941212" y="2691899"/>
            <a:ext cx="9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0070C0"/>
                </a:solidFill>
              </a:rPr>
              <a:t>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E0460E9-95E2-41B5-B3D1-0B68A29AACE6}"/>
              </a:ext>
            </a:extLst>
          </p:cNvPr>
          <p:cNvSpPr txBox="1"/>
          <p:nvPr/>
        </p:nvSpPr>
        <p:spPr>
          <a:xfrm>
            <a:off x="5674303" y="2699778"/>
            <a:ext cx="9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0070C0"/>
                </a:solidFill>
              </a:rPr>
              <a:t>4</a:t>
            </a: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3B617EDB-D876-4733-AB2E-ECED90E7B8CB}"/>
              </a:ext>
            </a:extLst>
          </p:cNvPr>
          <p:cNvSpPr/>
          <p:nvPr/>
        </p:nvSpPr>
        <p:spPr>
          <a:xfrm>
            <a:off x="5061195" y="3943488"/>
            <a:ext cx="1339895" cy="2722572"/>
          </a:xfrm>
          <a:prstGeom prst="roundRect">
            <a:avLst>
              <a:gd name="adj" fmla="val 15808"/>
            </a:avLst>
          </a:prstGeom>
          <a:solidFill>
            <a:schemeClr val="bg1"/>
          </a:solidFill>
          <a:ln w="28575">
            <a:solidFill>
              <a:srgbClr val="B40C6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9C32192-F69D-4ED0-BE4A-475E09DC05EA}"/>
              </a:ext>
            </a:extLst>
          </p:cNvPr>
          <p:cNvSpPr txBox="1"/>
          <p:nvPr/>
        </p:nvSpPr>
        <p:spPr>
          <a:xfrm>
            <a:off x="6663307" y="3954996"/>
            <a:ext cx="4347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cộng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kumimoji="0" lang="en-US" sz="2800" b="1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7, </a:t>
            </a:r>
            <a:r>
              <a:rPr kumimoji="0" lang="en-US" sz="2800" b="1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viết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7</a:t>
            </a:r>
            <a:endParaRPr kumimoji="0" lang="vi-V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6667FD0-6FBE-4EC0-A286-72C65A0CA713}"/>
              </a:ext>
            </a:extLst>
          </p:cNvPr>
          <p:cNvSpPr txBox="1"/>
          <p:nvPr/>
        </p:nvSpPr>
        <p:spPr>
          <a:xfrm>
            <a:off x="6663306" y="4588949"/>
            <a:ext cx="4347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Arial" panose="020B0604020202020204" pitchFamily="34" charset="0"/>
              <a:buChar char="•"/>
              <a:defRPr/>
            </a:pP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cộng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4,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viết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</a:t>
            </a:r>
            <a:endParaRPr lang="vi-VN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8FD3116F-2615-487A-94AE-97066BBD8099}"/>
              </a:ext>
            </a:extLst>
          </p:cNvPr>
          <p:cNvSpPr/>
          <p:nvPr/>
        </p:nvSpPr>
        <p:spPr>
          <a:xfrm>
            <a:off x="5197570" y="3884064"/>
            <a:ext cx="87075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32</a:t>
            </a:r>
            <a:endParaRPr kumimoji="0" lang="vi-VN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F85B646-4D5A-4169-B0EF-9A21A326E4FF}"/>
              </a:ext>
            </a:extLst>
          </p:cNvPr>
          <p:cNvSpPr/>
          <p:nvPr/>
        </p:nvSpPr>
        <p:spPr>
          <a:xfrm>
            <a:off x="5197570" y="4746903"/>
            <a:ext cx="11860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15</a:t>
            </a:r>
            <a:endParaRPr kumimoji="0" lang="vi-VN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F4CB28A-06AA-48BF-862F-7650832AE479}"/>
              </a:ext>
            </a:extLst>
          </p:cNvPr>
          <p:cNvSpPr/>
          <p:nvPr/>
        </p:nvSpPr>
        <p:spPr>
          <a:xfrm>
            <a:off x="5210024" y="5603936"/>
            <a:ext cx="11794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47</a:t>
            </a:r>
            <a:endParaRPr kumimoji="0" lang="vi-VN" sz="4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7356E260-0172-4448-ADDC-EAD99360D595}"/>
              </a:ext>
            </a:extLst>
          </p:cNvPr>
          <p:cNvCxnSpPr/>
          <p:nvPr/>
        </p:nvCxnSpPr>
        <p:spPr>
          <a:xfrm>
            <a:off x="5210024" y="5551659"/>
            <a:ext cx="106556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ABA6AAC0-8C75-47D2-A455-AB2631EB0E9C}"/>
              </a:ext>
            </a:extLst>
          </p:cNvPr>
          <p:cNvSpPr txBox="1"/>
          <p:nvPr/>
        </p:nvSpPr>
        <p:spPr>
          <a:xfrm>
            <a:off x="5697970" y="1662131"/>
            <a:ext cx="9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0070C0"/>
                </a:solidFill>
              </a:rPr>
              <a:t>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98F20D1-6A64-4BC7-B254-2D7EDB6B922E}"/>
              </a:ext>
            </a:extLst>
          </p:cNvPr>
          <p:cNvSpPr txBox="1"/>
          <p:nvPr/>
        </p:nvSpPr>
        <p:spPr>
          <a:xfrm>
            <a:off x="4993898" y="4404885"/>
            <a:ext cx="2709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11298621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49" grpId="0" animBg="1"/>
      <p:bldP spid="50" grpId="0" uiExpand="1" build="p"/>
      <p:bldP spid="51" grpId="0" uiExpand="1" build="p"/>
      <p:bldP spid="52" grpId="0"/>
      <p:bldP spid="53" grpId="0"/>
      <p:bldP spid="54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FF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4" descr="Không có mô tả.">
            <a:extLst>
              <a:ext uri="{FF2B5EF4-FFF2-40B4-BE49-F238E27FC236}">
                <a16:creationId xmlns:a16="http://schemas.microsoft.com/office/drawing/2014/main" id="{66A274E2-8E45-47A6-AA2E-1D082366C5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9449"/>
          <a:stretch/>
        </p:blipFill>
        <p:spPr bwMode="auto">
          <a:xfrm>
            <a:off x="448314" y="436312"/>
            <a:ext cx="2456827" cy="953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95F1EFB-74CB-4DD4-BA71-43E28AA99F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6350" y="1458390"/>
            <a:ext cx="4260586" cy="3321141"/>
          </a:xfrm>
          <a:prstGeom prst="rect">
            <a:avLst/>
          </a:prstGeom>
        </p:spPr>
      </p:pic>
      <p:graphicFrame>
        <p:nvGraphicFramePr>
          <p:cNvPr id="36" name="Table 20">
            <a:extLst>
              <a:ext uri="{FF2B5EF4-FFF2-40B4-BE49-F238E27FC236}">
                <a16:creationId xmlns:a16="http://schemas.microsoft.com/office/drawing/2014/main" id="{7A048560-B896-4FCE-80C5-A32EB069B47A}"/>
              </a:ext>
            </a:extLst>
          </p:cNvPr>
          <p:cNvGraphicFramePr>
            <a:graphicFrameLocks noGrp="1"/>
          </p:cNvGraphicFramePr>
          <p:nvPr/>
        </p:nvGraphicFramePr>
        <p:xfrm>
          <a:off x="5704343" y="564535"/>
          <a:ext cx="4455678" cy="31383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27839">
                  <a:extLst>
                    <a:ext uri="{9D8B030D-6E8A-4147-A177-3AD203B41FA5}">
                      <a16:colId xmlns:a16="http://schemas.microsoft.com/office/drawing/2014/main" val="2117713454"/>
                    </a:ext>
                  </a:extLst>
                </a:gridCol>
                <a:gridCol w="2227839">
                  <a:extLst>
                    <a:ext uri="{9D8B030D-6E8A-4147-A177-3AD203B41FA5}">
                      <a16:colId xmlns:a16="http://schemas.microsoft.com/office/drawing/2014/main" val="418095295"/>
                    </a:ext>
                  </a:extLst>
                </a:gridCol>
              </a:tblGrid>
              <a:tr h="337137">
                <a:tc>
                  <a:txBody>
                    <a:bodyPr/>
                    <a:lstStyle/>
                    <a:p>
                      <a:pPr algn="ctr"/>
                      <a:r>
                        <a:rPr lang="vi-VN" sz="2400" dirty="0"/>
                        <a:t>Chục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400" dirty="0"/>
                        <a:t>Đơn vị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190242"/>
                  </a:ext>
                </a:extLst>
              </a:tr>
              <a:tr h="2681163"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000331"/>
                  </a:ext>
                </a:extLst>
              </a:tr>
            </a:tbl>
          </a:graphicData>
        </a:graphic>
      </p:graphicFrame>
      <p:sp>
        <p:nvSpPr>
          <p:cNvPr id="37" name="TextBox 36">
            <a:extLst>
              <a:ext uri="{FF2B5EF4-FFF2-40B4-BE49-F238E27FC236}">
                <a16:creationId xmlns:a16="http://schemas.microsoft.com/office/drawing/2014/main" id="{7381F59E-6064-4F3D-A4A4-D10BBC19893E}"/>
              </a:ext>
            </a:extLst>
          </p:cNvPr>
          <p:cNvSpPr txBox="1"/>
          <p:nvPr/>
        </p:nvSpPr>
        <p:spPr>
          <a:xfrm>
            <a:off x="6396742" y="866900"/>
            <a:ext cx="9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+mn-cs"/>
              </a:rPr>
              <a:t>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2D98E04-9B99-4C3A-9F39-E773043B39EC}"/>
              </a:ext>
            </a:extLst>
          </p:cNvPr>
          <p:cNvSpPr txBox="1"/>
          <p:nvPr/>
        </p:nvSpPr>
        <p:spPr>
          <a:xfrm>
            <a:off x="8620267" y="875172"/>
            <a:ext cx="9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+mn-cs"/>
              </a:rPr>
              <a:t>4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DA547EB-9A30-4EDB-967B-660CE068A29C}"/>
              </a:ext>
            </a:extLst>
          </p:cNvPr>
          <p:cNvSpPr txBox="1"/>
          <p:nvPr/>
        </p:nvSpPr>
        <p:spPr>
          <a:xfrm>
            <a:off x="5704343" y="1586223"/>
            <a:ext cx="9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+mn-cs"/>
              </a:rPr>
              <a:t>+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6206582A-2951-4FEF-91FB-F7C7D88E9539}"/>
              </a:ext>
            </a:extLst>
          </p:cNvPr>
          <p:cNvCxnSpPr/>
          <p:nvPr/>
        </p:nvCxnSpPr>
        <p:spPr>
          <a:xfrm>
            <a:off x="5780543" y="2626713"/>
            <a:ext cx="4455678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EE025B00-FC1A-4AE2-A8C6-FA160A113AC4}"/>
              </a:ext>
            </a:extLst>
          </p:cNvPr>
          <p:cNvSpPr txBox="1"/>
          <p:nvPr/>
        </p:nvSpPr>
        <p:spPr>
          <a:xfrm>
            <a:off x="8635898" y="1693640"/>
            <a:ext cx="9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+mn-cs"/>
              </a:rPr>
              <a:t>0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AB9531E3-854B-488D-A36E-1EF0160AEF0F}"/>
              </a:ext>
            </a:extLst>
          </p:cNvPr>
          <p:cNvSpPr txBox="1"/>
          <p:nvPr/>
        </p:nvSpPr>
        <p:spPr>
          <a:xfrm>
            <a:off x="8673998" y="2701424"/>
            <a:ext cx="9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+mn-cs"/>
              </a:rPr>
              <a:t>4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E51D9F8-59E1-489E-AE37-F30FE76DF208}"/>
              </a:ext>
            </a:extLst>
          </p:cNvPr>
          <p:cNvSpPr txBox="1"/>
          <p:nvPr/>
        </p:nvSpPr>
        <p:spPr>
          <a:xfrm>
            <a:off x="6471589" y="2611130"/>
            <a:ext cx="9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+mn-cs"/>
              </a:rPr>
              <a:t>5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787E8B5F-87D1-4644-8909-9F0FF2A87D2A}"/>
              </a:ext>
            </a:extLst>
          </p:cNvPr>
          <p:cNvSpPr/>
          <p:nvPr/>
        </p:nvSpPr>
        <p:spPr>
          <a:xfrm>
            <a:off x="5659395" y="3953013"/>
            <a:ext cx="1474481" cy="2722572"/>
          </a:xfrm>
          <a:prstGeom prst="roundRect">
            <a:avLst>
              <a:gd name="adj" fmla="val 15808"/>
            </a:avLst>
          </a:prstGeom>
          <a:solidFill>
            <a:schemeClr val="bg1"/>
          </a:solidFill>
          <a:ln w="28575">
            <a:solidFill>
              <a:srgbClr val="B40C6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7AE161D-0C3D-4853-8C9F-3E7E8A2F9D5E}"/>
              </a:ext>
            </a:extLst>
          </p:cNvPr>
          <p:cNvSpPr txBox="1"/>
          <p:nvPr/>
        </p:nvSpPr>
        <p:spPr>
          <a:xfrm>
            <a:off x="7396093" y="3964521"/>
            <a:ext cx="4347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cộng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0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4,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viết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4</a:t>
            </a:r>
            <a:endParaRPr kumimoji="0" lang="vi-V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C07508A6-00AA-46C9-9F07-1BB0F758A039}"/>
              </a:ext>
            </a:extLst>
          </p:cNvPr>
          <p:cNvSpPr txBox="1"/>
          <p:nvPr/>
        </p:nvSpPr>
        <p:spPr>
          <a:xfrm>
            <a:off x="7396092" y="4598474"/>
            <a:ext cx="4347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cộng</a:t>
            </a:r>
            <a:r>
              <a:rPr kumimoji="0" lang="en-US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kumimoji="0" lang="en-US" sz="2800" b="0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kumimoji="0" lang="en-US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5, </a:t>
            </a:r>
            <a:r>
              <a:rPr kumimoji="0" lang="en-US" sz="2800" b="0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viết</a:t>
            </a:r>
            <a:r>
              <a:rPr kumimoji="0" lang="en-US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kumimoji="0" lang="vi-V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271A0874-A60A-4474-B9A7-568B3194496F}"/>
              </a:ext>
            </a:extLst>
          </p:cNvPr>
          <p:cNvSpPr/>
          <p:nvPr/>
        </p:nvSpPr>
        <p:spPr>
          <a:xfrm>
            <a:off x="5930356" y="3893589"/>
            <a:ext cx="87075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24</a:t>
            </a:r>
            <a:endParaRPr kumimoji="0" lang="vi-VN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89480B0C-A072-47D2-BFAA-5A33DDB27F2C}"/>
              </a:ext>
            </a:extLst>
          </p:cNvPr>
          <p:cNvSpPr/>
          <p:nvPr/>
        </p:nvSpPr>
        <p:spPr>
          <a:xfrm>
            <a:off x="5936952" y="4756428"/>
            <a:ext cx="11794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30</a:t>
            </a:r>
            <a:endParaRPr kumimoji="0" lang="vi-VN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F9B40C2-C1E6-471F-8FE3-1FFBEC299FCA}"/>
              </a:ext>
            </a:extLst>
          </p:cNvPr>
          <p:cNvSpPr/>
          <p:nvPr/>
        </p:nvSpPr>
        <p:spPr>
          <a:xfrm>
            <a:off x="5942810" y="5613461"/>
            <a:ext cx="11794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54</a:t>
            </a:r>
            <a:endParaRPr kumimoji="0" lang="vi-VN" sz="4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1BE089CA-5E3E-49A4-A721-1E75D0B121E7}"/>
              </a:ext>
            </a:extLst>
          </p:cNvPr>
          <p:cNvCxnSpPr/>
          <p:nvPr/>
        </p:nvCxnSpPr>
        <p:spPr>
          <a:xfrm>
            <a:off x="5942810" y="5561184"/>
            <a:ext cx="106556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DDE69D3C-7963-40EC-B96B-B5D0EB8C6E85}"/>
              </a:ext>
            </a:extLst>
          </p:cNvPr>
          <p:cNvSpPr txBox="1"/>
          <p:nvPr/>
        </p:nvSpPr>
        <p:spPr>
          <a:xfrm>
            <a:off x="6415792" y="1701786"/>
            <a:ext cx="9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+mn-cs"/>
              </a:rPr>
              <a:t>3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08DBAF-513E-4C7D-8581-3C9BC6EFB481}"/>
              </a:ext>
            </a:extLst>
          </p:cNvPr>
          <p:cNvSpPr txBox="1"/>
          <p:nvPr/>
        </p:nvSpPr>
        <p:spPr>
          <a:xfrm>
            <a:off x="5560539" y="4361935"/>
            <a:ext cx="7353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475935350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2" grpId="0" uiExpand="1" build="p"/>
      <p:bldP spid="63" grpId="0" uiExpand="1" build="p"/>
      <p:bldP spid="64" grpId="0"/>
      <p:bldP spid="65" grpId="0"/>
      <p:bldP spid="66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7798200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FF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>
            <a:extLst>
              <a:ext uri="{FF2B5EF4-FFF2-40B4-BE49-F238E27FC236}">
                <a16:creationId xmlns:a16="http://schemas.microsoft.com/office/drawing/2014/main" id="{00666087-0732-0CF0-381D-55069E0AAAEF}"/>
              </a:ext>
            </a:extLst>
          </p:cNvPr>
          <p:cNvSpPr txBox="1">
            <a:spLocks/>
          </p:cNvSpPr>
          <p:nvPr/>
        </p:nvSpPr>
        <p:spPr>
          <a:xfrm>
            <a:off x="1132678" y="770142"/>
            <a:ext cx="8825345" cy="179493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4800" dirty="0" err="1">
                <a:latin typeface="Arial" pitchFamily="34" charset="0"/>
                <a:cs typeface="Arial" pitchFamily="34" charset="0"/>
              </a:rPr>
              <a:t>Tính</a:t>
            </a:r>
            <a:endParaRPr lang="en-US" sz="4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47F580B-DC5F-DE93-4FDF-210B8119D63E}"/>
              </a:ext>
            </a:extLst>
          </p:cNvPr>
          <p:cNvSpPr/>
          <p:nvPr/>
        </p:nvSpPr>
        <p:spPr>
          <a:xfrm>
            <a:off x="478216" y="791378"/>
            <a:ext cx="711200" cy="711200"/>
          </a:xfrm>
          <a:prstGeom prst="ellipse">
            <a:avLst/>
          </a:prstGeom>
          <a:solidFill>
            <a:srgbClr val="00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4800" b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.VnArial" pitchFamily="34" charset="0"/>
              </a:rPr>
              <a:t>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B66C77-180A-2783-4FEC-A7CA7E51E181}"/>
              </a:ext>
            </a:extLst>
          </p:cNvPr>
          <p:cNvSpPr txBox="1"/>
          <p:nvPr/>
        </p:nvSpPr>
        <p:spPr>
          <a:xfrm>
            <a:off x="841733" y="2308993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41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521571-A426-92A4-2C76-99D4E9FB4DAD}"/>
              </a:ext>
            </a:extLst>
          </p:cNvPr>
          <p:cNvSpPr txBox="1"/>
          <p:nvPr/>
        </p:nvSpPr>
        <p:spPr>
          <a:xfrm>
            <a:off x="4015533" y="2308993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FE0FF6-99C7-8342-7382-0D7EDFF88E43}"/>
              </a:ext>
            </a:extLst>
          </p:cNvPr>
          <p:cNvSpPr txBox="1"/>
          <p:nvPr/>
        </p:nvSpPr>
        <p:spPr>
          <a:xfrm>
            <a:off x="7223197" y="2308993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4B445A-50CE-000A-07E1-9089971BB211}"/>
              </a:ext>
            </a:extLst>
          </p:cNvPr>
          <p:cNvSpPr txBox="1"/>
          <p:nvPr/>
        </p:nvSpPr>
        <p:spPr>
          <a:xfrm>
            <a:off x="876920" y="3487394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01A406-7868-1C68-4BD7-EE2BBC1023B8}"/>
              </a:ext>
            </a:extLst>
          </p:cNvPr>
          <p:cNvSpPr txBox="1"/>
          <p:nvPr/>
        </p:nvSpPr>
        <p:spPr>
          <a:xfrm>
            <a:off x="4028075" y="3503225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7AEAD-3E84-DAA3-C563-361FDD827051}"/>
              </a:ext>
            </a:extLst>
          </p:cNvPr>
          <p:cNvSpPr txBox="1"/>
          <p:nvPr/>
        </p:nvSpPr>
        <p:spPr>
          <a:xfrm>
            <a:off x="7255091" y="3483873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D4ECB7-04BF-EED6-20DA-0C1B6FA0513F}"/>
              </a:ext>
            </a:extLst>
          </p:cNvPr>
          <p:cNvSpPr txBox="1"/>
          <p:nvPr/>
        </p:nvSpPr>
        <p:spPr>
          <a:xfrm>
            <a:off x="83472" y="2904197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+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0E7E9C-C614-5D25-97C5-131FBAE0ADD3}"/>
              </a:ext>
            </a:extLst>
          </p:cNvPr>
          <p:cNvSpPr txBox="1"/>
          <p:nvPr/>
        </p:nvSpPr>
        <p:spPr>
          <a:xfrm>
            <a:off x="3257272" y="2904197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+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3A11CA-5B0E-9DAE-B215-F54DB3092EC2}"/>
              </a:ext>
            </a:extLst>
          </p:cNvPr>
          <p:cNvSpPr txBox="1"/>
          <p:nvPr/>
        </p:nvSpPr>
        <p:spPr>
          <a:xfrm>
            <a:off x="6464936" y="2904197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+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4D9AC8-C338-955C-9C0B-E80ECB8460BE}"/>
              </a:ext>
            </a:extLst>
          </p:cNvPr>
          <p:cNvCxnSpPr/>
          <p:nvPr/>
        </p:nvCxnSpPr>
        <p:spPr>
          <a:xfrm>
            <a:off x="2841192" y="2252711"/>
            <a:ext cx="0" cy="3587223"/>
          </a:xfrm>
          <a:prstGeom prst="line">
            <a:avLst/>
          </a:prstGeom>
          <a:ln w="19050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F3B959D-958B-A024-9E99-FC373D4F2B5C}"/>
              </a:ext>
            </a:extLst>
          </p:cNvPr>
          <p:cNvCxnSpPr/>
          <p:nvPr/>
        </p:nvCxnSpPr>
        <p:spPr>
          <a:xfrm>
            <a:off x="6057213" y="2252711"/>
            <a:ext cx="0" cy="3587223"/>
          </a:xfrm>
          <a:prstGeom prst="line">
            <a:avLst/>
          </a:prstGeom>
          <a:ln w="19050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2AB16D6-0E94-4ADC-720B-14053F12B3F5}"/>
              </a:ext>
            </a:extLst>
          </p:cNvPr>
          <p:cNvCxnSpPr/>
          <p:nvPr/>
        </p:nvCxnSpPr>
        <p:spPr>
          <a:xfrm>
            <a:off x="536933" y="4575978"/>
            <a:ext cx="17272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DACB033-EEB1-E1C9-2C3B-39692B3C28BA}"/>
              </a:ext>
            </a:extLst>
          </p:cNvPr>
          <p:cNvCxnSpPr/>
          <p:nvPr/>
        </p:nvCxnSpPr>
        <p:spPr>
          <a:xfrm>
            <a:off x="3710733" y="4575978"/>
            <a:ext cx="17272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784E6AA-FE87-3D96-C0EC-F5B81F4577E8}"/>
              </a:ext>
            </a:extLst>
          </p:cNvPr>
          <p:cNvCxnSpPr/>
          <p:nvPr/>
        </p:nvCxnSpPr>
        <p:spPr>
          <a:xfrm>
            <a:off x="7019997" y="4575978"/>
            <a:ext cx="17272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5619E45-F62D-BEC1-B11E-256356BA8EBF}"/>
              </a:ext>
            </a:extLst>
          </p:cNvPr>
          <p:cNvCxnSpPr/>
          <p:nvPr/>
        </p:nvCxnSpPr>
        <p:spPr>
          <a:xfrm>
            <a:off x="9348424" y="2252711"/>
            <a:ext cx="0" cy="3587223"/>
          </a:xfrm>
          <a:prstGeom prst="line">
            <a:avLst/>
          </a:prstGeom>
          <a:ln w="19050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53089310-9FAA-6958-FC71-5BA03A46A0D3}"/>
              </a:ext>
            </a:extLst>
          </p:cNvPr>
          <p:cNvSpPr txBox="1"/>
          <p:nvPr/>
        </p:nvSpPr>
        <p:spPr>
          <a:xfrm>
            <a:off x="10253153" y="2308993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60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30E0853-C386-18BE-0EDD-46FB14E4A039}"/>
              </a:ext>
            </a:extLst>
          </p:cNvPr>
          <p:cNvSpPr txBox="1"/>
          <p:nvPr/>
        </p:nvSpPr>
        <p:spPr>
          <a:xfrm>
            <a:off x="10262824" y="3458378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29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EC40689-BABA-A5E5-401A-987CABEA645C}"/>
              </a:ext>
            </a:extLst>
          </p:cNvPr>
          <p:cNvSpPr txBox="1"/>
          <p:nvPr/>
        </p:nvSpPr>
        <p:spPr>
          <a:xfrm>
            <a:off x="9494892" y="2904197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+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7B3E4CAA-5E3C-9EA0-97AE-A374048D3674}"/>
              </a:ext>
            </a:extLst>
          </p:cNvPr>
          <p:cNvCxnSpPr/>
          <p:nvPr/>
        </p:nvCxnSpPr>
        <p:spPr>
          <a:xfrm>
            <a:off x="10049953" y="4575978"/>
            <a:ext cx="17272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95A2275F-6790-A352-E7E2-13BEE1D4C25E}"/>
              </a:ext>
            </a:extLst>
          </p:cNvPr>
          <p:cNvSpPr txBox="1"/>
          <p:nvPr/>
        </p:nvSpPr>
        <p:spPr>
          <a:xfrm>
            <a:off x="610824" y="4462472"/>
            <a:ext cx="1364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2355A06-1BA3-1F8E-A72E-EAB65AE27884}"/>
              </a:ext>
            </a:extLst>
          </p:cNvPr>
          <p:cNvSpPr txBox="1"/>
          <p:nvPr/>
        </p:nvSpPr>
        <p:spPr>
          <a:xfrm>
            <a:off x="1138080" y="4462472"/>
            <a:ext cx="1364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076B980-9089-D736-64D1-9357126C0A01}"/>
              </a:ext>
            </a:extLst>
          </p:cNvPr>
          <p:cNvSpPr txBox="1"/>
          <p:nvPr/>
        </p:nvSpPr>
        <p:spPr>
          <a:xfrm>
            <a:off x="3736232" y="4474379"/>
            <a:ext cx="1364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F6F9693-2F29-E6A2-F793-3C0F5A710065}"/>
              </a:ext>
            </a:extLst>
          </p:cNvPr>
          <p:cNvSpPr txBox="1"/>
          <p:nvPr/>
        </p:nvSpPr>
        <p:spPr>
          <a:xfrm>
            <a:off x="4263488" y="4474379"/>
            <a:ext cx="1364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17ED1CD-7C94-7CDB-FB51-E645C9E63CA6}"/>
              </a:ext>
            </a:extLst>
          </p:cNvPr>
          <p:cNvSpPr txBox="1"/>
          <p:nvPr/>
        </p:nvSpPr>
        <p:spPr>
          <a:xfrm>
            <a:off x="6999343" y="4506016"/>
            <a:ext cx="1364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86FC3E-DCBA-9AD6-6D17-E931BADC07C5}"/>
              </a:ext>
            </a:extLst>
          </p:cNvPr>
          <p:cNvSpPr txBox="1"/>
          <p:nvPr/>
        </p:nvSpPr>
        <p:spPr>
          <a:xfrm>
            <a:off x="7519528" y="4481824"/>
            <a:ext cx="1364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6B7DF09-74D4-A968-9384-4B2A78D1C532}"/>
              </a:ext>
            </a:extLst>
          </p:cNvPr>
          <p:cNvSpPr txBox="1"/>
          <p:nvPr/>
        </p:nvSpPr>
        <p:spPr>
          <a:xfrm>
            <a:off x="9987048" y="4498192"/>
            <a:ext cx="1364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7EF9739-273F-D317-2185-05F05EC7BC6A}"/>
              </a:ext>
            </a:extLst>
          </p:cNvPr>
          <p:cNvSpPr txBox="1"/>
          <p:nvPr/>
        </p:nvSpPr>
        <p:spPr>
          <a:xfrm>
            <a:off x="10514304" y="4498192"/>
            <a:ext cx="1364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522909568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FF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B235806C-7B08-C62D-908C-A0806DB229A9}"/>
              </a:ext>
            </a:extLst>
          </p:cNvPr>
          <p:cNvSpPr/>
          <p:nvPr/>
        </p:nvSpPr>
        <p:spPr>
          <a:xfrm>
            <a:off x="528754" y="625386"/>
            <a:ext cx="711200" cy="711200"/>
          </a:xfrm>
          <a:prstGeom prst="ellipse">
            <a:avLst/>
          </a:prstGeom>
          <a:solidFill>
            <a:srgbClr val="00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4267" b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.VnArial" pitchFamily="34" charset="0"/>
              </a:rPr>
              <a:t>2</a:t>
            </a:r>
          </a:p>
        </p:txBody>
      </p:sp>
      <p:sp>
        <p:nvSpPr>
          <p:cNvPr id="3" name="Title 4">
            <a:extLst>
              <a:ext uri="{FF2B5EF4-FFF2-40B4-BE49-F238E27FC236}">
                <a16:creationId xmlns:a16="http://schemas.microsoft.com/office/drawing/2014/main" id="{4BED7D04-4FF3-396F-049E-E40CA60178C2}"/>
              </a:ext>
            </a:extLst>
          </p:cNvPr>
          <p:cNvSpPr txBox="1">
            <a:spLocks/>
          </p:cNvSpPr>
          <p:nvPr/>
        </p:nvSpPr>
        <p:spPr>
          <a:xfrm>
            <a:off x="1195504" y="445470"/>
            <a:ext cx="8391619" cy="1143000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1219170"/>
            <a:r>
              <a:rPr lang="en-US" sz="3733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Đặt tính rồi tính </a:t>
            </a:r>
          </a:p>
        </p:txBody>
      </p:sp>
      <p:sp>
        <p:nvSpPr>
          <p:cNvPr id="4" name="Rounded Rectangle 1">
            <a:extLst>
              <a:ext uri="{FF2B5EF4-FFF2-40B4-BE49-F238E27FC236}">
                <a16:creationId xmlns:a16="http://schemas.microsoft.com/office/drawing/2014/main" id="{BD8CA741-0682-32AE-3501-BB4CF48C8BEC}"/>
              </a:ext>
            </a:extLst>
          </p:cNvPr>
          <p:cNvSpPr/>
          <p:nvPr/>
        </p:nvSpPr>
        <p:spPr>
          <a:xfrm>
            <a:off x="544723" y="1625964"/>
            <a:ext cx="2759171" cy="1016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5333" b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13 + 21</a:t>
            </a:r>
          </a:p>
        </p:txBody>
      </p:sp>
      <p:sp>
        <p:nvSpPr>
          <p:cNvPr id="5" name="Rounded Rectangle 12">
            <a:extLst>
              <a:ext uri="{FF2B5EF4-FFF2-40B4-BE49-F238E27FC236}">
                <a16:creationId xmlns:a16="http://schemas.microsoft.com/office/drawing/2014/main" id="{0E447F33-3E5B-2322-695D-ACC96C51E0A1}"/>
              </a:ext>
            </a:extLst>
          </p:cNvPr>
          <p:cNvSpPr/>
          <p:nvPr/>
        </p:nvSpPr>
        <p:spPr>
          <a:xfrm>
            <a:off x="3491124" y="1668298"/>
            <a:ext cx="2814591" cy="1016000"/>
          </a:xfrm>
          <a:prstGeom prst="roundRect">
            <a:avLst/>
          </a:prstGeom>
          <a:solidFill>
            <a:srgbClr val="FFD0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5333" b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15 + 64</a:t>
            </a:r>
          </a:p>
        </p:txBody>
      </p:sp>
      <p:sp>
        <p:nvSpPr>
          <p:cNvPr id="6" name="Rounded Rectangle 13">
            <a:extLst>
              <a:ext uri="{FF2B5EF4-FFF2-40B4-BE49-F238E27FC236}">
                <a16:creationId xmlns:a16="http://schemas.microsoft.com/office/drawing/2014/main" id="{9FDA5DD3-1970-5DFD-3F49-89F38253FE21}"/>
              </a:ext>
            </a:extLst>
          </p:cNvPr>
          <p:cNvSpPr/>
          <p:nvPr/>
        </p:nvSpPr>
        <p:spPr>
          <a:xfrm>
            <a:off x="6553636" y="1735151"/>
            <a:ext cx="2814591" cy="10160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5333" b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34 + 40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13C23B-1677-4886-CBBA-00A5438E5857}"/>
              </a:ext>
            </a:extLst>
          </p:cNvPr>
          <p:cNvSpPr txBox="1"/>
          <p:nvPr/>
        </p:nvSpPr>
        <p:spPr>
          <a:xfrm>
            <a:off x="1009402" y="2778421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FD6520-AB32-78D9-8001-4285512581E6}"/>
              </a:ext>
            </a:extLst>
          </p:cNvPr>
          <p:cNvSpPr txBox="1"/>
          <p:nvPr/>
        </p:nvSpPr>
        <p:spPr>
          <a:xfrm>
            <a:off x="4026832" y="2778421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64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C2B60C-B91F-88F7-5EC3-6F2F9E57FCD0}"/>
              </a:ext>
            </a:extLst>
          </p:cNvPr>
          <p:cNvSpPr txBox="1"/>
          <p:nvPr/>
        </p:nvSpPr>
        <p:spPr>
          <a:xfrm>
            <a:off x="7174123" y="2778421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5B20A7-6874-A664-AE6D-4DA105724A95}"/>
              </a:ext>
            </a:extLst>
          </p:cNvPr>
          <p:cNvSpPr txBox="1"/>
          <p:nvPr/>
        </p:nvSpPr>
        <p:spPr>
          <a:xfrm>
            <a:off x="1009402" y="3972653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3B165D0-6927-2525-558A-750530984387}"/>
              </a:ext>
            </a:extLst>
          </p:cNvPr>
          <p:cNvSpPr txBox="1"/>
          <p:nvPr/>
        </p:nvSpPr>
        <p:spPr>
          <a:xfrm>
            <a:off x="4002867" y="3972653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07A28B-A65C-09C9-8932-78A0AA357963}"/>
              </a:ext>
            </a:extLst>
          </p:cNvPr>
          <p:cNvSpPr txBox="1"/>
          <p:nvPr/>
        </p:nvSpPr>
        <p:spPr>
          <a:xfrm>
            <a:off x="7174123" y="3972653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F380911-D41E-6D62-767A-AC0B9F710CEC}"/>
              </a:ext>
            </a:extLst>
          </p:cNvPr>
          <p:cNvSpPr txBox="1"/>
          <p:nvPr/>
        </p:nvSpPr>
        <p:spPr>
          <a:xfrm>
            <a:off x="239923" y="3373625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+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5BCFDC5-68C1-BCD8-0FC7-ED709B7F1E2D}"/>
              </a:ext>
            </a:extLst>
          </p:cNvPr>
          <p:cNvSpPr txBox="1"/>
          <p:nvPr/>
        </p:nvSpPr>
        <p:spPr>
          <a:xfrm>
            <a:off x="3287923" y="3373625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+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241B37-5D07-6DED-78B1-B2EF01281406}"/>
              </a:ext>
            </a:extLst>
          </p:cNvPr>
          <p:cNvSpPr txBox="1"/>
          <p:nvPr/>
        </p:nvSpPr>
        <p:spPr>
          <a:xfrm>
            <a:off x="6437523" y="3373625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+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E43FEB7-BBE9-3074-4E6C-1EBDEBDCCDFC}"/>
              </a:ext>
            </a:extLst>
          </p:cNvPr>
          <p:cNvCxnSpPr/>
          <p:nvPr/>
        </p:nvCxnSpPr>
        <p:spPr>
          <a:xfrm>
            <a:off x="674032" y="5045406"/>
            <a:ext cx="17272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B5E712A-4E9D-C78E-B362-52297FB8A3DB}"/>
              </a:ext>
            </a:extLst>
          </p:cNvPr>
          <p:cNvCxnSpPr/>
          <p:nvPr/>
        </p:nvCxnSpPr>
        <p:spPr>
          <a:xfrm>
            <a:off x="3722032" y="5045406"/>
            <a:ext cx="17272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F0D9150-F83B-8C88-9B6F-974CABDA99BA}"/>
              </a:ext>
            </a:extLst>
          </p:cNvPr>
          <p:cNvCxnSpPr/>
          <p:nvPr/>
        </p:nvCxnSpPr>
        <p:spPr>
          <a:xfrm>
            <a:off x="6973232" y="5045406"/>
            <a:ext cx="17272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96B54B3F-947B-01BE-7867-DD9683C60132}"/>
              </a:ext>
            </a:extLst>
          </p:cNvPr>
          <p:cNvSpPr txBox="1"/>
          <p:nvPr/>
        </p:nvSpPr>
        <p:spPr>
          <a:xfrm>
            <a:off x="1009402" y="4957661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FBE3865-356E-C5CD-564B-58BF2CDBC4FF}"/>
              </a:ext>
            </a:extLst>
          </p:cNvPr>
          <p:cNvSpPr txBox="1"/>
          <p:nvPr/>
        </p:nvSpPr>
        <p:spPr>
          <a:xfrm>
            <a:off x="4022214" y="4957661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79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0A056E1-58F6-D032-ADA5-35C2CC0255C8}"/>
              </a:ext>
            </a:extLst>
          </p:cNvPr>
          <p:cNvSpPr txBox="1"/>
          <p:nvPr/>
        </p:nvSpPr>
        <p:spPr>
          <a:xfrm>
            <a:off x="7174123" y="4957661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74</a:t>
            </a:r>
          </a:p>
        </p:txBody>
      </p:sp>
      <p:sp>
        <p:nvSpPr>
          <p:cNvPr id="39" name="Rounded Rectangle 23">
            <a:extLst>
              <a:ext uri="{FF2B5EF4-FFF2-40B4-BE49-F238E27FC236}">
                <a16:creationId xmlns:a16="http://schemas.microsoft.com/office/drawing/2014/main" id="{6740B584-2513-1097-CA6F-278389AFC2EC}"/>
              </a:ext>
            </a:extLst>
          </p:cNvPr>
          <p:cNvSpPr/>
          <p:nvPr/>
        </p:nvSpPr>
        <p:spPr>
          <a:xfrm>
            <a:off x="9548418" y="1739768"/>
            <a:ext cx="2814591" cy="1016000"/>
          </a:xfrm>
          <a:prstGeom prst="roundRect">
            <a:avLst/>
          </a:prstGeom>
          <a:solidFill>
            <a:srgbClr val="A6D8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vi-VN" sz="5333" b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83</a:t>
            </a:r>
            <a:r>
              <a:rPr lang="en-US" sz="5333" b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+ </a:t>
            </a:r>
            <a:r>
              <a:rPr lang="vi-VN" sz="5333" b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15</a:t>
            </a:r>
            <a:endParaRPr lang="en-US" sz="5333" b="1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EF30CFD-85DE-91EC-1D70-8BC6F2EDCDAC}"/>
              </a:ext>
            </a:extLst>
          </p:cNvPr>
          <p:cNvSpPr txBox="1"/>
          <p:nvPr/>
        </p:nvSpPr>
        <p:spPr>
          <a:xfrm>
            <a:off x="10222123" y="2794946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vi-VN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83</a:t>
            </a:r>
            <a:endParaRPr lang="en-US" sz="720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DA49EA5-AB69-0BFA-F3A0-F47ED844A811}"/>
              </a:ext>
            </a:extLst>
          </p:cNvPr>
          <p:cNvSpPr txBox="1"/>
          <p:nvPr/>
        </p:nvSpPr>
        <p:spPr>
          <a:xfrm>
            <a:off x="10222123" y="3989178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vi-VN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15</a:t>
            </a:r>
            <a:endParaRPr lang="en-US" sz="720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18D2AB6-CED8-5A2A-E10D-B3CA4C8766C3}"/>
              </a:ext>
            </a:extLst>
          </p:cNvPr>
          <p:cNvSpPr txBox="1"/>
          <p:nvPr/>
        </p:nvSpPr>
        <p:spPr>
          <a:xfrm>
            <a:off x="9485523" y="3390150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+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77D37EFC-4451-205F-4EA1-D553EE113891}"/>
              </a:ext>
            </a:extLst>
          </p:cNvPr>
          <p:cNvCxnSpPr/>
          <p:nvPr/>
        </p:nvCxnSpPr>
        <p:spPr>
          <a:xfrm>
            <a:off x="10021232" y="5061931"/>
            <a:ext cx="17272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78E02276-38F5-7802-D4A1-E0970664235C}"/>
              </a:ext>
            </a:extLst>
          </p:cNvPr>
          <p:cNvSpPr txBox="1"/>
          <p:nvPr/>
        </p:nvSpPr>
        <p:spPr>
          <a:xfrm>
            <a:off x="10222123" y="4974186"/>
            <a:ext cx="142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vi-VN" sz="72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98</a:t>
            </a:r>
            <a:endParaRPr lang="en-US" sz="720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09975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9" grpId="0"/>
      <p:bldP spid="20" grpId="0"/>
      <p:bldP spid="21" grpId="0"/>
      <p:bldP spid="40" grpId="0"/>
      <p:bldP spid="41" grpId="0"/>
      <p:bldP spid="42" grpId="0"/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FF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4DE323B-3E00-4767-9B32-0B119DC593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590" y="4126103"/>
            <a:ext cx="2705100" cy="22193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7D9B2F0-00B8-413E-9CB6-9808BD22B4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9244" y="4116577"/>
            <a:ext cx="2505075" cy="22383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72643E7-C970-45CB-8641-AA49A3ED8C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4913" y="4006869"/>
            <a:ext cx="2505075" cy="2219325"/>
          </a:xfrm>
          <a:prstGeom prst="rect">
            <a:avLst/>
          </a:prstGeom>
        </p:spPr>
      </p:pic>
      <p:pic>
        <p:nvPicPr>
          <p:cNvPr id="62" name="图片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7" t="32122" r="68182" b="53333"/>
          <a:stretch>
            <a:fillRect/>
          </a:stretch>
        </p:blipFill>
        <p:spPr>
          <a:xfrm>
            <a:off x="0" y="153573"/>
            <a:ext cx="830590" cy="643037"/>
          </a:xfrm>
          <a:prstGeom prst="rect">
            <a:avLst/>
          </a:prstGeom>
        </p:spPr>
      </p:pic>
      <p:sp>
        <p:nvSpPr>
          <p:cNvPr id="71" name="任意多边形 10"/>
          <p:cNvSpPr/>
          <p:nvPr/>
        </p:nvSpPr>
        <p:spPr>
          <a:xfrm rot="10800000" flipH="1" flipV="1">
            <a:off x="1484395" y="304478"/>
            <a:ext cx="9082005" cy="638951"/>
          </a:xfrm>
          <a:custGeom>
            <a:avLst/>
            <a:gdLst>
              <a:gd name="connsiteX0" fmla="*/ 135734 w 5735830"/>
              <a:gd name="connsiteY0" fmla="*/ 360201 h 4633519"/>
              <a:gd name="connsiteX1" fmla="*/ 250034 w 5735830"/>
              <a:gd name="connsiteY1" fmla="*/ 1666487 h 4633519"/>
              <a:gd name="connsiteX2" fmla="*/ 201049 w 5735830"/>
              <a:gd name="connsiteY2" fmla="*/ 4262730 h 4633519"/>
              <a:gd name="connsiteX3" fmla="*/ 1376706 w 5735830"/>
              <a:gd name="connsiteY3" fmla="*/ 4475001 h 4633519"/>
              <a:gd name="connsiteX4" fmla="*/ 5344549 w 5735830"/>
              <a:gd name="connsiteY4" fmla="*/ 4491330 h 4633519"/>
              <a:gd name="connsiteX5" fmla="*/ 5360877 w 5735830"/>
              <a:gd name="connsiteY5" fmla="*/ 2613544 h 4633519"/>
              <a:gd name="connsiteX6" fmla="*/ 5507834 w 5735830"/>
              <a:gd name="connsiteY6" fmla="*/ 278558 h 4633519"/>
              <a:gd name="connsiteX7" fmla="*/ 1899220 w 5735830"/>
              <a:gd name="connsiteY7" fmla="*/ 294887 h 4633519"/>
              <a:gd name="connsiteX8" fmla="*/ 152063 w 5735830"/>
              <a:gd name="connsiteY8" fmla="*/ 972 h 4633519"/>
              <a:gd name="connsiteX9" fmla="*/ 86749 w 5735830"/>
              <a:gd name="connsiteY9" fmla="*/ 409187 h 4633519"/>
              <a:gd name="connsiteX10" fmla="*/ 135734 w 5735830"/>
              <a:gd name="connsiteY10" fmla="*/ 360201 h 4633519"/>
              <a:gd name="connsiteX0-1" fmla="*/ 92877 w 5741958"/>
              <a:gd name="connsiteY0-2" fmla="*/ 409187 h 4633519"/>
              <a:gd name="connsiteX1-3" fmla="*/ 256162 w 5741958"/>
              <a:gd name="connsiteY1-4" fmla="*/ 1666487 h 4633519"/>
              <a:gd name="connsiteX2-5" fmla="*/ 207177 w 5741958"/>
              <a:gd name="connsiteY2-6" fmla="*/ 4262730 h 4633519"/>
              <a:gd name="connsiteX3-7" fmla="*/ 1382834 w 5741958"/>
              <a:gd name="connsiteY3-8" fmla="*/ 4475001 h 4633519"/>
              <a:gd name="connsiteX4-9" fmla="*/ 5350677 w 5741958"/>
              <a:gd name="connsiteY4-10" fmla="*/ 4491330 h 4633519"/>
              <a:gd name="connsiteX5-11" fmla="*/ 5367005 w 5741958"/>
              <a:gd name="connsiteY5-12" fmla="*/ 2613544 h 4633519"/>
              <a:gd name="connsiteX6-13" fmla="*/ 5513962 w 5741958"/>
              <a:gd name="connsiteY6-14" fmla="*/ 278558 h 4633519"/>
              <a:gd name="connsiteX7-15" fmla="*/ 1905348 w 5741958"/>
              <a:gd name="connsiteY7-16" fmla="*/ 294887 h 4633519"/>
              <a:gd name="connsiteX8-17" fmla="*/ 158191 w 5741958"/>
              <a:gd name="connsiteY8-18" fmla="*/ 972 h 4633519"/>
              <a:gd name="connsiteX9-19" fmla="*/ 92877 w 5741958"/>
              <a:gd name="connsiteY9-20" fmla="*/ 409187 h 4633519"/>
              <a:gd name="connsiteX0-21" fmla="*/ 92877 w 5741958"/>
              <a:gd name="connsiteY0-22" fmla="*/ 768415 h 4633519"/>
              <a:gd name="connsiteX1-23" fmla="*/ 256162 w 5741958"/>
              <a:gd name="connsiteY1-24" fmla="*/ 1666487 h 4633519"/>
              <a:gd name="connsiteX2-25" fmla="*/ 207177 w 5741958"/>
              <a:gd name="connsiteY2-26" fmla="*/ 4262730 h 4633519"/>
              <a:gd name="connsiteX3-27" fmla="*/ 1382834 w 5741958"/>
              <a:gd name="connsiteY3-28" fmla="*/ 4475001 h 4633519"/>
              <a:gd name="connsiteX4-29" fmla="*/ 5350677 w 5741958"/>
              <a:gd name="connsiteY4-30" fmla="*/ 4491330 h 4633519"/>
              <a:gd name="connsiteX5-31" fmla="*/ 5367005 w 5741958"/>
              <a:gd name="connsiteY5-32" fmla="*/ 2613544 h 4633519"/>
              <a:gd name="connsiteX6-33" fmla="*/ 5513962 w 5741958"/>
              <a:gd name="connsiteY6-34" fmla="*/ 278558 h 4633519"/>
              <a:gd name="connsiteX7-35" fmla="*/ 1905348 w 5741958"/>
              <a:gd name="connsiteY7-36" fmla="*/ 294887 h 4633519"/>
              <a:gd name="connsiteX8-37" fmla="*/ 158191 w 5741958"/>
              <a:gd name="connsiteY8-38" fmla="*/ 972 h 4633519"/>
              <a:gd name="connsiteX9-39" fmla="*/ 92877 w 5741958"/>
              <a:gd name="connsiteY9-40" fmla="*/ 768415 h 4633519"/>
              <a:gd name="connsiteX0-41" fmla="*/ 3451 w 5652532"/>
              <a:gd name="connsiteY0-42" fmla="*/ 654617 h 4519721"/>
              <a:gd name="connsiteX1-43" fmla="*/ 166736 w 5652532"/>
              <a:gd name="connsiteY1-44" fmla="*/ 1552689 h 4519721"/>
              <a:gd name="connsiteX2-45" fmla="*/ 117751 w 5652532"/>
              <a:gd name="connsiteY2-46" fmla="*/ 4148932 h 4519721"/>
              <a:gd name="connsiteX3-47" fmla="*/ 1293408 w 5652532"/>
              <a:gd name="connsiteY3-48" fmla="*/ 4361203 h 4519721"/>
              <a:gd name="connsiteX4-49" fmla="*/ 5261251 w 5652532"/>
              <a:gd name="connsiteY4-50" fmla="*/ 4377532 h 4519721"/>
              <a:gd name="connsiteX5-51" fmla="*/ 5277579 w 5652532"/>
              <a:gd name="connsiteY5-52" fmla="*/ 2499746 h 4519721"/>
              <a:gd name="connsiteX6-53" fmla="*/ 5424536 w 5652532"/>
              <a:gd name="connsiteY6-54" fmla="*/ 164760 h 4519721"/>
              <a:gd name="connsiteX7-55" fmla="*/ 1815922 w 5652532"/>
              <a:gd name="connsiteY7-56" fmla="*/ 181089 h 4519721"/>
              <a:gd name="connsiteX8-57" fmla="*/ 346351 w 5652532"/>
              <a:gd name="connsiteY8-58" fmla="*/ 1474 h 4519721"/>
              <a:gd name="connsiteX9-59" fmla="*/ 3451 w 5652532"/>
              <a:gd name="connsiteY9-60" fmla="*/ 654617 h 4519721"/>
              <a:gd name="connsiteX0-61" fmla="*/ 3451 w 5613197"/>
              <a:gd name="connsiteY0-62" fmla="*/ 698621 h 4563725"/>
              <a:gd name="connsiteX1-63" fmla="*/ 166736 w 5613197"/>
              <a:gd name="connsiteY1-64" fmla="*/ 1596693 h 4563725"/>
              <a:gd name="connsiteX2-65" fmla="*/ 117751 w 5613197"/>
              <a:gd name="connsiteY2-66" fmla="*/ 4192936 h 4563725"/>
              <a:gd name="connsiteX3-67" fmla="*/ 1293408 w 5613197"/>
              <a:gd name="connsiteY3-68" fmla="*/ 4405207 h 4563725"/>
              <a:gd name="connsiteX4-69" fmla="*/ 5261251 w 5613197"/>
              <a:gd name="connsiteY4-70" fmla="*/ 4421536 h 4563725"/>
              <a:gd name="connsiteX5-71" fmla="*/ 5277579 w 5613197"/>
              <a:gd name="connsiteY5-72" fmla="*/ 2543750 h 4563725"/>
              <a:gd name="connsiteX6-73" fmla="*/ 5424536 w 5613197"/>
              <a:gd name="connsiteY6-74" fmla="*/ 208764 h 4563725"/>
              <a:gd name="connsiteX7-75" fmla="*/ 2354765 w 5613197"/>
              <a:gd name="connsiteY7-76" fmla="*/ 94464 h 4563725"/>
              <a:gd name="connsiteX8-77" fmla="*/ 346351 w 5613197"/>
              <a:gd name="connsiteY8-78" fmla="*/ 45478 h 4563725"/>
              <a:gd name="connsiteX9-79" fmla="*/ 3451 w 5613197"/>
              <a:gd name="connsiteY9-80" fmla="*/ 698621 h 4563725"/>
              <a:gd name="connsiteX0-81" fmla="*/ 3451 w 5554564"/>
              <a:gd name="connsiteY0-82" fmla="*/ 677467 h 4542571"/>
              <a:gd name="connsiteX1-83" fmla="*/ 166736 w 5554564"/>
              <a:gd name="connsiteY1-84" fmla="*/ 1575539 h 4542571"/>
              <a:gd name="connsiteX2-85" fmla="*/ 117751 w 5554564"/>
              <a:gd name="connsiteY2-86" fmla="*/ 4171782 h 4542571"/>
              <a:gd name="connsiteX3-87" fmla="*/ 1293408 w 5554564"/>
              <a:gd name="connsiteY3-88" fmla="*/ 4384053 h 4542571"/>
              <a:gd name="connsiteX4-89" fmla="*/ 5261251 w 5554564"/>
              <a:gd name="connsiteY4-90" fmla="*/ 4400382 h 4542571"/>
              <a:gd name="connsiteX5-91" fmla="*/ 5277579 w 5554564"/>
              <a:gd name="connsiteY5-92" fmla="*/ 2522596 h 4542571"/>
              <a:gd name="connsiteX6-93" fmla="*/ 5424536 w 5554564"/>
              <a:gd name="connsiteY6-94" fmla="*/ 187610 h 4542571"/>
              <a:gd name="connsiteX7-95" fmla="*/ 2354765 w 5554564"/>
              <a:gd name="connsiteY7-96" fmla="*/ 73310 h 4542571"/>
              <a:gd name="connsiteX8-97" fmla="*/ 346351 w 5554564"/>
              <a:gd name="connsiteY8-98" fmla="*/ 24324 h 4542571"/>
              <a:gd name="connsiteX9-99" fmla="*/ 3451 w 5554564"/>
              <a:gd name="connsiteY9-100" fmla="*/ 677467 h 4542571"/>
              <a:gd name="connsiteX0-101" fmla="*/ 3451 w 5682000"/>
              <a:gd name="connsiteY0-102" fmla="*/ 700982 h 4563669"/>
              <a:gd name="connsiteX1-103" fmla="*/ 166736 w 5682000"/>
              <a:gd name="connsiteY1-104" fmla="*/ 1599054 h 4563669"/>
              <a:gd name="connsiteX2-105" fmla="*/ 117751 w 5682000"/>
              <a:gd name="connsiteY2-106" fmla="*/ 4195297 h 4563669"/>
              <a:gd name="connsiteX3-107" fmla="*/ 1293408 w 5682000"/>
              <a:gd name="connsiteY3-108" fmla="*/ 4407568 h 4563669"/>
              <a:gd name="connsiteX4-109" fmla="*/ 5261251 w 5682000"/>
              <a:gd name="connsiteY4-110" fmla="*/ 4423897 h 4563669"/>
              <a:gd name="connsiteX5-111" fmla="*/ 5489850 w 5682000"/>
              <a:gd name="connsiteY5-112" fmla="*/ 2578768 h 4563669"/>
              <a:gd name="connsiteX6-113" fmla="*/ 5424536 w 5682000"/>
              <a:gd name="connsiteY6-114" fmla="*/ 211125 h 4563669"/>
              <a:gd name="connsiteX7-115" fmla="*/ 2354765 w 5682000"/>
              <a:gd name="connsiteY7-116" fmla="*/ 96825 h 4563669"/>
              <a:gd name="connsiteX8-117" fmla="*/ 346351 w 5682000"/>
              <a:gd name="connsiteY8-118" fmla="*/ 47839 h 4563669"/>
              <a:gd name="connsiteX9-119" fmla="*/ 3451 w 5682000"/>
              <a:gd name="connsiteY9-120" fmla="*/ 700982 h 4563669"/>
              <a:gd name="connsiteX0-121" fmla="*/ 3451 w 5687062"/>
              <a:gd name="connsiteY0-122" fmla="*/ 700982 h 4602114"/>
              <a:gd name="connsiteX1-123" fmla="*/ 166736 w 5687062"/>
              <a:gd name="connsiteY1-124" fmla="*/ 1599054 h 4602114"/>
              <a:gd name="connsiteX2-125" fmla="*/ 117751 w 5687062"/>
              <a:gd name="connsiteY2-126" fmla="*/ 4195297 h 4602114"/>
              <a:gd name="connsiteX3-127" fmla="*/ 1293408 w 5687062"/>
              <a:gd name="connsiteY3-128" fmla="*/ 4407568 h 4602114"/>
              <a:gd name="connsiteX4-129" fmla="*/ 5146951 w 5687062"/>
              <a:gd name="connsiteY4-130" fmla="*/ 4472883 h 4602114"/>
              <a:gd name="connsiteX5-131" fmla="*/ 5489850 w 5687062"/>
              <a:gd name="connsiteY5-132" fmla="*/ 2578768 h 4602114"/>
              <a:gd name="connsiteX6-133" fmla="*/ 5424536 w 5687062"/>
              <a:gd name="connsiteY6-134" fmla="*/ 211125 h 4602114"/>
              <a:gd name="connsiteX7-135" fmla="*/ 2354765 w 5687062"/>
              <a:gd name="connsiteY7-136" fmla="*/ 96825 h 4602114"/>
              <a:gd name="connsiteX8-137" fmla="*/ 346351 w 5687062"/>
              <a:gd name="connsiteY8-138" fmla="*/ 47839 h 4602114"/>
              <a:gd name="connsiteX9-139" fmla="*/ 3451 w 5687062"/>
              <a:gd name="connsiteY9-140" fmla="*/ 700982 h 4602114"/>
              <a:gd name="connsiteX0-141" fmla="*/ 3451 w 5687062"/>
              <a:gd name="connsiteY0-142" fmla="*/ 700982 h 4630183"/>
              <a:gd name="connsiteX1-143" fmla="*/ 166736 w 5687062"/>
              <a:gd name="connsiteY1-144" fmla="*/ 1599054 h 4630183"/>
              <a:gd name="connsiteX2-145" fmla="*/ 117751 w 5687062"/>
              <a:gd name="connsiteY2-146" fmla="*/ 4195297 h 4630183"/>
              <a:gd name="connsiteX3-147" fmla="*/ 1750608 w 5687062"/>
              <a:gd name="connsiteY3-148" fmla="*/ 4489211 h 4630183"/>
              <a:gd name="connsiteX4-149" fmla="*/ 5146951 w 5687062"/>
              <a:gd name="connsiteY4-150" fmla="*/ 4472883 h 4630183"/>
              <a:gd name="connsiteX5-151" fmla="*/ 5489850 w 5687062"/>
              <a:gd name="connsiteY5-152" fmla="*/ 2578768 h 4630183"/>
              <a:gd name="connsiteX6-153" fmla="*/ 5424536 w 5687062"/>
              <a:gd name="connsiteY6-154" fmla="*/ 211125 h 4630183"/>
              <a:gd name="connsiteX7-155" fmla="*/ 2354765 w 5687062"/>
              <a:gd name="connsiteY7-156" fmla="*/ 96825 h 4630183"/>
              <a:gd name="connsiteX8-157" fmla="*/ 346351 w 5687062"/>
              <a:gd name="connsiteY8-158" fmla="*/ 47839 h 4630183"/>
              <a:gd name="connsiteX9-159" fmla="*/ 3451 w 5687062"/>
              <a:gd name="connsiteY9-160" fmla="*/ 700982 h 4630183"/>
              <a:gd name="connsiteX0-161" fmla="*/ 39466 w 5723077"/>
              <a:gd name="connsiteY0-162" fmla="*/ 700982 h 4630183"/>
              <a:gd name="connsiteX1-163" fmla="*/ 55794 w 5723077"/>
              <a:gd name="connsiteY1-164" fmla="*/ 1958282 h 4630183"/>
              <a:gd name="connsiteX2-165" fmla="*/ 153766 w 5723077"/>
              <a:gd name="connsiteY2-166" fmla="*/ 4195297 h 4630183"/>
              <a:gd name="connsiteX3-167" fmla="*/ 1786623 w 5723077"/>
              <a:gd name="connsiteY3-168" fmla="*/ 4489211 h 4630183"/>
              <a:gd name="connsiteX4-169" fmla="*/ 5182966 w 5723077"/>
              <a:gd name="connsiteY4-170" fmla="*/ 4472883 h 4630183"/>
              <a:gd name="connsiteX5-171" fmla="*/ 5525865 w 5723077"/>
              <a:gd name="connsiteY5-172" fmla="*/ 2578768 h 4630183"/>
              <a:gd name="connsiteX6-173" fmla="*/ 5460551 w 5723077"/>
              <a:gd name="connsiteY6-174" fmla="*/ 211125 h 4630183"/>
              <a:gd name="connsiteX7-175" fmla="*/ 2390780 w 5723077"/>
              <a:gd name="connsiteY7-176" fmla="*/ 96825 h 4630183"/>
              <a:gd name="connsiteX8-177" fmla="*/ 382366 w 5723077"/>
              <a:gd name="connsiteY8-178" fmla="*/ 47839 h 4630183"/>
              <a:gd name="connsiteX9-179" fmla="*/ 39466 w 5723077"/>
              <a:gd name="connsiteY9-180" fmla="*/ 700982 h 4630183"/>
              <a:gd name="connsiteX0-181" fmla="*/ 39466 w 5723077"/>
              <a:gd name="connsiteY0-182" fmla="*/ 700982 h 4598647"/>
              <a:gd name="connsiteX1-183" fmla="*/ 55794 w 5723077"/>
              <a:gd name="connsiteY1-184" fmla="*/ 1958282 h 4598647"/>
              <a:gd name="connsiteX2-185" fmla="*/ 153766 w 5723077"/>
              <a:gd name="connsiteY2-186" fmla="*/ 4195297 h 4598647"/>
              <a:gd name="connsiteX3-187" fmla="*/ 1786623 w 5723077"/>
              <a:gd name="connsiteY3-188" fmla="*/ 4489211 h 4598647"/>
              <a:gd name="connsiteX4-189" fmla="*/ 5182966 w 5723077"/>
              <a:gd name="connsiteY4-190" fmla="*/ 4472883 h 4598647"/>
              <a:gd name="connsiteX5-191" fmla="*/ 5525865 w 5723077"/>
              <a:gd name="connsiteY5-192" fmla="*/ 2578768 h 4598647"/>
              <a:gd name="connsiteX6-193" fmla="*/ 5460551 w 5723077"/>
              <a:gd name="connsiteY6-194" fmla="*/ 211125 h 4598647"/>
              <a:gd name="connsiteX7-195" fmla="*/ 2390780 w 5723077"/>
              <a:gd name="connsiteY7-196" fmla="*/ 96825 h 4598647"/>
              <a:gd name="connsiteX8-197" fmla="*/ 382366 w 5723077"/>
              <a:gd name="connsiteY8-198" fmla="*/ 47839 h 4598647"/>
              <a:gd name="connsiteX9-199" fmla="*/ 39466 w 5723077"/>
              <a:gd name="connsiteY9-200" fmla="*/ 700982 h 4598647"/>
              <a:gd name="connsiteX0-201" fmla="*/ 39466 w 5716643"/>
              <a:gd name="connsiteY0-202" fmla="*/ 700982 h 4625148"/>
              <a:gd name="connsiteX1-203" fmla="*/ 55794 w 5716643"/>
              <a:gd name="connsiteY1-204" fmla="*/ 1958282 h 4625148"/>
              <a:gd name="connsiteX2-205" fmla="*/ 153766 w 5716643"/>
              <a:gd name="connsiteY2-206" fmla="*/ 4195297 h 4625148"/>
              <a:gd name="connsiteX3-207" fmla="*/ 1786623 w 5716643"/>
              <a:gd name="connsiteY3-208" fmla="*/ 4489211 h 4625148"/>
              <a:gd name="connsiteX4-209" fmla="*/ 5328776 w 5716643"/>
              <a:gd name="connsiteY4-210" fmla="*/ 4508802 h 4625148"/>
              <a:gd name="connsiteX5-211" fmla="*/ 5525865 w 5716643"/>
              <a:gd name="connsiteY5-212" fmla="*/ 2578768 h 4625148"/>
              <a:gd name="connsiteX6-213" fmla="*/ 5460551 w 5716643"/>
              <a:gd name="connsiteY6-214" fmla="*/ 211125 h 4625148"/>
              <a:gd name="connsiteX7-215" fmla="*/ 2390780 w 5716643"/>
              <a:gd name="connsiteY7-216" fmla="*/ 96825 h 4625148"/>
              <a:gd name="connsiteX8-217" fmla="*/ 382366 w 5716643"/>
              <a:gd name="connsiteY8-218" fmla="*/ 47839 h 4625148"/>
              <a:gd name="connsiteX9-219" fmla="*/ 39466 w 5716643"/>
              <a:gd name="connsiteY9-220" fmla="*/ 700982 h 4625148"/>
              <a:gd name="connsiteX0-221" fmla="*/ 39466 w 5715854"/>
              <a:gd name="connsiteY0-222" fmla="*/ 700982 h 4573748"/>
              <a:gd name="connsiteX1-223" fmla="*/ 55794 w 5715854"/>
              <a:gd name="connsiteY1-224" fmla="*/ 1958282 h 4573748"/>
              <a:gd name="connsiteX2-225" fmla="*/ 153766 w 5715854"/>
              <a:gd name="connsiteY2-226" fmla="*/ 4195297 h 4573748"/>
              <a:gd name="connsiteX3-227" fmla="*/ 1786623 w 5715854"/>
              <a:gd name="connsiteY3-228" fmla="*/ 4489211 h 4573748"/>
              <a:gd name="connsiteX4-229" fmla="*/ 5347003 w 5715854"/>
              <a:gd name="connsiteY4-230" fmla="*/ 4436964 h 4573748"/>
              <a:gd name="connsiteX5-231" fmla="*/ 5525865 w 5715854"/>
              <a:gd name="connsiteY5-232" fmla="*/ 2578768 h 4573748"/>
              <a:gd name="connsiteX6-233" fmla="*/ 5460551 w 5715854"/>
              <a:gd name="connsiteY6-234" fmla="*/ 211125 h 4573748"/>
              <a:gd name="connsiteX7-235" fmla="*/ 2390780 w 5715854"/>
              <a:gd name="connsiteY7-236" fmla="*/ 96825 h 4573748"/>
              <a:gd name="connsiteX8-237" fmla="*/ 382366 w 5715854"/>
              <a:gd name="connsiteY8-238" fmla="*/ 47839 h 4573748"/>
              <a:gd name="connsiteX9-239" fmla="*/ 39466 w 5715854"/>
              <a:gd name="connsiteY9-240" fmla="*/ 700982 h 4573748"/>
              <a:gd name="connsiteX0-241" fmla="*/ 39466 w 5628110"/>
              <a:gd name="connsiteY0-242" fmla="*/ 658040 h 4530806"/>
              <a:gd name="connsiteX1-243" fmla="*/ 55794 w 5628110"/>
              <a:gd name="connsiteY1-244" fmla="*/ 1915340 h 4530806"/>
              <a:gd name="connsiteX2-245" fmla="*/ 153766 w 5628110"/>
              <a:gd name="connsiteY2-246" fmla="*/ 4152355 h 4530806"/>
              <a:gd name="connsiteX3-247" fmla="*/ 1786623 w 5628110"/>
              <a:gd name="connsiteY3-248" fmla="*/ 4446269 h 4530806"/>
              <a:gd name="connsiteX4-249" fmla="*/ 5347003 w 5628110"/>
              <a:gd name="connsiteY4-250" fmla="*/ 4394022 h 4530806"/>
              <a:gd name="connsiteX5-251" fmla="*/ 5525865 w 5628110"/>
              <a:gd name="connsiteY5-252" fmla="*/ 2535826 h 4530806"/>
              <a:gd name="connsiteX6-253" fmla="*/ 5460551 w 5628110"/>
              <a:gd name="connsiteY6-254" fmla="*/ 168183 h 4530806"/>
              <a:gd name="connsiteX7-255" fmla="*/ 2390780 w 5628110"/>
              <a:gd name="connsiteY7-256" fmla="*/ 53883 h 4530806"/>
              <a:gd name="connsiteX8-257" fmla="*/ 382366 w 5628110"/>
              <a:gd name="connsiteY8-258" fmla="*/ 4897 h 4530806"/>
              <a:gd name="connsiteX9-259" fmla="*/ 39466 w 5628110"/>
              <a:gd name="connsiteY9-260" fmla="*/ 658040 h 4530806"/>
              <a:gd name="connsiteX0-261" fmla="*/ 39466 w 5628110"/>
              <a:gd name="connsiteY0-262" fmla="*/ 658040 h 4530806"/>
              <a:gd name="connsiteX1-263" fmla="*/ 55794 w 5628110"/>
              <a:gd name="connsiteY1-264" fmla="*/ 1915340 h 4530806"/>
              <a:gd name="connsiteX2-265" fmla="*/ 153766 w 5628110"/>
              <a:gd name="connsiteY2-266" fmla="*/ 4152355 h 4530806"/>
              <a:gd name="connsiteX3-267" fmla="*/ 1786623 w 5628110"/>
              <a:gd name="connsiteY3-268" fmla="*/ 4446269 h 4530806"/>
              <a:gd name="connsiteX4-269" fmla="*/ 5347003 w 5628110"/>
              <a:gd name="connsiteY4-270" fmla="*/ 4394022 h 4530806"/>
              <a:gd name="connsiteX5-271" fmla="*/ 5525865 w 5628110"/>
              <a:gd name="connsiteY5-272" fmla="*/ 2535826 h 4530806"/>
              <a:gd name="connsiteX6-273" fmla="*/ 5460551 w 5628110"/>
              <a:gd name="connsiteY6-274" fmla="*/ 168183 h 4530806"/>
              <a:gd name="connsiteX7-275" fmla="*/ 2390780 w 5628110"/>
              <a:gd name="connsiteY7-276" fmla="*/ 53883 h 4530806"/>
              <a:gd name="connsiteX8-277" fmla="*/ 473498 w 5628110"/>
              <a:gd name="connsiteY8-278" fmla="*/ 4897 h 4530806"/>
              <a:gd name="connsiteX9-279" fmla="*/ 39466 w 5628110"/>
              <a:gd name="connsiteY9-280" fmla="*/ 658040 h 4530806"/>
              <a:gd name="connsiteX0-281" fmla="*/ 39466 w 5628110"/>
              <a:gd name="connsiteY0-282" fmla="*/ 658040 h 4530806"/>
              <a:gd name="connsiteX1-283" fmla="*/ 55794 w 5628110"/>
              <a:gd name="connsiteY1-284" fmla="*/ 1915340 h 4530806"/>
              <a:gd name="connsiteX2-285" fmla="*/ 153766 w 5628110"/>
              <a:gd name="connsiteY2-286" fmla="*/ 4152355 h 4530806"/>
              <a:gd name="connsiteX3-287" fmla="*/ 1786623 w 5628110"/>
              <a:gd name="connsiteY3-288" fmla="*/ 4446269 h 4530806"/>
              <a:gd name="connsiteX4-289" fmla="*/ 5347003 w 5628110"/>
              <a:gd name="connsiteY4-290" fmla="*/ 4394022 h 4530806"/>
              <a:gd name="connsiteX5-291" fmla="*/ 5525865 w 5628110"/>
              <a:gd name="connsiteY5-292" fmla="*/ 2535826 h 4530806"/>
              <a:gd name="connsiteX6-293" fmla="*/ 5460551 w 5628110"/>
              <a:gd name="connsiteY6-294" fmla="*/ 168183 h 4530806"/>
              <a:gd name="connsiteX7-295" fmla="*/ 2390780 w 5628110"/>
              <a:gd name="connsiteY7-296" fmla="*/ 53883 h 4530806"/>
              <a:gd name="connsiteX8-297" fmla="*/ 473498 w 5628110"/>
              <a:gd name="connsiteY8-298" fmla="*/ 4897 h 4530806"/>
              <a:gd name="connsiteX9-299" fmla="*/ 277859 w 5628110"/>
              <a:gd name="connsiteY9-300" fmla="*/ 887092 h 4530806"/>
              <a:gd name="connsiteX0-301" fmla="*/ 39466 w 5628110"/>
              <a:gd name="connsiteY0-302" fmla="*/ 658040 h 4530806"/>
              <a:gd name="connsiteX1-303" fmla="*/ 55794 w 5628110"/>
              <a:gd name="connsiteY1-304" fmla="*/ 1915340 h 4530806"/>
              <a:gd name="connsiteX2-305" fmla="*/ 153766 w 5628110"/>
              <a:gd name="connsiteY2-306" fmla="*/ 4152355 h 4530806"/>
              <a:gd name="connsiteX3-307" fmla="*/ 1786623 w 5628110"/>
              <a:gd name="connsiteY3-308" fmla="*/ 4446269 h 4530806"/>
              <a:gd name="connsiteX4-309" fmla="*/ 5347003 w 5628110"/>
              <a:gd name="connsiteY4-310" fmla="*/ 4394022 h 4530806"/>
              <a:gd name="connsiteX5-311" fmla="*/ 5525865 w 5628110"/>
              <a:gd name="connsiteY5-312" fmla="*/ 2535826 h 4530806"/>
              <a:gd name="connsiteX6-313" fmla="*/ 5460551 w 5628110"/>
              <a:gd name="connsiteY6-314" fmla="*/ 168183 h 4530806"/>
              <a:gd name="connsiteX7-315" fmla="*/ 2390780 w 5628110"/>
              <a:gd name="connsiteY7-316" fmla="*/ 53883 h 4530806"/>
              <a:gd name="connsiteX8-317" fmla="*/ 473498 w 5628110"/>
              <a:gd name="connsiteY8-318" fmla="*/ 4897 h 4530806"/>
              <a:gd name="connsiteX0-319" fmla="*/ 39466 w 5628110"/>
              <a:gd name="connsiteY0-320" fmla="*/ 896635 h 4530806"/>
              <a:gd name="connsiteX1-321" fmla="*/ 55794 w 5628110"/>
              <a:gd name="connsiteY1-322" fmla="*/ 1915340 h 4530806"/>
              <a:gd name="connsiteX2-323" fmla="*/ 153766 w 5628110"/>
              <a:gd name="connsiteY2-324" fmla="*/ 4152355 h 4530806"/>
              <a:gd name="connsiteX3-325" fmla="*/ 1786623 w 5628110"/>
              <a:gd name="connsiteY3-326" fmla="*/ 4446269 h 4530806"/>
              <a:gd name="connsiteX4-327" fmla="*/ 5347003 w 5628110"/>
              <a:gd name="connsiteY4-328" fmla="*/ 4394022 h 4530806"/>
              <a:gd name="connsiteX5-329" fmla="*/ 5525865 w 5628110"/>
              <a:gd name="connsiteY5-330" fmla="*/ 2535826 h 4530806"/>
              <a:gd name="connsiteX6-331" fmla="*/ 5460551 w 5628110"/>
              <a:gd name="connsiteY6-332" fmla="*/ 168183 h 4530806"/>
              <a:gd name="connsiteX7-333" fmla="*/ 2390780 w 5628110"/>
              <a:gd name="connsiteY7-334" fmla="*/ 53883 h 4530806"/>
              <a:gd name="connsiteX8-335" fmla="*/ 473498 w 5628110"/>
              <a:gd name="connsiteY8-336" fmla="*/ 4897 h 4530806"/>
              <a:gd name="connsiteX0-337" fmla="*/ 39466 w 5628110"/>
              <a:gd name="connsiteY0-338" fmla="*/ 896635 h 4530806"/>
              <a:gd name="connsiteX1-339" fmla="*/ 55794 w 5628110"/>
              <a:gd name="connsiteY1-340" fmla="*/ 1915340 h 4530806"/>
              <a:gd name="connsiteX2-341" fmla="*/ 153766 w 5628110"/>
              <a:gd name="connsiteY2-342" fmla="*/ 4152355 h 4530806"/>
              <a:gd name="connsiteX3-343" fmla="*/ 1786623 w 5628110"/>
              <a:gd name="connsiteY3-344" fmla="*/ 4446269 h 4530806"/>
              <a:gd name="connsiteX4-345" fmla="*/ 5347003 w 5628110"/>
              <a:gd name="connsiteY4-346" fmla="*/ 4394022 h 4530806"/>
              <a:gd name="connsiteX5-347" fmla="*/ 5525865 w 5628110"/>
              <a:gd name="connsiteY5-348" fmla="*/ 2535826 h 4530806"/>
              <a:gd name="connsiteX6-349" fmla="*/ 5460551 w 5628110"/>
              <a:gd name="connsiteY6-350" fmla="*/ 168183 h 4530806"/>
              <a:gd name="connsiteX7-351" fmla="*/ 2390780 w 5628110"/>
              <a:gd name="connsiteY7-352" fmla="*/ 53883 h 4530806"/>
              <a:gd name="connsiteX8-353" fmla="*/ 845987 w 5628110"/>
              <a:gd name="connsiteY8-354" fmla="*/ 4897 h 453080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5628110" h="4530806">
                <a:moveTo>
                  <a:pt x="39466" y="896635"/>
                </a:moveTo>
                <a:cubicBezTo>
                  <a:pt x="-30151" y="1215042"/>
                  <a:pt x="36744" y="1372720"/>
                  <a:pt x="55794" y="1915340"/>
                </a:cubicBezTo>
                <a:cubicBezTo>
                  <a:pt x="74844" y="2457960"/>
                  <a:pt x="-134706" y="3730534"/>
                  <a:pt x="153766" y="4152355"/>
                </a:cubicBezTo>
                <a:cubicBezTo>
                  <a:pt x="442238" y="4574177"/>
                  <a:pt x="921084" y="4405991"/>
                  <a:pt x="1786623" y="4446269"/>
                </a:cubicBezTo>
                <a:cubicBezTo>
                  <a:pt x="2652162" y="4486547"/>
                  <a:pt x="4942512" y="4640591"/>
                  <a:pt x="5347003" y="4394022"/>
                </a:cubicBezTo>
                <a:cubicBezTo>
                  <a:pt x="5751494" y="4147453"/>
                  <a:pt x="5506940" y="3240133"/>
                  <a:pt x="5525865" y="2535826"/>
                </a:cubicBezTo>
                <a:cubicBezTo>
                  <a:pt x="5544790" y="1831520"/>
                  <a:pt x="5782574" y="438161"/>
                  <a:pt x="5460551" y="168183"/>
                </a:cubicBezTo>
                <a:cubicBezTo>
                  <a:pt x="5138528" y="-101795"/>
                  <a:pt x="3221955" y="81097"/>
                  <a:pt x="2390780" y="53883"/>
                </a:cubicBezTo>
                <a:cubicBezTo>
                  <a:pt x="1559605" y="26669"/>
                  <a:pt x="1148065" y="-14153"/>
                  <a:pt x="845987" y="4897"/>
                </a:cubicBezTo>
              </a:path>
            </a:pathLst>
          </a:custGeom>
          <a:noFill/>
          <a:ln w="28575" cap="rnd">
            <a:solidFill>
              <a:srgbClr val="F45D4B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" name="Oval 2"/>
          <p:cNvSpPr/>
          <p:nvPr/>
        </p:nvSpPr>
        <p:spPr>
          <a:xfrm>
            <a:off x="1679385" y="25393"/>
            <a:ext cx="600237" cy="55816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t>3</a:t>
            </a:r>
          </a:p>
        </p:txBody>
      </p:sp>
      <p:sp>
        <p:nvSpPr>
          <p:cNvPr id="72" name="Rectangle 71"/>
          <p:cNvSpPr/>
          <p:nvPr/>
        </p:nvSpPr>
        <p:spPr>
          <a:xfrm>
            <a:off x="3977436" y="278761"/>
            <a:ext cx="4678460" cy="6438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  <a:sym typeface="迷你简细行楷" panose="02010609000101010101" charset="-122"/>
              </a:rPr>
              <a:t>Tìm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  <a:sym typeface="迷你简细行楷" panose="02010609000101010101" charset="-122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  <a:sym typeface="迷你简细行楷" panose="02010609000101010101" charset="-122"/>
              </a:rPr>
              <a:t>chỗ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  <a:sym typeface="迷你简细行楷" panose="02010609000101010101" charset="-122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  <a:sym typeface="迷你简细行楷" panose="02010609000101010101" charset="-122"/>
              </a:rPr>
              <a:t>đỗ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  <a:sym typeface="迷你简细行楷" panose="02010609000101010101" charset="-122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  <a:sym typeface="迷你简细行楷" panose="02010609000101010101" charset="-122"/>
              </a:rPr>
              <a:t>cho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  <a:sym typeface="迷你简细行楷" panose="02010609000101010101" charset="-122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  <a:sym typeface="迷你简细行楷" panose="02010609000101010101" charset="-122"/>
              </a:rPr>
              <a:t>trực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  <a:sym typeface="迷你简细行楷" panose="02010609000101010101" charset="-122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  <a:sym typeface="迷你简细行楷" panose="02010609000101010101" charset="-122"/>
              </a:rPr>
              <a:t>thăng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  <a:sym typeface="迷你简细行楷" panose="02010609000101010101" charset="-122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7EFBD9-6F14-48C2-922B-43B58941D3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29244" y="1640307"/>
            <a:ext cx="2028825" cy="22574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A95FD9B-0C70-40B5-AC61-DE64CC22AB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74651" y="1755782"/>
            <a:ext cx="3019425" cy="20574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A073BA-74CA-451D-B97B-C02DD76F30F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3682" y="2087581"/>
            <a:ext cx="3152775" cy="181927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BD83483-987B-49B8-80D4-8C55F23694A0}"/>
              </a:ext>
            </a:extLst>
          </p:cNvPr>
          <p:cNvSpPr txBox="1"/>
          <p:nvPr/>
        </p:nvSpPr>
        <p:spPr>
          <a:xfrm>
            <a:off x="2996267" y="2992214"/>
            <a:ext cx="1516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= 79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8725A72-95D6-4C47-A8B8-7DA13C0A36B6}"/>
              </a:ext>
            </a:extLst>
          </p:cNvPr>
          <p:cNvSpPr txBox="1"/>
          <p:nvPr/>
        </p:nvSpPr>
        <p:spPr>
          <a:xfrm>
            <a:off x="6786069" y="2973163"/>
            <a:ext cx="1516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= 67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DCFE1D4-4D95-40A3-BEF5-E1F146E18E77}"/>
              </a:ext>
            </a:extLst>
          </p:cNvPr>
          <p:cNvSpPr txBox="1"/>
          <p:nvPr/>
        </p:nvSpPr>
        <p:spPr>
          <a:xfrm>
            <a:off x="9914859" y="2927835"/>
            <a:ext cx="1516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= 90</a:t>
            </a:r>
          </a:p>
        </p:txBody>
      </p:sp>
    </p:spTree>
    <p:extLst>
      <p:ext uri="{BB962C8B-B14F-4D97-AF65-F5344CB8AC3E}">
        <p14:creationId xmlns:p14="http://schemas.microsoft.com/office/powerpoint/2010/main" val="3130245221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77 0.1331 L 0.00377 0.1331 C 0.00677 0.13264 0.00976 0.13148 0.01276 0.13171 C 0.08203 0.13287 0.07122 0.13194 0.10937 0.13634 C 0.11732 0.13865 0.11836 0.13889 0.12838 0.14282 C 0.13086 0.14375 0.1332 0.14537 0.13567 0.14606 C 0.13776 0.14652 0.15963 0.14907 0.16094 0.1493 C 0.16393 0.15092 0.16692 0.15301 0.16992 0.15416 C 0.17929 0.15764 0.18554 0.15787 0.19531 0.15902 C 0.20091 0.16134 0.20651 0.16412 0.21237 0.16527 C 0.21745 0.16643 0.22265 0.1662 0.22773 0.1669 C 0.23554 0.16805 0.23789 0.16921 0.24583 0.17176 C 0.25429 0.18171 0.24609 0.17315 0.26849 0.17824 L 0.27565 0.17986 C 0.28997 0.18842 0.27734 0.18194 0.29284 0.18634 C 0.29375 0.18657 0.29466 0.1875 0.29557 0.18773 C 0.29817 0.18912 0.30403 0.19166 0.30729 0.19259 C 0.31302 0.19421 0.31875 0.1949 0.32448 0.19583 C 0.32747 0.19745 0.33034 0.2 0.33346 0.20069 C 0.3388 0.20208 0.34427 0.20208 0.34974 0.20231 L 0.39127 0.20393 L 0.49518 0.20717 C 0.49817 0.2081 0.50117 0.20949 0.50429 0.21041 C 0.51133 0.21203 0.52708 0.21319 0.53229 0.21365 C 0.54791 0.21828 0.52825 0.21273 0.56393 0.21666 C 0.56484 0.2169 0.56562 0.21805 0.56653 0.21828 C 0.56862 0.21921 0.57174 0.21967 0.57383 0.22152 C 0.57539 0.22291 0.57669 0.22523 0.57838 0.22639 C 0.57942 0.22731 0.5858 0.2294 0.58646 0.22963 C 0.58828 0.23171 0.59114 0.2324 0.59192 0.23611 C 0.59297 0.24166 0.59205 0.23958 0.59375 0.24259 " pathEditMode="relative" ptsTypes="AAAAAAAAAAAAAAAAAAAAAAAAAAAAAAA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1 0.12477 L -0.00481 0.12477 C -0.0138 0.13843 -0.00716 0.1294 -0.01315 0.13565 C -0.01484 0.13727 -0.01601 0.13959 -0.01783 0.14074 C -0.02031 0.1426 -0.02343 0.14306 -0.02604 0.14445 C -0.03033 0.14676 -0.03463 0.14954 -0.0388 0.15186 C -0.04283 0.15394 -0.04687 0.15602 -0.05078 0.15811 C -0.05364 0.15949 -0.05625 0.16135 -0.05911 0.1632 C -0.06341 0.16574 -0.06757 0.16922 -0.07187 0.17176 C -0.08242 0.17755 -0.0927 0.18565 -0.10403 0.18797 C -0.11276 0.18959 -0.12395 0.19167 -0.13242 0.19422 C -0.15052 0.19954 -0.13255 0.19584 -0.15169 0.20417 C -0.16224 0.20857 -0.16731 0.20787 -0.17825 0.20903 C -0.18177 0.20926 -0.18502 0.20996 -0.18841 0.21019 C -0.18997 0.21111 -0.1914 0.21227 -0.19296 0.21274 C -0.19713 0.21389 -0.2095 0.21551 -0.2151 0.21644 C -0.21601 0.2169 -0.21679 0.21736 -0.2177 0.21783 C -0.21927 0.21829 -0.22083 0.21829 -0.22239 0.21899 C -0.23502 0.22524 -0.22148 0.22107 -0.23255 0.22408 C -0.23372 0.2257 -0.23476 0.22755 -0.23606 0.22894 C -0.2375 0.23033 -0.24401 0.23125 -0.2444 0.23125 C -0.25586 0.24074 -0.24231 0.23056 -0.25351 0.23635 C -0.25455 0.23681 -0.2552 0.2382 -0.25625 0.23889 C -0.25781 0.23982 -0.25937 0.24051 -0.26093 0.24144 C -0.26211 0.24213 -0.26328 0.24283 -0.26445 0.24399 C -0.26562 0.24468 -0.2664 0.24561 -0.26731 0.2463 C -0.2707 0.24861 -0.272 0.24885 -0.27565 0.25 C -0.27656 0.25116 -0.27721 0.25278 -0.27825 0.25371 C -0.28112 0.25602 -0.28437 0.25672 -0.2875 0.25741 C -0.28867 0.25903 -0.28971 0.26135 -0.29127 0.2625 C -0.29218 0.2632 -0.30026 0.26482 -0.30039 0.26482 C -0.3013 0.26528 -0.30221 0.26621 -0.30312 0.26621 C -0.30494 0.26598 -0.30846 0.26366 -0.30846 0.26389 " pathEditMode="relative" rAng="0" ptsTypes="AAAAAAAAAAAAAAAAAAAAAAAAAAAAAAAAA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82" y="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76 0.11597 L -0.01276 0.11597 C -0.01588 0.11805 -0.01875 0.12037 -0.02187 0.12222 C -0.0233 0.12315 -0.02487 0.12315 -0.02643 0.12384 C -0.02851 0.12477 -0.0306 0.12569 -0.03268 0.12708 C -0.0358 0.12893 -0.03867 0.13148 -0.04179 0.13356 C -0.04349 0.13472 -0.04544 0.13542 -0.04713 0.1368 C -0.05 0.13912 -0.05247 0.14236 -0.05534 0.14467 C -0.05638 0.1456 -0.05768 0.14583 -0.05885 0.14629 C -0.06185 0.14745 -0.06497 0.14861 -0.06797 0.14954 C -0.08346 0.16157 -0.06211 0.14606 -0.08698 0.15926 C -0.0888 0.16018 -0.09036 0.16296 -0.09231 0.16412 C -0.10547 0.17129 -0.10664 0.17106 -0.11679 0.17361 C -0.14388 0.19305 -0.10703 0.16805 -0.13567 0.18333 C -0.13854 0.18495 -0.14101 0.18819 -0.14388 0.18981 C -0.14739 0.1919 -0.15117 0.19213 -0.15468 0.19467 C -0.15625 0.1956 -0.15781 0.19653 -0.15924 0.19792 C -0.1625 0.20069 -0.16159 0.20208 -0.16549 0.20417 C -0.16731 0.20509 -0.16914 0.20532 -0.17096 0.20579 C -0.17617 0.21204 -0.17291 0.20764 -0.17994 0.22037 C -0.18125 0.22245 -0.18216 0.22523 -0.18359 0.22685 C -0.18515 0.22824 -0.18672 0.22963 -0.18815 0.23148 C -0.18997 0.23403 -0.19166 0.23704 -0.19349 0.23958 C -0.19466 0.2412 -0.19596 0.24282 -0.19713 0.24444 C -0.19948 0.26134 -0.19596 0.24074 -0.20078 0.25555 C -0.20143 0.25764 -0.20117 0.25995 -0.20169 0.26204 C -0.20208 0.26389 -0.20286 0.26528 -0.20351 0.2669 C -0.20364 0.26782 -0.20481 0.27685 -0.20534 0.27824 C -0.20599 0.28009 -0.20794 0.2831 -0.20794 0.2831 " pathEditMode="relative" ptsTypes="AAAAAAAAAAAAAAAAAAAAAAAAAAAAA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43">
            <a:extLst>
              <a:ext uri="{FF2B5EF4-FFF2-40B4-BE49-F238E27FC236}">
                <a16:creationId xmlns:a16="http://schemas.microsoft.com/office/drawing/2014/main" id="{BFECBF7D-788E-492D-9E07-523EE47C6774}"/>
              </a:ext>
            </a:extLst>
          </p:cNvPr>
          <p:cNvSpPr/>
          <p:nvPr/>
        </p:nvSpPr>
        <p:spPr>
          <a:xfrm>
            <a:off x="1240459" y="501972"/>
            <a:ext cx="10280458" cy="1698304"/>
          </a:xfrm>
          <a:custGeom>
            <a:avLst/>
            <a:gdLst>
              <a:gd name="connsiteX0" fmla="*/ 0 w 10280458"/>
              <a:gd name="connsiteY0" fmla="*/ 283056 h 1698304"/>
              <a:gd name="connsiteX1" fmla="*/ 283056 w 10280458"/>
              <a:gd name="connsiteY1" fmla="*/ 0 h 1698304"/>
              <a:gd name="connsiteX2" fmla="*/ 563058 w 10280458"/>
              <a:gd name="connsiteY2" fmla="*/ 0 h 1698304"/>
              <a:gd name="connsiteX3" fmla="*/ 1037346 w 10280458"/>
              <a:gd name="connsiteY3" fmla="*/ 0 h 1698304"/>
              <a:gd name="connsiteX4" fmla="*/ 1414492 w 10280458"/>
              <a:gd name="connsiteY4" fmla="*/ 0 h 1698304"/>
              <a:gd name="connsiteX5" fmla="*/ 1888780 w 10280458"/>
              <a:gd name="connsiteY5" fmla="*/ 0 h 1698304"/>
              <a:gd name="connsiteX6" fmla="*/ 2265925 w 10280458"/>
              <a:gd name="connsiteY6" fmla="*/ 0 h 1698304"/>
              <a:gd name="connsiteX7" fmla="*/ 2837358 w 10280458"/>
              <a:gd name="connsiteY7" fmla="*/ 0 h 1698304"/>
              <a:gd name="connsiteX8" fmla="*/ 3214503 w 10280458"/>
              <a:gd name="connsiteY8" fmla="*/ 0 h 1698304"/>
              <a:gd name="connsiteX9" fmla="*/ 3688791 w 10280458"/>
              <a:gd name="connsiteY9" fmla="*/ 0 h 1698304"/>
              <a:gd name="connsiteX10" fmla="*/ 4260224 w 10280458"/>
              <a:gd name="connsiteY10" fmla="*/ 0 h 1698304"/>
              <a:gd name="connsiteX11" fmla="*/ 4831656 w 10280458"/>
              <a:gd name="connsiteY11" fmla="*/ 0 h 1698304"/>
              <a:gd name="connsiteX12" fmla="*/ 5597375 w 10280458"/>
              <a:gd name="connsiteY12" fmla="*/ 0 h 1698304"/>
              <a:gd name="connsiteX13" fmla="*/ 6265950 w 10280458"/>
              <a:gd name="connsiteY13" fmla="*/ 0 h 1698304"/>
              <a:gd name="connsiteX14" fmla="*/ 6545952 w 10280458"/>
              <a:gd name="connsiteY14" fmla="*/ 0 h 1698304"/>
              <a:gd name="connsiteX15" fmla="*/ 7311671 w 10280458"/>
              <a:gd name="connsiteY15" fmla="*/ 0 h 1698304"/>
              <a:gd name="connsiteX16" fmla="*/ 8077390 w 10280458"/>
              <a:gd name="connsiteY16" fmla="*/ 0 h 1698304"/>
              <a:gd name="connsiteX17" fmla="*/ 8454535 w 10280458"/>
              <a:gd name="connsiteY17" fmla="*/ 0 h 1698304"/>
              <a:gd name="connsiteX18" fmla="*/ 9220254 w 10280458"/>
              <a:gd name="connsiteY18" fmla="*/ 0 h 1698304"/>
              <a:gd name="connsiteX19" fmla="*/ 9997402 w 10280458"/>
              <a:gd name="connsiteY19" fmla="*/ 0 h 1698304"/>
              <a:gd name="connsiteX20" fmla="*/ 10280458 w 10280458"/>
              <a:gd name="connsiteY20" fmla="*/ 283056 h 1698304"/>
              <a:gd name="connsiteX21" fmla="*/ 10280458 w 10280458"/>
              <a:gd name="connsiteY21" fmla="*/ 826508 h 1698304"/>
              <a:gd name="connsiteX22" fmla="*/ 10280458 w 10280458"/>
              <a:gd name="connsiteY22" fmla="*/ 1415248 h 1698304"/>
              <a:gd name="connsiteX23" fmla="*/ 9997402 w 10280458"/>
              <a:gd name="connsiteY23" fmla="*/ 1698304 h 1698304"/>
              <a:gd name="connsiteX24" fmla="*/ 9328826 w 10280458"/>
              <a:gd name="connsiteY24" fmla="*/ 1698304 h 1698304"/>
              <a:gd name="connsiteX25" fmla="*/ 8854538 w 10280458"/>
              <a:gd name="connsiteY25" fmla="*/ 1698304 h 1698304"/>
              <a:gd name="connsiteX26" fmla="*/ 8574536 w 10280458"/>
              <a:gd name="connsiteY26" fmla="*/ 1698304 h 1698304"/>
              <a:gd name="connsiteX27" fmla="*/ 8294534 w 10280458"/>
              <a:gd name="connsiteY27" fmla="*/ 1698304 h 1698304"/>
              <a:gd name="connsiteX28" fmla="*/ 7917389 w 10280458"/>
              <a:gd name="connsiteY28" fmla="*/ 1698304 h 1698304"/>
              <a:gd name="connsiteX29" fmla="*/ 7540244 w 10280458"/>
              <a:gd name="connsiteY29" fmla="*/ 1698304 h 1698304"/>
              <a:gd name="connsiteX30" fmla="*/ 7163099 w 10280458"/>
              <a:gd name="connsiteY30" fmla="*/ 1698304 h 1698304"/>
              <a:gd name="connsiteX31" fmla="*/ 6397380 w 10280458"/>
              <a:gd name="connsiteY31" fmla="*/ 1698304 h 1698304"/>
              <a:gd name="connsiteX32" fmla="*/ 5728804 w 10280458"/>
              <a:gd name="connsiteY32" fmla="*/ 1698304 h 1698304"/>
              <a:gd name="connsiteX33" fmla="*/ 5254515 w 10280458"/>
              <a:gd name="connsiteY33" fmla="*/ 1698304 h 1698304"/>
              <a:gd name="connsiteX34" fmla="*/ 4780227 w 10280458"/>
              <a:gd name="connsiteY34" fmla="*/ 1698304 h 1698304"/>
              <a:gd name="connsiteX35" fmla="*/ 4500225 w 10280458"/>
              <a:gd name="connsiteY35" fmla="*/ 1698304 h 1698304"/>
              <a:gd name="connsiteX36" fmla="*/ 3831649 w 10280458"/>
              <a:gd name="connsiteY36" fmla="*/ 1698304 h 1698304"/>
              <a:gd name="connsiteX37" fmla="*/ 3163074 w 10280458"/>
              <a:gd name="connsiteY37" fmla="*/ 1698304 h 1698304"/>
              <a:gd name="connsiteX38" fmla="*/ 2494498 w 10280458"/>
              <a:gd name="connsiteY38" fmla="*/ 1698304 h 1698304"/>
              <a:gd name="connsiteX39" fmla="*/ 1825923 w 10280458"/>
              <a:gd name="connsiteY39" fmla="*/ 1698304 h 1698304"/>
              <a:gd name="connsiteX40" fmla="*/ 1157347 w 10280458"/>
              <a:gd name="connsiteY40" fmla="*/ 1698304 h 1698304"/>
              <a:gd name="connsiteX41" fmla="*/ 283056 w 10280458"/>
              <a:gd name="connsiteY41" fmla="*/ 1698304 h 1698304"/>
              <a:gd name="connsiteX42" fmla="*/ 0 w 10280458"/>
              <a:gd name="connsiteY42" fmla="*/ 1415248 h 1698304"/>
              <a:gd name="connsiteX43" fmla="*/ 0 w 10280458"/>
              <a:gd name="connsiteY43" fmla="*/ 837830 h 1698304"/>
              <a:gd name="connsiteX44" fmla="*/ 0 w 10280458"/>
              <a:gd name="connsiteY44" fmla="*/ 283056 h 1698304"/>
              <a:gd name="connsiteX0" fmla="*/ 0 w 10280458"/>
              <a:gd name="connsiteY0" fmla="*/ 283056 h 1698304"/>
              <a:gd name="connsiteX1" fmla="*/ 283056 w 10280458"/>
              <a:gd name="connsiteY1" fmla="*/ 0 h 1698304"/>
              <a:gd name="connsiteX2" fmla="*/ 951632 w 10280458"/>
              <a:gd name="connsiteY2" fmla="*/ 0 h 1698304"/>
              <a:gd name="connsiteX3" fmla="*/ 1620207 w 10280458"/>
              <a:gd name="connsiteY3" fmla="*/ 0 h 1698304"/>
              <a:gd name="connsiteX4" fmla="*/ 2288783 w 10280458"/>
              <a:gd name="connsiteY4" fmla="*/ 0 h 1698304"/>
              <a:gd name="connsiteX5" fmla="*/ 3054502 w 10280458"/>
              <a:gd name="connsiteY5" fmla="*/ 0 h 1698304"/>
              <a:gd name="connsiteX6" fmla="*/ 3431647 w 10280458"/>
              <a:gd name="connsiteY6" fmla="*/ 0 h 1698304"/>
              <a:gd name="connsiteX7" fmla="*/ 4003079 w 10280458"/>
              <a:gd name="connsiteY7" fmla="*/ 0 h 1698304"/>
              <a:gd name="connsiteX8" fmla="*/ 4477368 w 10280458"/>
              <a:gd name="connsiteY8" fmla="*/ 0 h 1698304"/>
              <a:gd name="connsiteX9" fmla="*/ 4854513 w 10280458"/>
              <a:gd name="connsiteY9" fmla="*/ 0 h 1698304"/>
              <a:gd name="connsiteX10" fmla="*/ 5523089 w 10280458"/>
              <a:gd name="connsiteY10" fmla="*/ 0 h 1698304"/>
              <a:gd name="connsiteX11" fmla="*/ 5803090 w 10280458"/>
              <a:gd name="connsiteY11" fmla="*/ 0 h 1698304"/>
              <a:gd name="connsiteX12" fmla="*/ 6083092 w 10280458"/>
              <a:gd name="connsiteY12" fmla="*/ 0 h 1698304"/>
              <a:gd name="connsiteX13" fmla="*/ 6751668 w 10280458"/>
              <a:gd name="connsiteY13" fmla="*/ 0 h 1698304"/>
              <a:gd name="connsiteX14" fmla="*/ 7128813 w 10280458"/>
              <a:gd name="connsiteY14" fmla="*/ 0 h 1698304"/>
              <a:gd name="connsiteX15" fmla="*/ 7505958 w 10280458"/>
              <a:gd name="connsiteY15" fmla="*/ 0 h 1698304"/>
              <a:gd name="connsiteX16" fmla="*/ 8271677 w 10280458"/>
              <a:gd name="connsiteY16" fmla="*/ 0 h 1698304"/>
              <a:gd name="connsiteX17" fmla="*/ 9037396 w 10280458"/>
              <a:gd name="connsiteY17" fmla="*/ 0 h 1698304"/>
              <a:gd name="connsiteX18" fmla="*/ 9997402 w 10280458"/>
              <a:gd name="connsiteY18" fmla="*/ 0 h 1698304"/>
              <a:gd name="connsiteX19" fmla="*/ 10280458 w 10280458"/>
              <a:gd name="connsiteY19" fmla="*/ 283056 h 1698304"/>
              <a:gd name="connsiteX20" fmla="*/ 10280458 w 10280458"/>
              <a:gd name="connsiteY20" fmla="*/ 860474 h 1698304"/>
              <a:gd name="connsiteX21" fmla="*/ 10280458 w 10280458"/>
              <a:gd name="connsiteY21" fmla="*/ 1415248 h 1698304"/>
              <a:gd name="connsiteX22" fmla="*/ 9997402 w 10280458"/>
              <a:gd name="connsiteY22" fmla="*/ 1698304 h 1698304"/>
              <a:gd name="connsiteX23" fmla="*/ 9328826 w 10280458"/>
              <a:gd name="connsiteY23" fmla="*/ 1698304 h 1698304"/>
              <a:gd name="connsiteX24" fmla="*/ 9048825 w 10280458"/>
              <a:gd name="connsiteY24" fmla="*/ 1698304 h 1698304"/>
              <a:gd name="connsiteX25" fmla="*/ 8671679 w 10280458"/>
              <a:gd name="connsiteY25" fmla="*/ 1698304 h 1698304"/>
              <a:gd name="connsiteX26" fmla="*/ 8391678 w 10280458"/>
              <a:gd name="connsiteY26" fmla="*/ 1698304 h 1698304"/>
              <a:gd name="connsiteX27" fmla="*/ 8014533 w 10280458"/>
              <a:gd name="connsiteY27" fmla="*/ 1698304 h 1698304"/>
              <a:gd name="connsiteX28" fmla="*/ 7345957 w 10280458"/>
              <a:gd name="connsiteY28" fmla="*/ 1698304 h 1698304"/>
              <a:gd name="connsiteX29" fmla="*/ 6968812 w 10280458"/>
              <a:gd name="connsiteY29" fmla="*/ 1698304 h 1698304"/>
              <a:gd name="connsiteX30" fmla="*/ 6397380 w 10280458"/>
              <a:gd name="connsiteY30" fmla="*/ 1698304 h 1698304"/>
              <a:gd name="connsiteX31" fmla="*/ 5923091 w 10280458"/>
              <a:gd name="connsiteY31" fmla="*/ 1698304 h 1698304"/>
              <a:gd name="connsiteX32" fmla="*/ 5545946 w 10280458"/>
              <a:gd name="connsiteY32" fmla="*/ 1698304 h 1698304"/>
              <a:gd name="connsiteX33" fmla="*/ 4780227 w 10280458"/>
              <a:gd name="connsiteY33" fmla="*/ 1698304 h 1698304"/>
              <a:gd name="connsiteX34" fmla="*/ 4403082 w 10280458"/>
              <a:gd name="connsiteY34" fmla="*/ 1698304 h 1698304"/>
              <a:gd name="connsiteX35" fmla="*/ 3734506 w 10280458"/>
              <a:gd name="connsiteY35" fmla="*/ 1698304 h 1698304"/>
              <a:gd name="connsiteX36" fmla="*/ 3357361 w 10280458"/>
              <a:gd name="connsiteY36" fmla="*/ 1698304 h 1698304"/>
              <a:gd name="connsiteX37" fmla="*/ 2980216 w 10280458"/>
              <a:gd name="connsiteY37" fmla="*/ 1698304 h 1698304"/>
              <a:gd name="connsiteX38" fmla="*/ 2214497 w 10280458"/>
              <a:gd name="connsiteY38" fmla="*/ 1698304 h 1698304"/>
              <a:gd name="connsiteX39" fmla="*/ 1545921 w 10280458"/>
              <a:gd name="connsiteY39" fmla="*/ 1698304 h 1698304"/>
              <a:gd name="connsiteX40" fmla="*/ 1265919 w 10280458"/>
              <a:gd name="connsiteY40" fmla="*/ 1698304 h 1698304"/>
              <a:gd name="connsiteX41" fmla="*/ 791631 w 10280458"/>
              <a:gd name="connsiteY41" fmla="*/ 1698304 h 1698304"/>
              <a:gd name="connsiteX42" fmla="*/ 283056 w 10280458"/>
              <a:gd name="connsiteY42" fmla="*/ 1698304 h 1698304"/>
              <a:gd name="connsiteX43" fmla="*/ 0 w 10280458"/>
              <a:gd name="connsiteY43" fmla="*/ 1415248 h 1698304"/>
              <a:gd name="connsiteX44" fmla="*/ 0 w 10280458"/>
              <a:gd name="connsiteY44" fmla="*/ 871796 h 1698304"/>
              <a:gd name="connsiteX45" fmla="*/ 0 w 10280458"/>
              <a:gd name="connsiteY45" fmla="*/ 283056 h 1698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0280458" h="1698304" fill="none" extrusionOk="0">
                <a:moveTo>
                  <a:pt x="0" y="283056"/>
                </a:moveTo>
                <a:cubicBezTo>
                  <a:pt x="29780" y="106998"/>
                  <a:pt x="112638" y="32074"/>
                  <a:pt x="283056" y="0"/>
                </a:cubicBezTo>
                <a:cubicBezTo>
                  <a:pt x="380449" y="-6605"/>
                  <a:pt x="471975" y="13989"/>
                  <a:pt x="563058" y="0"/>
                </a:cubicBezTo>
                <a:cubicBezTo>
                  <a:pt x="650464" y="12304"/>
                  <a:pt x="798590" y="24572"/>
                  <a:pt x="1037346" y="0"/>
                </a:cubicBezTo>
                <a:cubicBezTo>
                  <a:pt x="1278817" y="-13978"/>
                  <a:pt x="1323617" y="-5528"/>
                  <a:pt x="1414492" y="0"/>
                </a:cubicBezTo>
                <a:cubicBezTo>
                  <a:pt x="1517592" y="10532"/>
                  <a:pt x="1802899" y="5756"/>
                  <a:pt x="1888780" y="0"/>
                </a:cubicBezTo>
                <a:cubicBezTo>
                  <a:pt x="1988275" y="-8237"/>
                  <a:pt x="2164389" y="46261"/>
                  <a:pt x="2265925" y="0"/>
                </a:cubicBezTo>
                <a:cubicBezTo>
                  <a:pt x="2356544" y="-40116"/>
                  <a:pt x="2684058" y="45912"/>
                  <a:pt x="2837358" y="0"/>
                </a:cubicBezTo>
                <a:cubicBezTo>
                  <a:pt x="2975350" y="-35444"/>
                  <a:pt x="3042578" y="30439"/>
                  <a:pt x="3214503" y="0"/>
                </a:cubicBezTo>
                <a:cubicBezTo>
                  <a:pt x="3375454" y="-53170"/>
                  <a:pt x="3506869" y="9162"/>
                  <a:pt x="3688791" y="0"/>
                </a:cubicBezTo>
                <a:cubicBezTo>
                  <a:pt x="3836503" y="21758"/>
                  <a:pt x="4006491" y="48794"/>
                  <a:pt x="4260224" y="0"/>
                </a:cubicBezTo>
                <a:cubicBezTo>
                  <a:pt x="4486513" y="-68829"/>
                  <a:pt x="4719454" y="34146"/>
                  <a:pt x="4831656" y="0"/>
                </a:cubicBezTo>
                <a:cubicBezTo>
                  <a:pt x="5011181" y="-30201"/>
                  <a:pt x="5223938" y="19724"/>
                  <a:pt x="5597375" y="0"/>
                </a:cubicBezTo>
                <a:cubicBezTo>
                  <a:pt x="5991138" y="-32229"/>
                  <a:pt x="6020957" y="65752"/>
                  <a:pt x="6265950" y="0"/>
                </a:cubicBezTo>
                <a:cubicBezTo>
                  <a:pt x="6508893" y="-68257"/>
                  <a:pt x="6449296" y="14824"/>
                  <a:pt x="6545952" y="0"/>
                </a:cubicBezTo>
                <a:cubicBezTo>
                  <a:pt x="6656834" y="-7573"/>
                  <a:pt x="6967542" y="21624"/>
                  <a:pt x="7311671" y="0"/>
                </a:cubicBezTo>
                <a:cubicBezTo>
                  <a:pt x="7607200" y="-67772"/>
                  <a:pt x="7852090" y="112698"/>
                  <a:pt x="8077390" y="0"/>
                </a:cubicBezTo>
                <a:cubicBezTo>
                  <a:pt x="8271448" y="-54528"/>
                  <a:pt x="8352982" y="21403"/>
                  <a:pt x="8454535" y="0"/>
                </a:cubicBezTo>
                <a:cubicBezTo>
                  <a:pt x="8554642" y="-17109"/>
                  <a:pt x="8980656" y="50031"/>
                  <a:pt x="9220254" y="0"/>
                </a:cubicBezTo>
                <a:cubicBezTo>
                  <a:pt x="9530094" y="-39485"/>
                  <a:pt x="9854652" y="59163"/>
                  <a:pt x="9997402" y="0"/>
                </a:cubicBezTo>
                <a:cubicBezTo>
                  <a:pt x="10144231" y="-10572"/>
                  <a:pt x="10285612" y="146585"/>
                  <a:pt x="10280458" y="283056"/>
                </a:cubicBezTo>
                <a:cubicBezTo>
                  <a:pt x="10305250" y="505475"/>
                  <a:pt x="10283563" y="676128"/>
                  <a:pt x="10280458" y="826508"/>
                </a:cubicBezTo>
                <a:cubicBezTo>
                  <a:pt x="10297448" y="991688"/>
                  <a:pt x="10228962" y="1137130"/>
                  <a:pt x="10280458" y="1415248"/>
                </a:cubicBezTo>
                <a:cubicBezTo>
                  <a:pt x="10308246" y="1512584"/>
                  <a:pt x="10148071" y="1723189"/>
                  <a:pt x="9997402" y="1698304"/>
                </a:cubicBezTo>
                <a:cubicBezTo>
                  <a:pt x="9725123" y="1796036"/>
                  <a:pt x="9493236" y="1624590"/>
                  <a:pt x="9328826" y="1698304"/>
                </a:cubicBezTo>
                <a:cubicBezTo>
                  <a:pt x="9155020" y="1740949"/>
                  <a:pt x="9006594" y="1703709"/>
                  <a:pt x="8854538" y="1698304"/>
                </a:cubicBezTo>
                <a:cubicBezTo>
                  <a:pt x="8718984" y="1721520"/>
                  <a:pt x="8670522" y="1686037"/>
                  <a:pt x="8574536" y="1698304"/>
                </a:cubicBezTo>
                <a:cubicBezTo>
                  <a:pt x="8504990" y="1718977"/>
                  <a:pt x="8412762" y="1651125"/>
                  <a:pt x="8294534" y="1698304"/>
                </a:cubicBezTo>
                <a:cubicBezTo>
                  <a:pt x="8157378" y="1731730"/>
                  <a:pt x="8013719" y="1666594"/>
                  <a:pt x="7917389" y="1698304"/>
                </a:cubicBezTo>
                <a:cubicBezTo>
                  <a:pt x="7860909" y="1742503"/>
                  <a:pt x="7649829" y="1671864"/>
                  <a:pt x="7540244" y="1698304"/>
                </a:cubicBezTo>
                <a:cubicBezTo>
                  <a:pt x="7441186" y="1751517"/>
                  <a:pt x="7272364" y="1676388"/>
                  <a:pt x="7163099" y="1698304"/>
                </a:cubicBezTo>
                <a:cubicBezTo>
                  <a:pt x="7068587" y="1707497"/>
                  <a:pt x="6696081" y="1735186"/>
                  <a:pt x="6397380" y="1698304"/>
                </a:cubicBezTo>
                <a:cubicBezTo>
                  <a:pt x="6141340" y="1725170"/>
                  <a:pt x="5950903" y="1598410"/>
                  <a:pt x="5728804" y="1698304"/>
                </a:cubicBezTo>
                <a:cubicBezTo>
                  <a:pt x="5504196" y="1753098"/>
                  <a:pt x="5358029" y="1648715"/>
                  <a:pt x="5254515" y="1698304"/>
                </a:cubicBezTo>
                <a:cubicBezTo>
                  <a:pt x="5123406" y="1788332"/>
                  <a:pt x="5020362" y="1685799"/>
                  <a:pt x="4780227" y="1698304"/>
                </a:cubicBezTo>
                <a:cubicBezTo>
                  <a:pt x="4546743" y="1763341"/>
                  <a:pt x="4633964" y="1681352"/>
                  <a:pt x="4500225" y="1698304"/>
                </a:cubicBezTo>
                <a:cubicBezTo>
                  <a:pt x="4364153" y="1747320"/>
                  <a:pt x="4059395" y="1733419"/>
                  <a:pt x="3831649" y="1698304"/>
                </a:cubicBezTo>
                <a:cubicBezTo>
                  <a:pt x="3550772" y="1714827"/>
                  <a:pt x="3350462" y="1652610"/>
                  <a:pt x="3163074" y="1698304"/>
                </a:cubicBezTo>
                <a:cubicBezTo>
                  <a:pt x="2997414" y="1736033"/>
                  <a:pt x="2659601" y="1672476"/>
                  <a:pt x="2494498" y="1698304"/>
                </a:cubicBezTo>
                <a:cubicBezTo>
                  <a:pt x="2372124" y="1747575"/>
                  <a:pt x="1997142" y="1662984"/>
                  <a:pt x="1825923" y="1698304"/>
                </a:cubicBezTo>
                <a:cubicBezTo>
                  <a:pt x="1638001" y="1717564"/>
                  <a:pt x="1333708" y="1641017"/>
                  <a:pt x="1157347" y="1698304"/>
                </a:cubicBezTo>
                <a:cubicBezTo>
                  <a:pt x="1002892" y="1687366"/>
                  <a:pt x="488669" y="1597805"/>
                  <a:pt x="283056" y="1698304"/>
                </a:cubicBezTo>
                <a:cubicBezTo>
                  <a:pt x="110583" y="1705494"/>
                  <a:pt x="42475" y="1586267"/>
                  <a:pt x="0" y="1415248"/>
                </a:cubicBezTo>
                <a:cubicBezTo>
                  <a:pt x="-12045" y="1209118"/>
                  <a:pt x="-1553" y="1122043"/>
                  <a:pt x="0" y="837830"/>
                </a:cubicBezTo>
                <a:cubicBezTo>
                  <a:pt x="-4164" y="550399"/>
                  <a:pt x="3225" y="475039"/>
                  <a:pt x="0" y="283056"/>
                </a:cubicBezTo>
                <a:close/>
              </a:path>
              <a:path w="10280458" h="1698304" stroke="0" extrusionOk="0">
                <a:moveTo>
                  <a:pt x="0" y="283056"/>
                </a:moveTo>
                <a:cubicBezTo>
                  <a:pt x="-44362" y="91524"/>
                  <a:pt x="124108" y="38270"/>
                  <a:pt x="283056" y="0"/>
                </a:cubicBezTo>
                <a:cubicBezTo>
                  <a:pt x="492220" y="-87080"/>
                  <a:pt x="730788" y="-4696"/>
                  <a:pt x="951632" y="0"/>
                </a:cubicBezTo>
                <a:cubicBezTo>
                  <a:pt x="1181953" y="7483"/>
                  <a:pt x="1352437" y="94033"/>
                  <a:pt x="1620207" y="0"/>
                </a:cubicBezTo>
                <a:cubicBezTo>
                  <a:pt x="1896012" y="-77792"/>
                  <a:pt x="2102799" y="73929"/>
                  <a:pt x="2288783" y="0"/>
                </a:cubicBezTo>
                <a:cubicBezTo>
                  <a:pt x="2473644" y="-74688"/>
                  <a:pt x="2870223" y="13474"/>
                  <a:pt x="3054502" y="0"/>
                </a:cubicBezTo>
                <a:cubicBezTo>
                  <a:pt x="3227254" y="-30298"/>
                  <a:pt x="3276716" y="9759"/>
                  <a:pt x="3431647" y="0"/>
                </a:cubicBezTo>
                <a:cubicBezTo>
                  <a:pt x="3604370" y="7052"/>
                  <a:pt x="3874347" y="-21417"/>
                  <a:pt x="4003079" y="0"/>
                </a:cubicBezTo>
                <a:cubicBezTo>
                  <a:pt x="4124540" y="-173"/>
                  <a:pt x="4259196" y="23363"/>
                  <a:pt x="4477368" y="0"/>
                </a:cubicBezTo>
                <a:cubicBezTo>
                  <a:pt x="4683124" y="-20608"/>
                  <a:pt x="4721961" y="37391"/>
                  <a:pt x="4854513" y="0"/>
                </a:cubicBezTo>
                <a:cubicBezTo>
                  <a:pt x="4959228" y="7833"/>
                  <a:pt x="5187091" y="18530"/>
                  <a:pt x="5523089" y="0"/>
                </a:cubicBezTo>
                <a:cubicBezTo>
                  <a:pt x="5788464" y="-29344"/>
                  <a:pt x="5662005" y="64877"/>
                  <a:pt x="5803090" y="0"/>
                </a:cubicBezTo>
                <a:cubicBezTo>
                  <a:pt x="5925248" y="-30028"/>
                  <a:pt x="5985708" y="15042"/>
                  <a:pt x="6083092" y="0"/>
                </a:cubicBezTo>
                <a:cubicBezTo>
                  <a:pt x="6188675" y="63793"/>
                  <a:pt x="6436942" y="-7248"/>
                  <a:pt x="6751668" y="0"/>
                </a:cubicBezTo>
                <a:cubicBezTo>
                  <a:pt x="7051776" y="-8897"/>
                  <a:pt x="6993577" y="8840"/>
                  <a:pt x="7128813" y="0"/>
                </a:cubicBezTo>
                <a:cubicBezTo>
                  <a:pt x="7255309" y="-5944"/>
                  <a:pt x="7331805" y="6311"/>
                  <a:pt x="7505958" y="0"/>
                </a:cubicBezTo>
                <a:cubicBezTo>
                  <a:pt x="7611759" y="-32989"/>
                  <a:pt x="8045116" y="79952"/>
                  <a:pt x="8271677" y="0"/>
                </a:cubicBezTo>
                <a:cubicBezTo>
                  <a:pt x="8485143" y="-57317"/>
                  <a:pt x="8909179" y="75157"/>
                  <a:pt x="9037396" y="0"/>
                </a:cubicBezTo>
                <a:cubicBezTo>
                  <a:pt x="9169515" y="-76329"/>
                  <a:pt x="9811993" y="41706"/>
                  <a:pt x="9997402" y="0"/>
                </a:cubicBezTo>
                <a:cubicBezTo>
                  <a:pt x="10178876" y="-47276"/>
                  <a:pt x="10298621" y="177672"/>
                  <a:pt x="10280458" y="283056"/>
                </a:cubicBezTo>
                <a:cubicBezTo>
                  <a:pt x="10344646" y="420664"/>
                  <a:pt x="10214872" y="699525"/>
                  <a:pt x="10280458" y="860474"/>
                </a:cubicBezTo>
                <a:cubicBezTo>
                  <a:pt x="10355068" y="1073313"/>
                  <a:pt x="10249515" y="1304991"/>
                  <a:pt x="10280458" y="1415248"/>
                </a:cubicBezTo>
                <a:cubicBezTo>
                  <a:pt x="10283231" y="1578840"/>
                  <a:pt x="10175543" y="1732557"/>
                  <a:pt x="9997402" y="1698304"/>
                </a:cubicBezTo>
                <a:cubicBezTo>
                  <a:pt x="9874459" y="1702188"/>
                  <a:pt x="9519309" y="1614162"/>
                  <a:pt x="9328826" y="1698304"/>
                </a:cubicBezTo>
                <a:cubicBezTo>
                  <a:pt x="9127990" y="1752504"/>
                  <a:pt x="9127424" y="1682185"/>
                  <a:pt x="9048825" y="1698304"/>
                </a:cubicBezTo>
                <a:cubicBezTo>
                  <a:pt x="8969587" y="1744422"/>
                  <a:pt x="8789422" y="1693119"/>
                  <a:pt x="8671679" y="1698304"/>
                </a:cubicBezTo>
                <a:cubicBezTo>
                  <a:pt x="8548644" y="1709724"/>
                  <a:pt x="8454320" y="1701654"/>
                  <a:pt x="8391678" y="1698304"/>
                </a:cubicBezTo>
                <a:cubicBezTo>
                  <a:pt x="8329417" y="1718346"/>
                  <a:pt x="8172594" y="1662563"/>
                  <a:pt x="8014533" y="1698304"/>
                </a:cubicBezTo>
                <a:cubicBezTo>
                  <a:pt x="7832943" y="1725708"/>
                  <a:pt x="7592720" y="1664200"/>
                  <a:pt x="7345957" y="1698304"/>
                </a:cubicBezTo>
                <a:cubicBezTo>
                  <a:pt x="7113896" y="1716680"/>
                  <a:pt x="7116551" y="1648511"/>
                  <a:pt x="6968812" y="1698304"/>
                </a:cubicBezTo>
                <a:cubicBezTo>
                  <a:pt x="6817624" y="1750716"/>
                  <a:pt x="6707387" y="1647268"/>
                  <a:pt x="6397380" y="1698304"/>
                </a:cubicBezTo>
                <a:cubicBezTo>
                  <a:pt x="6095651" y="1753098"/>
                  <a:pt x="6108625" y="1678394"/>
                  <a:pt x="5923091" y="1698304"/>
                </a:cubicBezTo>
                <a:cubicBezTo>
                  <a:pt x="5743108" y="1718534"/>
                  <a:pt x="5704103" y="1682279"/>
                  <a:pt x="5545946" y="1698304"/>
                </a:cubicBezTo>
                <a:cubicBezTo>
                  <a:pt x="5403787" y="1689890"/>
                  <a:pt x="4982870" y="1609787"/>
                  <a:pt x="4780227" y="1698304"/>
                </a:cubicBezTo>
                <a:cubicBezTo>
                  <a:pt x="4605755" y="1790152"/>
                  <a:pt x="4498794" y="1681493"/>
                  <a:pt x="4403082" y="1698304"/>
                </a:cubicBezTo>
                <a:cubicBezTo>
                  <a:pt x="4219516" y="1713614"/>
                  <a:pt x="3926136" y="1661078"/>
                  <a:pt x="3734506" y="1698304"/>
                </a:cubicBezTo>
                <a:cubicBezTo>
                  <a:pt x="3527257" y="1794928"/>
                  <a:pt x="3525514" y="1705666"/>
                  <a:pt x="3357361" y="1698304"/>
                </a:cubicBezTo>
                <a:cubicBezTo>
                  <a:pt x="3207064" y="1722054"/>
                  <a:pt x="3145025" y="1685206"/>
                  <a:pt x="2980216" y="1698304"/>
                </a:cubicBezTo>
                <a:cubicBezTo>
                  <a:pt x="2813201" y="1710961"/>
                  <a:pt x="2386466" y="1634698"/>
                  <a:pt x="2214497" y="1698304"/>
                </a:cubicBezTo>
                <a:cubicBezTo>
                  <a:pt x="1986503" y="1706352"/>
                  <a:pt x="1806938" y="1714703"/>
                  <a:pt x="1545921" y="1698304"/>
                </a:cubicBezTo>
                <a:cubicBezTo>
                  <a:pt x="1312707" y="1705209"/>
                  <a:pt x="1389971" y="1682611"/>
                  <a:pt x="1265919" y="1698304"/>
                </a:cubicBezTo>
                <a:cubicBezTo>
                  <a:pt x="1151625" y="1710136"/>
                  <a:pt x="963445" y="1661686"/>
                  <a:pt x="791631" y="1698304"/>
                </a:cubicBezTo>
                <a:cubicBezTo>
                  <a:pt x="621677" y="1698320"/>
                  <a:pt x="514566" y="1648631"/>
                  <a:pt x="283056" y="1698304"/>
                </a:cubicBezTo>
                <a:cubicBezTo>
                  <a:pt x="90323" y="1656946"/>
                  <a:pt x="17418" y="1625086"/>
                  <a:pt x="0" y="1415248"/>
                </a:cubicBezTo>
                <a:cubicBezTo>
                  <a:pt x="-27116" y="1181341"/>
                  <a:pt x="5033" y="1019510"/>
                  <a:pt x="0" y="871796"/>
                </a:cubicBezTo>
                <a:cubicBezTo>
                  <a:pt x="-35530" y="755286"/>
                  <a:pt x="25573" y="600536"/>
                  <a:pt x="0" y="283056"/>
                </a:cubicBezTo>
                <a:close/>
              </a:path>
              <a:path w="10280458" h="1698304" fill="none" stroke="0" extrusionOk="0">
                <a:moveTo>
                  <a:pt x="0" y="283056"/>
                </a:moveTo>
                <a:cubicBezTo>
                  <a:pt x="4258" y="106521"/>
                  <a:pt x="141579" y="23350"/>
                  <a:pt x="283056" y="0"/>
                </a:cubicBezTo>
                <a:cubicBezTo>
                  <a:pt x="394064" y="-5878"/>
                  <a:pt x="493374" y="13053"/>
                  <a:pt x="563058" y="0"/>
                </a:cubicBezTo>
                <a:cubicBezTo>
                  <a:pt x="612732" y="19603"/>
                  <a:pt x="807611" y="34095"/>
                  <a:pt x="1037346" y="0"/>
                </a:cubicBezTo>
                <a:cubicBezTo>
                  <a:pt x="1274275" y="-19565"/>
                  <a:pt x="1308217" y="-2542"/>
                  <a:pt x="1414492" y="0"/>
                </a:cubicBezTo>
                <a:cubicBezTo>
                  <a:pt x="1492061" y="-11222"/>
                  <a:pt x="1777042" y="4680"/>
                  <a:pt x="1888780" y="0"/>
                </a:cubicBezTo>
                <a:cubicBezTo>
                  <a:pt x="1987992" y="-8837"/>
                  <a:pt x="2174269" y="32028"/>
                  <a:pt x="2265925" y="0"/>
                </a:cubicBezTo>
                <a:cubicBezTo>
                  <a:pt x="2382933" y="-38677"/>
                  <a:pt x="2708670" y="63072"/>
                  <a:pt x="2837358" y="0"/>
                </a:cubicBezTo>
                <a:cubicBezTo>
                  <a:pt x="2972220" y="-86365"/>
                  <a:pt x="3078083" y="-12545"/>
                  <a:pt x="3214503" y="0"/>
                </a:cubicBezTo>
                <a:cubicBezTo>
                  <a:pt x="3331135" y="1385"/>
                  <a:pt x="3533846" y="-38790"/>
                  <a:pt x="3688791" y="0"/>
                </a:cubicBezTo>
                <a:cubicBezTo>
                  <a:pt x="3849462" y="10924"/>
                  <a:pt x="4019709" y="113881"/>
                  <a:pt x="4260224" y="0"/>
                </a:cubicBezTo>
                <a:cubicBezTo>
                  <a:pt x="4513402" y="-102894"/>
                  <a:pt x="4682209" y="21212"/>
                  <a:pt x="4831656" y="0"/>
                </a:cubicBezTo>
                <a:cubicBezTo>
                  <a:pt x="4999231" y="-22100"/>
                  <a:pt x="5168976" y="60775"/>
                  <a:pt x="5597375" y="0"/>
                </a:cubicBezTo>
                <a:cubicBezTo>
                  <a:pt x="5985642" y="-7850"/>
                  <a:pt x="6054587" y="63474"/>
                  <a:pt x="6265950" y="0"/>
                </a:cubicBezTo>
                <a:cubicBezTo>
                  <a:pt x="6514305" y="-79295"/>
                  <a:pt x="6458329" y="21215"/>
                  <a:pt x="6545952" y="0"/>
                </a:cubicBezTo>
                <a:cubicBezTo>
                  <a:pt x="6607916" y="-29243"/>
                  <a:pt x="7019021" y="18556"/>
                  <a:pt x="7311671" y="0"/>
                </a:cubicBezTo>
                <a:cubicBezTo>
                  <a:pt x="7664128" y="-76696"/>
                  <a:pt x="7857960" y="-12465"/>
                  <a:pt x="8077390" y="0"/>
                </a:cubicBezTo>
                <a:cubicBezTo>
                  <a:pt x="8301321" y="-30877"/>
                  <a:pt x="8363921" y="-8705"/>
                  <a:pt x="8454535" y="0"/>
                </a:cubicBezTo>
                <a:cubicBezTo>
                  <a:pt x="8481852" y="-55654"/>
                  <a:pt x="8943951" y="39769"/>
                  <a:pt x="9220254" y="0"/>
                </a:cubicBezTo>
                <a:cubicBezTo>
                  <a:pt x="9467778" y="-31713"/>
                  <a:pt x="9784865" y="48729"/>
                  <a:pt x="9997402" y="0"/>
                </a:cubicBezTo>
                <a:cubicBezTo>
                  <a:pt x="10152057" y="9024"/>
                  <a:pt x="10248980" y="133796"/>
                  <a:pt x="10280458" y="283056"/>
                </a:cubicBezTo>
                <a:cubicBezTo>
                  <a:pt x="10325997" y="462393"/>
                  <a:pt x="10297645" y="647230"/>
                  <a:pt x="10280458" y="826508"/>
                </a:cubicBezTo>
                <a:cubicBezTo>
                  <a:pt x="10299427" y="993593"/>
                  <a:pt x="10258935" y="1107949"/>
                  <a:pt x="10280458" y="1415248"/>
                </a:cubicBezTo>
                <a:cubicBezTo>
                  <a:pt x="10301459" y="1544414"/>
                  <a:pt x="10133673" y="1706290"/>
                  <a:pt x="9997402" y="1698304"/>
                </a:cubicBezTo>
                <a:cubicBezTo>
                  <a:pt x="9696969" y="1726366"/>
                  <a:pt x="9484394" y="1626641"/>
                  <a:pt x="9328826" y="1698304"/>
                </a:cubicBezTo>
                <a:cubicBezTo>
                  <a:pt x="9157802" y="1739412"/>
                  <a:pt x="8999435" y="1678463"/>
                  <a:pt x="8854538" y="1698304"/>
                </a:cubicBezTo>
                <a:cubicBezTo>
                  <a:pt x="8725285" y="1703008"/>
                  <a:pt x="8678627" y="1663503"/>
                  <a:pt x="8574536" y="1698304"/>
                </a:cubicBezTo>
                <a:cubicBezTo>
                  <a:pt x="8478264" y="1742843"/>
                  <a:pt x="8435416" y="1668986"/>
                  <a:pt x="8294534" y="1698304"/>
                </a:cubicBezTo>
                <a:cubicBezTo>
                  <a:pt x="8147321" y="1704971"/>
                  <a:pt x="8005091" y="1672323"/>
                  <a:pt x="7917389" y="1698304"/>
                </a:cubicBezTo>
                <a:cubicBezTo>
                  <a:pt x="7813493" y="1746334"/>
                  <a:pt x="7642278" y="1665662"/>
                  <a:pt x="7540244" y="1698304"/>
                </a:cubicBezTo>
                <a:cubicBezTo>
                  <a:pt x="7472537" y="1730866"/>
                  <a:pt x="7267076" y="1693594"/>
                  <a:pt x="7163099" y="1698304"/>
                </a:cubicBezTo>
                <a:cubicBezTo>
                  <a:pt x="7041416" y="1724151"/>
                  <a:pt x="6650623" y="1725599"/>
                  <a:pt x="6397380" y="1698304"/>
                </a:cubicBezTo>
                <a:cubicBezTo>
                  <a:pt x="6185573" y="1705529"/>
                  <a:pt x="5924712" y="1605285"/>
                  <a:pt x="5728804" y="1698304"/>
                </a:cubicBezTo>
                <a:cubicBezTo>
                  <a:pt x="5504027" y="1761832"/>
                  <a:pt x="5366166" y="1637138"/>
                  <a:pt x="5254515" y="1698304"/>
                </a:cubicBezTo>
                <a:cubicBezTo>
                  <a:pt x="5152148" y="1785889"/>
                  <a:pt x="5019599" y="1683976"/>
                  <a:pt x="4780227" y="1698304"/>
                </a:cubicBezTo>
                <a:cubicBezTo>
                  <a:pt x="4554459" y="1740742"/>
                  <a:pt x="4637701" y="1672078"/>
                  <a:pt x="4500225" y="1698304"/>
                </a:cubicBezTo>
                <a:cubicBezTo>
                  <a:pt x="4368317" y="1663884"/>
                  <a:pt x="4085115" y="1705828"/>
                  <a:pt x="3831649" y="1698304"/>
                </a:cubicBezTo>
                <a:cubicBezTo>
                  <a:pt x="3545070" y="1702141"/>
                  <a:pt x="3354470" y="1679356"/>
                  <a:pt x="3163074" y="1698304"/>
                </a:cubicBezTo>
                <a:cubicBezTo>
                  <a:pt x="2982671" y="1700667"/>
                  <a:pt x="2646513" y="1620133"/>
                  <a:pt x="2494498" y="1698304"/>
                </a:cubicBezTo>
                <a:cubicBezTo>
                  <a:pt x="2362829" y="1746614"/>
                  <a:pt x="1968275" y="1647697"/>
                  <a:pt x="1825923" y="1698304"/>
                </a:cubicBezTo>
                <a:cubicBezTo>
                  <a:pt x="1628123" y="1756902"/>
                  <a:pt x="1389123" y="1692921"/>
                  <a:pt x="1157347" y="1698304"/>
                </a:cubicBezTo>
                <a:cubicBezTo>
                  <a:pt x="1000384" y="1719603"/>
                  <a:pt x="488386" y="1642149"/>
                  <a:pt x="283056" y="1698304"/>
                </a:cubicBezTo>
                <a:cubicBezTo>
                  <a:pt x="155117" y="1700575"/>
                  <a:pt x="12059" y="1618197"/>
                  <a:pt x="0" y="1415248"/>
                </a:cubicBezTo>
                <a:cubicBezTo>
                  <a:pt x="-29209" y="1182710"/>
                  <a:pt x="8607" y="1115975"/>
                  <a:pt x="0" y="837830"/>
                </a:cubicBezTo>
                <a:cubicBezTo>
                  <a:pt x="-10869" y="549006"/>
                  <a:pt x="3297" y="459531"/>
                  <a:pt x="0" y="283056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 cap="flat" cmpd="sng" algn="ctr">
            <a:solidFill>
              <a:schemeClr val="accent4"/>
            </a:solidFill>
            <a:prstDash val="solid"/>
            <a:miter lim="800000"/>
            <a:extLst>
              <a:ext uri="{C807C97D-BFC1-408E-A445-0C87EB9F89A2}">
                <ask:lineSketchStyleProps xmlns:ask="http://schemas.microsoft.com/office/drawing/2018/sketchyshapes" sd="3444377824">
                  <a:custGeom>
                    <a:avLst/>
                    <a:gdLst>
                      <a:gd name="connsiteX0" fmla="*/ 0 w 10280458"/>
                      <a:gd name="connsiteY0" fmla="*/ 283056 h 1698304"/>
                      <a:gd name="connsiteX1" fmla="*/ 283056 w 10280458"/>
                      <a:gd name="connsiteY1" fmla="*/ 0 h 1698304"/>
                      <a:gd name="connsiteX2" fmla="*/ 563058 w 10280458"/>
                      <a:gd name="connsiteY2" fmla="*/ 0 h 1698304"/>
                      <a:gd name="connsiteX3" fmla="*/ 1037346 w 10280458"/>
                      <a:gd name="connsiteY3" fmla="*/ 0 h 1698304"/>
                      <a:gd name="connsiteX4" fmla="*/ 1414492 w 10280458"/>
                      <a:gd name="connsiteY4" fmla="*/ 0 h 1698304"/>
                      <a:gd name="connsiteX5" fmla="*/ 1888780 w 10280458"/>
                      <a:gd name="connsiteY5" fmla="*/ 0 h 1698304"/>
                      <a:gd name="connsiteX6" fmla="*/ 2265925 w 10280458"/>
                      <a:gd name="connsiteY6" fmla="*/ 0 h 1698304"/>
                      <a:gd name="connsiteX7" fmla="*/ 2837358 w 10280458"/>
                      <a:gd name="connsiteY7" fmla="*/ 0 h 1698304"/>
                      <a:gd name="connsiteX8" fmla="*/ 3214503 w 10280458"/>
                      <a:gd name="connsiteY8" fmla="*/ 0 h 1698304"/>
                      <a:gd name="connsiteX9" fmla="*/ 3688791 w 10280458"/>
                      <a:gd name="connsiteY9" fmla="*/ 0 h 1698304"/>
                      <a:gd name="connsiteX10" fmla="*/ 4260224 w 10280458"/>
                      <a:gd name="connsiteY10" fmla="*/ 0 h 1698304"/>
                      <a:gd name="connsiteX11" fmla="*/ 4831656 w 10280458"/>
                      <a:gd name="connsiteY11" fmla="*/ 0 h 1698304"/>
                      <a:gd name="connsiteX12" fmla="*/ 5597375 w 10280458"/>
                      <a:gd name="connsiteY12" fmla="*/ 0 h 1698304"/>
                      <a:gd name="connsiteX13" fmla="*/ 6265950 w 10280458"/>
                      <a:gd name="connsiteY13" fmla="*/ 0 h 1698304"/>
                      <a:gd name="connsiteX14" fmla="*/ 6545952 w 10280458"/>
                      <a:gd name="connsiteY14" fmla="*/ 0 h 1698304"/>
                      <a:gd name="connsiteX15" fmla="*/ 7311671 w 10280458"/>
                      <a:gd name="connsiteY15" fmla="*/ 0 h 1698304"/>
                      <a:gd name="connsiteX16" fmla="*/ 8077390 w 10280458"/>
                      <a:gd name="connsiteY16" fmla="*/ 0 h 1698304"/>
                      <a:gd name="connsiteX17" fmla="*/ 8454535 w 10280458"/>
                      <a:gd name="connsiteY17" fmla="*/ 0 h 1698304"/>
                      <a:gd name="connsiteX18" fmla="*/ 9220254 w 10280458"/>
                      <a:gd name="connsiteY18" fmla="*/ 0 h 1698304"/>
                      <a:gd name="connsiteX19" fmla="*/ 9997402 w 10280458"/>
                      <a:gd name="connsiteY19" fmla="*/ 0 h 1698304"/>
                      <a:gd name="connsiteX20" fmla="*/ 10280458 w 10280458"/>
                      <a:gd name="connsiteY20" fmla="*/ 283056 h 1698304"/>
                      <a:gd name="connsiteX21" fmla="*/ 10280458 w 10280458"/>
                      <a:gd name="connsiteY21" fmla="*/ 826508 h 1698304"/>
                      <a:gd name="connsiteX22" fmla="*/ 10280458 w 10280458"/>
                      <a:gd name="connsiteY22" fmla="*/ 1415248 h 1698304"/>
                      <a:gd name="connsiteX23" fmla="*/ 9997402 w 10280458"/>
                      <a:gd name="connsiteY23" fmla="*/ 1698304 h 1698304"/>
                      <a:gd name="connsiteX24" fmla="*/ 9328826 w 10280458"/>
                      <a:gd name="connsiteY24" fmla="*/ 1698304 h 1698304"/>
                      <a:gd name="connsiteX25" fmla="*/ 8854538 w 10280458"/>
                      <a:gd name="connsiteY25" fmla="*/ 1698304 h 1698304"/>
                      <a:gd name="connsiteX26" fmla="*/ 8574536 w 10280458"/>
                      <a:gd name="connsiteY26" fmla="*/ 1698304 h 1698304"/>
                      <a:gd name="connsiteX27" fmla="*/ 8294534 w 10280458"/>
                      <a:gd name="connsiteY27" fmla="*/ 1698304 h 1698304"/>
                      <a:gd name="connsiteX28" fmla="*/ 7917389 w 10280458"/>
                      <a:gd name="connsiteY28" fmla="*/ 1698304 h 1698304"/>
                      <a:gd name="connsiteX29" fmla="*/ 7540244 w 10280458"/>
                      <a:gd name="connsiteY29" fmla="*/ 1698304 h 1698304"/>
                      <a:gd name="connsiteX30" fmla="*/ 7163099 w 10280458"/>
                      <a:gd name="connsiteY30" fmla="*/ 1698304 h 1698304"/>
                      <a:gd name="connsiteX31" fmla="*/ 6397380 w 10280458"/>
                      <a:gd name="connsiteY31" fmla="*/ 1698304 h 1698304"/>
                      <a:gd name="connsiteX32" fmla="*/ 5728804 w 10280458"/>
                      <a:gd name="connsiteY32" fmla="*/ 1698304 h 1698304"/>
                      <a:gd name="connsiteX33" fmla="*/ 5254515 w 10280458"/>
                      <a:gd name="connsiteY33" fmla="*/ 1698304 h 1698304"/>
                      <a:gd name="connsiteX34" fmla="*/ 4780227 w 10280458"/>
                      <a:gd name="connsiteY34" fmla="*/ 1698304 h 1698304"/>
                      <a:gd name="connsiteX35" fmla="*/ 4500225 w 10280458"/>
                      <a:gd name="connsiteY35" fmla="*/ 1698304 h 1698304"/>
                      <a:gd name="connsiteX36" fmla="*/ 3831649 w 10280458"/>
                      <a:gd name="connsiteY36" fmla="*/ 1698304 h 1698304"/>
                      <a:gd name="connsiteX37" fmla="*/ 3163074 w 10280458"/>
                      <a:gd name="connsiteY37" fmla="*/ 1698304 h 1698304"/>
                      <a:gd name="connsiteX38" fmla="*/ 2494498 w 10280458"/>
                      <a:gd name="connsiteY38" fmla="*/ 1698304 h 1698304"/>
                      <a:gd name="connsiteX39" fmla="*/ 1825923 w 10280458"/>
                      <a:gd name="connsiteY39" fmla="*/ 1698304 h 1698304"/>
                      <a:gd name="connsiteX40" fmla="*/ 1157347 w 10280458"/>
                      <a:gd name="connsiteY40" fmla="*/ 1698304 h 1698304"/>
                      <a:gd name="connsiteX41" fmla="*/ 283056 w 10280458"/>
                      <a:gd name="connsiteY41" fmla="*/ 1698304 h 1698304"/>
                      <a:gd name="connsiteX42" fmla="*/ 0 w 10280458"/>
                      <a:gd name="connsiteY42" fmla="*/ 1415248 h 1698304"/>
                      <a:gd name="connsiteX43" fmla="*/ 0 w 10280458"/>
                      <a:gd name="connsiteY43" fmla="*/ 837830 h 1698304"/>
                      <a:gd name="connsiteX44" fmla="*/ 0 w 10280458"/>
                      <a:gd name="connsiteY44" fmla="*/ 283056 h 16983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</a:cxnLst>
                    <a:rect l="l" t="t" r="r" b="b"/>
                    <a:pathLst>
                      <a:path w="10280458" h="1698304" fill="none" extrusionOk="0">
                        <a:moveTo>
                          <a:pt x="0" y="283056"/>
                        </a:moveTo>
                        <a:cubicBezTo>
                          <a:pt x="27865" y="113495"/>
                          <a:pt x="129296" y="13999"/>
                          <a:pt x="283056" y="0"/>
                        </a:cubicBezTo>
                        <a:cubicBezTo>
                          <a:pt x="376353" y="-2712"/>
                          <a:pt x="481566" y="14960"/>
                          <a:pt x="563058" y="0"/>
                        </a:cubicBezTo>
                        <a:cubicBezTo>
                          <a:pt x="644550" y="-14960"/>
                          <a:pt x="805974" y="25630"/>
                          <a:pt x="1037346" y="0"/>
                        </a:cubicBezTo>
                        <a:cubicBezTo>
                          <a:pt x="1268718" y="-25630"/>
                          <a:pt x="1321327" y="1450"/>
                          <a:pt x="1414492" y="0"/>
                        </a:cubicBezTo>
                        <a:cubicBezTo>
                          <a:pt x="1507657" y="-1450"/>
                          <a:pt x="1791930" y="8213"/>
                          <a:pt x="1888780" y="0"/>
                        </a:cubicBezTo>
                        <a:cubicBezTo>
                          <a:pt x="1985630" y="-8213"/>
                          <a:pt x="2170171" y="43016"/>
                          <a:pt x="2265925" y="0"/>
                        </a:cubicBezTo>
                        <a:cubicBezTo>
                          <a:pt x="2361680" y="-43016"/>
                          <a:pt x="2712931" y="65187"/>
                          <a:pt x="2837358" y="0"/>
                        </a:cubicBezTo>
                        <a:cubicBezTo>
                          <a:pt x="2961785" y="-65187"/>
                          <a:pt x="3069671" y="12471"/>
                          <a:pt x="3214503" y="0"/>
                        </a:cubicBezTo>
                        <a:cubicBezTo>
                          <a:pt x="3359336" y="-12471"/>
                          <a:pt x="3534353" y="4495"/>
                          <a:pt x="3688791" y="0"/>
                        </a:cubicBezTo>
                        <a:cubicBezTo>
                          <a:pt x="3843229" y="-4495"/>
                          <a:pt x="4028758" y="67206"/>
                          <a:pt x="4260224" y="0"/>
                        </a:cubicBezTo>
                        <a:cubicBezTo>
                          <a:pt x="4491690" y="-67206"/>
                          <a:pt x="4678849" y="25129"/>
                          <a:pt x="4831656" y="0"/>
                        </a:cubicBezTo>
                        <a:cubicBezTo>
                          <a:pt x="4984463" y="-25129"/>
                          <a:pt x="5218050" y="19999"/>
                          <a:pt x="5597375" y="0"/>
                        </a:cubicBezTo>
                        <a:cubicBezTo>
                          <a:pt x="5976700" y="-19999"/>
                          <a:pt x="6024932" y="70098"/>
                          <a:pt x="6265950" y="0"/>
                        </a:cubicBezTo>
                        <a:cubicBezTo>
                          <a:pt x="6506968" y="-70098"/>
                          <a:pt x="6451228" y="6629"/>
                          <a:pt x="6545952" y="0"/>
                        </a:cubicBezTo>
                        <a:cubicBezTo>
                          <a:pt x="6640676" y="-6629"/>
                          <a:pt x="6994870" y="58512"/>
                          <a:pt x="7311671" y="0"/>
                        </a:cubicBezTo>
                        <a:cubicBezTo>
                          <a:pt x="7628472" y="-58512"/>
                          <a:pt x="7861906" y="51369"/>
                          <a:pt x="8077390" y="0"/>
                        </a:cubicBezTo>
                        <a:cubicBezTo>
                          <a:pt x="8292874" y="-51369"/>
                          <a:pt x="8358855" y="12461"/>
                          <a:pt x="8454535" y="0"/>
                        </a:cubicBezTo>
                        <a:cubicBezTo>
                          <a:pt x="8550215" y="-12461"/>
                          <a:pt x="8953632" y="73168"/>
                          <a:pt x="9220254" y="0"/>
                        </a:cubicBezTo>
                        <a:cubicBezTo>
                          <a:pt x="9486876" y="-73168"/>
                          <a:pt x="9809967" y="59882"/>
                          <a:pt x="9997402" y="0"/>
                        </a:cubicBezTo>
                        <a:cubicBezTo>
                          <a:pt x="10151847" y="5064"/>
                          <a:pt x="10269997" y="123392"/>
                          <a:pt x="10280458" y="283056"/>
                        </a:cubicBezTo>
                        <a:cubicBezTo>
                          <a:pt x="10305013" y="475930"/>
                          <a:pt x="10258116" y="661189"/>
                          <a:pt x="10280458" y="826508"/>
                        </a:cubicBezTo>
                        <a:cubicBezTo>
                          <a:pt x="10302800" y="991827"/>
                          <a:pt x="10238004" y="1137252"/>
                          <a:pt x="10280458" y="1415248"/>
                        </a:cubicBezTo>
                        <a:cubicBezTo>
                          <a:pt x="10306209" y="1542719"/>
                          <a:pt x="10149116" y="1699902"/>
                          <a:pt x="9997402" y="1698304"/>
                        </a:cubicBezTo>
                        <a:cubicBezTo>
                          <a:pt x="9693439" y="1755663"/>
                          <a:pt x="9509835" y="1650079"/>
                          <a:pt x="9328826" y="1698304"/>
                        </a:cubicBezTo>
                        <a:cubicBezTo>
                          <a:pt x="9147817" y="1746529"/>
                          <a:pt x="8984935" y="1688351"/>
                          <a:pt x="8854538" y="1698304"/>
                        </a:cubicBezTo>
                        <a:cubicBezTo>
                          <a:pt x="8724141" y="1708257"/>
                          <a:pt x="8658742" y="1666031"/>
                          <a:pt x="8574536" y="1698304"/>
                        </a:cubicBezTo>
                        <a:cubicBezTo>
                          <a:pt x="8490330" y="1730577"/>
                          <a:pt x="8429914" y="1669539"/>
                          <a:pt x="8294534" y="1698304"/>
                        </a:cubicBezTo>
                        <a:cubicBezTo>
                          <a:pt x="8159154" y="1727069"/>
                          <a:pt x="7998840" y="1668451"/>
                          <a:pt x="7917389" y="1698304"/>
                        </a:cubicBezTo>
                        <a:cubicBezTo>
                          <a:pt x="7835938" y="1728157"/>
                          <a:pt x="7632173" y="1660186"/>
                          <a:pt x="7540244" y="1698304"/>
                        </a:cubicBezTo>
                        <a:cubicBezTo>
                          <a:pt x="7448316" y="1736422"/>
                          <a:pt x="7276215" y="1674243"/>
                          <a:pt x="7163099" y="1698304"/>
                        </a:cubicBezTo>
                        <a:cubicBezTo>
                          <a:pt x="7049984" y="1722365"/>
                          <a:pt x="6651325" y="1694172"/>
                          <a:pt x="6397380" y="1698304"/>
                        </a:cubicBezTo>
                        <a:cubicBezTo>
                          <a:pt x="6143435" y="1702436"/>
                          <a:pt x="5955047" y="1628933"/>
                          <a:pt x="5728804" y="1698304"/>
                        </a:cubicBezTo>
                        <a:cubicBezTo>
                          <a:pt x="5502561" y="1767675"/>
                          <a:pt x="5364986" y="1641742"/>
                          <a:pt x="5254515" y="1698304"/>
                        </a:cubicBezTo>
                        <a:cubicBezTo>
                          <a:pt x="5144044" y="1754866"/>
                          <a:pt x="5013212" y="1647979"/>
                          <a:pt x="4780227" y="1698304"/>
                        </a:cubicBezTo>
                        <a:cubicBezTo>
                          <a:pt x="4547242" y="1748629"/>
                          <a:pt x="4632220" y="1667336"/>
                          <a:pt x="4500225" y="1698304"/>
                        </a:cubicBezTo>
                        <a:cubicBezTo>
                          <a:pt x="4368230" y="1729272"/>
                          <a:pt x="4100766" y="1694449"/>
                          <a:pt x="3831649" y="1698304"/>
                        </a:cubicBezTo>
                        <a:cubicBezTo>
                          <a:pt x="3562532" y="1702159"/>
                          <a:pt x="3372240" y="1657751"/>
                          <a:pt x="3163074" y="1698304"/>
                        </a:cubicBezTo>
                        <a:cubicBezTo>
                          <a:pt x="2953909" y="1738857"/>
                          <a:pt x="2650197" y="1621708"/>
                          <a:pt x="2494498" y="1698304"/>
                        </a:cubicBezTo>
                        <a:cubicBezTo>
                          <a:pt x="2338799" y="1774900"/>
                          <a:pt x="1997434" y="1655431"/>
                          <a:pt x="1825923" y="1698304"/>
                        </a:cubicBezTo>
                        <a:cubicBezTo>
                          <a:pt x="1654412" y="1741177"/>
                          <a:pt x="1353615" y="1687817"/>
                          <a:pt x="1157347" y="1698304"/>
                        </a:cubicBezTo>
                        <a:cubicBezTo>
                          <a:pt x="961079" y="1708791"/>
                          <a:pt x="459852" y="1595055"/>
                          <a:pt x="283056" y="1698304"/>
                        </a:cubicBezTo>
                        <a:cubicBezTo>
                          <a:pt x="122398" y="1694932"/>
                          <a:pt x="23492" y="1602280"/>
                          <a:pt x="0" y="1415248"/>
                        </a:cubicBezTo>
                        <a:cubicBezTo>
                          <a:pt x="-19926" y="1198272"/>
                          <a:pt x="6183" y="1125525"/>
                          <a:pt x="0" y="837830"/>
                        </a:cubicBezTo>
                        <a:cubicBezTo>
                          <a:pt x="-6183" y="550135"/>
                          <a:pt x="13059" y="466010"/>
                          <a:pt x="0" y="283056"/>
                        </a:cubicBezTo>
                        <a:close/>
                      </a:path>
                      <a:path w="10280458" h="1698304" stroke="0" extrusionOk="0">
                        <a:moveTo>
                          <a:pt x="0" y="283056"/>
                        </a:moveTo>
                        <a:cubicBezTo>
                          <a:pt x="-20216" y="120756"/>
                          <a:pt x="141102" y="10943"/>
                          <a:pt x="283056" y="0"/>
                        </a:cubicBezTo>
                        <a:cubicBezTo>
                          <a:pt x="510749" y="-78890"/>
                          <a:pt x="725946" y="7716"/>
                          <a:pt x="951632" y="0"/>
                        </a:cubicBezTo>
                        <a:cubicBezTo>
                          <a:pt x="1177318" y="-7716"/>
                          <a:pt x="1324396" y="77138"/>
                          <a:pt x="1620207" y="0"/>
                        </a:cubicBezTo>
                        <a:cubicBezTo>
                          <a:pt x="1916018" y="-77138"/>
                          <a:pt x="2101884" y="67245"/>
                          <a:pt x="2288783" y="0"/>
                        </a:cubicBezTo>
                        <a:cubicBezTo>
                          <a:pt x="2475682" y="-67245"/>
                          <a:pt x="2884091" y="18215"/>
                          <a:pt x="3054502" y="0"/>
                        </a:cubicBezTo>
                        <a:cubicBezTo>
                          <a:pt x="3224913" y="-18215"/>
                          <a:pt x="3277899" y="7638"/>
                          <a:pt x="3431647" y="0"/>
                        </a:cubicBezTo>
                        <a:cubicBezTo>
                          <a:pt x="3585395" y="-7638"/>
                          <a:pt x="3876601" y="14683"/>
                          <a:pt x="4003079" y="0"/>
                        </a:cubicBezTo>
                        <a:cubicBezTo>
                          <a:pt x="4129557" y="-14683"/>
                          <a:pt x="4290191" y="46088"/>
                          <a:pt x="4477368" y="0"/>
                        </a:cubicBezTo>
                        <a:cubicBezTo>
                          <a:pt x="4664545" y="-46088"/>
                          <a:pt x="4748234" y="24570"/>
                          <a:pt x="4854513" y="0"/>
                        </a:cubicBezTo>
                        <a:cubicBezTo>
                          <a:pt x="4960793" y="-24570"/>
                          <a:pt x="5254907" y="56238"/>
                          <a:pt x="5523089" y="0"/>
                        </a:cubicBezTo>
                        <a:cubicBezTo>
                          <a:pt x="5791271" y="-56238"/>
                          <a:pt x="5672613" y="32999"/>
                          <a:pt x="5803090" y="0"/>
                        </a:cubicBezTo>
                        <a:cubicBezTo>
                          <a:pt x="5933567" y="-32999"/>
                          <a:pt x="6002078" y="1980"/>
                          <a:pt x="6083092" y="0"/>
                        </a:cubicBezTo>
                        <a:cubicBezTo>
                          <a:pt x="6164106" y="-1980"/>
                          <a:pt x="6445423" y="22214"/>
                          <a:pt x="6751668" y="0"/>
                        </a:cubicBezTo>
                        <a:cubicBezTo>
                          <a:pt x="7057913" y="-22214"/>
                          <a:pt x="6995839" y="16325"/>
                          <a:pt x="7128813" y="0"/>
                        </a:cubicBezTo>
                        <a:cubicBezTo>
                          <a:pt x="7261788" y="-16325"/>
                          <a:pt x="7339059" y="19944"/>
                          <a:pt x="7505958" y="0"/>
                        </a:cubicBezTo>
                        <a:cubicBezTo>
                          <a:pt x="7672857" y="-19944"/>
                          <a:pt x="8055636" y="80049"/>
                          <a:pt x="8271677" y="0"/>
                        </a:cubicBezTo>
                        <a:cubicBezTo>
                          <a:pt x="8487718" y="-80049"/>
                          <a:pt x="8879228" y="75116"/>
                          <a:pt x="9037396" y="0"/>
                        </a:cubicBezTo>
                        <a:cubicBezTo>
                          <a:pt x="9195564" y="-75116"/>
                          <a:pt x="9793395" y="27170"/>
                          <a:pt x="9997402" y="0"/>
                        </a:cubicBezTo>
                        <a:cubicBezTo>
                          <a:pt x="10156391" y="-18776"/>
                          <a:pt x="10286496" y="141024"/>
                          <a:pt x="10280458" y="283056"/>
                        </a:cubicBezTo>
                        <a:cubicBezTo>
                          <a:pt x="10339167" y="403144"/>
                          <a:pt x="10214643" y="657016"/>
                          <a:pt x="10280458" y="860474"/>
                        </a:cubicBezTo>
                        <a:cubicBezTo>
                          <a:pt x="10346273" y="1063932"/>
                          <a:pt x="10264672" y="1275515"/>
                          <a:pt x="10280458" y="1415248"/>
                        </a:cubicBezTo>
                        <a:cubicBezTo>
                          <a:pt x="10277549" y="1576233"/>
                          <a:pt x="10179506" y="1730295"/>
                          <a:pt x="9997402" y="1698304"/>
                        </a:cubicBezTo>
                        <a:cubicBezTo>
                          <a:pt x="9822940" y="1705504"/>
                          <a:pt x="9525488" y="1641261"/>
                          <a:pt x="9328826" y="1698304"/>
                        </a:cubicBezTo>
                        <a:cubicBezTo>
                          <a:pt x="9132164" y="1755347"/>
                          <a:pt x="9111095" y="1677474"/>
                          <a:pt x="9048825" y="1698304"/>
                        </a:cubicBezTo>
                        <a:cubicBezTo>
                          <a:pt x="8986555" y="1719134"/>
                          <a:pt x="8784522" y="1672170"/>
                          <a:pt x="8671679" y="1698304"/>
                        </a:cubicBezTo>
                        <a:cubicBezTo>
                          <a:pt x="8558836" y="1724438"/>
                          <a:pt x="8452243" y="1698028"/>
                          <a:pt x="8391678" y="1698304"/>
                        </a:cubicBezTo>
                        <a:cubicBezTo>
                          <a:pt x="8331113" y="1698580"/>
                          <a:pt x="8151961" y="1661194"/>
                          <a:pt x="8014533" y="1698304"/>
                        </a:cubicBezTo>
                        <a:cubicBezTo>
                          <a:pt x="7877106" y="1735414"/>
                          <a:pt x="7587616" y="1672822"/>
                          <a:pt x="7345957" y="1698304"/>
                        </a:cubicBezTo>
                        <a:cubicBezTo>
                          <a:pt x="7104298" y="1723786"/>
                          <a:pt x="7130521" y="1658513"/>
                          <a:pt x="6968812" y="1698304"/>
                        </a:cubicBezTo>
                        <a:cubicBezTo>
                          <a:pt x="6807104" y="1738095"/>
                          <a:pt x="6682880" y="1649182"/>
                          <a:pt x="6397380" y="1698304"/>
                        </a:cubicBezTo>
                        <a:cubicBezTo>
                          <a:pt x="6111880" y="1747426"/>
                          <a:pt x="6097773" y="1678372"/>
                          <a:pt x="5923091" y="1698304"/>
                        </a:cubicBezTo>
                        <a:cubicBezTo>
                          <a:pt x="5748409" y="1718236"/>
                          <a:pt x="5697971" y="1675558"/>
                          <a:pt x="5545946" y="1698304"/>
                        </a:cubicBezTo>
                        <a:cubicBezTo>
                          <a:pt x="5393921" y="1721050"/>
                          <a:pt x="4939934" y="1618776"/>
                          <a:pt x="4780227" y="1698304"/>
                        </a:cubicBezTo>
                        <a:cubicBezTo>
                          <a:pt x="4620520" y="1777832"/>
                          <a:pt x="4527063" y="1681696"/>
                          <a:pt x="4403082" y="1698304"/>
                        </a:cubicBezTo>
                        <a:cubicBezTo>
                          <a:pt x="4279102" y="1714912"/>
                          <a:pt x="3935978" y="1625551"/>
                          <a:pt x="3734506" y="1698304"/>
                        </a:cubicBezTo>
                        <a:cubicBezTo>
                          <a:pt x="3533034" y="1771057"/>
                          <a:pt x="3517922" y="1681941"/>
                          <a:pt x="3357361" y="1698304"/>
                        </a:cubicBezTo>
                        <a:cubicBezTo>
                          <a:pt x="3196800" y="1714667"/>
                          <a:pt x="3142671" y="1690473"/>
                          <a:pt x="2980216" y="1698304"/>
                        </a:cubicBezTo>
                        <a:cubicBezTo>
                          <a:pt x="2817761" y="1706135"/>
                          <a:pt x="2397696" y="1687474"/>
                          <a:pt x="2214497" y="1698304"/>
                        </a:cubicBezTo>
                        <a:cubicBezTo>
                          <a:pt x="2031298" y="1709134"/>
                          <a:pt x="1809604" y="1681261"/>
                          <a:pt x="1545921" y="1698304"/>
                        </a:cubicBezTo>
                        <a:cubicBezTo>
                          <a:pt x="1282238" y="1715347"/>
                          <a:pt x="1381991" y="1674088"/>
                          <a:pt x="1265919" y="1698304"/>
                        </a:cubicBezTo>
                        <a:cubicBezTo>
                          <a:pt x="1149847" y="1722520"/>
                          <a:pt x="962850" y="1685435"/>
                          <a:pt x="791631" y="1698304"/>
                        </a:cubicBezTo>
                        <a:cubicBezTo>
                          <a:pt x="620412" y="1711173"/>
                          <a:pt x="510127" y="1642990"/>
                          <a:pt x="283056" y="1698304"/>
                        </a:cubicBezTo>
                        <a:cubicBezTo>
                          <a:pt x="98518" y="1675204"/>
                          <a:pt x="13673" y="1599133"/>
                          <a:pt x="0" y="1415248"/>
                        </a:cubicBezTo>
                        <a:cubicBezTo>
                          <a:pt x="-43022" y="1202016"/>
                          <a:pt x="14254" y="1012793"/>
                          <a:pt x="0" y="871796"/>
                        </a:cubicBezTo>
                        <a:cubicBezTo>
                          <a:pt x="-14254" y="730799"/>
                          <a:pt x="39673" y="572184"/>
                          <a:pt x="0" y="283056"/>
                        </a:cubicBezTo>
                        <a:close/>
                      </a:path>
                    </a:pathLst>
                  </a:custGeom>
                  <ask:type>
                    <ask:lineSketchScribble/>
                  </ask:type>
                </ask:lineSketchStyleProps>
              </a:ext>
            </a:extLst>
          </a:ln>
          <a:effectLst/>
        </p:spPr>
        <p:txBody>
          <a:bodyPr rtlCol="0" anchor="ctr"/>
          <a:lstStyle/>
          <a:p>
            <a:pPr lvl="0" algn="ctr">
              <a:defRPr/>
            </a:pPr>
            <a:r>
              <a:rPr lang="vi-VN" sz="3200" dirty="0"/>
              <a:t>Có hai cây cà chua trong vườn. Một cây có 10 quả, một cây có 26 quả. Hỏi cả hai cây có bao nhiêu quả cà chua?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cs typeface="Arial"/>
              <a:sym typeface="Arial"/>
            </a:endParaRPr>
          </a:p>
        </p:txBody>
      </p:sp>
      <p:sp>
        <p:nvSpPr>
          <p:cNvPr id="12" name="椭圆 42">
            <a:extLst>
              <a:ext uri="{FF2B5EF4-FFF2-40B4-BE49-F238E27FC236}">
                <a16:creationId xmlns:a16="http://schemas.microsoft.com/office/drawing/2014/main" id="{405129F9-626A-4DF5-B43C-9864B16A8344}"/>
              </a:ext>
            </a:extLst>
          </p:cNvPr>
          <p:cNvSpPr/>
          <p:nvPr/>
        </p:nvSpPr>
        <p:spPr>
          <a:xfrm>
            <a:off x="95249" y="409575"/>
            <a:ext cx="850645" cy="896436"/>
          </a:xfrm>
          <a:prstGeom prst="ellipse">
            <a:avLst/>
          </a:prstGeom>
          <a:solidFill>
            <a:srgbClr val="F9B3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印品黑体" panose="00000500000000000000" pitchFamily="2" charset="-122"/>
                <a:cs typeface="Calibri" panose="020F0502020204030204" pitchFamily="34" charset="0"/>
              </a:rPr>
              <a:t>4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印品黑体" panose="00000500000000000000" pitchFamily="2" charset="-122"/>
              <a:cs typeface="Calibri" panose="020F050202020403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7026AC6-CB80-42A8-A54A-6558C41622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56850" y="2292673"/>
            <a:ext cx="3021100" cy="1995487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1FAE356-0419-4A19-90B5-4FB3DE8DF100}"/>
              </a:ext>
            </a:extLst>
          </p:cNvPr>
          <p:cNvCxnSpPr>
            <a:cxnSpLocks/>
          </p:cNvCxnSpPr>
          <p:nvPr/>
        </p:nvCxnSpPr>
        <p:spPr>
          <a:xfrm flipV="1">
            <a:off x="6802056" y="1327462"/>
            <a:ext cx="2971570" cy="1870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C3CC593-3CD8-41E7-920D-F689F6A9489F}"/>
              </a:ext>
            </a:extLst>
          </p:cNvPr>
          <p:cNvCxnSpPr>
            <a:cxnSpLocks/>
          </p:cNvCxnSpPr>
          <p:nvPr/>
        </p:nvCxnSpPr>
        <p:spPr>
          <a:xfrm>
            <a:off x="9996026" y="1315364"/>
            <a:ext cx="113626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4EEC318-C06C-41FD-A616-AB49F77167B0}"/>
              </a:ext>
            </a:extLst>
          </p:cNvPr>
          <p:cNvCxnSpPr>
            <a:cxnSpLocks/>
          </p:cNvCxnSpPr>
          <p:nvPr/>
        </p:nvCxnSpPr>
        <p:spPr>
          <a:xfrm>
            <a:off x="2207296" y="1804471"/>
            <a:ext cx="1514099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94022C5-EA72-4582-9A76-5F187489699D}"/>
              </a:ext>
            </a:extLst>
          </p:cNvPr>
          <p:cNvCxnSpPr>
            <a:cxnSpLocks/>
          </p:cNvCxnSpPr>
          <p:nvPr/>
        </p:nvCxnSpPr>
        <p:spPr>
          <a:xfrm>
            <a:off x="4576910" y="1819608"/>
            <a:ext cx="606903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443A0E66-C1C9-4B5F-9892-5016D32E0498}"/>
              </a:ext>
            </a:extLst>
          </p:cNvPr>
          <p:cNvSpPr txBox="1"/>
          <p:nvPr/>
        </p:nvSpPr>
        <p:spPr>
          <a:xfrm>
            <a:off x="1575428" y="4679829"/>
            <a:ext cx="65383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Cả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 2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cây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có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tất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cả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 36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quả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cà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+mn-cs"/>
              </a:rPr>
              <a:t>chua</a:t>
            </a:r>
            <a:endParaRPr kumimoji="0" lang="vi-VN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1D4CDA2F-12E0-4F95-903D-CE14776D6755}"/>
              </a:ext>
            </a:extLst>
          </p:cNvPr>
          <p:cNvSpPr/>
          <p:nvPr/>
        </p:nvSpPr>
        <p:spPr>
          <a:xfrm>
            <a:off x="2055549" y="3137245"/>
            <a:ext cx="869500" cy="800370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3A836E-5056-476B-BF79-BF84B64D660B}"/>
              </a:ext>
            </a:extLst>
          </p:cNvPr>
          <p:cNvSpPr/>
          <p:nvPr/>
        </p:nvSpPr>
        <p:spPr>
          <a:xfrm>
            <a:off x="3039229" y="3137245"/>
            <a:ext cx="869500" cy="800370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8CF7089D-072A-4C7B-BE4F-F49B87DB39EF}"/>
              </a:ext>
            </a:extLst>
          </p:cNvPr>
          <p:cNvSpPr/>
          <p:nvPr/>
        </p:nvSpPr>
        <p:spPr>
          <a:xfrm>
            <a:off x="4022909" y="3137245"/>
            <a:ext cx="869500" cy="800370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F06965-E3B5-4118-896F-21BFB0EC8859}"/>
              </a:ext>
            </a:extLst>
          </p:cNvPr>
          <p:cNvSpPr/>
          <p:nvPr/>
        </p:nvSpPr>
        <p:spPr>
          <a:xfrm>
            <a:off x="5033134" y="3145458"/>
            <a:ext cx="869500" cy="800370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FE892E66-434F-488C-9962-466D5B77DB29}"/>
              </a:ext>
            </a:extLst>
          </p:cNvPr>
          <p:cNvSpPr/>
          <p:nvPr/>
        </p:nvSpPr>
        <p:spPr>
          <a:xfrm>
            <a:off x="6057899" y="3145458"/>
            <a:ext cx="869500" cy="800370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2B0CFF75-B5BE-4837-9DF6-D2E428DEBE45}"/>
              </a:ext>
            </a:extLst>
          </p:cNvPr>
          <p:cNvSpPr/>
          <p:nvPr/>
        </p:nvSpPr>
        <p:spPr>
          <a:xfrm>
            <a:off x="2106919" y="3204292"/>
            <a:ext cx="777045" cy="67012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F7A8F394-FAF9-48CD-A35B-D20B170F665E}"/>
              </a:ext>
            </a:extLst>
          </p:cNvPr>
          <p:cNvSpPr/>
          <p:nvPr/>
        </p:nvSpPr>
        <p:spPr>
          <a:xfrm>
            <a:off x="3155958" y="3202368"/>
            <a:ext cx="629362" cy="67012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F2E66077-4EE5-4CC9-838C-2A3F7E4EA601}"/>
              </a:ext>
            </a:extLst>
          </p:cNvPr>
          <p:cNvSpPr/>
          <p:nvPr/>
        </p:nvSpPr>
        <p:spPr>
          <a:xfrm>
            <a:off x="4071167" y="3202368"/>
            <a:ext cx="773456" cy="67012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1D51E6AA-36FB-42A3-9DE8-41FF735532D3}"/>
              </a:ext>
            </a:extLst>
          </p:cNvPr>
          <p:cNvSpPr/>
          <p:nvPr/>
        </p:nvSpPr>
        <p:spPr>
          <a:xfrm>
            <a:off x="5088426" y="3202368"/>
            <a:ext cx="773456" cy="67012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595650C8-8C26-491D-AF1D-321748861DBA}"/>
              </a:ext>
            </a:extLst>
          </p:cNvPr>
          <p:cNvSpPr/>
          <p:nvPr/>
        </p:nvSpPr>
        <p:spPr>
          <a:xfrm>
            <a:off x="6081792" y="3244881"/>
            <a:ext cx="773456" cy="67012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</a:t>
            </a:r>
          </a:p>
        </p:txBody>
      </p:sp>
    </p:spTree>
    <p:extLst>
      <p:ext uri="{BB962C8B-B14F-4D97-AF65-F5344CB8AC3E}">
        <p14:creationId xmlns:p14="http://schemas.microsoft.com/office/powerpoint/2010/main" val="3353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22" grpId="0"/>
      <p:bldP spid="17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32" y="-182759"/>
            <a:ext cx="11030242" cy="748746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50" y="3714690"/>
            <a:ext cx="3479800" cy="34798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456" y="3153154"/>
            <a:ext cx="4151553" cy="415155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758"/>
          <a:stretch>
            <a:fillRect/>
          </a:stretch>
        </p:blipFill>
        <p:spPr>
          <a:xfrm>
            <a:off x="42341" y="0"/>
            <a:ext cx="12149659" cy="111442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7" t="32122" r="68182" b="53333"/>
          <a:stretch>
            <a:fillRect/>
          </a:stretch>
        </p:blipFill>
        <p:spPr>
          <a:xfrm>
            <a:off x="1855470" y="2033557"/>
            <a:ext cx="984250" cy="762000"/>
          </a:xfrm>
          <a:prstGeom prst="rect">
            <a:avLst/>
          </a:prstGeom>
        </p:spPr>
      </p:pic>
      <p:pic>
        <p:nvPicPr>
          <p:cNvPr id="4" name="Picture 3" descr="A yellow and pink text on a black background&#10;&#10;AI-generated content may be incorrect.">
            <a:extLst>
              <a:ext uri="{FF2B5EF4-FFF2-40B4-BE49-F238E27FC236}">
                <a16:creationId xmlns:a16="http://schemas.microsoft.com/office/drawing/2014/main" id="{6905FF0A-9442-A572-3F14-3691D5DCDC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297" y="1982243"/>
            <a:ext cx="7784096" cy="261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840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C409E34-7EA8-0974-ED92-B7DC0A6916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001000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9E075CFF-3111-0F68-D0DF-F9756A2EA80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125218" y="-2743200"/>
            <a:ext cx="7941564" cy="8229600"/>
          </a:xfrm>
          <a:prstGeom prst="rect">
            <a:avLst/>
          </a:prstGeom>
        </p:spPr>
      </p:pic>
      <p:pic>
        <p:nvPicPr>
          <p:cNvPr id="2" name="Tieng-chuong-chuong-trinh-rung-chuong-vang-www_tiengdong_com (1)">
            <a:hlinkClick r:id="" action="ppaction://media"/>
            <a:extLst>
              <a:ext uri="{FF2B5EF4-FFF2-40B4-BE49-F238E27FC236}">
                <a16:creationId xmlns:a16="http://schemas.microsoft.com/office/drawing/2014/main" id="{79031F4D-12A0-F51C-5E6C-F5ED5C3BA1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-1408479"/>
            <a:ext cx="828517" cy="828517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B33154E-3E6F-32DF-F02F-8FAB4B30E9EB}"/>
              </a:ext>
            </a:extLst>
          </p:cNvPr>
          <p:cNvSpPr/>
          <p:nvPr/>
        </p:nvSpPr>
        <p:spPr>
          <a:xfrm>
            <a:off x="5151120" y="2672080"/>
            <a:ext cx="4846320" cy="3881120"/>
          </a:xfrm>
          <a:custGeom>
            <a:avLst/>
            <a:gdLst>
              <a:gd name="connsiteX0" fmla="*/ 3068320 w 4846320"/>
              <a:gd name="connsiteY0" fmla="*/ 3881120 h 3881120"/>
              <a:gd name="connsiteX1" fmla="*/ 4439920 w 4846320"/>
              <a:gd name="connsiteY1" fmla="*/ 3119120 h 3881120"/>
              <a:gd name="connsiteX2" fmla="*/ 4846320 w 4846320"/>
              <a:gd name="connsiteY2" fmla="*/ 2397760 h 3881120"/>
              <a:gd name="connsiteX3" fmla="*/ 4683760 w 4846320"/>
              <a:gd name="connsiteY3" fmla="*/ 1991360 h 3881120"/>
              <a:gd name="connsiteX4" fmla="*/ 3870960 w 4846320"/>
              <a:gd name="connsiteY4" fmla="*/ 1554480 h 3881120"/>
              <a:gd name="connsiteX5" fmla="*/ 3434080 w 4846320"/>
              <a:gd name="connsiteY5" fmla="*/ 1026160 h 3881120"/>
              <a:gd name="connsiteX6" fmla="*/ 3586480 w 4846320"/>
              <a:gd name="connsiteY6" fmla="*/ 477520 h 3881120"/>
              <a:gd name="connsiteX7" fmla="*/ 3545840 w 4846320"/>
              <a:gd name="connsiteY7" fmla="*/ 71120 h 3881120"/>
              <a:gd name="connsiteX8" fmla="*/ 3139440 w 4846320"/>
              <a:gd name="connsiteY8" fmla="*/ 0 h 3881120"/>
              <a:gd name="connsiteX9" fmla="*/ 2804160 w 4846320"/>
              <a:gd name="connsiteY9" fmla="*/ 20320 h 3881120"/>
              <a:gd name="connsiteX10" fmla="*/ 2113280 w 4846320"/>
              <a:gd name="connsiteY10" fmla="*/ 416560 h 3881120"/>
              <a:gd name="connsiteX11" fmla="*/ 1656080 w 4846320"/>
              <a:gd name="connsiteY11" fmla="*/ 426720 h 3881120"/>
              <a:gd name="connsiteX12" fmla="*/ 1371600 w 4846320"/>
              <a:gd name="connsiteY12" fmla="*/ 243840 h 3881120"/>
              <a:gd name="connsiteX13" fmla="*/ 1036320 w 4846320"/>
              <a:gd name="connsiteY13" fmla="*/ 172720 h 3881120"/>
              <a:gd name="connsiteX14" fmla="*/ 650240 w 4846320"/>
              <a:gd name="connsiteY14" fmla="*/ 243840 h 3881120"/>
              <a:gd name="connsiteX15" fmla="*/ 640080 w 4846320"/>
              <a:gd name="connsiteY15" fmla="*/ 650240 h 3881120"/>
              <a:gd name="connsiteX16" fmla="*/ 640080 w 4846320"/>
              <a:gd name="connsiteY16" fmla="*/ 965200 h 3881120"/>
              <a:gd name="connsiteX17" fmla="*/ 812800 w 4846320"/>
              <a:gd name="connsiteY17" fmla="*/ 1117600 h 3881120"/>
              <a:gd name="connsiteX18" fmla="*/ 863600 w 4846320"/>
              <a:gd name="connsiteY18" fmla="*/ 1463040 h 3881120"/>
              <a:gd name="connsiteX19" fmla="*/ 741680 w 4846320"/>
              <a:gd name="connsiteY19" fmla="*/ 2021840 h 3881120"/>
              <a:gd name="connsiteX20" fmla="*/ 223520 w 4846320"/>
              <a:gd name="connsiteY20" fmla="*/ 2316480 h 3881120"/>
              <a:gd name="connsiteX21" fmla="*/ 0 w 4846320"/>
              <a:gd name="connsiteY21" fmla="*/ 2794000 h 3881120"/>
              <a:gd name="connsiteX22" fmla="*/ 132080 w 4846320"/>
              <a:gd name="connsiteY22" fmla="*/ 3190240 h 3881120"/>
              <a:gd name="connsiteX23" fmla="*/ 1249680 w 4846320"/>
              <a:gd name="connsiteY23" fmla="*/ 3616960 h 3881120"/>
              <a:gd name="connsiteX24" fmla="*/ 2357120 w 4846320"/>
              <a:gd name="connsiteY24" fmla="*/ 3881120 h 3881120"/>
              <a:gd name="connsiteX25" fmla="*/ 3139440 w 4846320"/>
              <a:gd name="connsiteY25" fmla="*/ 3830320 h 3881120"/>
              <a:gd name="connsiteX0" fmla="*/ 3068320 w 4846320"/>
              <a:gd name="connsiteY0" fmla="*/ 3881120 h 3881120"/>
              <a:gd name="connsiteX1" fmla="*/ 4439920 w 4846320"/>
              <a:gd name="connsiteY1" fmla="*/ 3119120 h 3881120"/>
              <a:gd name="connsiteX2" fmla="*/ 4846320 w 4846320"/>
              <a:gd name="connsiteY2" fmla="*/ 2397760 h 3881120"/>
              <a:gd name="connsiteX3" fmla="*/ 4683760 w 4846320"/>
              <a:gd name="connsiteY3" fmla="*/ 1991360 h 3881120"/>
              <a:gd name="connsiteX4" fmla="*/ 3870960 w 4846320"/>
              <a:gd name="connsiteY4" fmla="*/ 1554480 h 3881120"/>
              <a:gd name="connsiteX5" fmla="*/ 3434080 w 4846320"/>
              <a:gd name="connsiteY5" fmla="*/ 1026160 h 3881120"/>
              <a:gd name="connsiteX6" fmla="*/ 3586480 w 4846320"/>
              <a:gd name="connsiteY6" fmla="*/ 477520 h 3881120"/>
              <a:gd name="connsiteX7" fmla="*/ 3545840 w 4846320"/>
              <a:gd name="connsiteY7" fmla="*/ 71120 h 3881120"/>
              <a:gd name="connsiteX8" fmla="*/ 3139440 w 4846320"/>
              <a:gd name="connsiteY8" fmla="*/ 0 h 3881120"/>
              <a:gd name="connsiteX9" fmla="*/ 2804160 w 4846320"/>
              <a:gd name="connsiteY9" fmla="*/ 20320 h 3881120"/>
              <a:gd name="connsiteX10" fmla="*/ 2113280 w 4846320"/>
              <a:gd name="connsiteY10" fmla="*/ 416560 h 3881120"/>
              <a:gd name="connsiteX11" fmla="*/ 1656080 w 4846320"/>
              <a:gd name="connsiteY11" fmla="*/ 426720 h 3881120"/>
              <a:gd name="connsiteX12" fmla="*/ 1371600 w 4846320"/>
              <a:gd name="connsiteY12" fmla="*/ 243840 h 3881120"/>
              <a:gd name="connsiteX13" fmla="*/ 1036320 w 4846320"/>
              <a:gd name="connsiteY13" fmla="*/ 172720 h 3881120"/>
              <a:gd name="connsiteX14" fmla="*/ 650240 w 4846320"/>
              <a:gd name="connsiteY14" fmla="*/ 243840 h 3881120"/>
              <a:gd name="connsiteX15" fmla="*/ 640080 w 4846320"/>
              <a:gd name="connsiteY15" fmla="*/ 650240 h 3881120"/>
              <a:gd name="connsiteX16" fmla="*/ 720090 w 4846320"/>
              <a:gd name="connsiteY16" fmla="*/ 938530 h 3881120"/>
              <a:gd name="connsiteX17" fmla="*/ 812800 w 4846320"/>
              <a:gd name="connsiteY17" fmla="*/ 1117600 h 3881120"/>
              <a:gd name="connsiteX18" fmla="*/ 863600 w 4846320"/>
              <a:gd name="connsiteY18" fmla="*/ 1463040 h 3881120"/>
              <a:gd name="connsiteX19" fmla="*/ 741680 w 4846320"/>
              <a:gd name="connsiteY19" fmla="*/ 2021840 h 3881120"/>
              <a:gd name="connsiteX20" fmla="*/ 223520 w 4846320"/>
              <a:gd name="connsiteY20" fmla="*/ 2316480 h 3881120"/>
              <a:gd name="connsiteX21" fmla="*/ 0 w 4846320"/>
              <a:gd name="connsiteY21" fmla="*/ 2794000 h 3881120"/>
              <a:gd name="connsiteX22" fmla="*/ 132080 w 4846320"/>
              <a:gd name="connsiteY22" fmla="*/ 3190240 h 3881120"/>
              <a:gd name="connsiteX23" fmla="*/ 1249680 w 4846320"/>
              <a:gd name="connsiteY23" fmla="*/ 3616960 h 3881120"/>
              <a:gd name="connsiteX24" fmla="*/ 2357120 w 4846320"/>
              <a:gd name="connsiteY24" fmla="*/ 3881120 h 3881120"/>
              <a:gd name="connsiteX25" fmla="*/ 3139440 w 4846320"/>
              <a:gd name="connsiteY25" fmla="*/ 3830320 h 3881120"/>
              <a:gd name="connsiteX0" fmla="*/ 3068320 w 4846320"/>
              <a:gd name="connsiteY0" fmla="*/ 3881120 h 3881120"/>
              <a:gd name="connsiteX1" fmla="*/ 4439920 w 4846320"/>
              <a:gd name="connsiteY1" fmla="*/ 3119120 h 3881120"/>
              <a:gd name="connsiteX2" fmla="*/ 4846320 w 4846320"/>
              <a:gd name="connsiteY2" fmla="*/ 2397760 h 3881120"/>
              <a:gd name="connsiteX3" fmla="*/ 4683760 w 4846320"/>
              <a:gd name="connsiteY3" fmla="*/ 1991360 h 3881120"/>
              <a:gd name="connsiteX4" fmla="*/ 3870960 w 4846320"/>
              <a:gd name="connsiteY4" fmla="*/ 1554480 h 3881120"/>
              <a:gd name="connsiteX5" fmla="*/ 3434080 w 4846320"/>
              <a:gd name="connsiteY5" fmla="*/ 1026160 h 3881120"/>
              <a:gd name="connsiteX6" fmla="*/ 3586480 w 4846320"/>
              <a:gd name="connsiteY6" fmla="*/ 477520 h 3881120"/>
              <a:gd name="connsiteX7" fmla="*/ 3545840 w 4846320"/>
              <a:gd name="connsiteY7" fmla="*/ 71120 h 3881120"/>
              <a:gd name="connsiteX8" fmla="*/ 3139440 w 4846320"/>
              <a:gd name="connsiteY8" fmla="*/ 0 h 3881120"/>
              <a:gd name="connsiteX9" fmla="*/ 2804160 w 4846320"/>
              <a:gd name="connsiteY9" fmla="*/ 20320 h 3881120"/>
              <a:gd name="connsiteX10" fmla="*/ 2113280 w 4846320"/>
              <a:gd name="connsiteY10" fmla="*/ 416560 h 3881120"/>
              <a:gd name="connsiteX11" fmla="*/ 1656080 w 4846320"/>
              <a:gd name="connsiteY11" fmla="*/ 426720 h 3881120"/>
              <a:gd name="connsiteX12" fmla="*/ 1371600 w 4846320"/>
              <a:gd name="connsiteY12" fmla="*/ 243840 h 3881120"/>
              <a:gd name="connsiteX13" fmla="*/ 1036320 w 4846320"/>
              <a:gd name="connsiteY13" fmla="*/ 172720 h 3881120"/>
              <a:gd name="connsiteX14" fmla="*/ 650240 w 4846320"/>
              <a:gd name="connsiteY14" fmla="*/ 243840 h 3881120"/>
              <a:gd name="connsiteX15" fmla="*/ 640080 w 4846320"/>
              <a:gd name="connsiteY15" fmla="*/ 650240 h 3881120"/>
              <a:gd name="connsiteX16" fmla="*/ 678180 w 4846320"/>
              <a:gd name="connsiteY16" fmla="*/ 980440 h 3881120"/>
              <a:gd name="connsiteX17" fmla="*/ 812800 w 4846320"/>
              <a:gd name="connsiteY17" fmla="*/ 1117600 h 3881120"/>
              <a:gd name="connsiteX18" fmla="*/ 863600 w 4846320"/>
              <a:gd name="connsiteY18" fmla="*/ 1463040 h 3881120"/>
              <a:gd name="connsiteX19" fmla="*/ 741680 w 4846320"/>
              <a:gd name="connsiteY19" fmla="*/ 2021840 h 3881120"/>
              <a:gd name="connsiteX20" fmla="*/ 223520 w 4846320"/>
              <a:gd name="connsiteY20" fmla="*/ 2316480 h 3881120"/>
              <a:gd name="connsiteX21" fmla="*/ 0 w 4846320"/>
              <a:gd name="connsiteY21" fmla="*/ 2794000 h 3881120"/>
              <a:gd name="connsiteX22" fmla="*/ 132080 w 4846320"/>
              <a:gd name="connsiteY22" fmla="*/ 3190240 h 3881120"/>
              <a:gd name="connsiteX23" fmla="*/ 1249680 w 4846320"/>
              <a:gd name="connsiteY23" fmla="*/ 3616960 h 3881120"/>
              <a:gd name="connsiteX24" fmla="*/ 2357120 w 4846320"/>
              <a:gd name="connsiteY24" fmla="*/ 3881120 h 3881120"/>
              <a:gd name="connsiteX25" fmla="*/ 3139440 w 4846320"/>
              <a:gd name="connsiteY25" fmla="*/ 3830320 h 3881120"/>
              <a:gd name="connsiteX0" fmla="*/ 3068320 w 4846320"/>
              <a:gd name="connsiteY0" fmla="*/ 3881120 h 3881120"/>
              <a:gd name="connsiteX1" fmla="*/ 4439920 w 4846320"/>
              <a:gd name="connsiteY1" fmla="*/ 3119120 h 3881120"/>
              <a:gd name="connsiteX2" fmla="*/ 4846320 w 4846320"/>
              <a:gd name="connsiteY2" fmla="*/ 2397760 h 3881120"/>
              <a:gd name="connsiteX3" fmla="*/ 4683760 w 4846320"/>
              <a:gd name="connsiteY3" fmla="*/ 1991360 h 3881120"/>
              <a:gd name="connsiteX4" fmla="*/ 3870960 w 4846320"/>
              <a:gd name="connsiteY4" fmla="*/ 1554480 h 3881120"/>
              <a:gd name="connsiteX5" fmla="*/ 3434080 w 4846320"/>
              <a:gd name="connsiteY5" fmla="*/ 1026160 h 3881120"/>
              <a:gd name="connsiteX6" fmla="*/ 3586480 w 4846320"/>
              <a:gd name="connsiteY6" fmla="*/ 477520 h 3881120"/>
              <a:gd name="connsiteX7" fmla="*/ 3545840 w 4846320"/>
              <a:gd name="connsiteY7" fmla="*/ 71120 h 3881120"/>
              <a:gd name="connsiteX8" fmla="*/ 3139440 w 4846320"/>
              <a:gd name="connsiteY8" fmla="*/ 0 h 3881120"/>
              <a:gd name="connsiteX9" fmla="*/ 2804160 w 4846320"/>
              <a:gd name="connsiteY9" fmla="*/ 20320 h 3881120"/>
              <a:gd name="connsiteX10" fmla="*/ 2113280 w 4846320"/>
              <a:gd name="connsiteY10" fmla="*/ 416560 h 3881120"/>
              <a:gd name="connsiteX11" fmla="*/ 1656080 w 4846320"/>
              <a:gd name="connsiteY11" fmla="*/ 426720 h 3881120"/>
              <a:gd name="connsiteX12" fmla="*/ 1371600 w 4846320"/>
              <a:gd name="connsiteY12" fmla="*/ 243840 h 3881120"/>
              <a:gd name="connsiteX13" fmla="*/ 1036320 w 4846320"/>
              <a:gd name="connsiteY13" fmla="*/ 172720 h 3881120"/>
              <a:gd name="connsiteX14" fmla="*/ 650240 w 4846320"/>
              <a:gd name="connsiteY14" fmla="*/ 243840 h 3881120"/>
              <a:gd name="connsiteX15" fmla="*/ 640080 w 4846320"/>
              <a:gd name="connsiteY15" fmla="*/ 650240 h 3881120"/>
              <a:gd name="connsiteX16" fmla="*/ 678180 w 4846320"/>
              <a:gd name="connsiteY16" fmla="*/ 980440 h 3881120"/>
              <a:gd name="connsiteX17" fmla="*/ 812800 w 4846320"/>
              <a:gd name="connsiteY17" fmla="*/ 1117600 h 3881120"/>
              <a:gd name="connsiteX18" fmla="*/ 863600 w 4846320"/>
              <a:gd name="connsiteY18" fmla="*/ 1463040 h 3881120"/>
              <a:gd name="connsiteX19" fmla="*/ 741680 w 4846320"/>
              <a:gd name="connsiteY19" fmla="*/ 2021840 h 3881120"/>
              <a:gd name="connsiteX20" fmla="*/ 223520 w 4846320"/>
              <a:gd name="connsiteY20" fmla="*/ 2316480 h 3881120"/>
              <a:gd name="connsiteX21" fmla="*/ 0 w 4846320"/>
              <a:gd name="connsiteY21" fmla="*/ 2794000 h 3881120"/>
              <a:gd name="connsiteX22" fmla="*/ 132080 w 4846320"/>
              <a:gd name="connsiteY22" fmla="*/ 3190240 h 3881120"/>
              <a:gd name="connsiteX23" fmla="*/ 1249680 w 4846320"/>
              <a:gd name="connsiteY23" fmla="*/ 3616960 h 3881120"/>
              <a:gd name="connsiteX24" fmla="*/ 2357120 w 4846320"/>
              <a:gd name="connsiteY24" fmla="*/ 3881120 h 3881120"/>
              <a:gd name="connsiteX25" fmla="*/ 3139440 w 4846320"/>
              <a:gd name="connsiteY25" fmla="*/ 3830320 h 3881120"/>
              <a:gd name="connsiteX0" fmla="*/ 3068320 w 4846320"/>
              <a:gd name="connsiteY0" fmla="*/ 3881120 h 3881120"/>
              <a:gd name="connsiteX1" fmla="*/ 4439920 w 4846320"/>
              <a:gd name="connsiteY1" fmla="*/ 3119120 h 3881120"/>
              <a:gd name="connsiteX2" fmla="*/ 4846320 w 4846320"/>
              <a:gd name="connsiteY2" fmla="*/ 2397760 h 3881120"/>
              <a:gd name="connsiteX3" fmla="*/ 4683760 w 4846320"/>
              <a:gd name="connsiteY3" fmla="*/ 1991360 h 3881120"/>
              <a:gd name="connsiteX4" fmla="*/ 3870960 w 4846320"/>
              <a:gd name="connsiteY4" fmla="*/ 1554480 h 3881120"/>
              <a:gd name="connsiteX5" fmla="*/ 3434080 w 4846320"/>
              <a:gd name="connsiteY5" fmla="*/ 1026160 h 3881120"/>
              <a:gd name="connsiteX6" fmla="*/ 3586480 w 4846320"/>
              <a:gd name="connsiteY6" fmla="*/ 477520 h 3881120"/>
              <a:gd name="connsiteX7" fmla="*/ 3545840 w 4846320"/>
              <a:gd name="connsiteY7" fmla="*/ 71120 h 3881120"/>
              <a:gd name="connsiteX8" fmla="*/ 3139440 w 4846320"/>
              <a:gd name="connsiteY8" fmla="*/ 0 h 3881120"/>
              <a:gd name="connsiteX9" fmla="*/ 2804160 w 4846320"/>
              <a:gd name="connsiteY9" fmla="*/ 20320 h 3881120"/>
              <a:gd name="connsiteX10" fmla="*/ 2113280 w 4846320"/>
              <a:gd name="connsiteY10" fmla="*/ 416560 h 3881120"/>
              <a:gd name="connsiteX11" fmla="*/ 1656080 w 4846320"/>
              <a:gd name="connsiteY11" fmla="*/ 426720 h 3881120"/>
              <a:gd name="connsiteX12" fmla="*/ 1371600 w 4846320"/>
              <a:gd name="connsiteY12" fmla="*/ 243840 h 3881120"/>
              <a:gd name="connsiteX13" fmla="*/ 1036320 w 4846320"/>
              <a:gd name="connsiteY13" fmla="*/ 172720 h 3881120"/>
              <a:gd name="connsiteX14" fmla="*/ 650240 w 4846320"/>
              <a:gd name="connsiteY14" fmla="*/ 243840 h 3881120"/>
              <a:gd name="connsiteX15" fmla="*/ 640080 w 4846320"/>
              <a:gd name="connsiteY15" fmla="*/ 650240 h 3881120"/>
              <a:gd name="connsiteX16" fmla="*/ 678180 w 4846320"/>
              <a:gd name="connsiteY16" fmla="*/ 980440 h 3881120"/>
              <a:gd name="connsiteX17" fmla="*/ 820420 w 4846320"/>
              <a:gd name="connsiteY17" fmla="*/ 1049020 h 3881120"/>
              <a:gd name="connsiteX18" fmla="*/ 863600 w 4846320"/>
              <a:gd name="connsiteY18" fmla="*/ 1463040 h 3881120"/>
              <a:gd name="connsiteX19" fmla="*/ 741680 w 4846320"/>
              <a:gd name="connsiteY19" fmla="*/ 2021840 h 3881120"/>
              <a:gd name="connsiteX20" fmla="*/ 223520 w 4846320"/>
              <a:gd name="connsiteY20" fmla="*/ 2316480 h 3881120"/>
              <a:gd name="connsiteX21" fmla="*/ 0 w 4846320"/>
              <a:gd name="connsiteY21" fmla="*/ 2794000 h 3881120"/>
              <a:gd name="connsiteX22" fmla="*/ 132080 w 4846320"/>
              <a:gd name="connsiteY22" fmla="*/ 3190240 h 3881120"/>
              <a:gd name="connsiteX23" fmla="*/ 1249680 w 4846320"/>
              <a:gd name="connsiteY23" fmla="*/ 3616960 h 3881120"/>
              <a:gd name="connsiteX24" fmla="*/ 2357120 w 4846320"/>
              <a:gd name="connsiteY24" fmla="*/ 3881120 h 3881120"/>
              <a:gd name="connsiteX25" fmla="*/ 3139440 w 4846320"/>
              <a:gd name="connsiteY25" fmla="*/ 3830320 h 3881120"/>
              <a:gd name="connsiteX0" fmla="*/ 3068320 w 4846320"/>
              <a:gd name="connsiteY0" fmla="*/ 3881120 h 3881120"/>
              <a:gd name="connsiteX1" fmla="*/ 4439920 w 4846320"/>
              <a:gd name="connsiteY1" fmla="*/ 3119120 h 3881120"/>
              <a:gd name="connsiteX2" fmla="*/ 4846320 w 4846320"/>
              <a:gd name="connsiteY2" fmla="*/ 2397760 h 3881120"/>
              <a:gd name="connsiteX3" fmla="*/ 4683760 w 4846320"/>
              <a:gd name="connsiteY3" fmla="*/ 1991360 h 3881120"/>
              <a:gd name="connsiteX4" fmla="*/ 3870960 w 4846320"/>
              <a:gd name="connsiteY4" fmla="*/ 1554480 h 3881120"/>
              <a:gd name="connsiteX5" fmla="*/ 3434080 w 4846320"/>
              <a:gd name="connsiteY5" fmla="*/ 1026160 h 3881120"/>
              <a:gd name="connsiteX6" fmla="*/ 3586480 w 4846320"/>
              <a:gd name="connsiteY6" fmla="*/ 477520 h 3881120"/>
              <a:gd name="connsiteX7" fmla="*/ 3545840 w 4846320"/>
              <a:gd name="connsiteY7" fmla="*/ 71120 h 3881120"/>
              <a:gd name="connsiteX8" fmla="*/ 3139440 w 4846320"/>
              <a:gd name="connsiteY8" fmla="*/ 0 h 3881120"/>
              <a:gd name="connsiteX9" fmla="*/ 2804160 w 4846320"/>
              <a:gd name="connsiteY9" fmla="*/ 20320 h 3881120"/>
              <a:gd name="connsiteX10" fmla="*/ 2113280 w 4846320"/>
              <a:gd name="connsiteY10" fmla="*/ 416560 h 3881120"/>
              <a:gd name="connsiteX11" fmla="*/ 1656080 w 4846320"/>
              <a:gd name="connsiteY11" fmla="*/ 426720 h 3881120"/>
              <a:gd name="connsiteX12" fmla="*/ 1371600 w 4846320"/>
              <a:gd name="connsiteY12" fmla="*/ 243840 h 3881120"/>
              <a:gd name="connsiteX13" fmla="*/ 1036320 w 4846320"/>
              <a:gd name="connsiteY13" fmla="*/ 172720 h 3881120"/>
              <a:gd name="connsiteX14" fmla="*/ 650240 w 4846320"/>
              <a:gd name="connsiteY14" fmla="*/ 243840 h 3881120"/>
              <a:gd name="connsiteX15" fmla="*/ 640080 w 4846320"/>
              <a:gd name="connsiteY15" fmla="*/ 650240 h 3881120"/>
              <a:gd name="connsiteX16" fmla="*/ 678180 w 4846320"/>
              <a:gd name="connsiteY16" fmla="*/ 980440 h 3881120"/>
              <a:gd name="connsiteX17" fmla="*/ 820420 w 4846320"/>
              <a:gd name="connsiteY17" fmla="*/ 1060450 h 3881120"/>
              <a:gd name="connsiteX18" fmla="*/ 863600 w 4846320"/>
              <a:gd name="connsiteY18" fmla="*/ 1463040 h 3881120"/>
              <a:gd name="connsiteX19" fmla="*/ 741680 w 4846320"/>
              <a:gd name="connsiteY19" fmla="*/ 2021840 h 3881120"/>
              <a:gd name="connsiteX20" fmla="*/ 223520 w 4846320"/>
              <a:gd name="connsiteY20" fmla="*/ 2316480 h 3881120"/>
              <a:gd name="connsiteX21" fmla="*/ 0 w 4846320"/>
              <a:gd name="connsiteY21" fmla="*/ 2794000 h 3881120"/>
              <a:gd name="connsiteX22" fmla="*/ 132080 w 4846320"/>
              <a:gd name="connsiteY22" fmla="*/ 3190240 h 3881120"/>
              <a:gd name="connsiteX23" fmla="*/ 1249680 w 4846320"/>
              <a:gd name="connsiteY23" fmla="*/ 3616960 h 3881120"/>
              <a:gd name="connsiteX24" fmla="*/ 2357120 w 4846320"/>
              <a:gd name="connsiteY24" fmla="*/ 3881120 h 3881120"/>
              <a:gd name="connsiteX25" fmla="*/ 3139440 w 4846320"/>
              <a:gd name="connsiteY25" fmla="*/ 3830320 h 3881120"/>
              <a:gd name="connsiteX0" fmla="*/ 3068320 w 4846320"/>
              <a:gd name="connsiteY0" fmla="*/ 3881120 h 3881120"/>
              <a:gd name="connsiteX1" fmla="*/ 4439920 w 4846320"/>
              <a:gd name="connsiteY1" fmla="*/ 3119120 h 3881120"/>
              <a:gd name="connsiteX2" fmla="*/ 4846320 w 4846320"/>
              <a:gd name="connsiteY2" fmla="*/ 2397760 h 3881120"/>
              <a:gd name="connsiteX3" fmla="*/ 4683760 w 4846320"/>
              <a:gd name="connsiteY3" fmla="*/ 1991360 h 3881120"/>
              <a:gd name="connsiteX4" fmla="*/ 3870960 w 4846320"/>
              <a:gd name="connsiteY4" fmla="*/ 1554480 h 3881120"/>
              <a:gd name="connsiteX5" fmla="*/ 3434080 w 4846320"/>
              <a:gd name="connsiteY5" fmla="*/ 1026160 h 3881120"/>
              <a:gd name="connsiteX6" fmla="*/ 3586480 w 4846320"/>
              <a:gd name="connsiteY6" fmla="*/ 477520 h 3881120"/>
              <a:gd name="connsiteX7" fmla="*/ 3545840 w 4846320"/>
              <a:gd name="connsiteY7" fmla="*/ 71120 h 3881120"/>
              <a:gd name="connsiteX8" fmla="*/ 3139440 w 4846320"/>
              <a:gd name="connsiteY8" fmla="*/ 0 h 3881120"/>
              <a:gd name="connsiteX9" fmla="*/ 2804160 w 4846320"/>
              <a:gd name="connsiteY9" fmla="*/ 20320 h 3881120"/>
              <a:gd name="connsiteX10" fmla="*/ 2113280 w 4846320"/>
              <a:gd name="connsiteY10" fmla="*/ 416560 h 3881120"/>
              <a:gd name="connsiteX11" fmla="*/ 1656080 w 4846320"/>
              <a:gd name="connsiteY11" fmla="*/ 426720 h 3881120"/>
              <a:gd name="connsiteX12" fmla="*/ 1371600 w 4846320"/>
              <a:gd name="connsiteY12" fmla="*/ 243840 h 3881120"/>
              <a:gd name="connsiteX13" fmla="*/ 1036320 w 4846320"/>
              <a:gd name="connsiteY13" fmla="*/ 172720 h 3881120"/>
              <a:gd name="connsiteX14" fmla="*/ 650240 w 4846320"/>
              <a:gd name="connsiteY14" fmla="*/ 243840 h 3881120"/>
              <a:gd name="connsiteX15" fmla="*/ 720090 w 4846320"/>
              <a:gd name="connsiteY15" fmla="*/ 703580 h 3881120"/>
              <a:gd name="connsiteX16" fmla="*/ 678180 w 4846320"/>
              <a:gd name="connsiteY16" fmla="*/ 980440 h 3881120"/>
              <a:gd name="connsiteX17" fmla="*/ 820420 w 4846320"/>
              <a:gd name="connsiteY17" fmla="*/ 1060450 h 3881120"/>
              <a:gd name="connsiteX18" fmla="*/ 863600 w 4846320"/>
              <a:gd name="connsiteY18" fmla="*/ 1463040 h 3881120"/>
              <a:gd name="connsiteX19" fmla="*/ 741680 w 4846320"/>
              <a:gd name="connsiteY19" fmla="*/ 2021840 h 3881120"/>
              <a:gd name="connsiteX20" fmla="*/ 223520 w 4846320"/>
              <a:gd name="connsiteY20" fmla="*/ 2316480 h 3881120"/>
              <a:gd name="connsiteX21" fmla="*/ 0 w 4846320"/>
              <a:gd name="connsiteY21" fmla="*/ 2794000 h 3881120"/>
              <a:gd name="connsiteX22" fmla="*/ 132080 w 4846320"/>
              <a:gd name="connsiteY22" fmla="*/ 3190240 h 3881120"/>
              <a:gd name="connsiteX23" fmla="*/ 1249680 w 4846320"/>
              <a:gd name="connsiteY23" fmla="*/ 3616960 h 3881120"/>
              <a:gd name="connsiteX24" fmla="*/ 2357120 w 4846320"/>
              <a:gd name="connsiteY24" fmla="*/ 3881120 h 3881120"/>
              <a:gd name="connsiteX25" fmla="*/ 3139440 w 4846320"/>
              <a:gd name="connsiteY25" fmla="*/ 3830320 h 3881120"/>
              <a:gd name="connsiteX0" fmla="*/ 3068320 w 4846320"/>
              <a:gd name="connsiteY0" fmla="*/ 3881120 h 3881120"/>
              <a:gd name="connsiteX1" fmla="*/ 4439920 w 4846320"/>
              <a:gd name="connsiteY1" fmla="*/ 3119120 h 3881120"/>
              <a:gd name="connsiteX2" fmla="*/ 4846320 w 4846320"/>
              <a:gd name="connsiteY2" fmla="*/ 2397760 h 3881120"/>
              <a:gd name="connsiteX3" fmla="*/ 4683760 w 4846320"/>
              <a:gd name="connsiteY3" fmla="*/ 1991360 h 3881120"/>
              <a:gd name="connsiteX4" fmla="*/ 3870960 w 4846320"/>
              <a:gd name="connsiteY4" fmla="*/ 1554480 h 3881120"/>
              <a:gd name="connsiteX5" fmla="*/ 3434080 w 4846320"/>
              <a:gd name="connsiteY5" fmla="*/ 1026160 h 3881120"/>
              <a:gd name="connsiteX6" fmla="*/ 3586480 w 4846320"/>
              <a:gd name="connsiteY6" fmla="*/ 477520 h 3881120"/>
              <a:gd name="connsiteX7" fmla="*/ 3545840 w 4846320"/>
              <a:gd name="connsiteY7" fmla="*/ 71120 h 3881120"/>
              <a:gd name="connsiteX8" fmla="*/ 3139440 w 4846320"/>
              <a:gd name="connsiteY8" fmla="*/ 0 h 3881120"/>
              <a:gd name="connsiteX9" fmla="*/ 2804160 w 4846320"/>
              <a:gd name="connsiteY9" fmla="*/ 20320 h 3881120"/>
              <a:gd name="connsiteX10" fmla="*/ 2113280 w 4846320"/>
              <a:gd name="connsiteY10" fmla="*/ 416560 h 3881120"/>
              <a:gd name="connsiteX11" fmla="*/ 1656080 w 4846320"/>
              <a:gd name="connsiteY11" fmla="*/ 426720 h 3881120"/>
              <a:gd name="connsiteX12" fmla="*/ 1371600 w 4846320"/>
              <a:gd name="connsiteY12" fmla="*/ 243840 h 3881120"/>
              <a:gd name="connsiteX13" fmla="*/ 1036320 w 4846320"/>
              <a:gd name="connsiteY13" fmla="*/ 172720 h 3881120"/>
              <a:gd name="connsiteX14" fmla="*/ 650240 w 4846320"/>
              <a:gd name="connsiteY14" fmla="*/ 243840 h 3881120"/>
              <a:gd name="connsiteX15" fmla="*/ 693420 w 4846320"/>
              <a:gd name="connsiteY15" fmla="*/ 695960 h 3881120"/>
              <a:gd name="connsiteX16" fmla="*/ 678180 w 4846320"/>
              <a:gd name="connsiteY16" fmla="*/ 980440 h 3881120"/>
              <a:gd name="connsiteX17" fmla="*/ 820420 w 4846320"/>
              <a:gd name="connsiteY17" fmla="*/ 1060450 h 3881120"/>
              <a:gd name="connsiteX18" fmla="*/ 863600 w 4846320"/>
              <a:gd name="connsiteY18" fmla="*/ 1463040 h 3881120"/>
              <a:gd name="connsiteX19" fmla="*/ 741680 w 4846320"/>
              <a:gd name="connsiteY19" fmla="*/ 2021840 h 3881120"/>
              <a:gd name="connsiteX20" fmla="*/ 223520 w 4846320"/>
              <a:gd name="connsiteY20" fmla="*/ 2316480 h 3881120"/>
              <a:gd name="connsiteX21" fmla="*/ 0 w 4846320"/>
              <a:gd name="connsiteY21" fmla="*/ 2794000 h 3881120"/>
              <a:gd name="connsiteX22" fmla="*/ 132080 w 4846320"/>
              <a:gd name="connsiteY22" fmla="*/ 3190240 h 3881120"/>
              <a:gd name="connsiteX23" fmla="*/ 1249680 w 4846320"/>
              <a:gd name="connsiteY23" fmla="*/ 3616960 h 3881120"/>
              <a:gd name="connsiteX24" fmla="*/ 2357120 w 4846320"/>
              <a:gd name="connsiteY24" fmla="*/ 3881120 h 3881120"/>
              <a:gd name="connsiteX25" fmla="*/ 3139440 w 4846320"/>
              <a:gd name="connsiteY25" fmla="*/ 3830320 h 3881120"/>
              <a:gd name="connsiteX0" fmla="*/ 3068320 w 4846320"/>
              <a:gd name="connsiteY0" fmla="*/ 3881120 h 3881120"/>
              <a:gd name="connsiteX1" fmla="*/ 4439920 w 4846320"/>
              <a:gd name="connsiteY1" fmla="*/ 3119120 h 3881120"/>
              <a:gd name="connsiteX2" fmla="*/ 4846320 w 4846320"/>
              <a:gd name="connsiteY2" fmla="*/ 2397760 h 3881120"/>
              <a:gd name="connsiteX3" fmla="*/ 4683760 w 4846320"/>
              <a:gd name="connsiteY3" fmla="*/ 1991360 h 3881120"/>
              <a:gd name="connsiteX4" fmla="*/ 3870960 w 4846320"/>
              <a:gd name="connsiteY4" fmla="*/ 1554480 h 3881120"/>
              <a:gd name="connsiteX5" fmla="*/ 3434080 w 4846320"/>
              <a:gd name="connsiteY5" fmla="*/ 1026160 h 3881120"/>
              <a:gd name="connsiteX6" fmla="*/ 3586480 w 4846320"/>
              <a:gd name="connsiteY6" fmla="*/ 477520 h 3881120"/>
              <a:gd name="connsiteX7" fmla="*/ 3545840 w 4846320"/>
              <a:gd name="connsiteY7" fmla="*/ 71120 h 3881120"/>
              <a:gd name="connsiteX8" fmla="*/ 3139440 w 4846320"/>
              <a:gd name="connsiteY8" fmla="*/ 0 h 3881120"/>
              <a:gd name="connsiteX9" fmla="*/ 2804160 w 4846320"/>
              <a:gd name="connsiteY9" fmla="*/ 20320 h 3881120"/>
              <a:gd name="connsiteX10" fmla="*/ 2113280 w 4846320"/>
              <a:gd name="connsiteY10" fmla="*/ 416560 h 3881120"/>
              <a:gd name="connsiteX11" fmla="*/ 1656080 w 4846320"/>
              <a:gd name="connsiteY11" fmla="*/ 426720 h 3881120"/>
              <a:gd name="connsiteX12" fmla="*/ 1371600 w 4846320"/>
              <a:gd name="connsiteY12" fmla="*/ 243840 h 3881120"/>
              <a:gd name="connsiteX13" fmla="*/ 1036320 w 4846320"/>
              <a:gd name="connsiteY13" fmla="*/ 172720 h 3881120"/>
              <a:gd name="connsiteX14" fmla="*/ 650240 w 4846320"/>
              <a:gd name="connsiteY14" fmla="*/ 243840 h 3881120"/>
              <a:gd name="connsiteX15" fmla="*/ 693420 w 4846320"/>
              <a:gd name="connsiteY15" fmla="*/ 695960 h 3881120"/>
              <a:gd name="connsiteX16" fmla="*/ 655320 w 4846320"/>
              <a:gd name="connsiteY16" fmla="*/ 980440 h 3881120"/>
              <a:gd name="connsiteX17" fmla="*/ 820420 w 4846320"/>
              <a:gd name="connsiteY17" fmla="*/ 1060450 h 3881120"/>
              <a:gd name="connsiteX18" fmla="*/ 863600 w 4846320"/>
              <a:gd name="connsiteY18" fmla="*/ 1463040 h 3881120"/>
              <a:gd name="connsiteX19" fmla="*/ 741680 w 4846320"/>
              <a:gd name="connsiteY19" fmla="*/ 2021840 h 3881120"/>
              <a:gd name="connsiteX20" fmla="*/ 223520 w 4846320"/>
              <a:gd name="connsiteY20" fmla="*/ 2316480 h 3881120"/>
              <a:gd name="connsiteX21" fmla="*/ 0 w 4846320"/>
              <a:gd name="connsiteY21" fmla="*/ 2794000 h 3881120"/>
              <a:gd name="connsiteX22" fmla="*/ 132080 w 4846320"/>
              <a:gd name="connsiteY22" fmla="*/ 3190240 h 3881120"/>
              <a:gd name="connsiteX23" fmla="*/ 1249680 w 4846320"/>
              <a:gd name="connsiteY23" fmla="*/ 3616960 h 3881120"/>
              <a:gd name="connsiteX24" fmla="*/ 2357120 w 4846320"/>
              <a:gd name="connsiteY24" fmla="*/ 3881120 h 3881120"/>
              <a:gd name="connsiteX25" fmla="*/ 3139440 w 4846320"/>
              <a:gd name="connsiteY25" fmla="*/ 3830320 h 388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46320" h="3881120">
                <a:moveTo>
                  <a:pt x="3068320" y="3881120"/>
                </a:moveTo>
                <a:lnTo>
                  <a:pt x="4439920" y="3119120"/>
                </a:lnTo>
                <a:lnTo>
                  <a:pt x="4846320" y="2397760"/>
                </a:lnTo>
                <a:lnTo>
                  <a:pt x="4683760" y="1991360"/>
                </a:lnTo>
                <a:lnTo>
                  <a:pt x="3870960" y="1554480"/>
                </a:lnTo>
                <a:lnTo>
                  <a:pt x="3434080" y="1026160"/>
                </a:lnTo>
                <a:lnTo>
                  <a:pt x="3586480" y="477520"/>
                </a:lnTo>
                <a:lnTo>
                  <a:pt x="3545840" y="71120"/>
                </a:lnTo>
                <a:lnTo>
                  <a:pt x="3139440" y="0"/>
                </a:lnTo>
                <a:lnTo>
                  <a:pt x="2804160" y="20320"/>
                </a:lnTo>
                <a:lnTo>
                  <a:pt x="2113280" y="416560"/>
                </a:lnTo>
                <a:lnTo>
                  <a:pt x="1656080" y="426720"/>
                </a:lnTo>
                <a:lnTo>
                  <a:pt x="1371600" y="243840"/>
                </a:lnTo>
                <a:lnTo>
                  <a:pt x="1036320" y="172720"/>
                </a:lnTo>
                <a:lnTo>
                  <a:pt x="650240" y="243840"/>
                </a:lnTo>
                <a:lnTo>
                  <a:pt x="693420" y="695960"/>
                </a:lnTo>
                <a:lnTo>
                  <a:pt x="655320" y="980440"/>
                </a:lnTo>
                <a:cubicBezTo>
                  <a:pt x="707813" y="1010920"/>
                  <a:pt x="775547" y="1014730"/>
                  <a:pt x="820420" y="1060450"/>
                </a:cubicBezTo>
                <a:lnTo>
                  <a:pt x="863600" y="1463040"/>
                </a:lnTo>
                <a:lnTo>
                  <a:pt x="741680" y="2021840"/>
                </a:lnTo>
                <a:lnTo>
                  <a:pt x="223520" y="2316480"/>
                </a:lnTo>
                <a:lnTo>
                  <a:pt x="0" y="2794000"/>
                </a:lnTo>
                <a:lnTo>
                  <a:pt x="132080" y="3190240"/>
                </a:lnTo>
                <a:lnTo>
                  <a:pt x="1249680" y="3616960"/>
                </a:lnTo>
                <a:lnTo>
                  <a:pt x="2357120" y="3881120"/>
                </a:lnTo>
                <a:lnTo>
                  <a:pt x="3139440" y="3830320"/>
                </a:lnTo>
              </a:path>
            </a:pathLst>
          </a:custGeom>
          <a:gradFill flip="none" rotWithShape="1">
            <a:gsLst>
              <a:gs pos="0">
                <a:srgbClr val="101B39"/>
              </a:gs>
              <a:gs pos="100000">
                <a:srgbClr val="132B57"/>
              </a:gs>
            </a:gsLst>
            <a:lin ang="18900000" scaled="1"/>
            <a:tileRect/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#9Slide02 Noi dung dai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94E975A-9D35-8CEB-6B3D-648A4CE39A04}"/>
              </a:ext>
            </a:extLst>
          </p:cNvPr>
          <p:cNvSpPr/>
          <p:nvPr/>
        </p:nvSpPr>
        <p:spPr>
          <a:xfrm>
            <a:off x="5775325" y="3616501"/>
            <a:ext cx="76200" cy="60496"/>
          </a:xfrm>
          <a:prstGeom prst="ellipse">
            <a:avLst/>
          </a:prstGeom>
          <a:solidFill>
            <a:srgbClr val="FADA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#9Slide02 Noi dung dai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246F98F1-4D52-DA5D-47D3-3145D75C8E5E}"/>
              </a:ext>
            </a:extLst>
          </p:cNvPr>
          <p:cNvSpPr/>
          <p:nvPr/>
        </p:nvSpPr>
        <p:spPr>
          <a:xfrm>
            <a:off x="5741514" y="3494598"/>
            <a:ext cx="191340" cy="283033"/>
          </a:xfrm>
          <a:custGeom>
            <a:avLst/>
            <a:gdLst>
              <a:gd name="connsiteX0" fmla="*/ 190656 w 191340"/>
              <a:gd name="connsiteY0" fmla="*/ 281112 h 283033"/>
              <a:gd name="connsiteX1" fmla="*/ 167796 w 191340"/>
              <a:gd name="connsiteY1" fmla="*/ 163002 h 283033"/>
              <a:gd name="connsiteX2" fmla="*/ 106836 w 191340"/>
              <a:gd name="connsiteY2" fmla="*/ 41082 h 283033"/>
              <a:gd name="connsiteX3" fmla="*/ 23016 w 191340"/>
              <a:gd name="connsiteY3" fmla="*/ 2982 h 283033"/>
              <a:gd name="connsiteX4" fmla="*/ 156 w 191340"/>
              <a:gd name="connsiteY4" fmla="*/ 6792 h 283033"/>
              <a:gd name="connsiteX5" fmla="*/ 30636 w 191340"/>
              <a:gd name="connsiteY5" fmla="*/ 41082 h 283033"/>
              <a:gd name="connsiteX6" fmla="*/ 76356 w 191340"/>
              <a:gd name="connsiteY6" fmla="*/ 86802 h 283033"/>
              <a:gd name="connsiteX7" fmla="*/ 144936 w 191340"/>
              <a:gd name="connsiteY7" fmla="*/ 223962 h 283033"/>
              <a:gd name="connsiteX8" fmla="*/ 190656 w 191340"/>
              <a:gd name="connsiteY8" fmla="*/ 281112 h 28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1340" h="283033">
                <a:moveTo>
                  <a:pt x="190656" y="281112"/>
                </a:moveTo>
                <a:cubicBezTo>
                  <a:pt x="194466" y="270952"/>
                  <a:pt x="181766" y="203007"/>
                  <a:pt x="167796" y="163002"/>
                </a:cubicBezTo>
                <a:cubicBezTo>
                  <a:pt x="153826" y="122997"/>
                  <a:pt x="130966" y="67752"/>
                  <a:pt x="106836" y="41082"/>
                </a:cubicBezTo>
                <a:cubicBezTo>
                  <a:pt x="82706" y="14412"/>
                  <a:pt x="40796" y="8697"/>
                  <a:pt x="23016" y="2982"/>
                </a:cubicBezTo>
                <a:cubicBezTo>
                  <a:pt x="5236" y="-2733"/>
                  <a:pt x="-1114" y="442"/>
                  <a:pt x="156" y="6792"/>
                </a:cubicBezTo>
                <a:cubicBezTo>
                  <a:pt x="1426" y="13142"/>
                  <a:pt x="17936" y="27747"/>
                  <a:pt x="30636" y="41082"/>
                </a:cubicBezTo>
                <a:cubicBezTo>
                  <a:pt x="43336" y="54417"/>
                  <a:pt x="57306" y="56322"/>
                  <a:pt x="76356" y="86802"/>
                </a:cubicBezTo>
                <a:cubicBezTo>
                  <a:pt x="95406" y="117282"/>
                  <a:pt x="129696" y="188402"/>
                  <a:pt x="144936" y="223962"/>
                </a:cubicBezTo>
                <a:cubicBezTo>
                  <a:pt x="160176" y="259522"/>
                  <a:pt x="186846" y="291272"/>
                  <a:pt x="190656" y="281112"/>
                </a:cubicBezTo>
                <a:close/>
              </a:path>
            </a:pathLst>
          </a:custGeom>
          <a:solidFill>
            <a:srgbClr val="F6C2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#9Slide02 Noi dung dai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7DB9D-599D-F4AA-A915-931778669F54}"/>
              </a:ext>
            </a:extLst>
          </p:cNvPr>
          <p:cNvSpPr/>
          <p:nvPr/>
        </p:nvSpPr>
        <p:spPr>
          <a:xfrm>
            <a:off x="5784766" y="3562564"/>
            <a:ext cx="98077" cy="165024"/>
          </a:xfrm>
          <a:custGeom>
            <a:avLst/>
            <a:gdLst>
              <a:gd name="connsiteX0" fmla="*/ 97874 w 98077"/>
              <a:gd name="connsiteY0" fmla="*/ 163616 h 165024"/>
              <a:gd name="connsiteX1" fmla="*/ 73109 w 98077"/>
              <a:gd name="connsiteY1" fmla="*/ 85511 h 165024"/>
              <a:gd name="connsiteX2" fmla="*/ 35009 w 98077"/>
              <a:gd name="connsiteY2" fmla="*/ 9311 h 165024"/>
              <a:gd name="connsiteX3" fmla="*/ 10244 w 98077"/>
              <a:gd name="connsiteY3" fmla="*/ 1691 h 165024"/>
              <a:gd name="connsiteX4" fmla="*/ 719 w 98077"/>
              <a:gd name="connsiteY4" fmla="*/ 13121 h 165024"/>
              <a:gd name="connsiteX5" fmla="*/ 4529 w 98077"/>
              <a:gd name="connsiteY5" fmla="*/ 32171 h 165024"/>
              <a:gd name="connsiteX6" fmla="*/ 35009 w 98077"/>
              <a:gd name="connsiteY6" fmla="*/ 72176 h 165024"/>
              <a:gd name="connsiteX7" fmla="*/ 59774 w 98077"/>
              <a:gd name="connsiteY7" fmla="*/ 131231 h 165024"/>
              <a:gd name="connsiteX8" fmla="*/ 97874 w 98077"/>
              <a:gd name="connsiteY8" fmla="*/ 163616 h 165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8077" h="165024">
                <a:moveTo>
                  <a:pt x="97874" y="163616"/>
                </a:moveTo>
                <a:cubicBezTo>
                  <a:pt x="100096" y="155996"/>
                  <a:pt x="83586" y="111228"/>
                  <a:pt x="73109" y="85511"/>
                </a:cubicBezTo>
                <a:cubicBezTo>
                  <a:pt x="62632" y="59794"/>
                  <a:pt x="45486" y="23281"/>
                  <a:pt x="35009" y="9311"/>
                </a:cubicBezTo>
                <a:cubicBezTo>
                  <a:pt x="24532" y="-4659"/>
                  <a:pt x="15959" y="1056"/>
                  <a:pt x="10244" y="1691"/>
                </a:cubicBezTo>
                <a:cubicBezTo>
                  <a:pt x="4529" y="2326"/>
                  <a:pt x="1671" y="8041"/>
                  <a:pt x="719" y="13121"/>
                </a:cubicBezTo>
                <a:cubicBezTo>
                  <a:pt x="-233" y="18201"/>
                  <a:pt x="-1186" y="22329"/>
                  <a:pt x="4529" y="32171"/>
                </a:cubicBezTo>
                <a:cubicBezTo>
                  <a:pt x="10244" y="42013"/>
                  <a:pt x="25802" y="55666"/>
                  <a:pt x="35009" y="72176"/>
                </a:cubicBezTo>
                <a:cubicBezTo>
                  <a:pt x="44216" y="88686"/>
                  <a:pt x="53107" y="116309"/>
                  <a:pt x="59774" y="131231"/>
                </a:cubicBezTo>
                <a:cubicBezTo>
                  <a:pt x="66441" y="146153"/>
                  <a:pt x="95652" y="171236"/>
                  <a:pt x="97874" y="163616"/>
                </a:cubicBezTo>
                <a:close/>
              </a:path>
            </a:pathLst>
          </a:custGeom>
          <a:solidFill>
            <a:srgbClr val="FED7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#9Slide02 Noi dung dai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9D1A863-1FE3-733E-7BAD-50BCAEEB2D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24" t="32634" r="18264" b="16396"/>
          <a:stretch>
            <a:fillRect/>
          </a:stretch>
        </p:blipFill>
        <p:spPr>
          <a:xfrm rot="21226180">
            <a:off x="4815261" y="2349293"/>
            <a:ext cx="4972388" cy="4136809"/>
          </a:xfrm>
          <a:custGeom>
            <a:avLst/>
            <a:gdLst>
              <a:gd name="connsiteX0" fmla="*/ 2453833 w 4201610"/>
              <a:gd name="connsiteY0" fmla="*/ 0 h 3495555"/>
              <a:gd name="connsiteX1" fmla="*/ 2928395 w 4201610"/>
              <a:gd name="connsiteY1" fmla="*/ 104173 h 3495555"/>
              <a:gd name="connsiteX2" fmla="*/ 2951545 w 4201610"/>
              <a:gd name="connsiteY2" fmla="*/ 717631 h 3495555"/>
              <a:gd name="connsiteX3" fmla="*/ 3518704 w 4201610"/>
              <a:gd name="connsiteY3" fmla="*/ 1388962 h 3495555"/>
              <a:gd name="connsiteX4" fmla="*/ 4201610 w 4201610"/>
              <a:gd name="connsiteY4" fmla="*/ 1909823 h 3495555"/>
              <a:gd name="connsiteX5" fmla="*/ 4190036 w 4201610"/>
              <a:gd name="connsiteY5" fmla="*/ 2314937 h 3495555"/>
              <a:gd name="connsiteX6" fmla="*/ 3298785 w 4201610"/>
              <a:gd name="connsiteY6" fmla="*/ 3217762 h 3495555"/>
              <a:gd name="connsiteX7" fmla="*/ 3206188 w 4201610"/>
              <a:gd name="connsiteY7" fmla="*/ 3217762 h 3495555"/>
              <a:gd name="connsiteX8" fmla="*/ 2696901 w 4201610"/>
              <a:gd name="connsiteY8" fmla="*/ 3495555 h 3495555"/>
              <a:gd name="connsiteX9" fmla="*/ 1724628 w 4201610"/>
              <a:gd name="connsiteY9" fmla="*/ 3356659 h 3495555"/>
              <a:gd name="connsiteX10" fmla="*/ 324091 w 4201610"/>
              <a:gd name="connsiteY10" fmla="*/ 2905246 h 3495555"/>
              <a:gd name="connsiteX11" fmla="*/ 0 w 4201610"/>
              <a:gd name="connsiteY11" fmla="*/ 2465408 h 3495555"/>
              <a:gd name="connsiteX12" fmla="*/ 69448 w 4201610"/>
              <a:gd name="connsiteY12" fmla="*/ 2176041 h 3495555"/>
              <a:gd name="connsiteX13" fmla="*/ 648182 w 4201610"/>
              <a:gd name="connsiteY13" fmla="*/ 1608881 h 3495555"/>
              <a:gd name="connsiteX14" fmla="*/ 844952 w 4201610"/>
              <a:gd name="connsiteY14" fmla="*/ 1030147 h 3495555"/>
              <a:gd name="connsiteX15" fmla="*/ 625033 w 4201610"/>
              <a:gd name="connsiteY15" fmla="*/ 925975 h 3495555"/>
              <a:gd name="connsiteX16" fmla="*/ 648182 w 4201610"/>
              <a:gd name="connsiteY16" fmla="*/ 393540 h 3495555"/>
              <a:gd name="connsiteX17" fmla="*/ 509286 w 4201610"/>
              <a:gd name="connsiteY17" fmla="*/ 173621 h 3495555"/>
              <a:gd name="connsiteX18" fmla="*/ 821803 w 4201610"/>
              <a:gd name="connsiteY18" fmla="*/ 115747 h 3495555"/>
              <a:gd name="connsiteX19" fmla="*/ 1354238 w 4201610"/>
              <a:gd name="connsiteY19" fmla="*/ 243069 h 3495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201610" h="3495555">
                <a:moveTo>
                  <a:pt x="2453833" y="0"/>
                </a:moveTo>
                <a:lnTo>
                  <a:pt x="2928395" y="104173"/>
                </a:lnTo>
                <a:lnTo>
                  <a:pt x="2951545" y="717631"/>
                </a:lnTo>
                <a:lnTo>
                  <a:pt x="3518704" y="1388962"/>
                </a:lnTo>
                <a:lnTo>
                  <a:pt x="4201610" y="1909823"/>
                </a:lnTo>
                <a:lnTo>
                  <a:pt x="4190036" y="2314937"/>
                </a:lnTo>
                <a:lnTo>
                  <a:pt x="3298785" y="3217762"/>
                </a:lnTo>
                <a:lnTo>
                  <a:pt x="3206188" y="3217762"/>
                </a:lnTo>
                <a:lnTo>
                  <a:pt x="2696901" y="3495555"/>
                </a:lnTo>
                <a:lnTo>
                  <a:pt x="1724628" y="3356659"/>
                </a:lnTo>
                <a:lnTo>
                  <a:pt x="324091" y="2905246"/>
                </a:lnTo>
                <a:lnTo>
                  <a:pt x="0" y="2465408"/>
                </a:lnTo>
                <a:lnTo>
                  <a:pt x="69448" y="2176041"/>
                </a:lnTo>
                <a:lnTo>
                  <a:pt x="648182" y="1608881"/>
                </a:lnTo>
                <a:lnTo>
                  <a:pt x="844952" y="1030147"/>
                </a:lnTo>
                <a:lnTo>
                  <a:pt x="625033" y="925975"/>
                </a:lnTo>
                <a:lnTo>
                  <a:pt x="648182" y="393540"/>
                </a:lnTo>
                <a:lnTo>
                  <a:pt x="509286" y="173621"/>
                </a:lnTo>
                <a:lnTo>
                  <a:pt x="821803" y="115747"/>
                </a:lnTo>
                <a:lnTo>
                  <a:pt x="1354238" y="2430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1707951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accel="45000" decel="49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140F97F3-0742-8079-6D14-75C746766A4E}"/>
              </a:ext>
            </a:extLst>
          </p:cNvPr>
          <p:cNvGrpSpPr/>
          <p:nvPr/>
        </p:nvGrpSpPr>
        <p:grpSpPr>
          <a:xfrm>
            <a:off x="0" y="0"/>
            <a:ext cx="12192000" cy="8077200"/>
            <a:chOff x="0" y="0"/>
            <a:chExt cx="12192000" cy="8866208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9949E35-4651-9F92-50D1-017534D400D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0" y="0"/>
              <a:ext cx="12192000" cy="8128000"/>
            </a:xfrm>
            <a:prstGeom prst="rect">
              <a:avLst/>
            </a:prstGeom>
          </p:spPr>
        </p:pic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D02EA56-F637-96BA-7821-BF6A3503974E}"/>
                </a:ext>
              </a:extLst>
            </p:cNvPr>
            <p:cNvSpPr/>
            <p:nvPr/>
          </p:nvSpPr>
          <p:spPr>
            <a:xfrm>
              <a:off x="2176041" y="4282633"/>
              <a:ext cx="8113853" cy="4583575"/>
            </a:xfrm>
            <a:custGeom>
              <a:avLst/>
              <a:gdLst>
                <a:gd name="connsiteX0" fmla="*/ 8113853 w 8113853"/>
                <a:gd name="connsiteY0" fmla="*/ 4097438 h 4618299"/>
                <a:gd name="connsiteX1" fmla="*/ 7396222 w 8113853"/>
                <a:gd name="connsiteY1" fmla="*/ 902825 h 4618299"/>
                <a:gd name="connsiteX2" fmla="*/ 6470248 w 8113853"/>
                <a:gd name="connsiteY2" fmla="*/ 451413 h 4618299"/>
                <a:gd name="connsiteX3" fmla="*/ 6169306 w 8113853"/>
                <a:gd name="connsiteY3" fmla="*/ 277792 h 4618299"/>
                <a:gd name="connsiteX4" fmla="*/ 4849792 w 8113853"/>
                <a:gd name="connsiteY4" fmla="*/ 34724 h 4618299"/>
                <a:gd name="connsiteX5" fmla="*/ 3090440 w 8113853"/>
                <a:gd name="connsiteY5" fmla="*/ 0 h 4618299"/>
                <a:gd name="connsiteX6" fmla="*/ 1469984 w 8113853"/>
                <a:gd name="connsiteY6" fmla="*/ 300942 h 4618299"/>
                <a:gd name="connsiteX7" fmla="*/ 555584 w 8113853"/>
                <a:gd name="connsiteY7" fmla="*/ 937549 h 4618299"/>
                <a:gd name="connsiteX8" fmla="*/ 92597 w 8113853"/>
                <a:gd name="connsiteY8" fmla="*/ 1539433 h 4618299"/>
                <a:gd name="connsiteX9" fmla="*/ 0 w 8113853"/>
                <a:gd name="connsiteY9" fmla="*/ 3020992 h 4618299"/>
                <a:gd name="connsiteX10" fmla="*/ 1250065 w 8113853"/>
                <a:gd name="connsiteY10" fmla="*/ 3958542 h 4618299"/>
                <a:gd name="connsiteX11" fmla="*/ 5521124 w 8113853"/>
                <a:gd name="connsiteY11" fmla="*/ 4618299 h 4618299"/>
                <a:gd name="connsiteX12" fmla="*/ 8113853 w 8113853"/>
                <a:gd name="connsiteY12" fmla="*/ 4097438 h 4618299"/>
                <a:gd name="connsiteX0" fmla="*/ 8113853 w 8113853"/>
                <a:gd name="connsiteY0" fmla="*/ 4062714 h 4583575"/>
                <a:gd name="connsiteX1" fmla="*/ 7396222 w 8113853"/>
                <a:gd name="connsiteY1" fmla="*/ 868101 h 4583575"/>
                <a:gd name="connsiteX2" fmla="*/ 6470248 w 8113853"/>
                <a:gd name="connsiteY2" fmla="*/ 416689 h 4583575"/>
                <a:gd name="connsiteX3" fmla="*/ 6169306 w 8113853"/>
                <a:gd name="connsiteY3" fmla="*/ 243068 h 4583575"/>
                <a:gd name="connsiteX4" fmla="*/ 4849792 w 8113853"/>
                <a:gd name="connsiteY4" fmla="*/ 0 h 4583575"/>
                <a:gd name="connsiteX5" fmla="*/ 2997843 w 8113853"/>
                <a:gd name="connsiteY5" fmla="*/ 34724 h 4583575"/>
                <a:gd name="connsiteX6" fmla="*/ 1469984 w 8113853"/>
                <a:gd name="connsiteY6" fmla="*/ 266218 h 4583575"/>
                <a:gd name="connsiteX7" fmla="*/ 555584 w 8113853"/>
                <a:gd name="connsiteY7" fmla="*/ 902825 h 4583575"/>
                <a:gd name="connsiteX8" fmla="*/ 92597 w 8113853"/>
                <a:gd name="connsiteY8" fmla="*/ 1504709 h 4583575"/>
                <a:gd name="connsiteX9" fmla="*/ 0 w 8113853"/>
                <a:gd name="connsiteY9" fmla="*/ 2986268 h 4583575"/>
                <a:gd name="connsiteX10" fmla="*/ 1250065 w 8113853"/>
                <a:gd name="connsiteY10" fmla="*/ 3923818 h 4583575"/>
                <a:gd name="connsiteX11" fmla="*/ 5521124 w 8113853"/>
                <a:gd name="connsiteY11" fmla="*/ 4583575 h 4583575"/>
                <a:gd name="connsiteX12" fmla="*/ 8113853 w 8113853"/>
                <a:gd name="connsiteY12" fmla="*/ 4062714 h 4583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113853" h="4583575">
                  <a:moveTo>
                    <a:pt x="8113853" y="4062714"/>
                  </a:moveTo>
                  <a:lnTo>
                    <a:pt x="7396222" y="868101"/>
                  </a:lnTo>
                  <a:lnTo>
                    <a:pt x="6470248" y="416689"/>
                  </a:lnTo>
                  <a:lnTo>
                    <a:pt x="6169306" y="243068"/>
                  </a:lnTo>
                  <a:lnTo>
                    <a:pt x="4849792" y="0"/>
                  </a:lnTo>
                  <a:lnTo>
                    <a:pt x="2997843" y="34724"/>
                  </a:lnTo>
                  <a:lnTo>
                    <a:pt x="1469984" y="266218"/>
                  </a:lnTo>
                  <a:lnTo>
                    <a:pt x="555584" y="902825"/>
                  </a:lnTo>
                  <a:lnTo>
                    <a:pt x="92597" y="1504709"/>
                  </a:lnTo>
                  <a:lnTo>
                    <a:pt x="0" y="2986268"/>
                  </a:lnTo>
                  <a:lnTo>
                    <a:pt x="1250065" y="3923818"/>
                  </a:lnTo>
                  <a:lnTo>
                    <a:pt x="5521124" y="4583575"/>
                  </a:lnTo>
                  <a:lnTo>
                    <a:pt x="8113853" y="4062714"/>
                  </a:lnTo>
                  <a:close/>
                </a:path>
              </a:pathLst>
            </a:custGeom>
            <a:solidFill>
              <a:srgbClr val="000D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2CD239B9-CDA7-2169-B049-8C3661FCA37F}"/>
              </a:ext>
            </a:extLst>
          </p:cNvPr>
          <p:cNvSpPr txBox="1"/>
          <p:nvPr/>
        </p:nvSpPr>
        <p:spPr>
          <a:xfrm>
            <a:off x="4267200" y="1524000"/>
            <a:ext cx="5257800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15F4FD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12 + 22  = ?</a:t>
            </a:r>
          </a:p>
        </p:txBody>
      </p:sp>
      <p:sp>
        <p:nvSpPr>
          <p:cNvPr id="21" name="Freeform 7">
            <a:extLst>
              <a:ext uri="{FF2B5EF4-FFF2-40B4-BE49-F238E27FC236}">
                <a16:creationId xmlns:a16="http://schemas.microsoft.com/office/drawing/2014/main" id="{66F455E1-A4C2-743E-BACF-5C16597295C3}"/>
              </a:ext>
            </a:extLst>
          </p:cNvPr>
          <p:cNvSpPr/>
          <p:nvPr/>
        </p:nvSpPr>
        <p:spPr>
          <a:xfrm>
            <a:off x="6655561" y="2607293"/>
            <a:ext cx="3034418" cy="2105127"/>
          </a:xfrm>
          <a:custGeom>
            <a:avLst/>
            <a:gdLst/>
            <a:ahLst/>
            <a:cxnLst/>
            <a:rect l="l" t="t" r="r" b="b"/>
            <a:pathLst>
              <a:path w="11862486" h="8229600">
                <a:moveTo>
                  <a:pt x="0" y="0"/>
                </a:moveTo>
                <a:lnTo>
                  <a:pt x="11862486" y="0"/>
                </a:lnTo>
                <a:lnTo>
                  <a:pt x="1186248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829DAACA-6AD0-7C84-EADD-3297DD23514C}"/>
              </a:ext>
            </a:extLst>
          </p:cNvPr>
          <p:cNvGrpSpPr/>
          <p:nvPr/>
        </p:nvGrpSpPr>
        <p:grpSpPr>
          <a:xfrm>
            <a:off x="1773821" y="3053257"/>
            <a:ext cx="4038600" cy="1368075"/>
            <a:chOff x="1773821" y="3053257"/>
            <a:chExt cx="4038600" cy="1368075"/>
          </a:xfrm>
        </p:grpSpPr>
        <p:sp>
          <p:nvSpPr>
            <p:cNvPr id="27" name="Freeform 3">
              <a:extLst>
                <a:ext uri="{FF2B5EF4-FFF2-40B4-BE49-F238E27FC236}">
                  <a16:creationId xmlns:a16="http://schemas.microsoft.com/office/drawing/2014/main" id="{2F688B02-242B-7BF9-DD69-C54B0D10AAF9}"/>
                </a:ext>
              </a:extLst>
            </p:cNvPr>
            <p:cNvSpPr/>
            <p:nvPr/>
          </p:nvSpPr>
          <p:spPr>
            <a:xfrm>
              <a:off x="1773821" y="3053257"/>
              <a:ext cx="4038600" cy="1368075"/>
            </a:xfrm>
            <a:custGeom>
              <a:avLst/>
              <a:gdLst/>
              <a:ahLst/>
              <a:cxnLst/>
              <a:rect l="l" t="t" r="r" b="b"/>
              <a:pathLst>
                <a:path w="16230600" h="5498116">
                  <a:moveTo>
                    <a:pt x="0" y="0"/>
                  </a:moveTo>
                  <a:lnTo>
                    <a:pt x="16230600" y="0"/>
                  </a:lnTo>
                  <a:lnTo>
                    <a:pt x="16230600" y="5498116"/>
                  </a:lnTo>
                  <a:lnTo>
                    <a:pt x="0" y="54981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377C0241-FA9B-E9B8-2986-A715324AFE99}"/>
                </a:ext>
              </a:extLst>
            </p:cNvPr>
            <p:cNvSpPr txBox="1"/>
            <p:nvPr/>
          </p:nvSpPr>
          <p:spPr>
            <a:xfrm>
              <a:off x="2523373" y="3506302"/>
              <a:ext cx="2372746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</a:rPr>
                <a:t>A. 34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1ED5488-B9D2-6028-B760-54164F7FDEFC}"/>
              </a:ext>
            </a:extLst>
          </p:cNvPr>
          <p:cNvGrpSpPr/>
          <p:nvPr/>
        </p:nvGrpSpPr>
        <p:grpSpPr>
          <a:xfrm>
            <a:off x="1775751" y="4816549"/>
            <a:ext cx="4038600" cy="1368075"/>
            <a:chOff x="1775751" y="4816549"/>
            <a:chExt cx="4038600" cy="1368075"/>
          </a:xfrm>
        </p:grpSpPr>
        <p:sp>
          <p:nvSpPr>
            <p:cNvPr id="28" name="Freeform 3">
              <a:extLst>
                <a:ext uri="{FF2B5EF4-FFF2-40B4-BE49-F238E27FC236}">
                  <a16:creationId xmlns:a16="http://schemas.microsoft.com/office/drawing/2014/main" id="{FE871567-7334-2836-6B9C-815375C9F5E3}"/>
                </a:ext>
              </a:extLst>
            </p:cNvPr>
            <p:cNvSpPr/>
            <p:nvPr/>
          </p:nvSpPr>
          <p:spPr>
            <a:xfrm>
              <a:off x="1775751" y="4816549"/>
              <a:ext cx="4038600" cy="1368075"/>
            </a:xfrm>
            <a:custGeom>
              <a:avLst/>
              <a:gdLst/>
              <a:ahLst/>
              <a:cxnLst/>
              <a:rect l="l" t="t" r="r" b="b"/>
              <a:pathLst>
                <a:path w="16230600" h="5498116">
                  <a:moveTo>
                    <a:pt x="0" y="0"/>
                  </a:moveTo>
                  <a:lnTo>
                    <a:pt x="16230600" y="0"/>
                  </a:lnTo>
                  <a:lnTo>
                    <a:pt x="16230600" y="5498116"/>
                  </a:lnTo>
                  <a:lnTo>
                    <a:pt x="0" y="54981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3113F8B-6B4B-C1D7-BF53-A94D06093D57}"/>
                </a:ext>
              </a:extLst>
            </p:cNvPr>
            <p:cNvSpPr txBox="1"/>
            <p:nvPr/>
          </p:nvSpPr>
          <p:spPr>
            <a:xfrm>
              <a:off x="2523373" y="5253184"/>
              <a:ext cx="2372746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</a:rPr>
                <a:t>B. 35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56F5BCFA-6071-7EFB-6891-F24E77DDA63B}"/>
              </a:ext>
            </a:extLst>
          </p:cNvPr>
          <p:cNvGrpSpPr/>
          <p:nvPr/>
        </p:nvGrpSpPr>
        <p:grpSpPr>
          <a:xfrm>
            <a:off x="6232967" y="4816549"/>
            <a:ext cx="4038600" cy="1368075"/>
            <a:chOff x="6232967" y="4816549"/>
            <a:chExt cx="4038600" cy="1368075"/>
          </a:xfrm>
        </p:grpSpPr>
        <p:sp>
          <p:nvSpPr>
            <p:cNvPr id="29" name="Freeform 3">
              <a:extLst>
                <a:ext uri="{FF2B5EF4-FFF2-40B4-BE49-F238E27FC236}">
                  <a16:creationId xmlns:a16="http://schemas.microsoft.com/office/drawing/2014/main" id="{E0315284-3EEC-CE0F-06E0-CF7845B1C7C7}"/>
                </a:ext>
              </a:extLst>
            </p:cNvPr>
            <p:cNvSpPr/>
            <p:nvPr/>
          </p:nvSpPr>
          <p:spPr>
            <a:xfrm>
              <a:off x="6232967" y="4816549"/>
              <a:ext cx="4038600" cy="1368075"/>
            </a:xfrm>
            <a:custGeom>
              <a:avLst/>
              <a:gdLst/>
              <a:ahLst/>
              <a:cxnLst/>
              <a:rect l="l" t="t" r="r" b="b"/>
              <a:pathLst>
                <a:path w="16230600" h="5498116">
                  <a:moveTo>
                    <a:pt x="0" y="0"/>
                  </a:moveTo>
                  <a:lnTo>
                    <a:pt x="16230600" y="0"/>
                  </a:lnTo>
                  <a:lnTo>
                    <a:pt x="16230600" y="5498116"/>
                  </a:lnTo>
                  <a:lnTo>
                    <a:pt x="0" y="54981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709759C5-6BC7-3261-417E-BDC568C140E4}"/>
                </a:ext>
              </a:extLst>
            </p:cNvPr>
            <p:cNvSpPr txBox="1"/>
            <p:nvPr/>
          </p:nvSpPr>
          <p:spPr>
            <a:xfrm>
              <a:off x="7065408" y="5253184"/>
              <a:ext cx="2372746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</a:rPr>
                <a:t>C. 36</a:t>
              </a:r>
            </a:p>
          </p:txBody>
        </p:sp>
      </p:grpSp>
      <p:pic>
        <p:nvPicPr>
          <p:cNvPr id="54" name="Yeah">
            <a:hlinkClick r:id="" action="ppaction://media"/>
            <a:extLst>
              <a:ext uri="{FF2B5EF4-FFF2-40B4-BE49-F238E27FC236}">
                <a16:creationId xmlns:a16="http://schemas.microsoft.com/office/drawing/2014/main" id="{3F787E55-485B-98DE-6F2B-C05AA954DC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18455" y="-3124200"/>
            <a:ext cx="468313" cy="468313"/>
          </a:xfrm>
          <a:prstGeom prst="rect">
            <a:avLst/>
          </a:prstGeom>
        </p:spPr>
      </p:pic>
      <p:pic>
        <p:nvPicPr>
          <p:cNvPr id="55" name="y2mate.com - Incorrect sound effect">
            <a:hlinkClick r:id="" action="ppaction://media"/>
            <a:extLst>
              <a:ext uri="{FF2B5EF4-FFF2-40B4-BE49-F238E27FC236}">
                <a16:creationId xmlns:a16="http://schemas.microsoft.com/office/drawing/2014/main" id="{470214DA-7B46-F496-9934-7093B6B464B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454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905212" y="-2630088"/>
            <a:ext cx="468313" cy="468313"/>
          </a:xfrm>
          <a:prstGeom prst="rect">
            <a:avLst/>
          </a:prstGeom>
        </p:spPr>
      </p:pic>
      <p:pic>
        <p:nvPicPr>
          <p:cNvPr id="7" name="Media1">
            <a:hlinkClick r:id="" action="ppaction://media"/>
            <a:extLst>
              <a:ext uri="{FF2B5EF4-FFF2-40B4-BE49-F238E27FC236}">
                <a16:creationId xmlns:a16="http://schemas.microsoft.com/office/drawing/2014/main" id="{DC77EF69-6ED4-1F5A-DE4E-6602EFDF57B8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 rotWithShape="1">
          <a:blip r:embed="rId14"/>
          <a:srcRect l="22649" t="36335" r="25563" b="37490"/>
          <a:stretch/>
        </p:blipFill>
        <p:spPr>
          <a:xfrm>
            <a:off x="2012621" y="494112"/>
            <a:ext cx="1697125" cy="482498"/>
          </a:xfrm>
          <a:prstGeom prst="rect">
            <a:avLst/>
          </a:prstGeom>
        </p:spPr>
      </p:pic>
      <p:pic>
        <p:nvPicPr>
          <p:cNvPr id="11" name="y2mate.com - nhạc chơi rung chuông vàng">
            <a:hlinkClick r:id="" action="ppaction://media"/>
            <a:extLst>
              <a:ext uri="{FF2B5EF4-FFF2-40B4-BE49-F238E27FC236}">
                <a16:creationId xmlns:a16="http://schemas.microsoft.com/office/drawing/2014/main" id="{9E7D8DF2-6161-7C36-BE07-1E392E281D4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467600" y="-123790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15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533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214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044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1044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video>
              <p:cMediaNode vol="80000">
                <p:cTn id="46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140F97F3-0742-8079-6D14-75C746766A4E}"/>
              </a:ext>
            </a:extLst>
          </p:cNvPr>
          <p:cNvGrpSpPr/>
          <p:nvPr/>
        </p:nvGrpSpPr>
        <p:grpSpPr>
          <a:xfrm>
            <a:off x="0" y="0"/>
            <a:ext cx="12192000" cy="8077200"/>
            <a:chOff x="0" y="0"/>
            <a:chExt cx="12192000" cy="8866208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9949E35-4651-9F92-50D1-017534D400D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0" y="0"/>
              <a:ext cx="12192000" cy="8128000"/>
            </a:xfrm>
            <a:prstGeom prst="rect">
              <a:avLst/>
            </a:prstGeom>
          </p:spPr>
        </p:pic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D02EA56-F637-96BA-7821-BF6A3503974E}"/>
                </a:ext>
              </a:extLst>
            </p:cNvPr>
            <p:cNvSpPr/>
            <p:nvPr/>
          </p:nvSpPr>
          <p:spPr>
            <a:xfrm>
              <a:off x="2176041" y="4282633"/>
              <a:ext cx="8113853" cy="4583575"/>
            </a:xfrm>
            <a:custGeom>
              <a:avLst/>
              <a:gdLst>
                <a:gd name="connsiteX0" fmla="*/ 8113853 w 8113853"/>
                <a:gd name="connsiteY0" fmla="*/ 4097438 h 4618299"/>
                <a:gd name="connsiteX1" fmla="*/ 7396222 w 8113853"/>
                <a:gd name="connsiteY1" fmla="*/ 902825 h 4618299"/>
                <a:gd name="connsiteX2" fmla="*/ 6470248 w 8113853"/>
                <a:gd name="connsiteY2" fmla="*/ 451413 h 4618299"/>
                <a:gd name="connsiteX3" fmla="*/ 6169306 w 8113853"/>
                <a:gd name="connsiteY3" fmla="*/ 277792 h 4618299"/>
                <a:gd name="connsiteX4" fmla="*/ 4849792 w 8113853"/>
                <a:gd name="connsiteY4" fmla="*/ 34724 h 4618299"/>
                <a:gd name="connsiteX5" fmla="*/ 3090440 w 8113853"/>
                <a:gd name="connsiteY5" fmla="*/ 0 h 4618299"/>
                <a:gd name="connsiteX6" fmla="*/ 1469984 w 8113853"/>
                <a:gd name="connsiteY6" fmla="*/ 300942 h 4618299"/>
                <a:gd name="connsiteX7" fmla="*/ 555584 w 8113853"/>
                <a:gd name="connsiteY7" fmla="*/ 937549 h 4618299"/>
                <a:gd name="connsiteX8" fmla="*/ 92597 w 8113853"/>
                <a:gd name="connsiteY8" fmla="*/ 1539433 h 4618299"/>
                <a:gd name="connsiteX9" fmla="*/ 0 w 8113853"/>
                <a:gd name="connsiteY9" fmla="*/ 3020992 h 4618299"/>
                <a:gd name="connsiteX10" fmla="*/ 1250065 w 8113853"/>
                <a:gd name="connsiteY10" fmla="*/ 3958542 h 4618299"/>
                <a:gd name="connsiteX11" fmla="*/ 5521124 w 8113853"/>
                <a:gd name="connsiteY11" fmla="*/ 4618299 h 4618299"/>
                <a:gd name="connsiteX12" fmla="*/ 8113853 w 8113853"/>
                <a:gd name="connsiteY12" fmla="*/ 4097438 h 4618299"/>
                <a:gd name="connsiteX0" fmla="*/ 8113853 w 8113853"/>
                <a:gd name="connsiteY0" fmla="*/ 4062714 h 4583575"/>
                <a:gd name="connsiteX1" fmla="*/ 7396222 w 8113853"/>
                <a:gd name="connsiteY1" fmla="*/ 868101 h 4583575"/>
                <a:gd name="connsiteX2" fmla="*/ 6470248 w 8113853"/>
                <a:gd name="connsiteY2" fmla="*/ 416689 h 4583575"/>
                <a:gd name="connsiteX3" fmla="*/ 6169306 w 8113853"/>
                <a:gd name="connsiteY3" fmla="*/ 243068 h 4583575"/>
                <a:gd name="connsiteX4" fmla="*/ 4849792 w 8113853"/>
                <a:gd name="connsiteY4" fmla="*/ 0 h 4583575"/>
                <a:gd name="connsiteX5" fmla="*/ 2997843 w 8113853"/>
                <a:gd name="connsiteY5" fmla="*/ 34724 h 4583575"/>
                <a:gd name="connsiteX6" fmla="*/ 1469984 w 8113853"/>
                <a:gd name="connsiteY6" fmla="*/ 266218 h 4583575"/>
                <a:gd name="connsiteX7" fmla="*/ 555584 w 8113853"/>
                <a:gd name="connsiteY7" fmla="*/ 902825 h 4583575"/>
                <a:gd name="connsiteX8" fmla="*/ 92597 w 8113853"/>
                <a:gd name="connsiteY8" fmla="*/ 1504709 h 4583575"/>
                <a:gd name="connsiteX9" fmla="*/ 0 w 8113853"/>
                <a:gd name="connsiteY9" fmla="*/ 2986268 h 4583575"/>
                <a:gd name="connsiteX10" fmla="*/ 1250065 w 8113853"/>
                <a:gd name="connsiteY10" fmla="*/ 3923818 h 4583575"/>
                <a:gd name="connsiteX11" fmla="*/ 5521124 w 8113853"/>
                <a:gd name="connsiteY11" fmla="*/ 4583575 h 4583575"/>
                <a:gd name="connsiteX12" fmla="*/ 8113853 w 8113853"/>
                <a:gd name="connsiteY12" fmla="*/ 4062714 h 4583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113853" h="4583575">
                  <a:moveTo>
                    <a:pt x="8113853" y="4062714"/>
                  </a:moveTo>
                  <a:lnTo>
                    <a:pt x="7396222" y="868101"/>
                  </a:lnTo>
                  <a:lnTo>
                    <a:pt x="6470248" y="416689"/>
                  </a:lnTo>
                  <a:lnTo>
                    <a:pt x="6169306" y="243068"/>
                  </a:lnTo>
                  <a:lnTo>
                    <a:pt x="4849792" y="0"/>
                  </a:lnTo>
                  <a:lnTo>
                    <a:pt x="2997843" y="34724"/>
                  </a:lnTo>
                  <a:lnTo>
                    <a:pt x="1469984" y="266218"/>
                  </a:lnTo>
                  <a:lnTo>
                    <a:pt x="555584" y="902825"/>
                  </a:lnTo>
                  <a:lnTo>
                    <a:pt x="92597" y="1504709"/>
                  </a:lnTo>
                  <a:lnTo>
                    <a:pt x="0" y="2986268"/>
                  </a:lnTo>
                  <a:lnTo>
                    <a:pt x="1250065" y="3923818"/>
                  </a:lnTo>
                  <a:lnTo>
                    <a:pt x="5521124" y="4583575"/>
                  </a:lnTo>
                  <a:lnTo>
                    <a:pt x="8113853" y="4062714"/>
                  </a:lnTo>
                  <a:close/>
                </a:path>
              </a:pathLst>
            </a:custGeom>
            <a:solidFill>
              <a:srgbClr val="000D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2CD239B9-CDA7-2169-B049-8C3661FCA37F}"/>
              </a:ext>
            </a:extLst>
          </p:cNvPr>
          <p:cNvSpPr txBox="1"/>
          <p:nvPr/>
        </p:nvSpPr>
        <p:spPr>
          <a:xfrm>
            <a:off x="4267200" y="1524000"/>
            <a:ext cx="5257800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15F4FD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53 + 30  = ?</a:t>
            </a:r>
          </a:p>
        </p:txBody>
      </p:sp>
      <p:sp>
        <p:nvSpPr>
          <p:cNvPr id="21" name="Freeform 7">
            <a:extLst>
              <a:ext uri="{FF2B5EF4-FFF2-40B4-BE49-F238E27FC236}">
                <a16:creationId xmlns:a16="http://schemas.microsoft.com/office/drawing/2014/main" id="{66F455E1-A4C2-743E-BACF-5C16597295C3}"/>
              </a:ext>
            </a:extLst>
          </p:cNvPr>
          <p:cNvSpPr/>
          <p:nvPr/>
        </p:nvSpPr>
        <p:spPr>
          <a:xfrm>
            <a:off x="6655561" y="2607293"/>
            <a:ext cx="3034418" cy="2105127"/>
          </a:xfrm>
          <a:custGeom>
            <a:avLst/>
            <a:gdLst/>
            <a:ahLst/>
            <a:cxnLst/>
            <a:rect l="l" t="t" r="r" b="b"/>
            <a:pathLst>
              <a:path w="11862486" h="8229600">
                <a:moveTo>
                  <a:pt x="0" y="0"/>
                </a:moveTo>
                <a:lnTo>
                  <a:pt x="11862486" y="0"/>
                </a:lnTo>
                <a:lnTo>
                  <a:pt x="1186248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829DAACA-6AD0-7C84-EADD-3297DD23514C}"/>
              </a:ext>
            </a:extLst>
          </p:cNvPr>
          <p:cNvGrpSpPr/>
          <p:nvPr/>
        </p:nvGrpSpPr>
        <p:grpSpPr>
          <a:xfrm>
            <a:off x="6377651" y="4816549"/>
            <a:ext cx="4038600" cy="1368075"/>
            <a:chOff x="1773821" y="3053257"/>
            <a:chExt cx="4038600" cy="1368075"/>
          </a:xfrm>
        </p:grpSpPr>
        <p:sp>
          <p:nvSpPr>
            <p:cNvPr id="27" name="Freeform 3">
              <a:extLst>
                <a:ext uri="{FF2B5EF4-FFF2-40B4-BE49-F238E27FC236}">
                  <a16:creationId xmlns:a16="http://schemas.microsoft.com/office/drawing/2014/main" id="{2F688B02-242B-7BF9-DD69-C54B0D10AAF9}"/>
                </a:ext>
              </a:extLst>
            </p:cNvPr>
            <p:cNvSpPr/>
            <p:nvPr/>
          </p:nvSpPr>
          <p:spPr>
            <a:xfrm>
              <a:off x="1773821" y="3053257"/>
              <a:ext cx="4038600" cy="1368075"/>
            </a:xfrm>
            <a:custGeom>
              <a:avLst/>
              <a:gdLst/>
              <a:ahLst/>
              <a:cxnLst/>
              <a:rect l="l" t="t" r="r" b="b"/>
              <a:pathLst>
                <a:path w="16230600" h="5498116">
                  <a:moveTo>
                    <a:pt x="0" y="0"/>
                  </a:moveTo>
                  <a:lnTo>
                    <a:pt x="16230600" y="0"/>
                  </a:lnTo>
                  <a:lnTo>
                    <a:pt x="16230600" y="5498116"/>
                  </a:lnTo>
                  <a:lnTo>
                    <a:pt x="0" y="54981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377C0241-FA9B-E9B8-2986-A715324AFE99}"/>
                </a:ext>
              </a:extLst>
            </p:cNvPr>
            <p:cNvSpPr txBox="1"/>
            <p:nvPr/>
          </p:nvSpPr>
          <p:spPr>
            <a:xfrm>
              <a:off x="2523373" y="3506302"/>
              <a:ext cx="2372746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</a:rPr>
                <a:t>C. 83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1ED5488-B9D2-6028-B760-54164F7FDEFC}"/>
              </a:ext>
            </a:extLst>
          </p:cNvPr>
          <p:cNvGrpSpPr/>
          <p:nvPr/>
        </p:nvGrpSpPr>
        <p:grpSpPr>
          <a:xfrm>
            <a:off x="1775751" y="4816549"/>
            <a:ext cx="4038600" cy="1368075"/>
            <a:chOff x="1775751" y="4816549"/>
            <a:chExt cx="4038600" cy="1368075"/>
          </a:xfrm>
        </p:grpSpPr>
        <p:sp>
          <p:nvSpPr>
            <p:cNvPr id="28" name="Freeform 3">
              <a:extLst>
                <a:ext uri="{FF2B5EF4-FFF2-40B4-BE49-F238E27FC236}">
                  <a16:creationId xmlns:a16="http://schemas.microsoft.com/office/drawing/2014/main" id="{FE871567-7334-2836-6B9C-815375C9F5E3}"/>
                </a:ext>
              </a:extLst>
            </p:cNvPr>
            <p:cNvSpPr/>
            <p:nvPr/>
          </p:nvSpPr>
          <p:spPr>
            <a:xfrm>
              <a:off x="1775751" y="4816549"/>
              <a:ext cx="4038600" cy="1368075"/>
            </a:xfrm>
            <a:custGeom>
              <a:avLst/>
              <a:gdLst/>
              <a:ahLst/>
              <a:cxnLst/>
              <a:rect l="l" t="t" r="r" b="b"/>
              <a:pathLst>
                <a:path w="16230600" h="5498116">
                  <a:moveTo>
                    <a:pt x="0" y="0"/>
                  </a:moveTo>
                  <a:lnTo>
                    <a:pt x="16230600" y="0"/>
                  </a:lnTo>
                  <a:lnTo>
                    <a:pt x="16230600" y="5498116"/>
                  </a:lnTo>
                  <a:lnTo>
                    <a:pt x="0" y="54981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3113F8B-6B4B-C1D7-BF53-A94D06093D57}"/>
                </a:ext>
              </a:extLst>
            </p:cNvPr>
            <p:cNvSpPr txBox="1"/>
            <p:nvPr/>
          </p:nvSpPr>
          <p:spPr>
            <a:xfrm>
              <a:off x="2523373" y="5253184"/>
              <a:ext cx="2372746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</a:rPr>
                <a:t>B. 82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56F5BCFA-6071-7EFB-6891-F24E77DDA63B}"/>
              </a:ext>
            </a:extLst>
          </p:cNvPr>
          <p:cNvGrpSpPr/>
          <p:nvPr/>
        </p:nvGrpSpPr>
        <p:grpSpPr>
          <a:xfrm>
            <a:off x="1775751" y="2990959"/>
            <a:ext cx="4038600" cy="1368075"/>
            <a:chOff x="6232967" y="4816549"/>
            <a:chExt cx="4038600" cy="1368075"/>
          </a:xfrm>
        </p:grpSpPr>
        <p:sp>
          <p:nvSpPr>
            <p:cNvPr id="29" name="Freeform 3">
              <a:extLst>
                <a:ext uri="{FF2B5EF4-FFF2-40B4-BE49-F238E27FC236}">
                  <a16:creationId xmlns:a16="http://schemas.microsoft.com/office/drawing/2014/main" id="{E0315284-3EEC-CE0F-06E0-CF7845B1C7C7}"/>
                </a:ext>
              </a:extLst>
            </p:cNvPr>
            <p:cNvSpPr/>
            <p:nvPr/>
          </p:nvSpPr>
          <p:spPr>
            <a:xfrm>
              <a:off x="6232967" y="4816549"/>
              <a:ext cx="4038600" cy="1368075"/>
            </a:xfrm>
            <a:custGeom>
              <a:avLst/>
              <a:gdLst/>
              <a:ahLst/>
              <a:cxnLst/>
              <a:rect l="l" t="t" r="r" b="b"/>
              <a:pathLst>
                <a:path w="16230600" h="5498116">
                  <a:moveTo>
                    <a:pt x="0" y="0"/>
                  </a:moveTo>
                  <a:lnTo>
                    <a:pt x="16230600" y="0"/>
                  </a:lnTo>
                  <a:lnTo>
                    <a:pt x="16230600" y="5498116"/>
                  </a:lnTo>
                  <a:lnTo>
                    <a:pt x="0" y="54981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709759C5-6BC7-3261-417E-BDC568C140E4}"/>
                </a:ext>
              </a:extLst>
            </p:cNvPr>
            <p:cNvSpPr txBox="1"/>
            <p:nvPr/>
          </p:nvSpPr>
          <p:spPr>
            <a:xfrm>
              <a:off x="7065408" y="5253184"/>
              <a:ext cx="2372746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</a:rPr>
                <a:t>A. 81</a:t>
              </a:r>
            </a:p>
          </p:txBody>
        </p:sp>
      </p:grpSp>
      <p:pic>
        <p:nvPicPr>
          <p:cNvPr id="54" name="Yeah">
            <a:hlinkClick r:id="" action="ppaction://media"/>
            <a:extLst>
              <a:ext uri="{FF2B5EF4-FFF2-40B4-BE49-F238E27FC236}">
                <a16:creationId xmlns:a16="http://schemas.microsoft.com/office/drawing/2014/main" id="{3F787E55-485B-98DE-6F2B-C05AA954DC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18455" y="-3124200"/>
            <a:ext cx="468313" cy="468313"/>
          </a:xfrm>
          <a:prstGeom prst="rect">
            <a:avLst/>
          </a:prstGeom>
        </p:spPr>
      </p:pic>
      <p:pic>
        <p:nvPicPr>
          <p:cNvPr id="55" name="y2mate.com - Incorrect sound effect">
            <a:hlinkClick r:id="" action="ppaction://media"/>
            <a:extLst>
              <a:ext uri="{FF2B5EF4-FFF2-40B4-BE49-F238E27FC236}">
                <a16:creationId xmlns:a16="http://schemas.microsoft.com/office/drawing/2014/main" id="{470214DA-7B46-F496-9934-7093B6B464B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454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905212" y="-2630088"/>
            <a:ext cx="468313" cy="468313"/>
          </a:xfrm>
          <a:prstGeom prst="rect">
            <a:avLst/>
          </a:prstGeom>
        </p:spPr>
      </p:pic>
      <p:pic>
        <p:nvPicPr>
          <p:cNvPr id="2" name="Media1">
            <a:hlinkClick r:id="" action="ppaction://media"/>
            <a:extLst>
              <a:ext uri="{FF2B5EF4-FFF2-40B4-BE49-F238E27FC236}">
                <a16:creationId xmlns:a16="http://schemas.microsoft.com/office/drawing/2014/main" id="{D2A09A4E-6940-D330-38FD-BE686F69896B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 rotWithShape="1">
          <a:blip r:embed="rId14"/>
          <a:srcRect l="22649" t="36335" r="25563" b="37490"/>
          <a:stretch/>
        </p:blipFill>
        <p:spPr>
          <a:xfrm>
            <a:off x="2012621" y="494112"/>
            <a:ext cx="1697125" cy="482498"/>
          </a:xfrm>
          <a:prstGeom prst="rect">
            <a:avLst/>
          </a:prstGeom>
        </p:spPr>
      </p:pic>
      <p:pic>
        <p:nvPicPr>
          <p:cNvPr id="3" name="y2mate.com - nhạc chơi rung chuông vàng">
            <a:hlinkClick r:id="" action="ppaction://media"/>
            <a:extLst>
              <a:ext uri="{FF2B5EF4-FFF2-40B4-BE49-F238E27FC236}">
                <a16:creationId xmlns:a16="http://schemas.microsoft.com/office/drawing/2014/main" id="{3874A155-0CCF-C567-0D78-42826EA2EF0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467600" y="-123790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237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53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214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044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044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5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140F97F3-0742-8079-6D14-75C746766A4E}"/>
              </a:ext>
            </a:extLst>
          </p:cNvPr>
          <p:cNvGrpSpPr/>
          <p:nvPr/>
        </p:nvGrpSpPr>
        <p:grpSpPr>
          <a:xfrm>
            <a:off x="0" y="0"/>
            <a:ext cx="12192000" cy="8077200"/>
            <a:chOff x="0" y="0"/>
            <a:chExt cx="12192000" cy="8866208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9949E35-4651-9F92-50D1-017534D400D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0" y="0"/>
              <a:ext cx="12192000" cy="8128000"/>
            </a:xfrm>
            <a:prstGeom prst="rect">
              <a:avLst/>
            </a:prstGeom>
          </p:spPr>
        </p:pic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D02EA56-F637-96BA-7821-BF6A3503974E}"/>
                </a:ext>
              </a:extLst>
            </p:cNvPr>
            <p:cNvSpPr/>
            <p:nvPr/>
          </p:nvSpPr>
          <p:spPr>
            <a:xfrm>
              <a:off x="2176041" y="4282633"/>
              <a:ext cx="8113853" cy="4583575"/>
            </a:xfrm>
            <a:custGeom>
              <a:avLst/>
              <a:gdLst>
                <a:gd name="connsiteX0" fmla="*/ 8113853 w 8113853"/>
                <a:gd name="connsiteY0" fmla="*/ 4097438 h 4618299"/>
                <a:gd name="connsiteX1" fmla="*/ 7396222 w 8113853"/>
                <a:gd name="connsiteY1" fmla="*/ 902825 h 4618299"/>
                <a:gd name="connsiteX2" fmla="*/ 6470248 w 8113853"/>
                <a:gd name="connsiteY2" fmla="*/ 451413 h 4618299"/>
                <a:gd name="connsiteX3" fmla="*/ 6169306 w 8113853"/>
                <a:gd name="connsiteY3" fmla="*/ 277792 h 4618299"/>
                <a:gd name="connsiteX4" fmla="*/ 4849792 w 8113853"/>
                <a:gd name="connsiteY4" fmla="*/ 34724 h 4618299"/>
                <a:gd name="connsiteX5" fmla="*/ 3090440 w 8113853"/>
                <a:gd name="connsiteY5" fmla="*/ 0 h 4618299"/>
                <a:gd name="connsiteX6" fmla="*/ 1469984 w 8113853"/>
                <a:gd name="connsiteY6" fmla="*/ 300942 h 4618299"/>
                <a:gd name="connsiteX7" fmla="*/ 555584 w 8113853"/>
                <a:gd name="connsiteY7" fmla="*/ 937549 h 4618299"/>
                <a:gd name="connsiteX8" fmla="*/ 92597 w 8113853"/>
                <a:gd name="connsiteY8" fmla="*/ 1539433 h 4618299"/>
                <a:gd name="connsiteX9" fmla="*/ 0 w 8113853"/>
                <a:gd name="connsiteY9" fmla="*/ 3020992 h 4618299"/>
                <a:gd name="connsiteX10" fmla="*/ 1250065 w 8113853"/>
                <a:gd name="connsiteY10" fmla="*/ 3958542 h 4618299"/>
                <a:gd name="connsiteX11" fmla="*/ 5521124 w 8113853"/>
                <a:gd name="connsiteY11" fmla="*/ 4618299 h 4618299"/>
                <a:gd name="connsiteX12" fmla="*/ 8113853 w 8113853"/>
                <a:gd name="connsiteY12" fmla="*/ 4097438 h 4618299"/>
                <a:gd name="connsiteX0" fmla="*/ 8113853 w 8113853"/>
                <a:gd name="connsiteY0" fmla="*/ 4062714 h 4583575"/>
                <a:gd name="connsiteX1" fmla="*/ 7396222 w 8113853"/>
                <a:gd name="connsiteY1" fmla="*/ 868101 h 4583575"/>
                <a:gd name="connsiteX2" fmla="*/ 6470248 w 8113853"/>
                <a:gd name="connsiteY2" fmla="*/ 416689 h 4583575"/>
                <a:gd name="connsiteX3" fmla="*/ 6169306 w 8113853"/>
                <a:gd name="connsiteY3" fmla="*/ 243068 h 4583575"/>
                <a:gd name="connsiteX4" fmla="*/ 4849792 w 8113853"/>
                <a:gd name="connsiteY4" fmla="*/ 0 h 4583575"/>
                <a:gd name="connsiteX5" fmla="*/ 2997843 w 8113853"/>
                <a:gd name="connsiteY5" fmla="*/ 34724 h 4583575"/>
                <a:gd name="connsiteX6" fmla="*/ 1469984 w 8113853"/>
                <a:gd name="connsiteY6" fmla="*/ 266218 h 4583575"/>
                <a:gd name="connsiteX7" fmla="*/ 555584 w 8113853"/>
                <a:gd name="connsiteY7" fmla="*/ 902825 h 4583575"/>
                <a:gd name="connsiteX8" fmla="*/ 92597 w 8113853"/>
                <a:gd name="connsiteY8" fmla="*/ 1504709 h 4583575"/>
                <a:gd name="connsiteX9" fmla="*/ 0 w 8113853"/>
                <a:gd name="connsiteY9" fmla="*/ 2986268 h 4583575"/>
                <a:gd name="connsiteX10" fmla="*/ 1250065 w 8113853"/>
                <a:gd name="connsiteY10" fmla="*/ 3923818 h 4583575"/>
                <a:gd name="connsiteX11" fmla="*/ 5521124 w 8113853"/>
                <a:gd name="connsiteY11" fmla="*/ 4583575 h 4583575"/>
                <a:gd name="connsiteX12" fmla="*/ 8113853 w 8113853"/>
                <a:gd name="connsiteY12" fmla="*/ 4062714 h 4583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113853" h="4583575">
                  <a:moveTo>
                    <a:pt x="8113853" y="4062714"/>
                  </a:moveTo>
                  <a:lnTo>
                    <a:pt x="7396222" y="868101"/>
                  </a:lnTo>
                  <a:lnTo>
                    <a:pt x="6470248" y="416689"/>
                  </a:lnTo>
                  <a:lnTo>
                    <a:pt x="6169306" y="243068"/>
                  </a:lnTo>
                  <a:lnTo>
                    <a:pt x="4849792" y="0"/>
                  </a:lnTo>
                  <a:lnTo>
                    <a:pt x="2997843" y="34724"/>
                  </a:lnTo>
                  <a:lnTo>
                    <a:pt x="1469984" y="266218"/>
                  </a:lnTo>
                  <a:lnTo>
                    <a:pt x="555584" y="902825"/>
                  </a:lnTo>
                  <a:lnTo>
                    <a:pt x="92597" y="1504709"/>
                  </a:lnTo>
                  <a:lnTo>
                    <a:pt x="0" y="2986268"/>
                  </a:lnTo>
                  <a:lnTo>
                    <a:pt x="1250065" y="3923818"/>
                  </a:lnTo>
                  <a:lnTo>
                    <a:pt x="5521124" y="4583575"/>
                  </a:lnTo>
                  <a:lnTo>
                    <a:pt x="8113853" y="4062714"/>
                  </a:lnTo>
                  <a:close/>
                </a:path>
              </a:pathLst>
            </a:custGeom>
            <a:solidFill>
              <a:srgbClr val="000D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2CD239B9-CDA7-2169-B049-8C3661FCA37F}"/>
              </a:ext>
            </a:extLst>
          </p:cNvPr>
          <p:cNvSpPr txBox="1"/>
          <p:nvPr/>
        </p:nvSpPr>
        <p:spPr>
          <a:xfrm>
            <a:off x="4267200" y="1524000"/>
            <a:ext cx="5257800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15F4FD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64 + 15 = ?</a:t>
            </a:r>
          </a:p>
        </p:txBody>
      </p:sp>
      <p:sp>
        <p:nvSpPr>
          <p:cNvPr id="21" name="Freeform 7">
            <a:extLst>
              <a:ext uri="{FF2B5EF4-FFF2-40B4-BE49-F238E27FC236}">
                <a16:creationId xmlns:a16="http://schemas.microsoft.com/office/drawing/2014/main" id="{66F455E1-A4C2-743E-BACF-5C16597295C3}"/>
              </a:ext>
            </a:extLst>
          </p:cNvPr>
          <p:cNvSpPr/>
          <p:nvPr/>
        </p:nvSpPr>
        <p:spPr>
          <a:xfrm>
            <a:off x="6655561" y="2607293"/>
            <a:ext cx="3034418" cy="2105127"/>
          </a:xfrm>
          <a:custGeom>
            <a:avLst/>
            <a:gdLst/>
            <a:ahLst/>
            <a:cxnLst/>
            <a:rect l="l" t="t" r="r" b="b"/>
            <a:pathLst>
              <a:path w="11862486" h="8229600">
                <a:moveTo>
                  <a:pt x="0" y="0"/>
                </a:moveTo>
                <a:lnTo>
                  <a:pt x="11862486" y="0"/>
                </a:lnTo>
                <a:lnTo>
                  <a:pt x="1186248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829DAACA-6AD0-7C84-EADD-3297DD23514C}"/>
              </a:ext>
            </a:extLst>
          </p:cNvPr>
          <p:cNvGrpSpPr/>
          <p:nvPr/>
        </p:nvGrpSpPr>
        <p:grpSpPr>
          <a:xfrm>
            <a:off x="1834045" y="4704885"/>
            <a:ext cx="4038600" cy="1368075"/>
            <a:chOff x="1773821" y="3053257"/>
            <a:chExt cx="4038600" cy="1368075"/>
          </a:xfrm>
        </p:grpSpPr>
        <p:sp>
          <p:nvSpPr>
            <p:cNvPr id="27" name="Freeform 3">
              <a:extLst>
                <a:ext uri="{FF2B5EF4-FFF2-40B4-BE49-F238E27FC236}">
                  <a16:creationId xmlns:a16="http://schemas.microsoft.com/office/drawing/2014/main" id="{2F688B02-242B-7BF9-DD69-C54B0D10AAF9}"/>
                </a:ext>
              </a:extLst>
            </p:cNvPr>
            <p:cNvSpPr/>
            <p:nvPr/>
          </p:nvSpPr>
          <p:spPr>
            <a:xfrm>
              <a:off x="1773821" y="3053257"/>
              <a:ext cx="4038600" cy="1368075"/>
            </a:xfrm>
            <a:custGeom>
              <a:avLst/>
              <a:gdLst/>
              <a:ahLst/>
              <a:cxnLst/>
              <a:rect l="l" t="t" r="r" b="b"/>
              <a:pathLst>
                <a:path w="16230600" h="5498116">
                  <a:moveTo>
                    <a:pt x="0" y="0"/>
                  </a:moveTo>
                  <a:lnTo>
                    <a:pt x="16230600" y="0"/>
                  </a:lnTo>
                  <a:lnTo>
                    <a:pt x="16230600" y="5498116"/>
                  </a:lnTo>
                  <a:lnTo>
                    <a:pt x="0" y="54981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377C0241-FA9B-E9B8-2986-A715324AFE99}"/>
                </a:ext>
              </a:extLst>
            </p:cNvPr>
            <p:cNvSpPr txBox="1"/>
            <p:nvPr/>
          </p:nvSpPr>
          <p:spPr>
            <a:xfrm>
              <a:off x="2523373" y="3506302"/>
              <a:ext cx="2372746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</a:rPr>
                <a:t>B. 79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1ED5488-B9D2-6028-B760-54164F7FDEFC}"/>
              </a:ext>
            </a:extLst>
          </p:cNvPr>
          <p:cNvGrpSpPr/>
          <p:nvPr/>
        </p:nvGrpSpPr>
        <p:grpSpPr>
          <a:xfrm>
            <a:off x="1834045" y="2844223"/>
            <a:ext cx="4038600" cy="1368075"/>
            <a:chOff x="1775751" y="4816549"/>
            <a:chExt cx="4038600" cy="1368075"/>
          </a:xfrm>
        </p:grpSpPr>
        <p:sp>
          <p:nvSpPr>
            <p:cNvPr id="28" name="Freeform 3">
              <a:extLst>
                <a:ext uri="{FF2B5EF4-FFF2-40B4-BE49-F238E27FC236}">
                  <a16:creationId xmlns:a16="http://schemas.microsoft.com/office/drawing/2014/main" id="{FE871567-7334-2836-6B9C-815375C9F5E3}"/>
                </a:ext>
              </a:extLst>
            </p:cNvPr>
            <p:cNvSpPr/>
            <p:nvPr/>
          </p:nvSpPr>
          <p:spPr>
            <a:xfrm>
              <a:off x="1775751" y="4816549"/>
              <a:ext cx="4038600" cy="1368075"/>
            </a:xfrm>
            <a:custGeom>
              <a:avLst/>
              <a:gdLst/>
              <a:ahLst/>
              <a:cxnLst/>
              <a:rect l="l" t="t" r="r" b="b"/>
              <a:pathLst>
                <a:path w="16230600" h="5498116">
                  <a:moveTo>
                    <a:pt x="0" y="0"/>
                  </a:moveTo>
                  <a:lnTo>
                    <a:pt x="16230600" y="0"/>
                  </a:lnTo>
                  <a:lnTo>
                    <a:pt x="16230600" y="5498116"/>
                  </a:lnTo>
                  <a:lnTo>
                    <a:pt x="0" y="54981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3113F8B-6B4B-C1D7-BF53-A94D06093D57}"/>
                </a:ext>
              </a:extLst>
            </p:cNvPr>
            <p:cNvSpPr txBox="1"/>
            <p:nvPr/>
          </p:nvSpPr>
          <p:spPr>
            <a:xfrm>
              <a:off x="2523373" y="5253184"/>
              <a:ext cx="2372746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</a:rPr>
                <a:t>A. 78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56F5BCFA-6071-7EFB-6891-F24E77DDA63B}"/>
              </a:ext>
            </a:extLst>
          </p:cNvPr>
          <p:cNvGrpSpPr/>
          <p:nvPr/>
        </p:nvGrpSpPr>
        <p:grpSpPr>
          <a:xfrm>
            <a:off x="6232967" y="4704885"/>
            <a:ext cx="4038600" cy="1368075"/>
            <a:chOff x="6232967" y="4816549"/>
            <a:chExt cx="4038600" cy="1368075"/>
          </a:xfrm>
        </p:grpSpPr>
        <p:sp>
          <p:nvSpPr>
            <p:cNvPr id="29" name="Freeform 3">
              <a:extLst>
                <a:ext uri="{FF2B5EF4-FFF2-40B4-BE49-F238E27FC236}">
                  <a16:creationId xmlns:a16="http://schemas.microsoft.com/office/drawing/2014/main" id="{E0315284-3EEC-CE0F-06E0-CF7845B1C7C7}"/>
                </a:ext>
              </a:extLst>
            </p:cNvPr>
            <p:cNvSpPr/>
            <p:nvPr/>
          </p:nvSpPr>
          <p:spPr>
            <a:xfrm>
              <a:off x="6232967" y="4816549"/>
              <a:ext cx="4038600" cy="1368075"/>
            </a:xfrm>
            <a:custGeom>
              <a:avLst/>
              <a:gdLst/>
              <a:ahLst/>
              <a:cxnLst/>
              <a:rect l="l" t="t" r="r" b="b"/>
              <a:pathLst>
                <a:path w="16230600" h="5498116">
                  <a:moveTo>
                    <a:pt x="0" y="0"/>
                  </a:moveTo>
                  <a:lnTo>
                    <a:pt x="16230600" y="0"/>
                  </a:lnTo>
                  <a:lnTo>
                    <a:pt x="16230600" y="5498116"/>
                  </a:lnTo>
                  <a:lnTo>
                    <a:pt x="0" y="54981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709759C5-6BC7-3261-417E-BDC568C140E4}"/>
                </a:ext>
              </a:extLst>
            </p:cNvPr>
            <p:cNvSpPr txBox="1"/>
            <p:nvPr/>
          </p:nvSpPr>
          <p:spPr>
            <a:xfrm>
              <a:off x="7065408" y="5253184"/>
              <a:ext cx="2372746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</a:rPr>
                <a:t>B. 80</a:t>
              </a:r>
            </a:p>
          </p:txBody>
        </p:sp>
      </p:grpSp>
      <p:pic>
        <p:nvPicPr>
          <p:cNvPr id="54" name="Yeah">
            <a:hlinkClick r:id="" action="ppaction://media"/>
            <a:extLst>
              <a:ext uri="{FF2B5EF4-FFF2-40B4-BE49-F238E27FC236}">
                <a16:creationId xmlns:a16="http://schemas.microsoft.com/office/drawing/2014/main" id="{3F787E55-485B-98DE-6F2B-C05AA954DC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18455" y="-3124200"/>
            <a:ext cx="468313" cy="468313"/>
          </a:xfrm>
          <a:prstGeom prst="rect">
            <a:avLst/>
          </a:prstGeom>
        </p:spPr>
      </p:pic>
      <p:pic>
        <p:nvPicPr>
          <p:cNvPr id="55" name="y2mate.com - Incorrect sound effect">
            <a:hlinkClick r:id="" action="ppaction://media"/>
            <a:extLst>
              <a:ext uri="{FF2B5EF4-FFF2-40B4-BE49-F238E27FC236}">
                <a16:creationId xmlns:a16="http://schemas.microsoft.com/office/drawing/2014/main" id="{470214DA-7B46-F496-9934-7093B6B464B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454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905212" y="-2630088"/>
            <a:ext cx="468313" cy="468313"/>
          </a:xfrm>
          <a:prstGeom prst="rect">
            <a:avLst/>
          </a:prstGeom>
        </p:spPr>
      </p:pic>
      <p:pic>
        <p:nvPicPr>
          <p:cNvPr id="2" name="Media1">
            <a:hlinkClick r:id="" action="ppaction://media"/>
            <a:extLst>
              <a:ext uri="{FF2B5EF4-FFF2-40B4-BE49-F238E27FC236}">
                <a16:creationId xmlns:a16="http://schemas.microsoft.com/office/drawing/2014/main" id="{CCED1C7C-719C-908A-13B8-994D0D16AEDF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 rotWithShape="1">
          <a:blip r:embed="rId14"/>
          <a:srcRect l="22649" t="36335" r="25563" b="37490"/>
          <a:stretch/>
        </p:blipFill>
        <p:spPr>
          <a:xfrm>
            <a:off x="2012621" y="494112"/>
            <a:ext cx="1697125" cy="482498"/>
          </a:xfrm>
          <a:prstGeom prst="rect">
            <a:avLst/>
          </a:prstGeom>
        </p:spPr>
      </p:pic>
      <p:pic>
        <p:nvPicPr>
          <p:cNvPr id="3" name="y2mate.com - nhạc chơi rung chuông vàng">
            <a:hlinkClick r:id="" action="ppaction://media"/>
            <a:extLst>
              <a:ext uri="{FF2B5EF4-FFF2-40B4-BE49-F238E27FC236}">
                <a16:creationId xmlns:a16="http://schemas.microsoft.com/office/drawing/2014/main" id="{9D15CE87-F49F-F93E-C25B-B7027FA6F8F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467600" y="-123790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97913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53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214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044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044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5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140F97F3-0742-8079-6D14-75C746766A4E}"/>
              </a:ext>
            </a:extLst>
          </p:cNvPr>
          <p:cNvGrpSpPr/>
          <p:nvPr/>
        </p:nvGrpSpPr>
        <p:grpSpPr>
          <a:xfrm>
            <a:off x="0" y="0"/>
            <a:ext cx="12192000" cy="8077200"/>
            <a:chOff x="0" y="0"/>
            <a:chExt cx="12192000" cy="8866208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9949E35-4651-9F92-50D1-017534D400D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0" y="0"/>
              <a:ext cx="12192000" cy="8128000"/>
            </a:xfrm>
            <a:prstGeom prst="rect">
              <a:avLst/>
            </a:prstGeom>
          </p:spPr>
        </p:pic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D02EA56-F637-96BA-7821-BF6A3503974E}"/>
                </a:ext>
              </a:extLst>
            </p:cNvPr>
            <p:cNvSpPr/>
            <p:nvPr/>
          </p:nvSpPr>
          <p:spPr>
            <a:xfrm>
              <a:off x="2176041" y="4282633"/>
              <a:ext cx="8113853" cy="4583575"/>
            </a:xfrm>
            <a:custGeom>
              <a:avLst/>
              <a:gdLst>
                <a:gd name="connsiteX0" fmla="*/ 8113853 w 8113853"/>
                <a:gd name="connsiteY0" fmla="*/ 4097438 h 4618299"/>
                <a:gd name="connsiteX1" fmla="*/ 7396222 w 8113853"/>
                <a:gd name="connsiteY1" fmla="*/ 902825 h 4618299"/>
                <a:gd name="connsiteX2" fmla="*/ 6470248 w 8113853"/>
                <a:gd name="connsiteY2" fmla="*/ 451413 h 4618299"/>
                <a:gd name="connsiteX3" fmla="*/ 6169306 w 8113853"/>
                <a:gd name="connsiteY3" fmla="*/ 277792 h 4618299"/>
                <a:gd name="connsiteX4" fmla="*/ 4849792 w 8113853"/>
                <a:gd name="connsiteY4" fmla="*/ 34724 h 4618299"/>
                <a:gd name="connsiteX5" fmla="*/ 3090440 w 8113853"/>
                <a:gd name="connsiteY5" fmla="*/ 0 h 4618299"/>
                <a:gd name="connsiteX6" fmla="*/ 1469984 w 8113853"/>
                <a:gd name="connsiteY6" fmla="*/ 300942 h 4618299"/>
                <a:gd name="connsiteX7" fmla="*/ 555584 w 8113853"/>
                <a:gd name="connsiteY7" fmla="*/ 937549 h 4618299"/>
                <a:gd name="connsiteX8" fmla="*/ 92597 w 8113853"/>
                <a:gd name="connsiteY8" fmla="*/ 1539433 h 4618299"/>
                <a:gd name="connsiteX9" fmla="*/ 0 w 8113853"/>
                <a:gd name="connsiteY9" fmla="*/ 3020992 h 4618299"/>
                <a:gd name="connsiteX10" fmla="*/ 1250065 w 8113853"/>
                <a:gd name="connsiteY10" fmla="*/ 3958542 h 4618299"/>
                <a:gd name="connsiteX11" fmla="*/ 5521124 w 8113853"/>
                <a:gd name="connsiteY11" fmla="*/ 4618299 h 4618299"/>
                <a:gd name="connsiteX12" fmla="*/ 8113853 w 8113853"/>
                <a:gd name="connsiteY12" fmla="*/ 4097438 h 4618299"/>
                <a:gd name="connsiteX0" fmla="*/ 8113853 w 8113853"/>
                <a:gd name="connsiteY0" fmla="*/ 4062714 h 4583575"/>
                <a:gd name="connsiteX1" fmla="*/ 7396222 w 8113853"/>
                <a:gd name="connsiteY1" fmla="*/ 868101 h 4583575"/>
                <a:gd name="connsiteX2" fmla="*/ 6470248 w 8113853"/>
                <a:gd name="connsiteY2" fmla="*/ 416689 h 4583575"/>
                <a:gd name="connsiteX3" fmla="*/ 6169306 w 8113853"/>
                <a:gd name="connsiteY3" fmla="*/ 243068 h 4583575"/>
                <a:gd name="connsiteX4" fmla="*/ 4849792 w 8113853"/>
                <a:gd name="connsiteY4" fmla="*/ 0 h 4583575"/>
                <a:gd name="connsiteX5" fmla="*/ 2997843 w 8113853"/>
                <a:gd name="connsiteY5" fmla="*/ 34724 h 4583575"/>
                <a:gd name="connsiteX6" fmla="*/ 1469984 w 8113853"/>
                <a:gd name="connsiteY6" fmla="*/ 266218 h 4583575"/>
                <a:gd name="connsiteX7" fmla="*/ 555584 w 8113853"/>
                <a:gd name="connsiteY7" fmla="*/ 902825 h 4583575"/>
                <a:gd name="connsiteX8" fmla="*/ 92597 w 8113853"/>
                <a:gd name="connsiteY8" fmla="*/ 1504709 h 4583575"/>
                <a:gd name="connsiteX9" fmla="*/ 0 w 8113853"/>
                <a:gd name="connsiteY9" fmla="*/ 2986268 h 4583575"/>
                <a:gd name="connsiteX10" fmla="*/ 1250065 w 8113853"/>
                <a:gd name="connsiteY10" fmla="*/ 3923818 h 4583575"/>
                <a:gd name="connsiteX11" fmla="*/ 5521124 w 8113853"/>
                <a:gd name="connsiteY11" fmla="*/ 4583575 h 4583575"/>
                <a:gd name="connsiteX12" fmla="*/ 8113853 w 8113853"/>
                <a:gd name="connsiteY12" fmla="*/ 4062714 h 4583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113853" h="4583575">
                  <a:moveTo>
                    <a:pt x="8113853" y="4062714"/>
                  </a:moveTo>
                  <a:lnTo>
                    <a:pt x="7396222" y="868101"/>
                  </a:lnTo>
                  <a:lnTo>
                    <a:pt x="6470248" y="416689"/>
                  </a:lnTo>
                  <a:lnTo>
                    <a:pt x="6169306" y="243068"/>
                  </a:lnTo>
                  <a:lnTo>
                    <a:pt x="4849792" y="0"/>
                  </a:lnTo>
                  <a:lnTo>
                    <a:pt x="2997843" y="34724"/>
                  </a:lnTo>
                  <a:lnTo>
                    <a:pt x="1469984" y="266218"/>
                  </a:lnTo>
                  <a:lnTo>
                    <a:pt x="555584" y="902825"/>
                  </a:lnTo>
                  <a:lnTo>
                    <a:pt x="92597" y="1504709"/>
                  </a:lnTo>
                  <a:lnTo>
                    <a:pt x="0" y="2986268"/>
                  </a:lnTo>
                  <a:lnTo>
                    <a:pt x="1250065" y="3923818"/>
                  </a:lnTo>
                  <a:lnTo>
                    <a:pt x="5521124" y="4583575"/>
                  </a:lnTo>
                  <a:lnTo>
                    <a:pt x="8113853" y="4062714"/>
                  </a:lnTo>
                  <a:close/>
                </a:path>
              </a:pathLst>
            </a:custGeom>
            <a:solidFill>
              <a:srgbClr val="000D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2CD239B9-CDA7-2169-B049-8C3661FCA37F}"/>
              </a:ext>
            </a:extLst>
          </p:cNvPr>
          <p:cNvSpPr txBox="1"/>
          <p:nvPr/>
        </p:nvSpPr>
        <p:spPr>
          <a:xfrm>
            <a:off x="4267200" y="1524000"/>
            <a:ext cx="5257800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15F4FD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60 + 28 = ?</a:t>
            </a:r>
          </a:p>
        </p:txBody>
      </p:sp>
      <p:sp>
        <p:nvSpPr>
          <p:cNvPr id="21" name="Freeform 7">
            <a:extLst>
              <a:ext uri="{FF2B5EF4-FFF2-40B4-BE49-F238E27FC236}">
                <a16:creationId xmlns:a16="http://schemas.microsoft.com/office/drawing/2014/main" id="{66F455E1-A4C2-743E-BACF-5C16597295C3}"/>
              </a:ext>
            </a:extLst>
          </p:cNvPr>
          <p:cNvSpPr/>
          <p:nvPr/>
        </p:nvSpPr>
        <p:spPr>
          <a:xfrm>
            <a:off x="6655561" y="2607293"/>
            <a:ext cx="3034418" cy="2105127"/>
          </a:xfrm>
          <a:custGeom>
            <a:avLst/>
            <a:gdLst/>
            <a:ahLst/>
            <a:cxnLst/>
            <a:rect l="l" t="t" r="r" b="b"/>
            <a:pathLst>
              <a:path w="11862486" h="8229600">
                <a:moveTo>
                  <a:pt x="0" y="0"/>
                </a:moveTo>
                <a:lnTo>
                  <a:pt x="11862486" y="0"/>
                </a:lnTo>
                <a:lnTo>
                  <a:pt x="1186248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829DAACA-6AD0-7C84-EADD-3297DD23514C}"/>
              </a:ext>
            </a:extLst>
          </p:cNvPr>
          <p:cNvGrpSpPr/>
          <p:nvPr/>
        </p:nvGrpSpPr>
        <p:grpSpPr>
          <a:xfrm>
            <a:off x="1773821" y="3053257"/>
            <a:ext cx="4038600" cy="1368075"/>
            <a:chOff x="1773821" y="3053257"/>
            <a:chExt cx="4038600" cy="1368075"/>
          </a:xfrm>
        </p:grpSpPr>
        <p:sp>
          <p:nvSpPr>
            <p:cNvPr id="27" name="Freeform 3">
              <a:extLst>
                <a:ext uri="{FF2B5EF4-FFF2-40B4-BE49-F238E27FC236}">
                  <a16:creationId xmlns:a16="http://schemas.microsoft.com/office/drawing/2014/main" id="{2F688B02-242B-7BF9-DD69-C54B0D10AAF9}"/>
                </a:ext>
              </a:extLst>
            </p:cNvPr>
            <p:cNvSpPr/>
            <p:nvPr/>
          </p:nvSpPr>
          <p:spPr>
            <a:xfrm>
              <a:off x="1773821" y="3053257"/>
              <a:ext cx="4038600" cy="1368075"/>
            </a:xfrm>
            <a:custGeom>
              <a:avLst/>
              <a:gdLst/>
              <a:ahLst/>
              <a:cxnLst/>
              <a:rect l="l" t="t" r="r" b="b"/>
              <a:pathLst>
                <a:path w="16230600" h="5498116">
                  <a:moveTo>
                    <a:pt x="0" y="0"/>
                  </a:moveTo>
                  <a:lnTo>
                    <a:pt x="16230600" y="0"/>
                  </a:lnTo>
                  <a:lnTo>
                    <a:pt x="16230600" y="5498116"/>
                  </a:lnTo>
                  <a:lnTo>
                    <a:pt x="0" y="54981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377C0241-FA9B-E9B8-2986-A715324AFE99}"/>
                </a:ext>
              </a:extLst>
            </p:cNvPr>
            <p:cNvSpPr txBox="1"/>
            <p:nvPr/>
          </p:nvSpPr>
          <p:spPr>
            <a:xfrm>
              <a:off x="2523373" y="3506302"/>
              <a:ext cx="2372746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</a:rPr>
                <a:t>A. 88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1ED5488-B9D2-6028-B760-54164F7FDEFC}"/>
              </a:ext>
            </a:extLst>
          </p:cNvPr>
          <p:cNvGrpSpPr/>
          <p:nvPr/>
        </p:nvGrpSpPr>
        <p:grpSpPr>
          <a:xfrm>
            <a:off x="1775751" y="4816549"/>
            <a:ext cx="4038600" cy="1368075"/>
            <a:chOff x="1775751" y="4816549"/>
            <a:chExt cx="4038600" cy="1368075"/>
          </a:xfrm>
        </p:grpSpPr>
        <p:sp>
          <p:nvSpPr>
            <p:cNvPr id="28" name="Freeform 3">
              <a:extLst>
                <a:ext uri="{FF2B5EF4-FFF2-40B4-BE49-F238E27FC236}">
                  <a16:creationId xmlns:a16="http://schemas.microsoft.com/office/drawing/2014/main" id="{FE871567-7334-2836-6B9C-815375C9F5E3}"/>
                </a:ext>
              </a:extLst>
            </p:cNvPr>
            <p:cNvSpPr/>
            <p:nvPr/>
          </p:nvSpPr>
          <p:spPr>
            <a:xfrm>
              <a:off x="1775751" y="4816549"/>
              <a:ext cx="4038600" cy="1368075"/>
            </a:xfrm>
            <a:custGeom>
              <a:avLst/>
              <a:gdLst/>
              <a:ahLst/>
              <a:cxnLst/>
              <a:rect l="l" t="t" r="r" b="b"/>
              <a:pathLst>
                <a:path w="16230600" h="5498116">
                  <a:moveTo>
                    <a:pt x="0" y="0"/>
                  </a:moveTo>
                  <a:lnTo>
                    <a:pt x="16230600" y="0"/>
                  </a:lnTo>
                  <a:lnTo>
                    <a:pt x="16230600" y="5498116"/>
                  </a:lnTo>
                  <a:lnTo>
                    <a:pt x="0" y="54981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3113F8B-6B4B-C1D7-BF53-A94D06093D57}"/>
                </a:ext>
              </a:extLst>
            </p:cNvPr>
            <p:cNvSpPr txBox="1"/>
            <p:nvPr/>
          </p:nvSpPr>
          <p:spPr>
            <a:xfrm>
              <a:off x="2523373" y="5253184"/>
              <a:ext cx="2372746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</a:rPr>
                <a:t>B. 87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56F5BCFA-6071-7EFB-6891-F24E77DDA63B}"/>
              </a:ext>
            </a:extLst>
          </p:cNvPr>
          <p:cNvGrpSpPr/>
          <p:nvPr/>
        </p:nvGrpSpPr>
        <p:grpSpPr>
          <a:xfrm>
            <a:off x="6232967" y="4816549"/>
            <a:ext cx="4038600" cy="1368075"/>
            <a:chOff x="6232967" y="4816549"/>
            <a:chExt cx="4038600" cy="1368075"/>
          </a:xfrm>
        </p:grpSpPr>
        <p:sp>
          <p:nvSpPr>
            <p:cNvPr id="29" name="Freeform 3">
              <a:extLst>
                <a:ext uri="{FF2B5EF4-FFF2-40B4-BE49-F238E27FC236}">
                  <a16:creationId xmlns:a16="http://schemas.microsoft.com/office/drawing/2014/main" id="{E0315284-3EEC-CE0F-06E0-CF7845B1C7C7}"/>
                </a:ext>
              </a:extLst>
            </p:cNvPr>
            <p:cNvSpPr/>
            <p:nvPr/>
          </p:nvSpPr>
          <p:spPr>
            <a:xfrm>
              <a:off x="6232967" y="4816549"/>
              <a:ext cx="4038600" cy="1368075"/>
            </a:xfrm>
            <a:custGeom>
              <a:avLst/>
              <a:gdLst/>
              <a:ahLst/>
              <a:cxnLst/>
              <a:rect l="l" t="t" r="r" b="b"/>
              <a:pathLst>
                <a:path w="16230600" h="5498116">
                  <a:moveTo>
                    <a:pt x="0" y="0"/>
                  </a:moveTo>
                  <a:lnTo>
                    <a:pt x="16230600" y="0"/>
                  </a:lnTo>
                  <a:lnTo>
                    <a:pt x="16230600" y="5498116"/>
                  </a:lnTo>
                  <a:lnTo>
                    <a:pt x="0" y="54981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709759C5-6BC7-3261-417E-BDC568C140E4}"/>
                </a:ext>
              </a:extLst>
            </p:cNvPr>
            <p:cNvSpPr txBox="1"/>
            <p:nvPr/>
          </p:nvSpPr>
          <p:spPr>
            <a:xfrm>
              <a:off x="7065408" y="5253184"/>
              <a:ext cx="2372746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</a:rPr>
                <a:t>B. 89</a:t>
              </a:r>
            </a:p>
          </p:txBody>
        </p:sp>
      </p:grpSp>
      <p:pic>
        <p:nvPicPr>
          <p:cNvPr id="54" name="Yeah">
            <a:hlinkClick r:id="" action="ppaction://media"/>
            <a:extLst>
              <a:ext uri="{FF2B5EF4-FFF2-40B4-BE49-F238E27FC236}">
                <a16:creationId xmlns:a16="http://schemas.microsoft.com/office/drawing/2014/main" id="{3F787E55-485B-98DE-6F2B-C05AA954DC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18455" y="-3124200"/>
            <a:ext cx="468313" cy="468313"/>
          </a:xfrm>
          <a:prstGeom prst="rect">
            <a:avLst/>
          </a:prstGeom>
        </p:spPr>
      </p:pic>
      <p:pic>
        <p:nvPicPr>
          <p:cNvPr id="55" name="y2mate.com - Incorrect sound effect">
            <a:hlinkClick r:id="" action="ppaction://media"/>
            <a:extLst>
              <a:ext uri="{FF2B5EF4-FFF2-40B4-BE49-F238E27FC236}">
                <a16:creationId xmlns:a16="http://schemas.microsoft.com/office/drawing/2014/main" id="{470214DA-7B46-F496-9934-7093B6B464B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454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905212" y="-2630088"/>
            <a:ext cx="468313" cy="468313"/>
          </a:xfrm>
          <a:prstGeom prst="rect">
            <a:avLst/>
          </a:prstGeom>
        </p:spPr>
      </p:pic>
      <p:pic>
        <p:nvPicPr>
          <p:cNvPr id="2" name="Media1">
            <a:hlinkClick r:id="" action="ppaction://media"/>
            <a:extLst>
              <a:ext uri="{FF2B5EF4-FFF2-40B4-BE49-F238E27FC236}">
                <a16:creationId xmlns:a16="http://schemas.microsoft.com/office/drawing/2014/main" id="{550D11FC-A1C8-D213-B0B6-7F60FC52D18E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 rotWithShape="1">
          <a:blip r:embed="rId14"/>
          <a:srcRect l="22649" t="36335" r="25563" b="37490"/>
          <a:stretch/>
        </p:blipFill>
        <p:spPr>
          <a:xfrm>
            <a:off x="2012621" y="494112"/>
            <a:ext cx="1697125" cy="482498"/>
          </a:xfrm>
          <a:prstGeom prst="rect">
            <a:avLst/>
          </a:prstGeom>
        </p:spPr>
      </p:pic>
      <p:pic>
        <p:nvPicPr>
          <p:cNvPr id="3" name="y2mate.com - nhạc chơi rung chuông vàng">
            <a:hlinkClick r:id="" action="ppaction://media"/>
            <a:extLst>
              <a:ext uri="{FF2B5EF4-FFF2-40B4-BE49-F238E27FC236}">
                <a16:creationId xmlns:a16="http://schemas.microsoft.com/office/drawing/2014/main" id="{BDA253A6-2D17-6F28-3C27-1AE78C0AE83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467600" y="-123790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468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53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214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044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044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5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>
            <a:extLst>
              <a:ext uri="{FF2B5EF4-FFF2-40B4-BE49-F238E27FC236}">
                <a16:creationId xmlns:a16="http://schemas.microsoft.com/office/drawing/2014/main" id="{F53EC6E9-73E5-E527-4DED-BFA5C5E4AE2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684658" h="10459593">
                <a:moveTo>
                  <a:pt x="0" y="0"/>
                </a:moveTo>
                <a:lnTo>
                  <a:pt x="18684658" y="0"/>
                </a:lnTo>
                <a:lnTo>
                  <a:pt x="18684658" y="10459593"/>
                </a:lnTo>
                <a:lnTo>
                  <a:pt x="0" y="104595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985" t="-19768" r="-98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#9Slide02 Noi dung dai"/>
              <a:ea typeface="+mn-ea"/>
              <a:cs typeface="+mn-cs"/>
            </a:endParaRPr>
          </a:p>
        </p:txBody>
      </p:sp>
      <p:sp>
        <p:nvSpPr>
          <p:cNvPr id="4" name="Freeform 2">
            <a:extLst>
              <a:ext uri="{FF2B5EF4-FFF2-40B4-BE49-F238E27FC236}">
                <a16:creationId xmlns:a16="http://schemas.microsoft.com/office/drawing/2014/main" id="{D8300592-A463-2592-B0A0-7230F0C54F4C}"/>
              </a:ext>
            </a:extLst>
          </p:cNvPr>
          <p:cNvSpPr/>
          <p:nvPr/>
        </p:nvSpPr>
        <p:spPr>
          <a:xfrm>
            <a:off x="5750140" y="541758"/>
            <a:ext cx="5341398" cy="5774484"/>
          </a:xfrm>
          <a:custGeom>
            <a:avLst/>
            <a:gdLst/>
            <a:ahLst/>
            <a:cxnLst/>
            <a:rect l="l" t="t" r="r" b="b"/>
            <a:pathLst>
              <a:path w="7646824" h="8266836">
                <a:moveTo>
                  <a:pt x="0" y="0"/>
                </a:moveTo>
                <a:lnTo>
                  <a:pt x="7646824" y="0"/>
                </a:lnTo>
                <a:lnTo>
                  <a:pt x="7646824" y="8266836"/>
                </a:lnTo>
                <a:lnTo>
                  <a:pt x="0" y="826683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#9Slide02 Noi dung dai"/>
              <a:ea typeface="+mn-ea"/>
              <a:cs typeface="+mn-cs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8E273D24-6AFF-4C6E-7BCD-24359B7F820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-1074353" y="-259037"/>
            <a:ext cx="7941564" cy="8229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86D44C-DD34-1A98-8F59-119B2E0FF9CF}"/>
              </a:ext>
            </a:extLst>
          </p:cNvPr>
          <p:cNvSpPr txBox="1"/>
          <p:nvPr/>
        </p:nvSpPr>
        <p:spPr>
          <a:xfrm>
            <a:off x="694856" y="2086048"/>
            <a:ext cx="5085764" cy="35394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0" b="0" i="0" u="none" strike="noStrike" kern="1200" cap="none" spc="0" normalizeH="0" baseline="0" noProof="0">
                <a:ln>
                  <a:noFill/>
                </a:ln>
                <a:solidFill>
                  <a:srgbClr val="FFBE1D"/>
                </a:solidFill>
                <a:effectLst/>
                <a:uLnTx/>
                <a:uFillTx/>
                <a:latin typeface="#9Slide03 IcielNovecento sans E" panose="00000900000000000000" pitchFamily="2" charset="0"/>
                <a:ea typeface="+mn-ea"/>
                <a:cs typeface="+mn-cs"/>
              </a:rPr>
              <a:t>CHÚC MỪNG</a:t>
            </a:r>
          </a:p>
        </p:txBody>
      </p:sp>
      <p:sp>
        <p:nvSpPr>
          <p:cNvPr id="6" name="Freeform 7">
            <a:extLst>
              <a:ext uri="{FF2B5EF4-FFF2-40B4-BE49-F238E27FC236}">
                <a16:creationId xmlns:a16="http://schemas.microsoft.com/office/drawing/2014/main" id="{643D4A05-96BF-A0DB-46EE-9D9721588743}"/>
              </a:ext>
            </a:extLst>
          </p:cNvPr>
          <p:cNvSpPr/>
          <p:nvPr/>
        </p:nvSpPr>
        <p:spPr>
          <a:xfrm rot="21448933">
            <a:off x="1351899" y="455675"/>
            <a:ext cx="2309622" cy="1616939"/>
          </a:xfrm>
          <a:custGeom>
            <a:avLst/>
            <a:gdLst/>
            <a:ahLst/>
            <a:cxnLst/>
            <a:rect l="l" t="t" r="r" b="b"/>
            <a:pathLst>
              <a:path w="11862486" h="8229600">
                <a:moveTo>
                  <a:pt x="0" y="0"/>
                </a:moveTo>
                <a:lnTo>
                  <a:pt x="11862486" y="0"/>
                </a:lnTo>
                <a:lnTo>
                  <a:pt x="1186248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#9Slide02 Noi dung dai"/>
              <a:ea typeface="+mn-ea"/>
              <a:cs typeface="+mn-cs"/>
            </a:endParaRPr>
          </a:p>
        </p:txBody>
      </p:sp>
      <p:pic>
        <p:nvPicPr>
          <p:cNvPr id="2" name="Tieng-chuong-chuong-trinh-rung-chuong-vang-www_tiengdong_com (1)">
            <a:hlinkClick r:id="" action="ppaction://media"/>
            <a:extLst>
              <a:ext uri="{FF2B5EF4-FFF2-40B4-BE49-F238E27FC236}">
                <a16:creationId xmlns:a16="http://schemas.microsoft.com/office/drawing/2014/main" id="{8F58529E-20D3-221E-7C5E-AA3EF65269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51525" y="-1408479"/>
            <a:ext cx="828517" cy="82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77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4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repeatCount="indefinite" accel="50000" decel="50000" autoRev="1" fill="hold" grpId="1" nodeType="withEffect">
                                  <p:stCondLst>
                                    <p:cond delay="4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07000" y="107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4" grpId="1" animBg="1"/>
      <p:bldP spid="8" grpId="0"/>
      <p:bldP spid="8" grpId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32" y="-182759"/>
            <a:ext cx="11030242" cy="748746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50" y="3714690"/>
            <a:ext cx="3479800" cy="34798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456" y="3153154"/>
            <a:ext cx="4151553" cy="415155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758"/>
          <a:stretch>
            <a:fillRect/>
          </a:stretch>
        </p:blipFill>
        <p:spPr>
          <a:xfrm>
            <a:off x="42341" y="0"/>
            <a:ext cx="12149659" cy="111442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7" t="32122" r="68182" b="53333"/>
          <a:stretch>
            <a:fillRect/>
          </a:stretch>
        </p:blipFill>
        <p:spPr>
          <a:xfrm>
            <a:off x="1855470" y="2033557"/>
            <a:ext cx="984250" cy="76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935" y="2305124"/>
            <a:ext cx="8479326" cy="2279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210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_LOCKS" val="95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_LOCKS" val="1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_LOCKS" val="1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tyyecrc">
      <a:majorFont>
        <a:latin typeface="字魂59号-创粗黑"/>
        <a:ea typeface="字魂59号-创粗黑"/>
        <a:cs typeface=""/>
      </a:majorFont>
      <a:minorFont>
        <a:latin typeface="字魂59号-创粗黑"/>
        <a:ea typeface="字魂59号-创粗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9Slide - 2021">
      <a:dk1>
        <a:sysClr val="windowText" lastClr="000000"/>
      </a:dk1>
      <a:lt1>
        <a:sysClr val="window" lastClr="FFFFFF"/>
      </a:lt1>
      <a:dk2>
        <a:srgbClr val="092D6C"/>
      </a:dk2>
      <a:lt2>
        <a:srgbClr val="FCECD0"/>
      </a:lt2>
      <a:accent1>
        <a:srgbClr val="4FC1E9"/>
      </a:accent1>
      <a:accent2>
        <a:srgbClr val="48CFAD"/>
      </a:accent2>
      <a:accent3>
        <a:srgbClr val="A0D468"/>
      </a:accent3>
      <a:accent4>
        <a:srgbClr val="FFBD45"/>
      </a:accent4>
      <a:accent5>
        <a:srgbClr val="FC6E51"/>
      </a:accent5>
      <a:accent6>
        <a:srgbClr val="ED5565"/>
      </a:accent6>
      <a:hlink>
        <a:srgbClr val="5D9CEC"/>
      </a:hlink>
      <a:folHlink>
        <a:srgbClr val="AC92EC"/>
      </a:folHlink>
    </a:clrScheme>
    <a:fontScheme name="9Slide Fonts">
      <a:majorFont>
        <a:latin typeface="#9Slide02 Tieu de dai"/>
        <a:ea typeface=""/>
        <a:cs typeface=""/>
      </a:majorFont>
      <a:minorFont>
        <a:latin typeface="#9Slide02 Noi dung da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22A54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algn="l">
          <a:defRPr smtClean="0">
            <a:solidFill>
              <a:schemeClr val="tx1">
                <a:lumMod val="50000"/>
                <a:lumOff val="50000"/>
              </a:schemeClr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Blank.potx" id="{4C410E64-73D4-4894-A16A-B0A564A2C1B3}" vid="{BD11DD77-7AB8-40E7-98B4-F754939C4E0E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334</Words>
  <Application>Microsoft Office PowerPoint</Application>
  <PresentationFormat>Widescreen</PresentationFormat>
  <Paragraphs>143</Paragraphs>
  <Slides>19</Slides>
  <Notes>11</Notes>
  <HiddenSlides>0</HiddenSlides>
  <MMClips>18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19</vt:i4>
      </vt:variant>
    </vt:vector>
  </HeadingPairs>
  <TitlesOfParts>
    <vt:vector size="37" baseType="lpstr">
      <vt:lpstr>#9Slide02 Noi dung dai</vt:lpstr>
      <vt:lpstr>#9Slide02 Tieu de dai</vt:lpstr>
      <vt:lpstr>等线</vt:lpstr>
      <vt:lpstr>宋体</vt:lpstr>
      <vt:lpstr>zihun7hao-wennuantongzhiti</vt:lpstr>
      <vt:lpstr>字魂59号-创粗黑</vt:lpstr>
      <vt:lpstr>#9Slide03 IcielNovecento sans E</vt:lpstr>
      <vt:lpstr>.VnArial</vt:lpstr>
      <vt:lpstr>Arial</vt:lpstr>
      <vt:lpstr>Arial-Rounded</vt:lpstr>
      <vt:lpstr>Calibri</vt:lpstr>
      <vt:lpstr>Calibri Light</vt:lpstr>
      <vt:lpstr>Cambria</vt:lpstr>
      <vt:lpstr>Office 主题</vt:lpstr>
      <vt:lpstr>1_Office 主题</vt:lpstr>
      <vt:lpstr>1_Office Theme</vt:lpstr>
      <vt:lpstr>3_Office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thao</dc:creator>
  <cp:lastModifiedBy>Thao Tran</cp:lastModifiedBy>
  <cp:revision>29</cp:revision>
  <dcterms:created xsi:type="dcterms:W3CDTF">2021-12-26T02:40:49Z</dcterms:created>
  <dcterms:modified xsi:type="dcterms:W3CDTF">2025-03-11T02:50:50Z</dcterms:modified>
</cp:coreProperties>
</file>