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8" r:id="rId4"/>
  </p:sldMasterIdLst>
  <p:notesMasterIdLst>
    <p:notesMasterId r:id="rId26"/>
  </p:notesMasterIdLst>
  <p:sldIdLst>
    <p:sldId id="3401" r:id="rId5"/>
    <p:sldId id="3412" r:id="rId6"/>
    <p:sldId id="258" r:id="rId7"/>
    <p:sldId id="272" r:id="rId8"/>
    <p:sldId id="265" r:id="rId9"/>
    <p:sldId id="257" r:id="rId10"/>
    <p:sldId id="264" r:id="rId11"/>
    <p:sldId id="3404" r:id="rId12"/>
    <p:sldId id="3403" r:id="rId13"/>
    <p:sldId id="3405" r:id="rId14"/>
    <p:sldId id="266" r:id="rId15"/>
    <p:sldId id="3406" r:id="rId16"/>
    <p:sldId id="3402" r:id="rId17"/>
    <p:sldId id="3407" r:id="rId18"/>
    <p:sldId id="3408" r:id="rId19"/>
    <p:sldId id="261" r:id="rId20"/>
    <p:sldId id="3409" r:id="rId21"/>
    <p:sldId id="3410" r:id="rId22"/>
    <p:sldId id="295" r:id="rId23"/>
    <p:sldId id="3411" r:id="rId24"/>
    <p:sldId id="29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51">
          <p15:clr>
            <a:srgbClr val="A4A3A4"/>
          </p15:clr>
        </p15:guide>
        <p15:guide id="3" orient="horz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3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19" y="72"/>
      </p:cViewPr>
      <p:guideLst>
        <p:guide pos="3840"/>
        <p:guide orient="horz" pos="51"/>
        <p:guide orient="horz" pos="29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79F90-1B91-460C-A2C4-FC467AEDA9EA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3175-8996-4AE9-B2A2-A88F38BC5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1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43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FD63-E696-41BE-AA54-F241AC1E169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890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23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5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2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1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0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0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0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3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1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5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985194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2601" y="1659200"/>
            <a:ext cx="7526800" cy="2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588800" y="3999933"/>
            <a:ext cx="501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85951" y="250775"/>
            <a:ext cx="10890133" cy="5881784"/>
            <a:chOff x="589463" y="188081"/>
            <a:chExt cx="8167600" cy="441133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589463" y="188081"/>
              <a:ext cx="8167600" cy="4411338"/>
              <a:chOff x="680850" y="273350"/>
              <a:chExt cx="8167600" cy="4411338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751550" y="21004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4253925" y="273350"/>
                <a:ext cx="1529963" cy="476413"/>
                <a:chOff x="723850" y="285125"/>
                <a:chExt cx="1529963" cy="476413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2087013" y="285125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723850" y="664638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8" name="Google Shape;18;p2"/>
              <p:cNvSpPr/>
              <p:nvPr/>
            </p:nvSpPr>
            <p:spPr>
              <a:xfrm>
                <a:off x="1073525" y="6157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9" name="Google Shape;19;p2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2" name="Google Shape;22;p2"/>
            <p:cNvSpPr/>
            <p:nvPr/>
          </p:nvSpPr>
          <p:spPr>
            <a:xfrm>
              <a:off x="2863625" y="7214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644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2332600" y="2745900"/>
            <a:ext cx="7526800" cy="12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Fredoka One"/>
              <a:buNone/>
              <a:defRPr sz="6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 rot="10800000">
            <a:off x="802351" y="250775"/>
            <a:ext cx="10890133" cy="5992984"/>
            <a:chOff x="589463" y="104681"/>
            <a:chExt cx="8167600" cy="4494738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" name="Google Shape;32;p3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33" name="Google Shape;33;p3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3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5" name="Google Shape;35;p3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2970600" y="1949500"/>
            <a:ext cx="6250800" cy="9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901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1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84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6814806" flipH="1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5"/>
          <p:cNvGrpSpPr/>
          <p:nvPr/>
        </p:nvGrpSpPr>
        <p:grpSpPr>
          <a:xfrm rot="10800000" flipH="1">
            <a:off x="-477308" y="250775"/>
            <a:ext cx="10890133" cy="5992984"/>
            <a:chOff x="589463" y="104681"/>
            <a:chExt cx="8167600" cy="4494738"/>
          </a:xfrm>
        </p:grpSpPr>
        <p:grpSp>
          <p:nvGrpSpPr>
            <p:cNvPr id="51" name="Google Shape;51;p5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" name="Google Shape;55;p5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56" name="Google Shape;56;p5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" name="Google Shape;57;p5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8" name="Google Shape;58;p5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 flipH="1">
            <a:off x="412151" y="504042"/>
            <a:ext cx="11638733" cy="6016551"/>
            <a:chOff x="309113" y="378031"/>
            <a:chExt cx="8729050" cy="4512413"/>
          </a:xfrm>
        </p:grpSpPr>
        <p:sp>
          <p:nvSpPr>
            <p:cNvPr id="73" name="Google Shape;73;p7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" name="Google Shape;79;p7"/>
          <p:cNvSpPr/>
          <p:nvPr/>
        </p:nvSpPr>
        <p:spPr>
          <a:xfrm rot="-4262482">
            <a:off x="-2727326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6537518">
            <a:off x="7832044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74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8"/>
          <p:cNvGrpSpPr/>
          <p:nvPr/>
        </p:nvGrpSpPr>
        <p:grpSpPr>
          <a:xfrm flipH="1">
            <a:off x="412151" y="504042"/>
            <a:ext cx="11638733" cy="6016551"/>
            <a:chOff x="309113" y="378031"/>
            <a:chExt cx="8729050" cy="4512413"/>
          </a:xfrm>
        </p:grpSpPr>
        <p:sp>
          <p:nvSpPr>
            <p:cNvPr id="83" name="Google Shape;83;p8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8"/>
          <p:cNvSpPr/>
          <p:nvPr/>
        </p:nvSpPr>
        <p:spPr>
          <a:xfrm rot="-4262482">
            <a:off x="-2727326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 rot="6537518">
            <a:off x="7832044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ctrTitle" idx="2"/>
          </p:nvPr>
        </p:nvSpPr>
        <p:spPr>
          <a:xfrm>
            <a:off x="1999500" y="268121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1"/>
          </p:nvPr>
        </p:nvSpPr>
        <p:spPr>
          <a:xfrm>
            <a:off x="1820100" y="2965553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ctrTitle" idx="3"/>
          </p:nvPr>
        </p:nvSpPr>
        <p:spPr>
          <a:xfrm>
            <a:off x="7144512" y="2683336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ubTitle" idx="4"/>
          </p:nvPr>
        </p:nvSpPr>
        <p:spPr>
          <a:xfrm>
            <a:off x="6965112" y="2961048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7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3984320">
            <a:off x="-3465208" y="-936407"/>
            <a:ext cx="7088471" cy="4675979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13"/>
          <p:cNvGrpSpPr/>
          <p:nvPr/>
        </p:nvGrpSpPr>
        <p:grpSpPr>
          <a:xfrm>
            <a:off x="466151" y="602375"/>
            <a:ext cx="11179967" cy="5948551"/>
            <a:chOff x="386488" y="378031"/>
            <a:chExt cx="8384975" cy="4461413"/>
          </a:xfrm>
        </p:grpSpPr>
        <p:sp>
          <p:nvSpPr>
            <p:cNvPr id="169" name="Google Shape;169;p13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864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266113" y="4707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7451525" y="4672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13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4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dk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/>
          <p:nvPr/>
        </p:nvSpPr>
        <p:spPr>
          <a:xfrm rot="3984320" flipH="1">
            <a:off x="8574613" y="-932862"/>
            <a:ext cx="7088471" cy="4675979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" name="Google Shape;226;p18"/>
          <p:cNvGrpSpPr/>
          <p:nvPr/>
        </p:nvGrpSpPr>
        <p:grpSpPr>
          <a:xfrm>
            <a:off x="872551" y="399176"/>
            <a:ext cx="10773567" cy="5664817"/>
            <a:chOff x="691288" y="225631"/>
            <a:chExt cx="8080175" cy="4248613"/>
          </a:xfrm>
        </p:grpSpPr>
        <p:sp>
          <p:nvSpPr>
            <p:cNvPr id="227" name="Google Shape;227;p18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6773338" y="225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6912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1266113" y="4326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2" name="Google Shape;232;p18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0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/>
          <p:nvPr/>
        </p:nvSpPr>
        <p:spPr>
          <a:xfrm rot="-3985194" flipH="1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130984" y="907175"/>
            <a:ext cx="10616733" cy="5495567"/>
            <a:chOff x="885113" y="606631"/>
            <a:chExt cx="7962550" cy="4121675"/>
          </a:xfrm>
        </p:grpSpPr>
        <p:sp>
          <p:nvSpPr>
            <p:cNvPr id="314" name="Google Shape;314;p26"/>
            <p:cNvSpPr/>
            <p:nvPr/>
          </p:nvSpPr>
          <p:spPr>
            <a:xfrm>
              <a:off x="8680863" y="17431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6"/>
            <p:cNvSpPr/>
            <p:nvPr/>
          </p:nvSpPr>
          <p:spPr>
            <a:xfrm>
              <a:off x="1058338" y="606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6"/>
            <p:cNvSpPr/>
            <p:nvPr/>
          </p:nvSpPr>
          <p:spPr>
            <a:xfrm>
              <a:off x="885113" y="46314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6"/>
            <p:cNvSpPr/>
            <p:nvPr/>
          </p:nvSpPr>
          <p:spPr>
            <a:xfrm>
              <a:off x="1228750" y="3971219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26"/>
          <p:cNvSpPr txBox="1">
            <a:spLocks noGrp="1"/>
          </p:cNvSpPr>
          <p:nvPr>
            <p:ph type="ctrTitle"/>
          </p:nvPr>
        </p:nvSpPr>
        <p:spPr>
          <a:xfrm>
            <a:off x="3590600" y="3923463"/>
            <a:ext cx="50108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subTitle" idx="1"/>
          </p:nvPr>
        </p:nvSpPr>
        <p:spPr>
          <a:xfrm>
            <a:off x="2484000" y="2196033"/>
            <a:ext cx="7224000" cy="17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ctrTitle" idx="2"/>
          </p:nvPr>
        </p:nvSpPr>
        <p:spPr>
          <a:xfrm>
            <a:off x="4572000" y="268121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1"/>
          </p:nvPr>
        </p:nvSpPr>
        <p:spPr>
          <a:xfrm>
            <a:off x="4392600" y="2965553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6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9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00955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2026/5/31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00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1583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185237" y="2159711"/>
            <a:ext cx="8048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73867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04765F-A505-4A32-8AEA-5FA6F6787B18}"/>
              </a:ext>
            </a:extLst>
          </p:cNvPr>
          <p:cNvSpPr/>
          <p:nvPr/>
        </p:nvSpPr>
        <p:spPr>
          <a:xfrm>
            <a:off x="4479295" y="5426972"/>
            <a:ext cx="3233410" cy="112457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/>
                </a:solidFill>
              </a:rPr>
              <a:t>Đọc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nối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tiếp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đoạn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874FC9-46A6-4714-8881-753EA9E9B9E6}"/>
              </a:ext>
            </a:extLst>
          </p:cNvPr>
          <p:cNvSpPr/>
          <p:nvPr/>
        </p:nvSpPr>
        <p:spPr>
          <a:xfrm>
            <a:off x="2174486" y="1344250"/>
            <a:ext cx="501807" cy="4689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BA9D7-6EE9-4D2C-B663-AF99866894CE}"/>
              </a:ext>
            </a:extLst>
          </p:cNvPr>
          <p:cNvSpPr/>
          <p:nvPr/>
        </p:nvSpPr>
        <p:spPr>
          <a:xfrm>
            <a:off x="2174486" y="3028951"/>
            <a:ext cx="501807" cy="4550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883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858322" y="602166"/>
            <a:ext cx="6322741" cy="2396121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95346" y="3259427"/>
            <a:ext cx="6400800" cy="2396121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97" y="3385865"/>
            <a:ext cx="2296332" cy="21432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14DCE3-71ED-462B-BB4C-A97C10D709DC}"/>
              </a:ext>
            </a:extLst>
          </p:cNvPr>
          <p:cNvSpPr/>
          <p:nvPr/>
        </p:nvSpPr>
        <p:spPr>
          <a:xfrm>
            <a:off x="4357246" y="643171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DC368D-9982-48EE-AAB3-6466EBBAD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595" y="3238981"/>
            <a:ext cx="4637808" cy="2333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975A92-0BFD-44F6-9950-43BC793E8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9" y="1048479"/>
            <a:ext cx="2897772" cy="1470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04765F-A505-4A32-8AEA-5FA6F6787B18}"/>
              </a:ext>
            </a:extLst>
          </p:cNvPr>
          <p:cNvSpPr/>
          <p:nvPr/>
        </p:nvSpPr>
        <p:spPr>
          <a:xfrm>
            <a:off x="3629025" y="5426972"/>
            <a:ext cx="4083680" cy="112457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</a:rPr>
              <a:t>Đọc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theo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nhóm</a:t>
            </a:r>
            <a:endParaRPr lang="en-US" sz="3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4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296DD505-9BE1-4726-8905-2A33D1867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720627" y="1227210"/>
            <a:ext cx="1631403" cy="1237228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10B1871F-906E-47DB-87C1-7740DEB289F2}"/>
              </a:ext>
            </a:extLst>
          </p:cNvPr>
          <p:cNvGrpSpPr/>
          <p:nvPr/>
        </p:nvGrpSpPr>
        <p:grpSpPr>
          <a:xfrm>
            <a:off x="1075255" y="1511726"/>
            <a:ext cx="9690327" cy="4275759"/>
            <a:chOff x="2894051" y="2821920"/>
            <a:chExt cx="5591705" cy="1834034"/>
          </a:xfrm>
        </p:grpSpPr>
        <p:cxnSp>
          <p:nvCxnSpPr>
            <p:cNvPr id="6" name="直接连接符 15">
              <a:extLst>
                <a:ext uri="{FF2B5EF4-FFF2-40B4-BE49-F238E27FC236}">
                  <a16:creationId xmlns:a16="http://schemas.microsoft.com/office/drawing/2014/main" id="{5F8720F4-1193-4175-BB07-2CA0047D0AFE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56" y="2821920"/>
              <a:ext cx="0" cy="183403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16">
              <a:extLst>
                <a:ext uri="{FF2B5EF4-FFF2-40B4-BE49-F238E27FC236}">
                  <a16:creationId xmlns:a16="http://schemas.microsoft.com/office/drawing/2014/main" id="{7EEF4845-0601-42E9-B0F1-E087036117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0484" y="4622471"/>
              <a:ext cx="5582586" cy="3348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17">
              <a:extLst>
                <a:ext uri="{FF2B5EF4-FFF2-40B4-BE49-F238E27FC236}">
                  <a16:creationId xmlns:a16="http://schemas.microsoft.com/office/drawing/2014/main" id="{506074EB-DF40-4CA3-B893-41BACC9EAA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0019" y="2830641"/>
              <a:ext cx="4923050" cy="1041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18">
              <a:extLst>
                <a:ext uri="{FF2B5EF4-FFF2-40B4-BE49-F238E27FC236}">
                  <a16:creationId xmlns:a16="http://schemas.microsoft.com/office/drawing/2014/main" id="{FF0CCF25-C0C7-4AA4-92B1-E4D2BF288E03}"/>
                </a:ext>
              </a:extLst>
            </p:cNvPr>
            <p:cNvCxnSpPr>
              <a:cxnSpLocks/>
            </p:cNvCxnSpPr>
            <p:nvPr/>
          </p:nvCxnSpPr>
          <p:spPr>
            <a:xfrm>
              <a:off x="2894051" y="3250485"/>
              <a:ext cx="0" cy="13765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4C9928AF-F0D2-44A1-9F72-F0E8A5698601}"/>
              </a:ext>
            </a:extLst>
          </p:cNvPr>
          <p:cNvSpPr/>
          <p:nvPr/>
        </p:nvSpPr>
        <p:spPr>
          <a:xfrm>
            <a:off x="3102448" y="99583"/>
            <a:ext cx="5748611" cy="851297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AE7DA-8BF9-45C7-8994-E414EDD41F07}"/>
              </a:ext>
            </a:extLst>
          </p:cNvPr>
          <p:cNvGrpSpPr/>
          <p:nvPr/>
        </p:nvGrpSpPr>
        <p:grpSpPr>
          <a:xfrm>
            <a:off x="2914506" y="857173"/>
            <a:ext cx="6630056" cy="4549328"/>
            <a:chOff x="4157489" y="536464"/>
            <a:chExt cx="6195713" cy="46145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114D38-9927-4EA3-9362-23E1EEF5F45D}"/>
                </a:ext>
              </a:extLst>
            </p:cNvPr>
            <p:cNvGrpSpPr/>
            <p:nvPr/>
          </p:nvGrpSpPr>
          <p:grpSpPr>
            <a:xfrm>
              <a:off x="4157489" y="536464"/>
              <a:ext cx="6195713" cy="4614534"/>
              <a:chOff x="4125650" y="515053"/>
              <a:chExt cx="6195713" cy="461453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53F6687-2825-4FE3-9D8C-D7F2A6D59BB3}"/>
                  </a:ext>
                </a:extLst>
              </p:cNvPr>
              <p:cNvGrpSpPr/>
              <p:nvPr/>
            </p:nvGrpSpPr>
            <p:grpSpPr>
              <a:xfrm>
                <a:off x="4125650" y="515053"/>
                <a:ext cx="6138783" cy="3575441"/>
                <a:chOff x="7603399" y="2479638"/>
                <a:chExt cx="3825557" cy="254778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8344563-7227-490D-9631-F94F517BB39C}"/>
                    </a:ext>
                  </a:extLst>
                </p:cNvPr>
                <p:cNvGrpSpPr/>
                <p:nvPr/>
              </p:nvGrpSpPr>
              <p:grpSpPr>
                <a:xfrm>
                  <a:off x="7603399" y="2479638"/>
                  <a:ext cx="3825557" cy="1860255"/>
                  <a:chOff x="8047282" y="47037"/>
                  <a:chExt cx="3825557" cy="1860255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F84122C0-ACA9-4D8F-B52C-A0AF3B45B15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7" cy="1292033"/>
                    <a:chOff x="8047282" y="615259"/>
                    <a:chExt cx="3825557" cy="1292033"/>
                  </a:xfrm>
                </p:grpSpPr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90C2B42F-E9E8-4E2F-82AD-B11C211381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8" name="Rectangle: Rounded Corners 37">
                        <a:extLst>
                          <a:ext uri="{FF2B5EF4-FFF2-40B4-BE49-F238E27FC236}">
                            <a16:creationId xmlns:a16="http://schemas.microsoft.com/office/drawing/2014/main" id="{7AB910CA-450B-434E-AE25-D939FBA5E4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9" name="Oval 38">
                        <a:extLst>
                          <a:ext uri="{FF2B5EF4-FFF2-40B4-BE49-F238E27FC236}">
                            <a16:creationId xmlns:a16="http://schemas.microsoft.com/office/drawing/2014/main" id="{4B70D38B-02EF-4C72-80E9-7FD19038DE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3C4EC98C-4DEB-47CF-8015-D0AE228C2D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8" cy="532791"/>
                      <a:chOff x="8047282" y="615259"/>
                      <a:chExt cx="3799318" cy="532791"/>
                    </a:xfrm>
                  </p:grpSpPr>
                  <p:grpSp>
                    <p:nvGrpSpPr>
                      <p:cNvPr id="32" name="Group 31">
                        <a:extLst>
                          <a:ext uri="{FF2B5EF4-FFF2-40B4-BE49-F238E27FC236}">
                            <a16:creationId xmlns:a16="http://schemas.microsoft.com/office/drawing/2014/main" id="{99CED172-AF23-4FDB-B85A-69D94C901C2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36" name="Rectangle: Rounded Corners 35">
                          <a:extLst>
                            <a:ext uri="{FF2B5EF4-FFF2-40B4-BE49-F238E27FC236}">
                              <a16:creationId xmlns:a16="http://schemas.microsoft.com/office/drawing/2014/main" id="{392B5BF5-D7E3-4BA1-ABD2-B0C75359C2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>
                          <a:solidFill>
                            <a:schemeClr val="accent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37" name="Oval 36">
                          <a:extLst>
                            <a:ext uri="{FF2B5EF4-FFF2-40B4-BE49-F238E27FC236}">
                              <a16:creationId xmlns:a16="http://schemas.microsoft.com/office/drawing/2014/main" id="{18DFEC8B-1BA7-4D6E-A2A4-DF544E844E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33" name="Picture 32">
                        <a:extLst>
                          <a:ext uri="{FF2B5EF4-FFF2-40B4-BE49-F238E27FC236}">
                            <a16:creationId xmlns:a16="http://schemas.microsoft.com/office/drawing/2014/main" id="{F71D3602-D27D-44A4-861A-D850FB1647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311055" y="681951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4" name="Picture 33">
                        <a:extLst>
                          <a:ext uri="{FF2B5EF4-FFF2-40B4-BE49-F238E27FC236}">
                            <a16:creationId xmlns:a16="http://schemas.microsoft.com/office/drawing/2014/main" id="{A4C1B754-D7FB-4D1D-9B0C-23309B82ED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887900" y="681950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5" name="Picture 34">
                        <a:extLst>
                          <a:ext uri="{FF2B5EF4-FFF2-40B4-BE49-F238E27FC236}">
                            <a16:creationId xmlns:a16="http://schemas.microsoft.com/office/drawing/2014/main" id="{EF3B37A5-6ECD-4C25-A314-B1EF34BC787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464745" y="689579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CC18F0E0-26DF-4313-8EF7-EB6AB859F2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337294" y="1331970"/>
                      <a:ext cx="38185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F91A8755-E6D3-4589-82C5-C64103B0FB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914139" y="1331969"/>
                      <a:ext cx="38185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Picture 30">
                      <a:extLst>
                        <a:ext uri="{FF2B5EF4-FFF2-40B4-BE49-F238E27FC236}">
                          <a16:creationId xmlns:a16="http://schemas.microsoft.com/office/drawing/2014/main" id="{8AEFBEF8-F5BB-4D48-A923-A18C319923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490984" y="1339598"/>
                      <a:ext cx="381855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8FB1059-A4F1-4848-9776-466A35987A0E}"/>
                      </a:ext>
                    </a:extLst>
                  </p:cNvPr>
                  <p:cNvSpPr txBox="1"/>
                  <p:nvPr/>
                </p:nvSpPr>
                <p:spPr>
                  <a:xfrm>
                    <a:off x="8892081" y="47037"/>
                    <a:ext cx="1862547" cy="4226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54B054F0-6B88-487C-AA66-ED3F7195F1E2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8B7036F-83C0-4500-8DDD-29553464E50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1B86AECB-B239-4DD9-ABE1-538478E48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893411" y="4553909"/>
                  <a:ext cx="381855" cy="399405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17B33BC-A74A-4076-BE58-770B4997F8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470256" y="4553909"/>
                  <a:ext cx="381855" cy="39940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19A5D939-6350-4959-B151-04AA93111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047101" y="4561537"/>
                  <a:ext cx="381855" cy="399405"/>
                </a:xfrm>
                <a:prstGeom prst="rect">
                  <a:avLst/>
                </a:prstGeom>
              </p:spPr>
            </p:pic>
          </p:grp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B9C0857-4C10-4EC4-BBEB-E895450A9831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19AAC97-E7D9-46FF-9C05-26A48C4014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857310" y="4403305"/>
                <a:ext cx="612755" cy="64884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16EA5D3-ABC6-4FDF-AE6B-D148B36790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782958" y="4403304"/>
                <a:ext cx="612755" cy="64884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5D61638-926D-4974-B849-1B2832B12C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708608" y="4414010"/>
                <a:ext cx="612755" cy="648844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1E872D-BB40-4974-9DF1-317C1A9B25E3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97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803991" cy="584775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706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97" y="1352106"/>
            <a:ext cx="3430622" cy="343062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736222" y="1804720"/>
            <a:ext cx="3833906" cy="2554545"/>
            <a:chOff x="5736222" y="1804720"/>
            <a:chExt cx="2460207" cy="2554545"/>
          </a:xfrm>
        </p:grpSpPr>
        <p:sp>
          <p:nvSpPr>
            <p:cNvPr id="81" name="TextBox 9"/>
            <p:cNvSpPr txBox="1"/>
            <p:nvPr/>
          </p:nvSpPr>
          <p:spPr>
            <a:xfrm>
              <a:off x="5736222" y="2748835"/>
              <a:ext cx="2460207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颜真卿颜体" panose="02010600030101010101" pitchFamily="2" charset="-122"/>
                <a:cs typeface="+mn-cs"/>
              </a:endParaRPr>
            </a:p>
          </p:txBody>
        </p:sp>
        <p:sp>
          <p:nvSpPr>
            <p:cNvPr id="84" name="TextBox 9"/>
            <p:cNvSpPr txBox="1"/>
            <p:nvPr/>
          </p:nvSpPr>
          <p:spPr>
            <a:xfrm>
              <a:off x="5902672" y="1804720"/>
              <a:ext cx="2217505" cy="25545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Trả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lời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hỏi</a:t>
              </a:r>
              <a:endPara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1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466975" y="881320"/>
            <a:ext cx="8548632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E4BCC-3704-49C9-9968-7A7695886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9" y="3299497"/>
            <a:ext cx="3817749" cy="2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3362325" y="1921248"/>
            <a:ext cx="733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4596562" y="2785651"/>
            <a:ext cx="47942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971799" y="881320"/>
            <a:ext cx="8043808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E4BCC-3704-49C9-9968-7A7695886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9" y="3299497"/>
            <a:ext cx="3817749" cy="2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4067980" y="1289886"/>
            <a:ext cx="5963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4596562" y="2493371"/>
            <a:ext cx="58904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Ngoài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, </a:t>
            </a:r>
            <a:r>
              <a:rPr lang="en-US" sz="4000" dirty="0">
                <a:solidFill>
                  <a:prstClr val="black"/>
                </a:solidFill>
                <a:latin typeface="Arial-Rounded"/>
                <a:ea typeface="Arial-Rounded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nhờ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vịt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2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074096" y="994946"/>
            <a:ext cx="8043808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2514600" y="1723574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2876550" y="3224472"/>
            <a:ext cx="6334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54D8F746-2F95-49F1-B623-D2EA6F3A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589027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434781" y="3193170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Hải âu có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Ό˘ 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bay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ς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ất xa,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νΰ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Ĝ Ǖ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ί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a cả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623999" y="4083827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η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ững đại dư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Ω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g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Ε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ł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ζ 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jŪg. 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  <a:ea typeface="Arial-Rounded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62F93B-CEEE-4D79-9914-09BC013101FF}"/>
              </a:ext>
            </a:extLst>
          </p:cNvPr>
          <p:cNvSpPr/>
          <p:nvPr/>
        </p:nvSpPr>
        <p:spPr>
          <a:xfrm>
            <a:off x="1083680" y="975261"/>
            <a:ext cx="702201" cy="62707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298">
              <a:buClr>
                <a:srgbClr val="000000"/>
              </a:buClr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94373-A56E-490A-B03A-A0F0FE1221BC}"/>
              </a:ext>
            </a:extLst>
          </p:cNvPr>
          <p:cNvSpPr txBox="1"/>
          <p:nvPr/>
        </p:nvSpPr>
        <p:spPr>
          <a:xfrm>
            <a:off x="1873405" y="966237"/>
            <a:ext cx="8619893" cy="656568"/>
          </a:xfrm>
          <a:prstGeom prst="rect">
            <a:avLst/>
          </a:prstGeom>
          <a:noFill/>
        </p:spPr>
        <p:txBody>
          <a:bodyPr wrap="square" lIns="162539" tIns="81269" rIns="162539" bIns="81269" rtlCol="0">
            <a:spAutoFit/>
          </a:bodyPr>
          <a:lstStyle/>
          <a:p>
            <a:pPr algn="just" defTabSz="1625298">
              <a:buClr>
                <a:srgbClr val="000000"/>
              </a:buClr>
            </a:pP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vở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a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b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mục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ải âu cánh chim của biển cả_1080p">
            <a:hlinkClick r:id="" action="ppaction://media"/>
            <a:extLst>
              <a:ext uri="{FF2B5EF4-FFF2-40B4-BE49-F238E27FC236}">
                <a16:creationId xmlns:a16="http://schemas.microsoft.com/office/drawing/2014/main" id="{7186ECA1-08AB-41DE-A116-84F784EA76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81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54D8F746-2F95-49F1-B623-D2EA6F3A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589027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434781" y="3193170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Ng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oà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i bay xa, hải âu cŜ b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Π ς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ất giĈ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η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623999" y="4083827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εân của εúng có jàng εân ηư νŻt. 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  <a:ea typeface="Arial-Rounded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62F93B-CEEE-4D79-9914-09BC013101FF}"/>
              </a:ext>
            </a:extLst>
          </p:cNvPr>
          <p:cNvSpPr/>
          <p:nvPr/>
        </p:nvSpPr>
        <p:spPr>
          <a:xfrm>
            <a:off x="1083680" y="975261"/>
            <a:ext cx="702201" cy="62707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298">
              <a:buClr>
                <a:srgbClr val="000000"/>
              </a:buClr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94373-A56E-490A-B03A-A0F0FE1221BC}"/>
              </a:ext>
            </a:extLst>
          </p:cNvPr>
          <p:cNvSpPr txBox="1"/>
          <p:nvPr/>
        </p:nvSpPr>
        <p:spPr>
          <a:xfrm>
            <a:off x="1873405" y="966237"/>
            <a:ext cx="8619893" cy="656568"/>
          </a:xfrm>
          <a:prstGeom prst="rect">
            <a:avLst/>
          </a:prstGeom>
          <a:noFill/>
        </p:spPr>
        <p:txBody>
          <a:bodyPr wrap="square" lIns="162539" tIns="81269" rIns="162539" bIns="81269" rtlCol="0">
            <a:spAutoFit/>
          </a:bodyPr>
          <a:lstStyle/>
          <a:p>
            <a:pPr algn="just" defTabSz="1625298">
              <a:buClr>
                <a:srgbClr val="000000"/>
              </a:buClr>
            </a:pP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vở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a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b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mục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014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739120" y="298114"/>
            <a:ext cx="7947930" cy="42951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126" y="1389728"/>
            <a:ext cx="732754" cy="732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6008AF-F7BF-49DF-8551-4CB6FFA98271}"/>
              </a:ext>
            </a:extLst>
          </p:cNvPr>
          <p:cNvSpPr txBox="1"/>
          <p:nvPr/>
        </p:nvSpPr>
        <p:spPr>
          <a:xfrm>
            <a:off x="3914776" y="1935885"/>
            <a:ext cx="542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5"/>
                </a:solidFill>
              </a:rPr>
              <a:t>Tạm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biệt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các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em</a:t>
            </a:r>
            <a:endParaRPr lang="en-US" sz="54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u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977245" y="1041065"/>
            <a:ext cx="6435700" cy="3854320"/>
          </a:xfrm>
          <a:prstGeom prst="rect">
            <a:avLst/>
          </a:prstGeom>
        </p:spPr>
      </p:pic>
      <p:sp>
        <p:nvSpPr>
          <p:cNvPr id="10" name="TÊN BÀI HỌC"/>
          <p:cNvSpPr txBox="1"/>
          <p:nvPr/>
        </p:nvSpPr>
        <p:spPr>
          <a:xfrm>
            <a:off x="3462908" y="1918010"/>
            <a:ext cx="5266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1</a:t>
            </a:r>
          </a:p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Loài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chim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của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biển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cả</a:t>
            </a:r>
            <a:endParaRPr lang="zh-CN" altLang="en-US" sz="4400" b="1" dirty="0">
              <a:solidFill>
                <a:srgbClr val="002060"/>
              </a:solidFill>
              <a:latin typeface="+mj-lt"/>
              <a:ea typeface="汉仪乐喵体简" panose="00020600040101010101" pitchFamily="18" charset="-122"/>
            </a:endParaRPr>
          </a:p>
        </p:txBody>
      </p:sp>
      <p:sp>
        <p:nvSpPr>
          <p:cNvPr id="12" name="Giao vien"/>
          <p:cNvSpPr txBox="1"/>
          <p:nvPr/>
        </p:nvSpPr>
        <p:spPr>
          <a:xfrm>
            <a:off x="4576809" y="6072567"/>
            <a:ext cx="4152284" cy="618366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55700">
              <a:lnSpc>
                <a:spcPct val="150000"/>
              </a:lnSpc>
              <a:spcBef>
                <a:spcPts val="950"/>
              </a:spcBef>
              <a:defRPr/>
            </a:pPr>
            <a:r>
              <a:rPr lang="en-US" altLang="zh-CN" sz="2600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6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viên</a:t>
            </a:r>
            <a:r>
              <a:rPr lang="en-US" altLang="zh-CN" sz="26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: ……</a:t>
            </a:r>
            <a:endParaRPr lang="zh-CN" altLang="en-US" sz="2600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-1714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404179" y="557561"/>
            <a:ext cx="8987925" cy="5207620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FB0BA-7FF1-4AEB-B6FF-490D3344F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967" y="1661775"/>
            <a:ext cx="7106348" cy="404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06" y="4532268"/>
            <a:ext cx="2133600" cy="213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4C46BE-B348-4055-A1CF-A189F40E2EA6}"/>
              </a:ext>
            </a:extLst>
          </p:cNvPr>
          <p:cNvSpPr txBox="1"/>
          <p:nvPr/>
        </p:nvSpPr>
        <p:spPr>
          <a:xfrm>
            <a:off x="4348976" y="705333"/>
            <a:ext cx="5438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endParaRPr lang="en-US" sz="2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2394A6-6636-49AE-8A19-0AF49D5DCA81}"/>
              </a:ext>
            </a:extLst>
          </p:cNvPr>
          <p:cNvSpPr/>
          <p:nvPr/>
        </p:nvSpPr>
        <p:spPr>
          <a:xfrm>
            <a:off x="4224868" y="776044"/>
            <a:ext cx="412596" cy="40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97" y="1352106"/>
            <a:ext cx="3430622" cy="343062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736222" y="1819207"/>
            <a:ext cx="3833906" cy="2554545"/>
            <a:chOff x="5736222" y="1819207"/>
            <a:chExt cx="2460207" cy="2554545"/>
          </a:xfrm>
        </p:grpSpPr>
        <p:sp>
          <p:nvSpPr>
            <p:cNvPr id="81" name="TextBox 9"/>
            <p:cNvSpPr txBox="1"/>
            <p:nvPr/>
          </p:nvSpPr>
          <p:spPr>
            <a:xfrm>
              <a:off x="5736222" y="2748835"/>
              <a:ext cx="2460207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b="1" dirty="0">
                <a:latin typeface="Arial" panose="020B0604020202020204" pitchFamily="34" charset="0"/>
                <a:ea typeface="颜真卿颜体" panose="02010600030101010101" pitchFamily="2" charset="-122"/>
              </a:endParaRPr>
            </a:p>
          </p:txBody>
        </p:sp>
        <p:sp>
          <p:nvSpPr>
            <p:cNvPr id="84" name="TextBox 9"/>
            <p:cNvSpPr txBox="1"/>
            <p:nvPr/>
          </p:nvSpPr>
          <p:spPr>
            <a:xfrm>
              <a:off x="5915556" y="1819207"/>
              <a:ext cx="2217505" cy="25545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0" eaLnBrk="1" hangingPunct="1"/>
              <a:r>
                <a:rPr lang="en-US" altLang="zh-CN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Đọc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mẫu</a:t>
              </a:r>
              <a:endParaRPr lang="en-US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1723694-7FAA-4690-8415-73708D950DF6}"/>
              </a:ext>
            </a:extLst>
          </p:cNvPr>
          <p:cNvSpPr/>
          <p:nvPr/>
        </p:nvSpPr>
        <p:spPr>
          <a:xfrm>
            <a:off x="2268708" y="450695"/>
            <a:ext cx="73040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BACD5B58-72A1-48DE-846E-0ABC681E216D}"/>
              </a:ext>
            </a:extLst>
          </p:cNvPr>
          <p:cNvSpPr txBox="1"/>
          <p:nvPr/>
        </p:nvSpPr>
        <p:spPr>
          <a:xfrm>
            <a:off x="4157255" y="5329697"/>
            <a:ext cx="3062569" cy="890171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265D0B-AFE6-4DCC-A3D3-F0C0313C61DA}"/>
              </a:ext>
            </a:extLst>
          </p:cNvPr>
          <p:cNvSpPr txBox="1"/>
          <p:nvPr/>
        </p:nvSpPr>
        <p:spPr>
          <a:xfrm>
            <a:off x="7907787" y="2458213"/>
            <a:ext cx="3161025" cy="890171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9AD6D415-FA18-48F4-BDB2-047F95CE8082}"/>
              </a:ext>
            </a:extLst>
          </p:cNvPr>
          <p:cNvSpPr txBox="1"/>
          <p:nvPr/>
        </p:nvSpPr>
        <p:spPr>
          <a:xfrm>
            <a:off x="959782" y="2580484"/>
            <a:ext cx="2313101" cy="890171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4B17A8-B04B-406F-BBEA-E42717265B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3833101" y="1368150"/>
            <a:ext cx="3197829" cy="3918261"/>
          </a:xfrm>
          <a:prstGeom prst="rect">
            <a:avLst/>
          </a:prstGeom>
        </p:spPr>
      </p:pic>
      <p:pic>
        <p:nvPicPr>
          <p:cNvPr id="3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3A518D7-C5FD-4C3B-8C50-080C020D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135347" y="4628554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792068-E4CB-444A-BD8D-520634EC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680943" y="2958260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5753ECF-E3D7-481F-8D5A-4D880716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325099" y="3292847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920326" y="601088"/>
            <a:ext cx="536654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pic>
        <p:nvPicPr>
          <p:cNvPr id="11" name="Đọc_ Loài chim của biển_HTS">
            <a:hlinkClick r:id="" action="ppaction://media"/>
            <a:extLst>
              <a:ext uri="{FF2B5EF4-FFF2-40B4-BE49-F238E27FC236}">
                <a16:creationId xmlns:a16="http://schemas.microsoft.com/office/drawing/2014/main" id="{DE93B5E3-7E10-4087-9C3A-C280F80DA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51" y="60346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6">
            <a:extLst>
              <a:ext uri="{FF2B5EF4-FFF2-40B4-BE49-F238E27FC236}">
                <a16:creationId xmlns:a16="http://schemas.microsoft.com/office/drawing/2014/main" id="{67B7C0AF-95AB-4152-A885-EC602ED24A17}"/>
              </a:ext>
            </a:extLst>
          </p:cNvPr>
          <p:cNvSpPr/>
          <p:nvPr/>
        </p:nvSpPr>
        <p:spPr>
          <a:xfrm>
            <a:off x="2096428" y="1145973"/>
            <a:ext cx="7538225" cy="4713992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68334" y="424128"/>
            <a:ext cx="1466162" cy="10229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E20261-6D4B-45FE-B312-0CA1600B9565}"/>
              </a:ext>
            </a:extLst>
          </p:cNvPr>
          <p:cNvSpPr/>
          <p:nvPr/>
        </p:nvSpPr>
        <p:spPr>
          <a:xfrm>
            <a:off x="3492190" y="1297663"/>
            <a:ext cx="5207619" cy="581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0FE365-BC07-4C03-90C4-AD1A8F17822F}"/>
              </a:ext>
            </a:extLst>
          </p:cNvPr>
          <p:cNvSpPr/>
          <p:nvPr/>
        </p:nvSpPr>
        <p:spPr>
          <a:xfrm>
            <a:off x="3105150" y="2159046"/>
            <a:ext cx="2448157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A3F68D-5F93-496E-AAF7-CCECE967F130}"/>
              </a:ext>
            </a:extLst>
          </p:cNvPr>
          <p:cNvSpPr/>
          <p:nvPr/>
        </p:nvSpPr>
        <p:spPr>
          <a:xfrm>
            <a:off x="3105150" y="3249182"/>
            <a:ext cx="2448157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53CD43-3ACF-4F8C-92B0-16FE11953D79}"/>
              </a:ext>
            </a:extLst>
          </p:cNvPr>
          <p:cNvSpPr/>
          <p:nvPr/>
        </p:nvSpPr>
        <p:spPr>
          <a:xfrm>
            <a:off x="6729209" y="2159046"/>
            <a:ext cx="2024498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0B3D27-CBA1-42EC-B1C7-D9A01E8B3C20}"/>
              </a:ext>
            </a:extLst>
          </p:cNvPr>
          <p:cNvSpPr/>
          <p:nvPr/>
        </p:nvSpPr>
        <p:spPr>
          <a:xfrm>
            <a:off x="6729209" y="3249181"/>
            <a:ext cx="2310016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C76DB9-7D61-4ABC-8626-C8818109881B}"/>
              </a:ext>
            </a:extLst>
          </p:cNvPr>
          <p:cNvSpPr/>
          <p:nvPr/>
        </p:nvSpPr>
        <p:spPr>
          <a:xfrm>
            <a:off x="5083750" y="4339316"/>
            <a:ext cx="2024498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99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7759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802D7A5A-B80B-4C23-8B5C-9A16BA664097}"/>
              </a:ext>
            </a:extLst>
          </p:cNvPr>
          <p:cNvSpPr/>
          <p:nvPr/>
        </p:nvSpPr>
        <p:spPr>
          <a:xfrm>
            <a:off x="3343275" y="5426972"/>
            <a:ext cx="4667018" cy="1124570"/>
          </a:xfrm>
          <a:prstGeom prst="cloud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</a:rPr>
              <a:t>Đọc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nối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tiếp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câu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6C869E-DFD2-452C-A9B8-1D71AA0FBA07}"/>
              </a:ext>
            </a:extLst>
          </p:cNvPr>
          <p:cNvCxnSpPr>
            <a:cxnSpLocks/>
          </p:cNvCxnSpPr>
          <p:nvPr/>
        </p:nvCxnSpPr>
        <p:spPr>
          <a:xfrm flipH="1">
            <a:off x="7712705" y="1308345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5DA5E1-DFEB-4D54-B074-97F0CD98E142}"/>
              </a:ext>
            </a:extLst>
          </p:cNvPr>
          <p:cNvCxnSpPr>
            <a:cxnSpLocks/>
          </p:cNvCxnSpPr>
          <p:nvPr/>
        </p:nvCxnSpPr>
        <p:spPr>
          <a:xfrm flipH="1">
            <a:off x="5444444" y="221902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F69C99-6A65-4CFF-972D-C6B138C31F19}"/>
              </a:ext>
            </a:extLst>
          </p:cNvPr>
          <p:cNvCxnSpPr>
            <a:cxnSpLocks/>
          </p:cNvCxnSpPr>
          <p:nvPr/>
        </p:nvCxnSpPr>
        <p:spPr>
          <a:xfrm flipH="1">
            <a:off x="7670996" y="2677305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722FAF-9D65-4E0F-88F4-B7CB24417BCA}"/>
              </a:ext>
            </a:extLst>
          </p:cNvPr>
          <p:cNvCxnSpPr>
            <a:cxnSpLocks/>
          </p:cNvCxnSpPr>
          <p:nvPr/>
        </p:nvCxnSpPr>
        <p:spPr>
          <a:xfrm flipH="1">
            <a:off x="8370407" y="3059216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689E6C-46B0-4F0A-950F-B958B99694F3}"/>
              </a:ext>
            </a:extLst>
          </p:cNvPr>
          <p:cNvCxnSpPr>
            <a:cxnSpLocks/>
          </p:cNvCxnSpPr>
          <p:nvPr/>
        </p:nvCxnSpPr>
        <p:spPr>
          <a:xfrm flipH="1">
            <a:off x="8117422" y="3478681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07AEC6-B3F6-4631-9CE6-E4614817715C}"/>
              </a:ext>
            </a:extLst>
          </p:cNvPr>
          <p:cNvCxnSpPr>
            <a:cxnSpLocks/>
          </p:cNvCxnSpPr>
          <p:nvPr/>
        </p:nvCxnSpPr>
        <p:spPr>
          <a:xfrm flipH="1">
            <a:off x="8888680" y="3874580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E4F688-FC20-4D0D-A586-6DE4A1AEEA73}"/>
              </a:ext>
            </a:extLst>
          </p:cNvPr>
          <p:cNvCxnSpPr>
            <a:cxnSpLocks/>
          </p:cNvCxnSpPr>
          <p:nvPr/>
        </p:nvCxnSpPr>
        <p:spPr>
          <a:xfrm flipH="1">
            <a:off x="7739873" y="4339501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09DFBB-6690-44AE-AC8B-A41F9F5E5DE8}"/>
              </a:ext>
            </a:extLst>
          </p:cNvPr>
          <p:cNvCxnSpPr>
            <a:cxnSpLocks/>
          </p:cNvCxnSpPr>
          <p:nvPr/>
        </p:nvCxnSpPr>
        <p:spPr>
          <a:xfrm flipH="1">
            <a:off x="7922302" y="478401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774A0B-7E5E-4669-B8ED-0F9D0CB9E4BC}"/>
              </a:ext>
            </a:extLst>
          </p:cNvPr>
          <p:cNvCxnSpPr>
            <a:cxnSpLocks/>
          </p:cNvCxnSpPr>
          <p:nvPr/>
        </p:nvCxnSpPr>
        <p:spPr>
          <a:xfrm flipH="1">
            <a:off x="7853425" y="4758966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96C6DF-F012-4013-871A-25C1C275FD02}"/>
              </a:ext>
            </a:extLst>
          </p:cNvPr>
          <p:cNvCxnSpPr>
            <a:cxnSpLocks/>
          </p:cNvCxnSpPr>
          <p:nvPr/>
        </p:nvCxnSpPr>
        <p:spPr>
          <a:xfrm flipH="1">
            <a:off x="7577753" y="2677934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45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lementary School Weekly Planner by Slidesgo">
  <a:themeElements>
    <a:clrScheme name="Simple Light">
      <a:dk1>
        <a:srgbClr val="00354E"/>
      </a:dk1>
      <a:lt1>
        <a:srgbClr val="FFFFFF"/>
      </a:lt1>
      <a:dk2>
        <a:srgbClr val="B8F2FF"/>
      </a:dk2>
      <a:lt2>
        <a:srgbClr val="7D9BFF"/>
      </a:lt2>
      <a:accent1>
        <a:srgbClr val="FF4A95"/>
      </a:accent1>
      <a:accent2>
        <a:srgbClr val="FFB428"/>
      </a:accent2>
      <a:accent3>
        <a:srgbClr val="E48700"/>
      </a:accent3>
      <a:accent4>
        <a:srgbClr val="FFFFFF"/>
      </a:accent4>
      <a:accent5>
        <a:srgbClr val="70C974"/>
      </a:accent5>
      <a:accent6>
        <a:srgbClr val="7D9BFF"/>
      </a:accent6>
      <a:hlink>
        <a:srgbClr val="FF4A95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892</Words>
  <Application>Microsoft Office PowerPoint</Application>
  <PresentationFormat>Widescreen</PresentationFormat>
  <Paragraphs>81</Paragraphs>
  <Slides>21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Arial-Rounded</vt:lpstr>
      <vt:lpstr>等线</vt:lpstr>
      <vt:lpstr>微软雅黑</vt:lpstr>
      <vt:lpstr>字魂59号-创粗黑</vt:lpstr>
      <vt:lpstr>Arial</vt:lpstr>
      <vt:lpstr>Calibri</vt:lpstr>
      <vt:lpstr>Fredoka One</vt:lpstr>
      <vt:lpstr>HP001 4 hàng</vt:lpstr>
      <vt:lpstr>Nunito</vt:lpstr>
      <vt:lpstr>Office 主题</vt:lpstr>
      <vt:lpstr>3_Office 主题​​</vt:lpstr>
      <vt:lpstr>Office 主题​​</vt:lpstr>
      <vt:lpstr>Elementary School Weekly Planner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Cảnh Nguyễn</cp:lastModifiedBy>
  <cp:revision>36</cp:revision>
  <dcterms:created xsi:type="dcterms:W3CDTF">2017-04-18T06:01:00Z</dcterms:created>
  <dcterms:modified xsi:type="dcterms:W3CDTF">2026-05-31T10:15:21Z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