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79" r:id="rId3"/>
    <p:sldMasterId id="2147483685" r:id="rId4"/>
    <p:sldMasterId id="2147483696" r:id="rId5"/>
    <p:sldMasterId id="2147483708" r:id="rId6"/>
    <p:sldMasterId id="2147483720" r:id="rId7"/>
    <p:sldMasterId id="2147483731" r:id="rId8"/>
    <p:sldMasterId id="2147483746" r:id="rId9"/>
    <p:sldMasterId id="2147483758" r:id="rId10"/>
    <p:sldMasterId id="2147483770" r:id="rId11"/>
  </p:sldMasterIdLst>
  <p:notesMasterIdLst>
    <p:notesMasterId r:id="rId40"/>
  </p:notesMasterIdLst>
  <p:handoutMasterIdLst>
    <p:handoutMasterId r:id="rId41"/>
  </p:handoutMasterIdLst>
  <p:sldIdLst>
    <p:sldId id="259" r:id="rId12"/>
    <p:sldId id="2007577134" r:id="rId13"/>
    <p:sldId id="2007577135" r:id="rId14"/>
    <p:sldId id="2007577136" r:id="rId15"/>
    <p:sldId id="2007577137" r:id="rId16"/>
    <p:sldId id="2007577138" r:id="rId17"/>
    <p:sldId id="256" r:id="rId18"/>
    <p:sldId id="2601" r:id="rId19"/>
    <p:sldId id="2602" r:id="rId20"/>
    <p:sldId id="2007577139" r:id="rId21"/>
    <p:sldId id="2007577131" r:id="rId22"/>
    <p:sldId id="2007577132" r:id="rId23"/>
    <p:sldId id="276" r:id="rId24"/>
    <p:sldId id="328" r:id="rId25"/>
    <p:sldId id="374" r:id="rId26"/>
    <p:sldId id="379" r:id="rId27"/>
    <p:sldId id="2604" r:id="rId28"/>
    <p:sldId id="342" r:id="rId29"/>
    <p:sldId id="2007577126" r:id="rId30"/>
    <p:sldId id="2007577125" r:id="rId31"/>
    <p:sldId id="2007577133" r:id="rId32"/>
    <p:sldId id="364" r:id="rId33"/>
    <p:sldId id="2007577129" r:id="rId34"/>
    <p:sldId id="375" r:id="rId35"/>
    <p:sldId id="2007577128" r:id="rId36"/>
    <p:sldId id="278" r:id="rId37"/>
    <p:sldId id="280" r:id="rId38"/>
    <p:sldId id="293"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98"/>
    <a:srgbClr val="EF7DB3"/>
    <a:srgbClr val="F39800"/>
    <a:srgbClr val="6EB92B"/>
    <a:srgbClr val="E5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78" d="100"/>
          <a:sy n="78" d="100"/>
        </p:scale>
        <p:origin x="108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2026/5/31</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2026/5/31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a:t>Kick </a:t>
            </a:r>
            <a:r>
              <a:rPr lang="en-US" baseline="0"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dấu</a:t>
            </a:r>
            <a:r>
              <a:rPr lang="en-US" baseline="0" dirty="0"/>
              <a:t> tick</a:t>
            </a:r>
          </a:p>
          <a:p>
            <a:r>
              <a:rPr lang="en-US" baseline="0" dirty="0"/>
              <a:t>Kick </a:t>
            </a:r>
            <a:r>
              <a:rPr lang="en-US" baseline="0" dirty="0" err="1"/>
              <a:t>vào</a:t>
            </a:r>
            <a:r>
              <a:rPr lang="en-US" baseline="0" dirty="0"/>
              <a:t> My </a:t>
            </a:r>
            <a:r>
              <a:rPr lang="en-US" baseline="0" dirty="0" err="1"/>
              <a:t>để</a:t>
            </a:r>
            <a:r>
              <a:rPr lang="en-US" baseline="0" dirty="0"/>
              <a:t> </a:t>
            </a:r>
            <a:r>
              <a:rPr lang="en-US" baseline="0" dirty="0" err="1"/>
              <a:t>đến</a:t>
            </a:r>
            <a:r>
              <a:rPr lang="en-US" baseline="0" dirty="0"/>
              <a:t> </a:t>
            </a:r>
            <a:r>
              <a:rPr lang="en-US" baseline="0" dirty="0" err="1"/>
              <a:t>hđ</a:t>
            </a:r>
            <a:r>
              <a:rPr lang="en-US" baseline="0" dirty="0"/>
              <a:t> </a:t>
            </a:r>
            <a:r>
              <a:rPr lang="en-US" baseline="0" dirty="0" err="1"/>
              <a:t>tiếp</a:t>
            </a:r>
            <a:r>
              <a:rPr lang="en-US" baseline="0" dirty="0"/>
              <a:t> </a:t>
            </a:r>
            <a:r>
              <a:rPr lang="en-US" baseline="0" dirty="0" err="1"/>
              <a:t>theo</a:t>
            </a:r>
            <a:endParaRPr lang="vi-VN" dirty="0"/>
          </a:p>
          <a:p>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90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318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74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323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22</a:t>
            </a:fld>
            <a:endParaRPr lang="zh-CN" altLang="en-US"/>
          </a:p>
        </p:txBody>
      </p:sp>
    </p:spTree>
    <p:extLst>
      <p:ext uri="{BB962C8B-B14F-4D97-AF65-F5344CB8AC3E}">
        <p14:creationId xmlns:p14="http://schemas.microsoft.com/office/powerpoint/2010/main" val="253393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394087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24</a:t>
            </a:fld>
            <a:endParaRPr lang="zh-CN" altLang="en-US"/>
          </a:p>
        </p:txBody>
      </p:sp>
    </p:spTree>
    <p:extLst>
      <p:ext uri="{BB962C8B-B14F-4D97-AF65-F5344CB8AC3E}">
        <p14:creationId xmlns:p14="http://schemas.microsoft.com/office/powerpoint/2010/main" val="3499516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35138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17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1593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908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90945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35361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80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86965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936055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74211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23638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114609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874831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8477359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7111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29331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1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43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75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469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7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662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1519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1759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889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92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02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8998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163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2079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16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7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922146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6870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1927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14572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14785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4130654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6039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0762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64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41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309297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730832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6" name="Picture 5"/>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4005592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4203870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711475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71802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705773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580897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803999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268068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15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6962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31/05/2026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210162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57460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139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6124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66704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152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8914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31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51927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84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595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63154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0857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12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3266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62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81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132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1857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21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66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883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655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233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648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969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559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0522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3879017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85894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63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2026/5/31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4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375812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8035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7473905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737718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675029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85968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504792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411924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868914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87555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7.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6.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7.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8.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4EB02-55B6-F2DC-68F6-2AC0A3FF3094}"/>
              </a:ext>
            </a:extLst>
          </p:cNvPr>
          <p:cNvPicPr>
            <a:picLocks noChangeAspect="1"/>
          </p:cNvPicPr>
          <p:nvPr userDrawn="1"/>
        </p:nvPicPr>
        <p:blipFill>
          <a:blip r:embed="rId7"/>
          <a:stretch>
            <a:fillRect/>
          </a:stretch>
        </p:blipFill>
        <p:spPr>
          <a:xfrm>
            <a:off x="-1" y="0"/>
            <a:ext cx="12194561" cy="6858000"/>
          </a:xfrm>
          <a:prstGeom prst="rect">
            <a:avLst/>
          </a:prstGeom>
        </p:spPr>
      </p:pic>
      <p:sp>
        <p:nvSpPr>
          <p:cNvPr id="3" name="PA_圆角矩形 10">
            <a:extLst>
              <a:ext uri="{FF2B5EF4-FFF2-40B4-BE49-F238E27FC236}">
                <a16:creationId xmlns:a16="http://schemas.microsoft.com/office/drawing/2014/main" id="{D4BE5801-D7F8-1372-61FA-4E22E362EEC3}"/>
              </a:ext>
            </a:extLst>
          </p:cNvPr>
          <p:cNvSpPr/>
          <p:nvPr userDrawn="1">
            <p:custDataLst>
              <p:tags r:id="rId6"/>
            </p:custDataLst>
          </p:nvPr>
        </p:nvSpPr>
        <p:spPr>
          <a:xfrm>
            <a:off x="267628" y="277906"/>
            <a:ext cx="11778067" cy="6439886"/>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5/31/2026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26157606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5/31/2026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1768968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2026/5/31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029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751910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561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5/31/2026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12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2026/5/31</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D06AD043-7A8D-D1B4-829B-E160968821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82523" y="247650"/>
            <a:ext cx="1266826" cy="1266826"/>
          </a:xfrm>
          <a:prstGeom prst="rect">
            <a:avLst/>
          </a:prstGeom>
        </p:spPr>
      </p:pic>
    </p:spTree>
    <p:extLst>
      <p:ext uri="{BB962C8B-B14F-4D97-AF65-F5344CB8AC3E}">
        <p14:creationId xmlns:p14="http://schemas.microsoft.com/office/powerpoint/2010/main" val="2528075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097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7002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5/31/2026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761178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7.xml"/><Relationship Id="rId7" Type="http://schemas.openxmlformats.org/officeDocument/2006/relationships/image" Target="../media/image66.svg"/><Relationship Id="rId2" Type="http://schemas.openxmlformats.org/officeDocument/2006/relationships/slideLayout" Target="../slideLayouts/slideLayout47.xml"/><Relationship Id="rId1" Type="http://schemas.openxmlformats.org/officeDocument/2006/relationships/themeOverride" Target="../theme/themeOverride1.xml"/><Relationship Id="rId6" Type="http://schemas.openxmlformats.org/officeDocument/2006/relationships/image" Target="../media/image65.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3.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5.tiff"/><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5.tiff"/><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5.tiff"/><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xml"/><Relationship Id="rId5" Type="http://schemas.microsoft.com/office/2007/relationships/hdphoto" Target="../media/hdphoto2.wdp"/><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31.xml"/><Relationship Id="rId5" Type="http://schemas.openxmlformats.org/officeDocument/2006/relationships/image" Target="../media/image9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9.png"/><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slide" Target="slide6.xml"/><Relationship Id="rId4" Type="http://schemas.openxmlformats.org/officeDocument/2006/relationships/image" Target="../media/image33.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43.png"/><Relationship Id="rId18" Type="http://schemas.openxmlformats.org/officeDocument/2006/relationships/image" Target="../media/image35.png"/><Relationship Id="rId3" Type="http://schemas.microsoft.com/office/2007/relationships/media" Target="../media/media2.mp3"/><Relationship Id="rId7" Type="http://schemas.openxmlformats.org/officeDocument/2006/relationships/slideLayout" Target="../slideLayouts/slideLayout55.xml"/><Relationship Id="rId12" Type="http://schemas.openxmlformats.org/officeDocument/2006/relationships/image" Target="../media/image42.png"/><Relationship Id="rId17"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46.png"/><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41.png"/><Relationship Id="rId5" Type="http://schemas.microsoft.com/office/2007/relationships/media" Target="../media/media3.mp4"/><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pn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slideLayout" Target="../slideLayouts/slideLayout55.xml"/><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40.png"/><Relationship Id="rId5" Type="http://schemas.microsoft.com/office/2007/relationships/media" Target="../media/media3.mp4"/><Relationship Id="rId15" Type="http://schemas.openxmlformats.org/officeDocument/2006/relationships/slide" Target="slide3.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3.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mp3"/><Relationship Id="rId7" Type="http://schemas.openxmlformats.org/officeDocument/2006/relationships/slideLayout" Target="../slideLayouts/slideLayout55.xml"/><Relationship Id="rId12"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video" Target="../media/media3.mp4"/><Relationship Id="rId11" Type="http://schemas.openxmlformats.org/officeDocument/2006/relationships/image" Target="../media/image46.png"/><Relationship Id="rId5" Type="http://schemas.microsoft.com/office/2007/relationships/media" Target="../media/media3.mp4"/><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9.jp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3722-3B41-5844-2B9E-BC3CFCE3175E}"/>
              </a:ext>
            </a:extLst>
          </p:cNvPr>
          <p:cNvSpPr>
            <a:spLocks noGrp="1"/>
          </p:cNvSpPr>
          <p:nvPr>
            <p:ph type="title"/>
          </p:nvPr>
        </p:nvSpPr>
        <p:spPr/>
        <p:txBody>
          <a:bodyPr/>
          <a:lstStyle/>
          <a:p>
            <a:endParaRPr lang="en-US"/>
          </a:p>
        </p:txBody>
      </p:sp>
      <p:pic>
        <p:nvPicPr>
          <p:cNvPr id="4" name="Cậu bé thông minh - Tiếng Việt 1, tập 2 - Kết nối tri thức với cuộc sống">
            <a:hlinkClick r:id="" action="ppaction://media"/>
            <a:extLst>
              <a:ext uri="{FF2B5EF4-FFF2-40B4-BE49-F238E27FC236}">
                <a16:creationId xmlns:a16="http://schemas.microsoft.com/office/drawing/2014/main" id="{5C7205A5-2015-5103-E3A8-F89FA713FCA6}"/>
              </a:ext>
            </a:extLst>
          </p:cNvPr>
          <p:cNvPicPr>
            <a:picLocks noGrp="1" noChangeAspect="1"/>
          </p:cNvPicPr>
          <p:nvPr>
            <p:ph idx="1"/>
            <a:videoFile r:link="rId1"/>
            <p:extLst>
              <p:ext uri="{DAA4B4D4-6D71-4841-9C94-3DE7FCFB9230}">
                <p14:media xmlns:p14="http://schemas.microsoft.com/office/powerpoint/2010/main" r:embed="rId2">
                  <p14:trim st="7471" end="4405"/>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8848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22">
            <a:extLst>
              <a:ext uri="{FF2B5EF4-FFF2-40B4-BE49-F238E27FC236}">
                <a16:creationId xmlns:a16="http://schemas.microsoft.com/office/drawing/2014/main" id="{1C72C284-8E4C-69C6-D678-D78C4E3813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9" name="Rectangle 8">
            <a:extLst>
              <a:ext uri="{FF2B5EF4-FFF2-40B4-BE49-F238E27FC236}">
                <a16:creationId xmlns:a16="http://schemas.microsoft.com/office/drawing/2014/main" id="{37D42D11-B5E8-A3F3-CAD3-7BFEE7207DA5}"/>
              </a:ext>
            </a:extLst>
          </p:cNvPr>
          <p:cNvSpPr/>
          <p:nvPr/>
        </p:nvSpPr>
        <p:spPr>
          <a:xfrm>
            <a:off x="827299" y="449412"/>
            <a:ext cx="10695373" cy="5386090"/>
          </a:xfrm>
          <a:prstGeom prst="rect">
            <a:avLst/>
          </a:prstGeom>
        </p:spPr>
        <p:txBody>
          <a:bodyPr wrap="square">
            <a:spAutoFit/>
          </a:bodyPr>
          <a:lstStyle/>
          <a:p>
            <a:pPr algn="ctr">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10" name="[hanhtrangso.nxbgd.vn] Đọc_ Cậu bé thông minh_HTS">
            <a:hlinkClick r:id="" action="ppaction://media"/>
            <a:extLst>
              <a:ext uri="{FF2B5EF4-FFF2-40B4-BE49-F238E27FC236}">
                <a16:creationId xmlns:a16="http://schemas.microsoft.com/office/drawing/2014/main" id="{B8989EDA-720E-1018-8712-5A0857132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97015" y="5573803"/>
            <a:ext cx="609600" cy="609600"/>
          </a:xfrm>
          <a:prstGeom prst="rect">
            <a:avLst/>
          </a:prstGeom>
        </p:spPr>
      </p:pic>
      <p:sp>
        <p:nvSpPr>
          <p:cNvPr id="11" name="Cloud 10">
            <a:extLst>
              <a:ext uri="{FF2B5EF4-FFF2-40B4-BE49-F238E27FC236}">
                <a16:creationId xmlns:a16="http://schemas.microsoft.com/office/drawing/2014/main" id="{CAD91534-A526-2A2F-E05C-3C5832089A0A}"/>
              </a:ext>
            </a:extLst>
          </p:cNvPr>
          <p:cNvSpPr/>
          <p:nvPr/>
        </p:nvSpPr>
        <p:spPr>
          <a:xfrm>
            <a:off x="4829909" y="5520542"/>
            <a:ext cx="2708030" cy="808892"/>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Đọc</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mẫu</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1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3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 name="图片 22">
            <a:extLst>
              <a:ext uri="{FF2B5EF4-FFF2-40B4-BE49-F238E27FC236}">
                <a16:creationId xmlns:a16="http://schemas.microsoft.com/office/drawing/2014/main" id="{0B1C0CD1-33D8-F7B3-9490-A4BBC1365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3">
            <a:extLst>
              <a:ext uri="{FF2B5EF4-FFF2-40B4-BE49-F238E27FC236}">
                <a16:creationId xmlns:a16="http://schemas.microsoft.com/office/drawing/2014/main" id="{98F8D7EF-AB49-7F35-8DDB-F6D7F04A19CD}"/>
              </a:ext>
            </a:extLst>
          </p:cNvPr>
          <p:cNvSpPr/>
          <p:nvPr/>
        </p:nvSpPr>
        <p:spPr>
          <a:xfrm>
            <a:off x="863600" y="551190"/>
            <a:ext cx="10485120" cy="4555093"/>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600" dirty="0">
                <a:latin typeface="Arial-Rounded" panose="020B0500000000000000" pitchFamily="34" charset="0"/>
                <a:ea typeface="Arial-Rounded" panose="020B0500000000000000" pitchFamily="34" charset="0"/>
                <a:cs typeface="Arial-Rounded" panose="020B0500000000000000" pitchFamily="34" charset="0"/>
              </a:rPr>
              <a:t>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TextBox 5">
            <a:extLst>
              <a:ext uri="{FF2B5EF4-FFF2-40B4-BE49-F238E27FC236}">
                <a16:creationId xmlns:a16="http://schemas.microsoft.com/office/drawing/2014/main" id="{30001189-BCAF-5A36-4B59-4AC5CAC650A4}"/>
              </a:ext>
            </a:extLst>
          </p:cNvPr>
          <p:cNvSpPr txBox="1"/>
          <p:nvPr/>
        </p:nvSpPr>
        <p:spPr>
          <a:xfrm>
            <a:off x="1727200" y="5528174"/>
            <a:ext cx="8450778" cy="64629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03" tIns="45702" rIns="91403" bIns="45702" rtlCol="0">
            <a:spAutoFit/>
          </a:bodyPr>
          <a:lstStyle/>
          <a:p>
            <a:pPr algn="ctr"/>
            <a:r>
              <a:rPr lang="en-US" sz="3600" b="1" dirty="0">
                <a:latin typeface="Arial-Rounded" pitchFamily="34" charset="0"/>
                <a:ea typeface="Arial-Rounded" pitchFamily="34" charset="0"/>
                <a:cs typeface="Arial-Rounded" pitchFamily="34" charset="0"/>
              </a:rPr>
              <a:t>Em hãy tìm từ khó đọc, khó hiểu trong bài.</a:t>
            </a:r>
          </a:p>
        </p:txBody>
      </p:sp>
    </p:spTree>
    <p:extLst>
      <p:ext uri="{BB962C8B-B14F-4D97-AF65-F5344CB8AC3E}">
        <p14:creationId xmlns:p14="http://schemas.microsoft.com/office/powerpoint/2010/main" val="271949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a:extLst>
                <a:ext uri="{96DAC541-7B7A-43D3-8B79-37D633B846F1}">
                  <asvg:svgBlip xmlns:asvg="http://schemas.microsoft.com/office/drawing/2016/SVG/main" r:embed="rId6"/>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a:extLst>
                <a:ext uri="{96DAC541-7B7A-43D3-8B79-37D633B846F1}">
                  <asvg:svgBlip xmlns:asvg="http://schemas.microsoft.com/office/drawing/2016/SVG/main" r:embed="rId8"/>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Graphic 3">
            <a:extLst>
              <a:ext uri="{FF2B5EF4-FFF2-40B4-BE49-F238E27FC236}">
                <a16:creationId xmlns:a16="http://schemas.microsoft.com/office/drawing/2014/main" id="{1CBFF47A-EBD0-85A1-8AEC-F126178F9A0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1233703" y="2279849"/>
            <a:ext cx="3314917" cy="2727703"/>
          </a:xfrm>
          <a:prstGeom prst="rect">
            <a:avLst/>
          </a:prstGeom>
        </p:spPr>
      </p:pic>
      <p:sp>
        <p:nvSpPr>
          <p:cNvPr id="5" name="Rectangle: Rounded Corners 4">
            <a:extLst>
              <a:ext uri="{FF2B5EF4-FFF2-40B4-BE49-F238E27FC236}">
                <a16:creationId xmlns:a16="http://schemas.microsoft.com/office/drawing/2014/main" id="{ABE5316E-2694-C3FF-9DE3-F15196DBF780}"/>
              </a:ext>
            </a:extLst>
          </p:cNvPr>
          <p:cNvSpPr/>
          <p:nvPr/>
        </p:nvSpPr>
        <p:spPr>
          <a:xfrm>
            <a:off x="6257925" y="2754322"/>
            <a:ext cx="3457575" cy="771525"/>
          </a:xfrm>
          <a:custGeom>
            <a:avLst/>
            <a:gdLst>
              <a:gd name="csX0" fmla="*/ 0 w 3457575"/>
              <a:gd name="csY0" fmla="*/ 300038 h 771525"/>
              <a:gd name="csX1" fmla="*/ 300038 w 3457575"/>
              <a:gd name="csY1" fmla="*/ 0 h 771525"/>
              <a:gd name="csX2" fmla="*/ 814388 w 3457575"/>
              <a:gd name="csY2" fmla="*/ 0 h 771525"/>
              <a:gd name="csX3" fmla="*/ 1385888 w 3457575"/>
              <a:gd name="csY3" fmla="*/ 0 h 771525"/>
              <a:gd name="csX4" fmla="*/ 1928812 w 3457575"/>
              <a:gd name="csY4" fmla="*/ 0 h 771525"/>
              <a:gd name="csX5" fmla="*/ 2557462 w 3457575"/>
              <a:gd name="csY5" fmla="*/ 0 h 771525"/>
              <a:gd name="csX6" fmla="*/ 3157537 w 3457575"/>
              <a:gd name="csY6" fmla="*/ 0 h 771525"/>
              <a:gd name="csX7" fmla="*/ 3457575 w 3457575"/>
              <a:gd name="csY7" fmla="*/ 300038 h 771525"/>
              <a:gd name="csX8" fmla="*/ 3457575 w 3457575"/>
              <a:gd name="csY8" fmla="*/ 471487 h 771525"/>
              <a:gd name="csX9" fmla="*/ 3157537 w 3457575"/>
              <a:gd name="csY9" fmla="*/ 771525 h 771525"/>
              <a:gd name="csX10" fmla="*/ 2671762 w 3457575"/>
              <a:gd name="csY10" fmla="*/ 771525 h 771525"/>
              <a:gd name="csX11" fmla="*/ 2043112 w 3457575"/>
              <a:gd name="csY11" fmla="*/ 771525 h 771525"/>
              <a:gd name="csX12" fmla="*/ 1528763 w 3457575"/>
              <a:gd name="csY12" fmla="*/ 771525 h 771525"/>
              <a:gd name="csX13" fmla="*/ 1014413 w 3457575"/>
              <a:gd name="csY13" fmla="*/ 771525 h 771525"/>
              <a:gd name="csX14" fmla="*/ 300038 w 3457575"/>
              <a:gd name="csY14" fmla="*/ 771525 h 771525"/>
              <a:gd name="csX15" fmla="*/ 0 w 3457575"/>
              <a:gd name="csY15" fmla="*/ 471487 h 771525"/>
              <a:gd name="csX16" fmla="*/ 0 w 3457575"/>
              <a:gd name="csY16" fmla="*/ 300038 h 771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457575" h="771525" fill="none" extrusionOk="0">
                <a:moveTo>
                  <a:pt x="0" y="300038"/>
                </a:moveTo>
                <a:cubicBezTo>
                  <a:pt x="29596" y="111921"/>
                  <a:pt x="126662" y="-37515"/>
                  <a:pt x="300038" y="0"/>
                </a:cubicBezTo>
                <a:cubicBezTo>
                  <a:pt x="530721" y="-9483"/>
                  <a:pt x="709892" y="18322"/>
                  <a:pt x="814388" y="0"/>
                </a:cubicBezTo>
                <a:cubicBezTo>
                  <a:pt x="918884" y="-18322"/>
                  <a:pt x="1190692" y="-427"/>
                  <a:pt x="1385888" y="0"/>
                </a:cubicBezTo>
                <a:cubicBezTo>
                  <a:pt x="1581084" y="427"/>
                  <a:pt x="1764345" y="-10203"/>
                  <a:pt x="1928812" y="0"/>
                </a:cubicBezTo>
                <a:cubicBezTo>
                  <a:pt x="2093279" y="10203"/>
                  <a:pt x="2299757" y="28651"/>
                  <a:pt x="2557462" y="0"/>
                </a:cubicBezTo>
                <a:cubicBezTo>
                  <a:pt x="2815167" y="-28651"/>
                  <a:pt x="2951342" y="18930"/>
                  <a:pt x="3157537" y="0"/>
                </a:cubicBezTo>
                <a:cubicBezTo>
                  <a:pt x="3316182" y="-4697"/>
                  <a:pt x="3474503" y="102877"/>
                  <a:pt x="3457575" y="300038"/>
                </a:cubicBezTo>
                <a:cubicBezTo>
                  <a:pt x="3451547" y="355572"/>
                  <a:pt x="3465198" y="434090"/>
                  <a:pt x="3457575" y="471487"/>
                </a:cubicBezTo>
                <a:cubicBezTo>
                  <a:pt x="3497061" y="644608"/>
                  <a:pt x="3316687" y="788169"/>
                  <a:pt x="3157537" y="771525"/>
                </a:cubicBezTo>
                <a:cubicBezTo>
                  <a:pt x="2936263" y="752964"/>
                  <a:pt x="2861612" y="752833"/>
                  <a:pt x="2671762" y="771525"/>
                </a:cubicBezTo>
                <a:cubicBezTo>
                  <a:pt x="2481913" y="790217"/>
                  <a:pt x="2220399" y="784863"/>
                  <a:pt x="2043112" y="771525"/>
                </a:cubicBezTo>
                <a:cubicBezTo>
                  <a:pt x="1865825" y="758188"/>
                  <a:pt x="1774983" y="776891"/>
                  <a:pt x="1528763" y="771525"/>
                </a:cubicBezTo>
                <a:cubicBezTo>
                  <a:pt x="1282543" y="766159"/>
                  <a:pt x="1217518" y="773827"/>
                  <a:pt x="1014413" y="771525"/>
                </a:cubicBezTo>
                <a:cubicBezTo>
                  <a:pt x="811308" y="769224"/>
                  <a:pt x="597136" y="745227"/>
                  <a:pt x="300038" y="771525"/>
                </a:cubicBezTo>
                <a:cubicBezTo>
                  <a:pt x="160451" y="793739"/>
                  <a:pt x="10164" y="610839"/>
                  <a:pt x="0" y="471487"/>
                </a:cubicBezTo>
                <a:cubicBezTo>
                  <a:pt x="-68" y="420229"/>
                  <a:pt x="6082" y="384263"/>
                  <a:pt x="0" y="300038"/>
                </a:cubicBezTo>
                <a:close/>
              </a:path>
              <a:path w="3457575" h="771525" stroke="0" extrusionOk="0">
                <a:moveTo>
                  <a:pt x="0" y="300038"/>
                </a:moveTo>
                <a:cubicBezTo>
                  <a:pt x="-912" y="114796"/>
                  <a:pt x="154944" y="11334"/>
                  <a:pt x="300038" y="0"/>
                </a:cubicBezTo>
                <a:cubicBezTo>
                  <a:pt x="483351" y="2831"/>
                  <a:pt x="692928" y="10624"/>
                  <a:pt x="928688" y="0"/>
                </a:cubicBezTo>
                <a:cubicBezTo>
                  <a:pt x="1164448" y="-10624"/>
                  <a:pt x="1234916" y="-2107"/>
                  <a:pt x="1414463" y="0"/>
                </a:cubicBezTo>
                <a:cubicBezTo>
                  <a:pt x="1594011" y="2107"/>
                  <a:pt x="1835681" y="12312"/>
                  <a:pt x="1957387" y="0"/>
                </a:cubicBezTo>
                <a:cubicBezTo>
                  <a:pt x="2079093" y="-12312"/>
                  <a:pt x="2382558" y="14985"/>
                  <a:pt x="2528887" y="0"/>
                </a:cubicBezTo>
                <a:cubicBezTo>
                  <a:pt x="2675216" y="-14985"/>
                  <a:pt x="2979795" y="-1378"/>
                  <a:pt x="3157537" y="0"/>
                </a:cubicBezTo>
                <a:cubicBezTo>
                  <a:pt x="3320492" y="-19439"/>
                  <a:pt x="3479358" y="143979"/>
                  <a:pt x="3457575" y="300038"/>
                </a:cubicBezTo>
                <a:cubicBezTo>
                  <a:pt x="3455444" y="378370"/>
                  <a:pt x="3457145" y="430034"/>
                  <a:pt x="3457575" y="471487"/>
                </a:cubicBezTo>
                <a:cubicBezTo>
                  <a:pt x="3481093" y="639837"/>
                  <a:pt x="3329436" y="743071"/>
                  <a:pt x="3157537" y="771525"/>
                </a:cubicBezTo>
                <a:cubicBezTo>
                  <a:pt x="2944073" y="767813"/>
                  <a:pt x="2885449" y="788659"/>
                  <a:pt x="2614612" y="771525"/>
                </a:cubicBezTo>
                <a:cubicBezTo>
                  <a:pt x="2343776" y="754391"/>
                  <a:pt x="2176989" y="798440"/>
                  <a:pt x="2043112" y="771525"/>
                </a:cubicBezTo>
                <a:cubicBezTo>
                  <a:pt x="1909235" y="744610"/>
                  <a:pt x="1742477" y="772266"/>
                  <a:pt x="1500188" y="771525"/>
                </a:cubicBezTo>
                <a:cubicBezTo>
                  <a:pt x="1257899" y="770784"/>
                  <a:pt x="1091472" y="749590"/>
                  <a:pt x="871538" y="771525"/>
                </a:cubicBezTo>
                <a:cubicBezTo>
                  <a:pt x="651604" y="793461"/>
                  <a:pt x="440347" y="743397"/>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nuối tiếc</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FF6E955A-56C0-2FF1-2174-B3DFC03ACAD3}"/>
              </a:ext>
            </a:extLst>
          </p:cNvPr>
          <p:cNvSpPr/>
          <p:nvPr/>
        </p:nvSpPr>
        <p:spPr>
          <a:xfrm>
            <a:off x="4809255" y="1761125"/>
            <a:ext cx="2725019" cy="771525"/>
          </a:xfrm>
          <a:custGeom>
            <a:avLst/>
            <a:gdLst>
              <a:gd name="csX0" fmla="*/ 0 w 2725019"/>
              <a:gd name="csY0" fmla="*/ 370178 h 771525"/>
              <a:gd name="csX1" fmla="*/ 370178 w 2725019"/>
              <a:gd name="csY1" fmla="*/ 0 h 771525"/>
              <a:gd name="csX2" fmla="*/ 1011886 w 2725019"/>
              <a:gd name="csY2" fmla="*/ 0 h 771525"/>
              <a:gd name="csX3" fmla="*/ 1633747 w 2725019"/>
              <a:gd name="csY3" fmla="*/ 0 h 771525"/>
              <a:gd name="csX4" fmla="*/ 2354841 w 2725019"/>
              <a:gd name="csY4" fmla="*/ 0 h 771525"/>
              <a:gd name="csX5" fmla="*/ 2725019 w 2725019"/>
              <a:gd name="csY5" fmla="*/ 370178 h 771525"/>
              <a:gd name="csX6" fmla="*/ 2725019 w 2725019"/>
              <a:gd name="csY6" fmla="*/ 401347 h 771525"/>
              <a:gd name="csX7" fmla="*/ 2354841 w 2725019"/>
              <a:gd name="csY7" fmla="*/ 771525 h 771525"/>
              <a:gd name="csX8" fmla="*/ 1673440 w 2725019"/>
              <a:gd name="csY8" fmla="*/ 771525 h 771525"/>
              <a:gd name="csX9" fmla="*/ 1031732 w 2725019"/>
              <a:gd name="csY9" fmla="*/ 771525 h 771525"/>
              <a:gd name="csX10" fmla="*/ 370178 w 2725019"/>
              <a:gd name="csY10" fmla="*/ 771525 h 771525"/>
              <a:gd name="csX11" fmla="*/ 0 w 2725019"/>
              <a:gd name="csY11" fmla="*/ 401347 h 771525"/>
              <a:gd name="csX12" fmla="*/ 0 w 2725019"/>
              <a:gd name="csY12" fmla="*/ 370178 h 771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5019" h="771525" fill="none" extrusionOk="0">
                <a:moveTo>
                  <a:pt x="0" y="370178"/>
                </a:moveTo>
                <a:cubicBezTo>
                  <a:pt x="-3706" y="189971"/>
                  <a:pt x="148687" y="-15302"/>
                  <a:pt x="370178" y="0"/>
                </a:cubicBezTo>
                <a:cubicBezTo>
                  <a:pt x="647148" y="20984"/>
                  <a:pt x="692790" y="-16426"/>
                  <a:pt x="1011886" y="0"/>
                </a:cubicBezTo>
                <a:cubicBezTo>
                  <a:pt x="1330982" y="16426"/>
                  <a:pt x="1324958" y="30036"/>
                  <a:pt x="1633747" y="0"/>
                </a:cubicBezTo>
                <a:cubicBezTo>
                  <a:pt x="1942536" y="-30036"/>
                  <a:pt x="2166434" y="31014"/>
                  <a:pt x="2354841" y="0"/>
                </a:cubicBezTo>
                <a:cubicBezTo>
                  <a:pt x="2549989" y="8337"/>
                  <a:pt x="2737987" y="145166"/>
                  <a:pt x="2725019" y="370178"/>
                </a:cubicBezTo>
                <a:cubicBezTo>
                  <a:pt x="2725950" y="380888"/>
                  <a:pt x="2724969" y="386415"/>
                  <a:pt x="2725019" y="401347"/>
                </a:cubicBezTo>
                <a:cubicBezTo>
                  <a:pt x="2737971" y="606356"/>
                  <a:pt x="2605605" y="775924"/>
                  <a:pt x="2354841" y="771525"/>
                </a:cubicBezTo>
                <a:cubicBezTo>
                  <a:pt x="2213935" y="758787"/>
                  <a:pt x="1961232" y="804414"/>
                  <a:pt x="1673440" y="771525"/>
                </a:cubicBezTo>
                <a:cubicBezTo>
                  <a:pt x="1385648" y="738636"/>
                  <a:pt x="1174582" y="796131"/>
                  <a:pt x="1031732" y="771525"/>
                </a:cubicBezTo>
                <a:cubicBezTo>
                  <a:pt x="888882" y="746919"/>
                  <a:pt x="597926" y="765112"/>
                  <a:pt x="370178" y="771525"/>
                </a:cubicBezTo>
                <a:cubicBezTo>
                  <a:pt x="130486" y="779016"/>
                  <a:pt x="19432" y="587769"/>
                  <a:pt x="0" y="401347"/>
                </a:cubicBezTo>
                <a:cubicBezTo>
                  <a:pt x="111" y="393287"/>
                  <a:pt x="-259" y="380784"/>
                  <a:pt x="0" y="370178"/>
                </a:cubicBezTo>
                <a:close/>
              </a:path>
              <a:path w="2725019" h="771525" stroke="0" extrusionOk="0">
                <a:moveTo>
                  <a:pt x="0" y="370178"/>
                </a:moveTo>
                <a:cubicBezTo>
                  <a:pt x="-2080" y="121190"/>
                  <a:pt x="201601" y="19723"/>
                  <a:pt x="370178" y="0"/>
                </a:cubicBezTo>
                <a:cubicBezTo>
                  <a:pt x="635130" y="-2374"/>
                  <a:pt x="909151" y="13397"/>
                  <a:pt x="1071426" y="0"/>
                </a:cubicBezTo>
                <a:cubicBezTo>
                  <a:pt x="1233701" y="-13397"/>
                  <a:pt x="1505231" y="24450"/>
                  <a:pt x="1673440" y="0"/>
                </a:cubicBezTo>
                <a:cubicBezTo>
                  <a:pt x="1841649" y="-24450"/>
                  <a:pt x="2094446" y="-15363"/>
                  <a:pt x="2354841" y="0"/>
                </a:cubicBezTo>
                <a:cubicBezTo>
                  <a:pt x="2523567" y="-3498"/>
                  <a:pt x="2731543" y="167960"/>
                  <a:pt x="2725019" y="370178"/>
                </a:cubicBezTo>
                <a:cubicBezTo>
                  <a:pt x="2725896" y="378466"/>
                  <a:pt x="2724026" y="393270"/>
                  <a:pt x="2725019" y="401347"/>
                </a:cubicBezTo>
                <a:cubicBezTo>
                  <a:pt x="2728596" y="622172"/>
                  <a:pt x="2584528" y="791943"/>
                  <a:pt x="2354841" y="771525"/>
                </a:cubicBezTo>
                <a:cubicBezTo>
                  <a:pt x="2041166" y="772108"/>
                  <a:pt x="1910816" y="738843"/>
                  <a:pt x="1693287" y="771525"/>
                </a:cubicBezTo>
                <a:cubicBezTo>
                  <a:pt x="1475758" y="804207"/>
                  <a:pt x="1290454" y="783964"/>
                  <a:pt x="1051579" y="771525"/>
                </a:cubicBezTo>
                <a:cubicBezTo>
                  <a:pt x="812704" y="759086"/>
                  <a:pt x="508356" y="748452"/>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bưởi</a:t>
            </a:r>
            <a:endParaRPr kumimoji="0" lang="en-US" sz="4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076467BD-025E-E3B5-1C57-7EB697856E60}"/>
              </a:ext>
            </a:extLst>
          </p:cNvPr>
          <p:cNvPicPr>
            <a:picLocks noChangeAspect="1"/>
          </p:cNvPicPr>
          <p:nvPr/>
        </p:nvPicPr>
        <p:blipFill>
          <a:blip r:embed="rId10"/>
          <a:stretch>
            <a:fillRect/>
          </a:stretch>
        </p:blipFill>
        <p:spPr>
          <a:xfrm>
            <a:off x="1541796" y="1152525"/>
            <a:ext cx="2939715" cy="904528"/>
          </a:xfrm>
          <a:prstGeom prst="rect">
            <a:avLst/>
          </a:prstGeom>
        </p:spPr>
      </p:pic>
      <p:sp>
        <p:nvSpPr>
          <p:cNvPr id="14" name="Rectangle: Rounded Corners 13">
            <a:extLst>
              <a:ext uri="{FF2B5EF4-FFF2-40B4-BE49-F238E27FC236}">
                <a16:creationId xmlns:a16="http://schemas.microsoft.com/office/drawing/2014/main" id="{F1F441B6-3EA3-5B67-6DB7-DE1DD7E2DE1F}"/>
              </a:ext>
            </a:extLst>
          </p:cNvPr>
          <p:cNvSpPr/>
          <p:nvPr/>
        </p:nvSpPr>
        <p:spPr>
          <a:xfrm>
            <a:off x="7106512" y="3842175"/>
            <a:ext cx="3751988" cy="691726"/>
          </a:xfrm>
          <a:custGeom>
            <a:avLst/>
            <a:gdLst>
              <a:gd name="csX0" fmla="*/ 0 w 3751988"/>
              <a:gd name="csY0" fmla="*/ 262019 h 691726"/>
              <a:gd name="csX1" fmla="*/ 262019 w 3751988"/>
              <a:gd name="csY1" fmla="*/ 0 h 691726"/>
              <a:gd name="csX2" fmla="*/ 843050 w 3751988"/>
              <a:gd name="csY2" fmla="*/ 0 h 691726"/>
              <a:gd name="csX3" fmla="*/ 1488640 w 3751988"/>
              <a:gd name="csY3" fmla="*/ 0 h 691726"/>
              <a:gd name="csX4" fmla="*/ 2101951 w 3751988"/>
              <a:gd name="csY4" fmla="*/ 0 h 691726"/>
              <a:gd name="csX5" fmla="*/ 2812100 w 3751988"/>
              <a:gd name="csY5" fmla="*/ 0 h 691726"/>
              <a:gd name="csX6" fmla="*/ 3489969 w 3751988"/>
              <a:gd name="csY6" fmla="*/ 0 h 691726"/>
              <a:gd name="csX7" fmla="*/ 3751988 w 3751988"/>
              <a:gd name="csY7" fmla="*/ 262019 h 691726"/>
              <a:gd name="csX8" fmla="*/ 3751988 w 3751988"/>
              <a:gd name="csY8" fmla="*/ 429707 h 691726"/>
              <a:gd name="csX9" fmla="*/ 3489969 w 3751988"/>
              <a:gd name="csY9" fmla="*/ 691726 h 691726"/>
              <a:gd name="csX10" fmla="*/ 2941218 w 3751988"/>
              <a:gd name="csY10" fmla="*/ 691726 h 691726"/>
              <a:gd name="csX11" fmla="*/ 2231069 w 3751988"/>
              <a:gd name="csY11" fmla="*/ 691726 h 691726"/>
              <a:gd name="csX12" fmla="*/ 1650037 w 3751988"/>
              <a:gd name="csY12" fmla="*/ 691726 h 691726"/>
              <a:gd name="csX13" fmla="*/ 1069006 w 3751988"/>
              <a:gd name="csY13" fmla="*/ 691726 h 691726"/>
              <a:gd name="csX14" fmla="*/ 262019 w 3751988"/>
              <a:gd name="csY14" fmla="*/ 691726 h 691726"/>
              <a:gd name="csX15" fmla="*/ 0 w 3751988"/>
              <a:gd name="csY15" fmla="*/ 429707 h 691726"/>
              <a:gd name="csX16" fmla="*/ 0 w 3751988"/>
              <a:gd name="csY16" fmla="*/ 262019 h 6917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751988" h="691726" fill="none" extrusionOk="0">
                <a:moveTo>
                  <a:pt x="0" y="262019"/>
                </a:moveTo>
                <a:cubicBezTo>
                  <a:pt x="4038" y="114253"/>
                  <a:pt x="110352" y="-34032"/>
                  <a:pt x="262019" y="0"/>
                </a:cubicBezTo>
                <a:cubicBezTo>
                  <a:pt x="428661" y="-11444"/>
                  <a:pt x="592769" y="-22347"/>
                  <a:pt x="843050" y="0"/>
                </a:cubicBezTo>
                <a:cubicBezTo>
                  <a:pt x="1093331" y="22347"/>
                  <a:pt x="1339557" y="-20173"/>
                  <a:pt x="1488640" y="0"/>
                </a:cubicBezTo>
                <a:cubicBezTo>
                  <a:pt x="1637723" y="20173"/>
                  <a:pt x="1965893" y="-11899"/>
                  <a:pt x="2101951" y="0"/>
                </a:cubicBezTo>
                <a:cubicBezTo>
                  <a:pt x="2238009" y="11899"/>
                  <a:pt x="2486939" y="23945"/>
                  <a:pt x="2812100" y="0"/>
                </a:cubicBezTo>
                <a:cubicBezTo>
                  <a:pt x="3137261" y="-23945"/>
                  <a:pt x="3222364" y="32764"/>
                  <a:pt x="3489969" y="0"/>
                </a:cubicBezTo>
                <a:cubicBezTo>
                  <a:pt x="3623230" y="-7617"/>
                  <a:pt x="3767581" y="88336"/>
                  <a:pt x="3751988" y="262019"/>
                </a:cubicBezTo>
                <a:cubicBezTo>
                  <a:pt x="3751638" y="316236"/>
                  <a:pt x="3753129" y="380024"/>
                  <a:pt x="3751988" y="429707"/>
                </a:cubicBezTo>
                <a:cubicBezTo>
                  <a:pt x="3765933" y="577035"/>
                  <a:pt x="3627483" y="709993"/>
                  <a:pt x="3489969" y="691726"/>
                </a:cubicBezTo>
                <a:cubicBezTo>
                  <a:pt x="3221514" y="706740"/>
                  <a:pt x="3214623" y="716148"/>
                  <a:pt x="2941218" y="691726"/>
                </a:cubicBezTo>
                <a:cubicBezTo>
                  <a:pt x="2667813" y="667304"/>
                  <a:pt x="2505642" y="710244"/>
                  <a:pt x="2231069" y="691726"/>
                </a:cubicBezTo>
                <a:cubicBezTo>
                  <a:pt x="1956496" y="673208"/>
                  <a:pt x="1789214" y="668433"/>
                  <a:pt x="1650037" y="691726"/>
                </a:cubicBezTo>
                <a:cubicBezTo>
                  <a:pt x="1510860" y="715019"/>
                  <a:pt x="1218055" y="664897"/>
                  <a:pt x="1069006" y="691726"/>
                </a:cubicBezTo>
                <a:cubicBezTo>
                  <a:pt x="919957" y="718555"/>
                  <a:pt x="459548" y="676385"/>
                  <a:pt x="262019" y="691726"/>
                </a:cubicBezTo>
                <a:cubicBezTo>
                  <a:pt x="135490" y="707188"/>
                  <a:pt x="12625" y="541678"/>
                  <a:pt x="0" y="429707"/>
                </a:cubicBezTo>
                <a:cubicBezTo>
                  <a:pt x="3185" y="359575"/>
                  <a:pt x="8004" y="319546"/>
                  <a:pt x="0" y="262019"/>
                </a:cubicBezTo>
                <a:close/>
              </a:path>
              <a:path w="3751988" h="691726" stroke="0" extrusionOk="0">
                <a:moveTo>
                  <a:pt x="0" y="262019"/>
                </a:moveTo>
                <a:cubicBezTo>
                  <a:pt x="-1167" y="92325"/>
                  <a:pt x="147226" y="16451"/>
                  <a:pt x="262019" y="0"/>
                </a:cubicBezTo>
                <a:cubicBezTo>
                  <a:pt x="408806" y="20019"/>
                  <a:pt x="775541" y="565"/>
                  <a:pt x="972168" y="0"/>
                </a:cubicBezTo>
                <a:cubicBezTo>
                  <a:pt x="1168795" y="-565"/>
                  <a:pt x="1325908" y="16284"/>
                  <a:pt x="1520920" y="0"/>
                </a:cubicBezTo>
                <a:cubicBezTo>
                  <a:pt x="1715932" y="-16284"/>
                  <a:pt x="1836803" y="10107"/>
                  <a:pt x="2134230" y="0"/>
                </a:cubicBezTo>
                <a:cubicBezTo>
                  <a:pt x="2431657" y="-10107"/>
                  <a:pt x="2564825" y="15113"/>
                  <a:pt x="2779820" y="0"/>
                </a:cubicBezTo>
                <a:cubicBezTo>
                  <a:pt x="2994815" y="-15113"/>
                  <a:pt x="3319685" y="-30190"/>
                  <a:pt x="3489969" y="0"/>
                </a:cubicBezTo>
                <a:cubicBezTo>
                  <a:pt x="3632081" y="-18352"/>
                  <a:pt x="3780781" y="130061"/>
                  <a:pt x="3751988" y="262019"/>
                </a:cubicBezTo>
                <a:cubicBezTo>
                  <a:pt x="3747856" y="340627"/>
                  <a:pt x="3757311" y="363505"/>
                  <a:pt x="3751988" y="429707"/>
                </a:cubicBezTo>
                <a:cubicBezTo>
                  <a:pt x="3786282" y="578272"/>
                  <a:pt x="3636036" y="685487"/>
                  <a:pt x="3489969" y="691726"/>
                </a:cubicBezTo>
                <a:cubicBezTo>
                  <a:pt x="3228223" y="703095"/>
                  <a:pt x="3125562" y="687853"/>
                  <a:pt x="2876659" y="691726"/>
                </a:cubicBezTo>
                <a:cubicBezTo>
                  <a:pt x="2627756" y="695600"/>
                  <a:pt x="2373184" y="688912"/>
                  <a:pt x="2231069" y="691726"/>
                </a:cubicBezTo>
                <a:cubicBezTo>
                  <a:pt x="2088954" y="694541"/>
                  <a:pt x="1840386" y="672350"/>
                  <a:pt x="1617758" y="691726"/>
                </a:cubicBezTo>
                <a:cubicBezTo>
                  <a:pt x="1395130" y="711102"/>
                  <a:pt x="1073757" y="690615"/>
                  <a:pt x="907609" y="691726"/>
                </a:cubicBezTo>
                <a:cubicBezTo>
                  <a:pt x="741461" y="692837"/>
                  <a:pt x="581721" y="713408"/>
                  <a:pt x="262019" y="691726"/>
                </a:cubicBezTo>
                <a:cubicBezTo>
                  <a:pt x="123589" y="702462"/>
                  <a:pt x="31080" y="589214"/>
                  <a:pt x="0" y="429707"/>
                </a:cubicBezTo>
                <a:cubicBezTo>
                  <a:pt x="-4529" y="360260"/>
                  <a:pt x="8262" y="323834"/>
                  <a:pt x="0" y="262019"/>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đổ đầy hố</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973CF44E-446E-1F7A-2687-92CFDA78D8A3}"/>
              </a:ext>
            </a:extLst>
          </p:cNvPr>
          <p:cNvSpPr/>
          <p:nvPr/>
        </p:nvSpPr>
        <p:spPr>
          <a:xfrm>
            <a:off x="8153399" y="4766099"/>
            <a:ext cx="2543175" cy="710775"/>
          </a:xfrm>
          <a:custGeom>
            <a:avLst/>
            <a:gdLst>
              <a:gd name="csX0" fmla="*/ 0 w 2543175"/>
              <a:gd name="csY0" fmla="*/ 269234 h 710775"/>
              <a:gd name="csX1" fmla="*/ 269234 w 2543175"/>
              <a:gd name="csY1" fmla="*/ 0 h 710775"/>
              <a:gd name="csX2" fmla="*/ 917423 w 2543175"/>
              <a:gd name="csY2" fmla="*/ 0 h 710775"/>
              <a:gd name="csX3" fmla="*/ 1545564 w 2543175"/>
              <a:gd name="csY3" fmla="*/ 0 h 710775"/>
              <a:gd name="csX4" fmla="*/ 2273941 w 2543175"/>
              <a:gd name="csY4" fmla="*/ 0 h 710775"/>
              <a:gd name="csX5" fmla="*/ 2543175 w 2543175"/>
              <a:gd name="csY5" fmla="*/ 269234 h 710775"/>
              <a:gd name="csX6" fmla="*/ 2543175 w 2543175"/>
              <a:gd name="csY6" fmla="*/ 441541 h 710775"/>
              <a:gd name="csX7" fmla="*/ 2273941 w 2543175"/>
              <a:gd name="csY7" fmla="*/ 710775 h 710775"/>
              <a:gd name="csX8" fmla="*/ 1585658 w 2543175"/>
              <a:gd name="csY8" fmla="*/ 710775 h 710775"/>
              <a:gd name="csX9" fmla="*/ 937470 w 2543175"/>
              <a:gd name="csY9" fmla="*/ 710775 h 710775"/>
              <a:gd name="csX10" fmla="*/ 269234 w 2543175"/>
              <a:gd name="csY10" fmla="*/ 710775 h 710775"/>
              <a:gd name="csX11" fmla="*/ 0 w 2543175"/>
              <a:gd name="csY11" fmla="*/ 441541 h 710775"/>
              <a:gd name="csX12" fmla="*/ 0 w 2543175"/>
              <a:gd name="csY12" fmla="*/ 269234 h 710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43175" h="710775" fill="none" extrusionOk="0">
                <a:moveTo>
                  <a:pt x="0" y="269234"/>
                </a:moveTo>
                <a:cubicBezTo>
                  <a:pt x="-743" y="125396"/>
                  <a:pt x="111850" y="-7801"/>
                  <a:pt x="269234" y="0"/>
                </a:cubicBezTo>
                <a:cubicBezTo>
                  <a:pt x="415870" y="-7744"/>
                  <a:pt x="756402" y="15796"/>
                  <a:pt x="917423" y="0"/>
                </a:cubicBezTo>
                <a:cubicBezTo>
                  <a:pt x="1078444" y="-15796"/>
                  <a:pt x="1299358" y="-2730"/>
                  <a:pt x="1545564" y="0"/>
                </a:cubicBezTo>
                <a:cubicBezTo>
                  <a:pt x="1791770" y="2730"/>
                  <a:pt x="1927760" y="8085"/>
                  <a:pt x="2273941" y="0"/>
                </a:cubicBezTo>
                <a:cubicBezTo>
                  <a:pt x="2398320" y="21807"/>
                  <a:pt x="2545259" y="117235"/>
                  <a:pt x="2543175" y="269234"/>
                </a:cubicBezTo>
                <a:cubicBezTo>
                  <a:pt x="2535291" y="342048"/>
                  <a:pt x="2534754" y="386920"/>
                  <a:pt x="2543175" y="441541"/>
                </a:cubicBezTo>
                <a:cubicBezTo>
                  <a:pt x="2562646" y="591085"/>
                  <a:pt x="2434115" y="711865"/>
                  <a:pt x="2273941" y="710775"/>
                </a:cubicBezTo>
                <a:cubicBezTo>
                  <a:pt x="2122738" y="715208"/>
                  <a:pt x="1763323" y="742148"/>
                  <a:pt x="1585658" y="710775"/>
                </a:cubicBezTo>
                <a:cubicBezTo>
                  <a:pt x="1407993" y="679402"/>
                  <a:pt x="1168794" y="736778"/>
                  <a:pt x="937470" y="710775"/>
                </a:cubicBezTo>
                <a:cubicBezTo>
                  <a:pt x="706146" y="684772"/>
                  <a:pt x="447978" y="721776"/>
                  <a:pt x="269234" y="710775"/>
                </a:cubicBezTo>
                <a:cubicBezTo>
                  <a:pt x="89991" y="717267"/>
                  <a:pt x="18350" y="573217"/>
                  <a:pt x="0" y="441541"/>
                </a:cubicBezTo>
                <a:cubicBezTo>
                  <a:pt x="-4402" y="401910"/>
                  <a:pt x="8599" y="340173"/>
                  <a:pt x="0" y="269234"/>
                </a:cubicBezTo>
                <a:close/>
              </a:path>
              <a:path w="2543175" h="710775" stroke="0" extrusionOk="0">
                <a:moveTo>
                  <a:pt x="0" y="269234"/>
                </a:moveTo>
                <a:cubicBezTo>
                  <a:pt x="-298" y="114161"/>
                  <a:pt x="146274" y="14151"/>
                  <a:pt x="269234" y="0"/>
                </a:cubicBezTo>
                <a:cubicBezTo>
                  <a:pt x="599971" y="-18437"/>
                  <a:pt x="757268" y="19204"/>
                  <a:pt x="977564" y="0"/>
                </a:cubicBezTo>
                <a:cubicBezTo>
                  <a:pt x="1197860" y="-19204"/>
                  <a:pt x="1405687" y="16025"/>
                  <a:pt x="1585658" y="0"/>
                </a:cubicBezTo>
                <a:cubicBezTo>
                  <a:pt x="1765629" y="-16025"/>
                  <a:pt x="1977727" y="-16213"/>
                  <a:pt x="2273941" y="0"/>
                </a:cubicBezTo>
                <a:cubicBezTo>
                  <a:pt x="2407879" y="-1445"/>
                  <a:pt x="2569260" y="129440"/>
                  <a:pt x="2543175" y="269234"/>
                </a:cubicBezTo>
                <a:cubicBezTo>
                  <a:pt x="2547171" y="348279"/>
                  <a:pt x="2542427" y="390122"/>
                  <a:pt x="2543175" y="441541"/>
                </a:cubicBezTo>
                <a:cubicBezTo>
                  <a:pt x="2546452" y="605244"/>
                  <a:pt x="2433738" y="719755"/>
                  <a:pt x="2273941" y="710775"/>
                </a:cubicBezTo>
                <a:cubicBezTo>
                  <a:pt x="2001980" y="716723"/>
                  <a:pt x="1787815" y="740277"/>
                  <a:pt x="1605705" y="710775"/>
                </a:cubicBezTo>
                <a:cubicBezTo>
                  <a:pt x="1423595" y="681273"/>
                  <a:pt x="1163561" y="729108"/>
                  <a:pt x="957517" y="710775"/>
                </a:cubicBezTo>
                <a:cubicBezTo>
                  <a:pt x="751473" y="692442"/>
                  <a:pt x="412891" y="698772"/>
                  <a:pt x="269234" y="710775"/>
                </a:cubicBezTo>
                <a:cubicBezTo>
                  <a:pt x="131551" y="741147"/>
                  <a:pt x="21361" y="565586"/>
                  <a:pt x="0" y="441541"/>
                </a:cubicBezTo>
                <a:cubicBezTo>
                  <a:pt x="4606" y="385502"/>
                  <a:pt x="1737" y="347323"/>
                  <a:pt x="0" y="269234"/>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 phục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41822360-84A8-37E8-75DA-F5B2AFBA2F96}"/>
              </a:ext>
            </a:extLst>
          </p:cNvPr>
          <p:cNvSpPr/>
          <p:nvPr/>
        </p:nvSpPr>
        <p:spPr>
          <a:xfrm>
            <a:off x="8910320" y="5743575"/>
            <a:ext cx="3081655" cy="651299"/>
          </a:xfrm>
          <a:custGeom>
            <a:avLst/>
            <a:gdLst>
              <a:gd name="csX0" fmla="*/ 0 w 3081655"/>
              <a:gd name="csY0" fmla="*/ 246706 h 651299"/>
              <a:gd name="csX1" fmla="*/ 246706 w 3081655"/>
              <a:gd name="csY1" fmla="*/ 0 h 651299"/>
              <a:gd name="csX2" fmla="*/ 893767 w 3081655"/>
              <a:gd name="csY2" fmla="*/ 0 h 651299"/>
              <a:gd name="csX3" fmla="*/ 1566710 w 3081655"/>
              <a:gd name="csY3" fmla="*/ 0 h 651299"/>
              <a:gd name="csX4" fmla="*/ 2265536 w 3081655"/>
              <a:gd name="csY4" fmla="*/ 0 h 651299"/>
              <a:gd name="csX5" fmla="*/ 2834949 w 3081655"/>
              <a:gd name="csY5" fmla="*/ 0 h 651299"/>
              <a:gd name="csX6" fmla="*/ 3081655 w 3081655"/>
              <a:gd name="csY6" fmla="*/ 246706 h 651299"/>
              <a:gd name="csX7" fmla="*/ 3081655 w 3081655"/>
              <a:gd name="csY7" fmla="*/ 404593 h 651299"/>
              <a:gd name="csX8" fmla="*/ 2834949 w 3081655"/>
              <a:gd name="csY8" fmla="*/ 651299 h 651299"/>
              <a:gd name="csX9" fmla="*/ 2136123 w 3081655"/>
              <a:gd name="csY9" fmla="*/ 651299 h 651299"/>
              <a:gd name="csX10" fmla="*/ 1514945 w 3081655"/>
              <a:gd name="csY10" fmla="*/ 651299 h 651299"/>
              <a:gd name="csX11" fmla="*/ 867884 w 3081655"/>
              <a:gd name="csY11" fmla="*/ 651299 h 651299"/>
              <a:gd name="csX12" fmla="*/ 246706 w 3081655"/>
              <a:gd name="csY12" fmla="*/ 651299 h 651299"/>
              <a:gd name="csX13" fmla="*/ 0 w 3081655"/>
              <a:gd name="csY13" fmla="*/ 404593 h 651299"/>
              <a:gd name="csX14" fmla="*/ 0 w 3081655"/>
              <a:gd name="csY14" fmla="*/ 246706 h 651299"/>
              <a:gd name="csX0" fmla="*/ 0 w 3081655"/>
              <a:gd name="csY0" fmla="*/ 246706 h 651299"/>
              <a:gd name="csX1" fmla="*/ 246706 w 3081655"/>
              <a:gd name="csY1" fmla="*/ 0 h 651299"/>
              <a:gd name="csX2" fmla="*/ 945532 w 3081655"/>
              <a:gd name="csY2" fmla="*/ 0 h 651299"/>
              <a:gd name="csX3" fmla="*/ 1514945 w 3081655"/>
              <a:gd name="csY3" fmla="*/ 0 h 651299"/>
              <a:gd name="csX4" fmla="*/ 2136123 w 3081655"/>
              <a:gd name="csY4" fmla="*/ 0 h 651299"/>
              <a:gd name="csX5" fmla="*/ 2834949 w 3081655"/>
              <a:gd name="csY5" fmla="*/ 0 h 651299"/>
              <a:gd name="csX6" fmla="*/ 3081655 w 3081655"/>
              <a:gd name="csY6" fmla="*/ 246706 h 651299"/>
              <a:gd name="csX7" fmla="*/ 3081655 w 3081655"/>
              <a:gd name="csY7" fmla="*/ 404593 h 651299"/>
              <a:gd name="csX8" fmla="*/ 2834949 w 3081655"/>
              <a:gd name="csY8" fmla="*/ 651299 h 651299"/>
              <a:gd name="csX9" fmla="*/ 2239653 w 3081655"/>
              <a:gd name="csY9" fmla="*/ 651299 h 651299"/>
              <a:gd name="csX10" fmla="*/ 1540828 w 3081655"/>
              <a:gd name="csY10" fmla="*/ 651299 h 651299"/>
              <a:gd name="csX11" fmla="*/ 893767 w 3081655"/>
              <a:gd name="csY11" fmla="*/ 651299 h 651299"/>
              <a:gd name="csX12" fmla="*/ 246706 w 3081655"/>
              <a:gd name="csY12" fmla="*/ 651299 h 651299"/>
              <a:gd name="csX13" fmla="*/ 0 w 3081655"/>
              <a:gd name="csY13" fmla="*/ 404593 h 651299"/>
              <a:gd name="csX14" fmla="*/ 0 w 3081655"/>
              <a:gd name="csY14" fmla="*/ 246706 h 6512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081655" h="651299" fill="none" extrusionOk="0">
                <a:moveTo>
                  <a:pt x="0" y="246706"/>
                </a:moveTo>
                <a:cubicBezTo>
                  <a:pt x="-31308" y="107598"/>
                  <a:pt x="91889" y="-19782"/>
                  <a:pt x="246706" y="0"/>
                </a:cubicBezTo>
                <a:cubicBezTo>
                  <a:pt x="512900" y="-14278"/>
                  <a:pt x="735699" y="29896"/>
                  <a:pt x="893767" y="0"/>
                </a:cubicBezTo>
                <a:cubicBezTo>
                  <a:pt x="1156197" y="16238"/>
                  <a:pt x="1240818" y="-27028"/>
                  <a:pt x="1566710" y="0"/>
                </a:cubicBezTo>
                <a:cubicBezTo>
                  <a:pt x="1895132" y="25879"/>
                  <a:pt x="2143953" y="-17110"/>
                  <a:pt x="2265536" y="0"/>
                </a:cubicBezTo>
                <a:cubicBezTo>
                  <a:pt x="2449910" y="21050"/>
                  <a:pt x="2609915" y="-53527"/>
                  <a:pt x="2834949" y="0"/>
                </a:cubicBezTo>
                <a:cubicBezTo>
                  <a:pt x="2992319" y="-3849"/>
                  <a:pt x="3061140" y="116503"/>
                  <a:pt x="3081655" y="246706"/>
                </a:cubicBezTo>
                <a:cubicBezTo>
                  <a:pt x="3082200" y="301793"/>
                  <a:pt x="3071838" y="337269"/>
                  <a:pt x="3081655" y="404593"/>
                </a:cubicBezTo>
                <a:cubicBezTo>
                  <a:pt x="3059041" y="527223"/>
                  <a:pt x="2984670" y="621551"/>
                  <a:pt x="2834949" y="651299"/>
                </a:cubicBezTo>
                <a:cubicBezTo>
                  <a:pt x="2500158" y="621194"/>
                  <a:pt x="2429289" y="637335"/>
                  <a:pt x="2136123" y="651299"/>
                </a:cubicBezTo>
                <a:cubicBezTo>
                  <a:pt x="1829332" y="675765"/>
                  <a:pt x="1787182" y="670365"/>
                  <a:pt x="1514945" y="651299"/>
                </a:cubicBezTo>
                <a:cubicBezTo>
                  <a:pt x="1260734" y="634742"/>
                  <a:pt x="1024874" y="622984"/>
                  <a:pt x="867884" y="651299"/>
                </a:cubicBezTo>
                <a:cubicBezTo>
                  <a:pt x="696816" y="676715"/>
                  <a:pt x="406283" y="663618"/>
                  <a:pt x="246706" y="651299"/>
                </a:cubicBezTo>
                <a:cubicBezTo>
                  <a:pt x="150196" y="668592"/>
                  <a:pt x="-21055" y="538890"/>
                  <a:pt x="0" y="404593"/>
                </a:cubicBezTo>
                <a:cubicBezTo>
                  <a:pt x="-8120" y="363530"/>
                  <a:pt x="4296" y="319469"/>
                  <a:pt x="0" y="246706"/>
                </a:cubicBezTo>
                <a:close/>
              </a:path>
              <a:path w="3081655" h="651299" stroke="0" extrusionOk="0">
                <a:moveTo>
                  <a:pt x="0" y="246706"/>
                </a:moveTo>
                <a:cubicBezTo>
                  <a:pt x="-17401" y="79473"/>
                  <a:pt x="113845" y="-8042"/>
                  <a:pt x="246706" y="0"/>
                </a:cubicBezTo>
                <a:cubicBezTo>
                  <a:pt x="556912" y="154"/>
                  <a:pt x="734705" y="-19191"/>
                  <a:pt x="945532" y="0"/>
                </a:cubicBezTo>
                <a:cubicBezTo>
                  <a:pt x="1172216" y="-5380"/>
                  <a:pt x="1243673" y="15189"/>
                  <a:pt x="1514945" y="0"/>
                </a:cubicBezTo>
                <a:cubicBezTo>
                  <a:pt x="1786760" y="-11996"/>
                  <a:pt x="1833446" y="12546"/>
                  <a:pt x="2136123" y="0"/>
                </a:cubicBezTo>
                <a:cubicBezTo>
                  <a:pt x="2434948" y="-10045"/>
                  <a:pt x="2505889" y="33757"/>
                  <a:pt x="2834949" y="0"/>
                </a:cubicBezTo>
                <a:cubicBezTo>
                  <a:pt x="2991251" y="11272"/>
                  <a:pt x="3058072" y="99398"/>
                  <a:pt x="3081655" y="246706"/>
                </a:cubicBezTo>
                <a:cubicBezTo>
                  <a:pt x="3084152" y="307753"/>
                  <a:pt x="3090023" y="367426"/>
                  <a:pt x="3081655" y="404593"/>
                </a:cubicBezTo>
                <a:cubicBezTo>
                  <a:pt x="3083840" y="519976"/>
                  <a:pt x="2990732" y="643992"/>
                  <a:pt x="2834949" y="651299"/>
                </a:cubicBezTo>
                <a:cubicBezTo>
                  <a:pt x="2568544" y="647166"/>
                  <a:pt x="2481974" y="686471"/>
                  <a:pt x="2239653" y="651299"/>
                </a:cubicBezTo>
                <a:cubicBezTo>
                  <a:pt x="2024217" y="621945"/>
                  <a:pt x="1791303" y="663375"/>
                  <a:pt x="1540828" y="651299"/>
                </a:cubicBezTo>
                <a:cubicBezTo>
                  <a:pt x="1291898" y="668981"/>
                  <a:pt x="1211653" y="643267"/>
                  <a:pt x="893767" y="651299"/>
                </a:cubicBezTo>
                <a:cubicBezTo>
                  <a:pt x="576252" y="644448"/>
                  <a:pt x="493498" y="629289"/>
                  <a:pt x="246706" y="651299"/>
                </a:cubicBezTo>
                <a:cubicBezTo>
                  <a:pt x="124518" y="644604"/>
                  <a:pt x="29755" y="543090"/>
                  <a:pt x="0" y="404593"/>
                </a:cubicBezTo>
                <a:cubicBezTo>
                  <a:pt x="-7340" y="330789"/>
                  <a:pt x="-7567" y="320168"/>
                  <a:pt x="0" y="246706"/>
                </a:cubicBezTo>
                <a:close/>
              </a:path>
              <a:path w="3081655" h="651299" fill="none" stroke="0" extrusionOk="0">
                <a:moveTo>
                  <a:pt x="0" y="246706"/>
                </a:moveTo>
                <a:cubicBezTo>
                  <a:pt x="785" y="98178"/>
                  <a:pt x="108055" y="10748"/>
                  <a:pt x="246706" y="0"/>
                </a:cubicBezTo>
                <a:cubicBezTo>
                  <a:pt x="562503" y="741"/>
                  <a:pt x="620507" y="-14725"/>
                  <a:pt x="893767" y="0"/>
                </a:cubicBezTo>
                <a:cubicBezTo>
                  <a:pt x="1145566" y="-5503"/>
                  <a:pt x="1242776" y="-26679"/>
                  <a:pt x="1566710" y="0"/>
                </a:cubicBezTo>
                <a:cubicBezTo>
                  <a:pt x="1865919" y="53530"/>
                  <a:pt x="2094594" y="-19804"/>
                  <a:pt x="2265536" y="0"/>
                </a:cubicBezTo>
                <a:cubicBezTo>
                  <a:pt x="2462588" y="31127"/>
                  <a:pt x="2651174" y="-12792"/>
                  <a:pt x="2834949" y="0"/>
                </a:cubicBezTo>
                <a:cubicBezTo>
                  <a:pt x="2995361" y="-22858"/>
                  <a:pt x="3112961" y="122330"/>
                  <a:pt x="3081655" y="246706"/>
                </a:cubicBezTo>
                <a:cubicBezTo>
                  <a:pt x="3087323" y="304376"/>
                  <a:pt x="3078639" y="336315"/>
                  <a:pt x="3081655" y="404593"/>
                </a:cubicBezTo>
                <a:cubicBezTo>
                  <a:pt x="3070912" y="506105"/>
                  <a:pt x="2978774" y="644937"/>
                  <a:pt x="2834949" y="651299"/>
                </a:cubicBezTo>
                <a:cubicBezTo>
                  <a:pt x="2483416" y="617819"/>
                  <a:pt x="2421574" y="624712"/>
                  <a:pt x="2136123" y="651299"/>
                </a:cubicBezTo>
                <a:cubicBezTo>
                  <a:pt x="1844060" y="679506"/>
                  <a:pt x="1785122" y="671534"/>
                  <a:pt x="1514945" y="651299"/>
                </a:cubicBezTo>
                <a:cubicBezTo>
                  <a:pt x="1254114" y="624115"/>
                  <a:pt x="1027909" y="633370"/>
                  <a:pt x="867884" y="651299"/>
                </a:cubicBezTo>
                <a:cubicBezTo>
                  <a:pt x="726269" y="646776"/>
                  <a:pt x="450731" y="686358"/>
                  <a:pt x="246706" y="651299"/>
                </a:cubicBezTo>
                <a:cubicBezTo>
                  <a:pt x="117489" y="646014"/>
                  <a:pt x="-10504" y="545549"/>
                  <a:pt x="0" y="404593"/>
                </a:cubicBezTo>
                <a:cubicBezTo>
                  <a:pt x="-2979" y="354955"/>
                  <a:pt x="-526" y="313802"/>
                  <a:pt x="0" y="246706"/>
                </a:cubicBezTo>
                <a:close/>
              </a:path>
            </a:pathLst>
          </a:custGeom>
          <a:ln w="38100">
            <a:solidFill>
              <a:srgbClr val="FF6600"/>
            </a:solidFill>
            <a:prstDash val="lgDashDot"/>
            <a:extLst>
              <a:ext uri="{C807C97D-BFC1-408E-A445-0C87EB9F89A2}">
                <ask:lineSketchStyleProps xmlns:ask="http://schemas.microsoft.com/office/drawing/2018/sketchyshapes" sd="3366612962">
                  <a:custGeom>
                    <a:avLst/>
                    <a:gdLst>
                      <a:gd name="connsiteX0" fmla="*/ 0 w 3081655"/>
                      <a:gd name="connsiteY0" fmla="*/ 246706 h 651299"/>
                      <a:gd name="connsiteX1" fmla="*/ 246706 w 3081655"/>
                      <a:gd name="connsiteY1" fmla="*/ 0 h 651299"/>
                      <a:gd name="connsiteX2" fmla="*/ 893767 w 3081655"/>
                      <a:gd name="connsiteY2" fmla="*/ 0 h 651299"/>
                      <a:gd name="connsiteX3" fmla="*/ 1566710 w 3081655"/>
                      <a:gd name="connsiteY3" fmla="*/ 0 h 651299"/>
                      <a:gd name="connsiteX4" fmla="*/ 2265536 w 3081655"/>
                      <a:gd name="connsiteY4" fmla="*/ 0 h 651299"/>
                      <a:gd name="connsiteX5" fmla="*/ 2834949 w 3081655"/>
                      <a:gd name="connsiteY5" fmla="*/ 0 h 651299"/>
                      <a:gd name="connsiteX6" fmla="*/ 3081655 w 3081655"/>
                      <a:gd name="connsiteY6" fmla="*/ 246706 h 651299"/>
                      <a:gd name="connsiteX7" fmla="*/ 3081655 w 3081655"/>
                      <a:gd name="connsiteY7" fmla="*/ 404593 h 651299"/>
                      <a:gd name="connsiteX8" fmla="*/ 2834949 w 3081655"/>
                      <a:gd name="connsiteY8" fmla="*/ 651299 h 651299"/>
                      <a:gd name="connsiteX9" fmla="*/ 2136123 w 3081655"/>
                      <a:gd name="connsiteY9" fmla="*/ 651299 h 651299"/>
                      <a:gd name="connsiteX10" fmla="*/ 1514945 w 3081655"/>
                      <a:gd name="connsiteY10" fmla="*/ 651299 h 651299"/>
                      <a:gd name="connsiteX11" fmla="*/ 867884 w 3081655"/>
                      <a:gd name="connsiteY11" fmla="*/ 651299 h 651299"/>
                      <a:gd name="connsiteX12" fmla="*/ 246706 w 3081655"/>
                      <a:gd name="connsiteY12" fmla="*/ 651299 h 651299"/>
                      <a:gd name="connsiteX13" fmla="*/ 0 w 3081655"/>
                      <a:gd name="connsiteY13" fmla="*/ 404593 h 651299"/>
                      <a:gd name="connsiteX14" fmla="*/ 0 w 3081655"/>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1655" h="651299" fill="none" extrusionOk="0">
                        <a:moveTo>
                          <a:pt x="0" y="246706"/>
                        </a:moveTo>
                        <a:cubicBezTo>
                          <a:pt x="1220" y="107489"/>
                          <a:pt x="82901" y="-3084"/>
                          <a:pt x="246706" y="0"/>
                        </a:cubicBezTo>
                        <a:cubicBezTo>
                          <a:pt x="445595" y="-1731"/>
                          <a:pt x="644952" y="-3833"/>
                          <a:pt x="893767" y="0"/>
                        </a:cubicBezTo>
                        <a:cubicBezTo>
                          <a:pt x="1142582" y="3833"/>
                          <a:pt x="1249945" y="-30132"/>
                          <a:pt x="1566710" y="0"/>
                        </a:cubicBezTo>
                        <a:cubicBezTo>
                          <a:pt x="1883475" y="30132"/>
                          <a:pt x="2104525" y="-18831"/>
                          <a:pt x="2265536" y="0"/>
                        </a:cubicBezTo>
                        <a:cubicBezTo>
                          <a:pt x="2426547" y="18831"/>
                          <a:pt x="2625734" y="-20244"/>
                          <a:pt x="2834949" y="0"/>
                        </a:cubicBezTo>
                        <a:cubicBezTo>
                          <a:pt x="2998766" y="1203"/>
                          <a:pt x="3087370" y="110997"/>
                          <a:pt x="3081655" y="246706"/>
                        </a:cubicBezTo>
                        <a:cubicBezTo>
                          <a:pt x="3088129" y="305156"/>
                          <a:pt x="3074542" y="339106"/>
                          <a:pt x="3081655" y="404593"/>
                        </a:cubicBezTo>
                        <a:cubicBezTo>
                          <a:pt x="3057237" y="524599"/>
                          <a:pt x="2983784" y="627919"/>
                          <a:pt x="2834949" y="651299"/>
                        </a:cubicBezTo>
                        <a:cubicBezTo>
                          <a:pt x="2488647" y="619032"/>
                          <a:pt x="2433875" y="625694"/>
                          <a:pt x="2136123" y="651299"/>
                        </a:cubicBezTo>
                        <a:cubicBezTo>
                          <a:pt x="1838371" y="676904"/>
                          <a:pt x="1784142" y="668830"/>
                          <a:pt x="1514945" y="651299"/>
                        </a:cubicBezTo>
                        <a:cubicBezTo>
                          <a:pt x="1245748" y="633768"/>
                          <a:pt x="1025599" y="650345"/>
                          <a:pt x="867884" y="651299"/>
                        </a:cubicBezTo>
                        <a:cubicBezTo>
                          <a:pt x="710169" y="652253"/>
                          <a:pt x="418389" y="677353"/>
                          <a:pt x="246706" y="651299"/>
                        </a:cubicBezTo>
                        <a:cubicBezTo>
                          <a:pt x="122939" y="650439"/>
                          <a:pt x="-15079" y="537727"/>
                          <a:pt x="0" y="404593"/>
                        </a:cubicBezTo>
                        <a:cubicBezTo>
                          <a:pt x="-4153" y="354396"/>
                          <a:pt x="3267" y="314992"/>
                          <a:pt x="0" y="246706"/>
                        </a:cubicBezTo>
                        <a:close/>
                      </a:path>
                      <a:path w="3081655" h="651299" stroke="0" extrusionOk="0">
                        <a:moveTo>
                          <a:pt x="0" y="246706"/>
                        </a:moveTo>
                        <a:cubicBezTo>
                          <a:pt x="-912" y="90917"/>
                          <a:pt x="122643" y="6703"/>
                          <a:pt x="246706" y="0"/>
                        </a:cubicBezTo>
                        <a:cubicBezTo>
                          <a:pt x="550099" y="-4817"/>
                          <a:pt x="716358" y="8393"/>
                          <a:pt x="945532" y="0"/>
                        </a:cubicBezTo>
                        <a:cubicBezTo>
                          <a:pt x="1174706" y="-8393"/>
                          <a:pt x="1235025" y="11350"/>
                          <a:pt x="1514945" y="0"/>
                        </a:cubicBezTo>
                        <a:cubicBezTo>
                          <a:pt x="1794865" y="-11350"/>
                          <a:pt x="1833939" y="11639"/>
                          <a:pt x="2136123" y="0"/>
                        </a:cubicBezTo>
                        <a:cubicBezTo>
                          <a:pt x="2438307" y="-11639"/>
                          <a:pt x="2515602" y="25634"/>
                          <a:pt x="2834949" y="0"/>
                        </a:cubicBezTo>
                        <a:cubicBezTo>
                          <a:pt x="2986931" y="15000"/>
                          <a:pt x="3049949" y="103666"/>
                          <a:pt x="3081655" y="246706"/>
                        </a:cubicBezTo>
                        <a:cubicBezTo>
                          <a:pt x="3077851" y="303115"/>
                          <a:pt x="3088824" y="364583"/>
                          <a:pt x="3081655" y="404593"/>
                        </a:cubicBezTo>
                        <a:cubicBezTo>
                          <a:pt x="3094353" y="532195"/>
                          <a:pt x="2977346" y="642988"/>
                          <a:pt x="2834949" y="651299"/>
                        </a:cubicBezTo>
                        <a:cubicBezTo>
                          <a:pt x="2586108" y="659349"/>
                          <a:pt x="2478839" y="680549"/>
                          <a:pt x="2239653" y="651299"/>
                        </a:cubicBezTo>
                        <a:cubicBezTo>
                          <a:pt x="2000467" y="622049"/>
                          <a:pt x="1796368" y="633063"/>
                          <a:pt x="1540828" y="651299"/>
                        </a:cubicBezTo>
                        <a:cubicBezTo>
                          <a:pt x="1285288" y="669535"/>
                          <a:pt x="1208659" y="648606"/>
                          <a:pt x="893767" y="651299"/>
                        </a:cubicBezTo>
                        <a:cubicBezTo>
                          <a:pt x="578875" y="653992"/>
                          <a:pt x="489001" y="634100"/>
                          <a:pt x="246706" y="651299"/>
                        </a:cubicBezTo>
                        <a:cubicBezTo>
                          <a:pt x="116119" y="649372"/>
                          <a:pt x="14497" y="544881"/>
                          <a:pt x="0" y="404593"/>
                        </a:cubicBezTo>
                        <a:cubicBezTo>
                          <a:pt x="-7574" y="328677"/>
                          <a:pt x="-6597" y="319631"/>
                          <a:pt x="0" y="246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toán</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390538" y="2683561"/>
            <a:ext cx="10039462" cy="2488609"/>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rủ bạn đi mượn mấy chiếc nón,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múc nước đổ đầy hố. </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5"/>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59468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2" name="Rectangle: Rounded Corners 1">
            <a:extLst>
              <a:ext uri="{FF2B5EF4-FFF2-40B4-BE49-F238E27FC236}">
                <a16:creationId xmlns:a16="http://schemas.microsoft.com/office/drawing/2014/main" id="{8CEC3F17-CD29-43EB-AF17-F2E3F35B1E05}"/>
              </a:ext>
            </a:extLst>
          </p:cNvPr>
          <p:cNvSpPr/>
          <p:nvPr/>
        </p:nvSpPr>
        <p:spPr>
          <a:xfrm>
            <a:off x="1036080" y="2249905"/>
            <a:ext cx="8769656" cy="2743200"/>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4C02B0D-DC25-46F8-8B57-C80AC490C641}"/>
              </a:ext>
            </a:extLst>
          </p:cNvPr>
          <p:cNvSpPr/>
          <p:nvPr/>
        </p:nvSpPr>
        <p:spPr>
          <a:xfrm>
            <a:off x="1372163" y="2555333"/>
            <a:ext cx="8337321"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DD48E21-3504-4791-8EC6-78499D611A6F}"/>
              </a:ext>
            </a:extLst>
          </p:cNvPr>
          <p:cNvSpPr txBox="1"/>
          <p:nvPr/>
        </p:nvSpPr>
        <p:spPr>
          <a:xfrm>
            <a:off x="3439708" y="985388"/>
            <a:ext cx="3962400" cy="584739"/>
          </a:xfrm>
          <a:prstGeom prst="rect">
            <a:avLst/>
          </a:prstGeom>
          <a:solidFill>
            <a:srgbClr val="EF7DB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spTree>
    <p:extLst>
      <p:ext uri="{BB962C8B-B14F-4D97-AF65-F5344CB8AC3E}">
        <p14:creationId xmlns:p14="http://schemas.microsoft.com/office/powerpoint/2010/main" val="759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iterate type="lt">
                                    <p:tmPct val="10000"/>
                                  </p:iterate>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ircle(in)">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Cloud 4">
            <a:extLst>
              <a:ext uri="{FF2B5EF4-FFF2-40B4-BE49-F238E27FC236}">
                <a16:creationId xmlns:a16="http://schemas.microsoft.com/office/drawing/2014/main" id="{63C70361-C5C0-4F50-8196-F53C72A85AA5}"/>
              </a:ext>
            </a:extLst>
          </p:cNvPr>
          <p:cNvSpPr/>
          <p:nvPr/>
        </p:nvSpPr>
        <p:spPr>
          <a:xfrm>
            <a:off x="4953000" y="5275385"/>
            <a:ext cx="2708030" cy="1219200"/>
          </a:xfrm>
          <a:prstGeom prst="cloud">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rPr>
              <a:t>Đọc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tiếp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câu</a:t>
            </a:r>
            <a:endParaRPr lang="en-US" sz="3200" b="1" dirty="0">
              <a:solidFill>
                <a:schemeClr val="bg1"/>
              </a:solidFill>
              <a:effectLst>
                <a:outerShdw blurRad="38100" dist="38100" dir="2700000" algn="tl">
                  <a:srgbClr val="000000">
                    <a:alpha val="43137"/>
                  </a:srgbClr>
                </a:outerShdw>
              </a:effectLst>
            </a:endParaRPr>
          </a:p>
        </p:txBody>
      </p:sp>
      <p:cxnSp>
        <p:nvCxnSpPr>
          <p:cNvPr id="7" name="Straight Connector 6">
            <a:extLst>
              <a:ext uri="{FF2B5EF4-FFF2-40B4-BE49-F238E27FC236}">
                <a16:creationId xmlns:a16="http://schemas.microsoft.com/office/drawing/2014/main" id="{3BFB1B7A-5140-423F-AFF0-56F0441A4D99}"/>
              </a:ext>
            </a:extLst>
          </p:cNvPr>
          <p:cNvCxnSpPr>
            <a:cxnSpLocks/>
          </p:cNvCxnSpPr>
          <p:nvPr/>
        </p:nvCxnSpPr>
        <p:spPr>
          <a:xfrm flipH="1">
            <a:off x="6307015" y="153572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F33EB9-517B-4A95-9A79-A2D603D007F0}"/>
              </a:ext>
            </a:extLst>
          </p:cNvPr>
          <p:cNvCxnSpPr>
            <a:cxnSpLocks/>
          </p:cNvCxnSpPr>
          <p:nvPr/>
        </p:nvCxnSpPr>
        <p:spPr>
          <a:xfrm flipH="1">
            <a:off x="5450664" y="1910862"/>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B91E10-4F76-40A2-B411-4DAB0DDAA444}"/>
              </a:ext>
            </a:extLst>
          </p:cNvPr>
          <p:cNvCxnSpPr>
            <a:cxnSpLocks/>
          </p:cNvCxnSpPr>
          <p:nvPr/>
        </p:nvCxnSpPr>
        <p:spPr>
          <a:xfrm flipH="1">
            <a:off x="6307015" y="231907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6C6085-F376-4D37-B4A9-B3D0B9F2CC68}"/>
              </a:ext>
            </a:extLst>
          </p:cNvPr>
          <p:cNvCxnSpPr>
            <a:cxnSpLocks/>
          </p:cNvCxnSpPr>
          <p:nvPr/>
        </p:nvCxnSpPr>
        <p:spPr>
          <a:xfrm flipH="1">
            <a:off x="3188962" y="271960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2A020-F059-4620-A853-77A4F9AD2AE0}"/>
              </a:ext>
            </a:extLst>
          </p:cNvPr>
          <p:cNvCxnSpPr>
            <a:cxnSpLocks/>
          </p:cNvCxnSpPr>
          <p:nvPr/>
        </p:nvCxnSpPr>
        <p:spPr>
          <a:xfrm flipH="1">
            <a:off x="6250479" y="352278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C7ED3-8161-4E33-B310-C94990E21733}"/>
              </a:ext>
            </a:extLst>
          </p:cNvPr>
          <p:cNvCxnSpPr>
            <a:cxnSpLocks/>
          </p:cNvCxnSpPr>
          <p:nvPr/>
        </p:nvCxnSpPr>
        <p:spPr>
          <a:xfrm flipH="1">
            <a:off x="11007969" y="395313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74ECAE-475B-4E44-8D93-ED581C8B4481}"/>
              </a:ext>
            </a:extLst>
          </p:cNvPr>
          <p:cNvCxnSpPr>
            <a:cxnSpLocks/>
          </p:cNvCxnSpPr>
          <p:nvPr/>
        </p:nvCxnSpPr>
        <p:spPr>
          <a:xfrm flipH="1">
            <a:off x="3743345" y="389792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5E447-427D-4E81-AC94-B9FDE990C21D}"/>
              </a:ext>
            </a:extLst>
          </p:cNvPr>
          <p:cNvCxnSpPr>
            <a:cxnSpLocks/>
          </p:cNvCxnSpPr>
          <p:nvPr/>
        </p:nvCxnSpPr>
        <p:spPr>
          <a:xfrm flipH="1">
            <a:off x="7512181" y="432826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75C2A-0DB1-4C7A-818A-94070825AB8C}"/>
              </a:ext>
            </a:extLst>
          </p:cNvPr>
          <p:cNvCxnSpPr>
            <a:cxnSpLocks/>
          </p:cNvCxnSpPr>
          <p:nvPr/>
        </p:nvCxnSpPr>
        <p:spPr>
          <a:xfrm flipH="1">
            <a:off x="9031466"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652EA10-3BC3-4E17-B97E-ABD1D25A96AC}"/>
              </a:ext>
            </a:extLst>
          </p:cNvPr>
          <p:cNvGrpSpPr/>
          <p:nvPr/>
        </p:nvGrpSpPr>
        <p:grpSpPr>
          <a:xfrm>
            <a:off x="8326188" y="5078547"/>
            <a:ext cx="177705" cy="375140"/>
            <a:chOff x="7284568" y="4703407"/>
            <a:chExt cx="177705" cy="375140"/>
          </a:xfrm>
        </p:grpSpPr>
        <p:cxnSp>
          <p:nvCxnSpPr>
            <p:cNvPr id="18" name="Straight Connector 17">
              <a:extLst>
                <a:ext uri="{FF2B5EF4-FFF2-40B4-BE49-F238E27FC236}">
                  <a16:creationId xmlns:a16="http://schemas.microsoft.com/office/drawing/2014/main" id="{D264B537-E632-4FC4-9B13-CCAAF044109F}"/>
                </a:ext>
              </a:extLst>
            </p:cNvPr>
            <p:cNvCxnSpPr>
              <a:cxnSpLocks/>
            </p:cNvCxnSpPr>
            <p:nvPr/>
          </p:nvCxnSpPr>
          <p:spPr>
            <a:xfrm flipH="1">
              <a:off x="7284568"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123156-EE03-4DA7-83CC-779875710770}"/>
                </a:ext>
              </a:extLst>
            </p:cNvPr>
            <p:cNvCxnSpPr>
              <a:cxnSpLocks/>
            </p:cNvCxnSpPr>
            <p:nvPr/>
          </p:nvCxnSpPr>
          <p:spPr>
            <a:xfrm flipH="1">
              <a:off x="7349201" y="47034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F2DCDA1-D069-4F3D-9372-518AA92B680A}"/>
              </a:ext>
            </a:extLst>
          </p:cNvPr>
          <p:cNvCxnSpPr>
            <a:cxnSpLocks/>
          </p:cNvCxnSpPr>
          <p:nvPr/>
        </p:nvCxnSpPr>
        <p:spPr>
          <a:xfrm flipH="1">
            <a:off x="3075890" y="271960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EFAED1-9496-4C6C-B53A-474FD23B4F71}"/>
              </a:ext>
            </a:extLst>
          </p:cNvPr>
          <p:cNvCxnSpPr>
            <a:cxnSpLocks/>
          </p:cNvCxnSpPr>
          <p:nvPr/>
        </p:nvCxnSpPr>
        <p:spPr>
          <a:xfrm flipH="1">
            <a:off x="7402131" y="43282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10486622" cy="45550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Cloud 5">
            <a:extLst>
              <a:ext uri="{FF2B5EF4-FFF2-40B4-BE49-F238E27FC236}">
                <a16:creationId xmlns:a16="http://schemas.microsoft.com/office/drawing/2014/main" id="{992F928E-F611-49A8-A05E-3C878E718F0A}"/>
              </a:ext>
            </a:extLst>
          </p:cNvPr>
          <p:cNvSpPr/>
          <p:nvPr/>
        </p:nvSpPr>
        <p:spPr>
          <a:xfrm>
            <a:off x="3629468" y="5368500"/>
            <a:ext cx="4933064" cy="844473"/>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1" y="4233183"/>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1684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697098"/>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6141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776" y="2154038"/>
            <a:ext cx="6420595" cy="4091119"/>
            <a:chOff x="426772" y="1550008"/>
            <a:chExt cx="6420595" cy="4091119"/>
          </a:xfrm>
        </p:grpSpPr>
        <p:sp>
          <p:nvSpPr>
            <p:cNvPr id="3" name="Rectangle 2"/>
            <p:cNvSpPr/>
            <p:nvPr/>
          </p:nvSpPr>
          <p:spPr>
            <a:xfrm>
              <a:off x="426772" y="2390614"/>
              <a:ext cx="6420595" cy="3250513"/>
            </a:xfrm>
            <a:prstGeom prst="rect">
              <a:avLst/>
            </a:prstGeom>
            <a:solidFill>
              <a:schemeClr val="bg1">
                <a:alpha val="74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589069" y="3170995"/>
              <a:ext cx="6096000" cy="224676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đủ</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vòng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10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giây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lựa</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đằng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2"/>
            <a:stretch>
              <a:fillRect/>
            </a:stretch>
          </p:blipFill>
          <p:spPr>
            <a:xfrm>
              <a:off x="1209536" y="1550008"/>
              <a:ext cx="5125123" cy="2131833"/>
            </a:xfrm>
            <a:prstGeom prst="rect">
              <a:avLst/>
            </a:prstGeom>
          </p:spPr>
        </p:pic>
      </p:grpSp>
      <p:pic>
        <p:nvPicPr>
          <p:cNvPr id="6" name="Picture 5"/>
          <p:cNvPicPr>
            <a:picLocks noChangeAspect="1"/>
          </p:cNvPicPr>
          <p:nvPr/>
        </p:nvPicPr>
        <p:blipFill>
          <a:blip r:embed="rId3"/>
          <a:stretch>
            <a:fillRect/>
          </a:stretch>
        </p:blipFill>
        <p:spPr>
          <a:xfrm>
            <a:off x="533776" y="382260"/>
            <a:ext cx="11278578" cy="161558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6792073" y="1894114"/>
            <a:ext cx="4963886" cy="4963886"/>
          </a:xfrm>
          <a:prstGeom prst="rect">
            <a:avLst/>
          </a:prstGeom>
        </p:spPr>
      </p:pic>
    </p:spTree>
    <p:extLst>
      <p:ext uri="{BB962C8B-B14F-4D97-AF65-F5344CB8AC3E}">
        <p14:creationId xmlns:p14="http://schemas.microsoft.com/office/powerpoint/2010/main" val="98465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24813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7" name="图片 22">
            <a:extLst>
              <a:ext uri="{FF2B5EF4-FFF2-40B4-BE49-F238E27FC236}">
                <a16:creationId xmlns:a16="http://schemas.microsoft.com/office/drawing/2014/main" id="{1C72C284-8E4C-69C6-D678-D78C4E3813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9" name="Rectangle 8">
            <a:extLst>
              <a:ext uri="{FF2B5EF4-FFF2-40B4-BE49-F238E27FC236}">
                <a16:creationId xmlns:a16="http://schemas.microsoft.com/office/drawing/2014/main" id="{37D42D11-B5E8-A3F3-CAD3-7BFEE7207DA5}"/>
              </a:ext>
            </a:extLst>
          </p:cNvPr>
          <p:cNvSpPr/>
          <p:nvPr/>
        </p:nvSpPr>
        <p:spPr>
          <a:xfrm>
            <a:off x="827299" y="449412"/>
            <a:ext cx="10695373"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Tree>
    <p:extLst>
      <p:ext uri="{BB962C8B-B14F-4D97-AF65-F5344CB8AC3E}">
        <p14:creationId xmlns:p14="http://schemas.microsoft.com/office/powerpoint/2010/main" val="20739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4732F-0693-7899-BCC2-8BC12902793F}"/>
              </a:ext>
            </a:extLst>
          </p:cNvPr>
          <p:cNvPicPr>
            <a:picLocks noChangeAspect="1"/>
          </p:cNvPicPr>
          <p:nvPr/>
        </p:nvPicPr>
        <p:blipFill>
          <a:blip r:embed="rId4"/>
          <a:stretch>
            <a:fillRect/>
          </a:stretch>
        </p:blipFill>
        <p:spPr>
          <a:xfrm>
            <a:off x="1188255" y="228600"/>
            <a:ext cx="10729890" cy="6212362"/>
          </a:xfrm>
          <a:prstGeom prst="rect">
            <a:avLst/>
          </a:prstGeom>
        </p:spPr>
      </p:pic>
      <p:pic>
        <p:nvPicPr>
          <p:cNvPr id="4" name="Picture 3">
            <a:extLst>
              <a:ext uri="{FF2B5EF4-FFF2-40B4-BE49-F238E27FC236}">
                <a16:creationId xmlns:a16="http://schemas.microsoft.com/office/drawing/2014/main" id="{986656D9-B4D9-FB4A-C1C0-6FE6E8A1AC00}"/>
              </a:ext>
            </a:extLst>
          </p:cNvPr>
          <p:cNvPicPr>
            <a:picLocks noChangeAspect="1"/>
          </p:cNvPicPr>
          <p:nvPr/>
        </p:nvPicPr>
        <p:blipFill>
          <a:blip r:embed="rId5"/>
          <a:stretch>
            <a:fillRect/>
          </a:stretch>
        </p:blipFill>
        <p:spPr>
          <a:xfrm>
            <a:off x="9681049" y="4286250"/>
            <a:ext cx="2426318" cy="2972043"/>
          </a:xfrm>
          <a:prstGeom prst="rect">
            <a:avLst/>
          </a:prstGeom>
        </p:spPr>
      </p:pic>
    </p:spTree>
    <p:extLst>
      <p:ext uri="{BB962C8B-B14F-4D97-AF65-F5344CB8AC3E}">
        <p14:creationId xmlns:p14="http://schemas.microsoft.com/office/powerpoint/2010/main" val="738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AE7F1472-274B-764D-8507-0C6DDEF20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218072" y="1211590"/>
            <a:ext cx="6070600" cy="60706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576137" y="909368"/>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237874" y="824923"/>
            <a:ext cx="3212431" cy="646331"/>
          </a:xfrm>
          <a:prstGeom prst="rect">
            <a:avLst/>
          </a:prstGeom>
          <a:noFill/>
        </p:spPr>
        <p:txBody>
          <a:bodyPr wrap="square" rtlCol="0">
            <a:spAutoFit/>
          </a:bodyPr>
          <a:lstStyle/>
          <a:p>
            <a:r>
              <a:rPr lang="en-US" sz="3600" b="1" dirty="0" err="1"/>
              <a:t>Trả</a:t>
            </a:r>
            <a:r>
              <a:rPr lang="en-US" sz="3600" b="1" dirty="0"/>
              <a:t> </a:t>
            </a:r>
            <a:r>
              <a:rPr lang="en-US" sz="3600" b="1" dirty="0" err="1"/>
              <a:t>lời</a:t>
            </a:r>
            <a:r>
              <a:rPr lang="en-US" sz="3600" b="1" dirty="0"/>
              <a:t> </a:t>
            </a:r>
            <a:r>
              <a:rPr lang="en-US" sz="3600" b="1" dirty="0" err="1"/>
              <a:t>câu</a:t>
            </a:r>
            <a:r>
              <a:rPr lang="en-US" sz="3600" b="1" dirty="0"/>
              <a:t> </a:t>
            </a:r>
            <a:r>
              <a:rPr lang="en-US" sz="3600" b="1" dirty="0" err="1"/>
              <a:t>hỏi</a:t>
            </a:r>
            <a:endParaRPr lang="en-US" sz="36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6533" y="1855898"/>
            <a:ext cx="6513067" cy="1323439"/>
          </a:xfrm>
          <a:prstGeom prst="rect">
            <a:avLst/>
          </a:prstGeom>
          <a:noFill/>
        </p:spPr>
        <p:txBody>
          <a:bodyPr wrap="square" rtlCol="0">
            <a:spAutoFit/>
          </a:bodyPr>
          <a:lstStyle/>
          <a:p>
            <a:pPr algn="just"/>
            <a:r>
              <a:rPr lang="en-US" sz="4000" b="1" dirty="0">
                <a:solidFill>
                  <a:srgbClr val="002060"/>
                </a:solidFill>
              </a:rPr>
              <a:t>a. </a:t>
            </a:r>
            <a:r>
              <a:rPr lang="en-US" sz="4000" b="1" dirty="0" err="1">
                <a:solidFill>
                  <a:srgbClr val="002060"/>
                </a:solidFill>
              </a:rPr>
              <a:t>Cậu</a:t>
            </a:r>
            <a:r>
              <a:rPr lang="en-US" sz="4000" b="1" dirty="0">
                <a:solidFill>
                  <a:srgbClr val="002060"/>
                </a:solidFill>
              </a:rPr>
              <a:t> </a:t>
            </a:r>
            <a:r>
              <a:rPr lang="en-US" sz="4000" b="1" dirty="0" err="1">
                <a:solidFill>
                  <a:srgbClr val="002060"/>
                </a:solidFill>
              </a:rPr>
              <a:t>bé</a:t>
            </a:r>
            <a:r>
              <a:rPr lang="en-US" sz="4000" b="1" dirty="0">
                <a:solidFill>
                  <a:srgbClr val="002060"/>
                </a:solidFill>
              </a:rPr>
              <a:t> Vinh </a:t>
            </a:r>
            <a:r>
              <a:rPr lang="en-US" sz="4000" b="1" dirty="0" err="1">
                <a:solidFill>
                  <a:srgbClr val="002060"/>
                </a:solidFill>
              </a:rPr>
              <a:t>và</a:t>
            </a:r>
            <a:r>
              <a:rPr lang="en-US" sz="4000" b="1" dirty="0">
                <a:solidFill>
                  <a:srgbClr val="002060"/>
                </a:solidFill>
              </a:rPr>
              <a:t>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bạn</a:t>
            </a:r>
            <a:r>
              <a:rPr lang="en-US" sz="4000" b="1" dirty="0">
                <a:solidFill>
                  <a:srgbClr val="002060"/>
                </a:solidFill>
              </a:rPr>
              <a:t> </a:t>
            </a:r>
            <a:r>
              <a:rPr lang="en-US" sz="4000" b="1" dirty="0" err="1">
                <a:solidFill>
                  <a:srgbClr val="002060"/>
                </a:solidFill>
              </a:rPr>
              <a:t>chơi</a:t>
            </a:r>
            <a:r>
              <a:rPr lang="en-US" sz="4000" b="1" dirty="0">
                <a:solidFill>
                  <a:srgbClr val="002060"/>
                </a:solidFill>
              </a:rPr>
              <a:t> </a:t>
            </a:r>
            <a:r>
              <a:rPr lang="en-US" sz="4000" b="1" dirty="0" err="1">
                <a:solidFill>
                  <a:srgbClr val="002060"/>
                </a:solidFill>
              </a:rPr>
              <a:t>trò</a:t>
            </a:r>
            <a:r>
              <a:rPr lang="en-US" sz="4000" b="1" dirty="0">
                <a:solidFill>
                  <a:srgbClr val="002060"/>
                </a:solidFill>
              </a:rPr>
              <a:t> </a:t>
            </a:r>
            <a:r>
              <a:rPr lang="en-US" sz="4000" b="1" dirty="0" err="1">
                <a:solidFill>
                  <a:srgbClr val="002060"/>
                </a:solidFill>
              </a:rPr>
              <a:t>chơi</a:t>
            </a:r>
            <a:r>
              <a:rPr lang="en-US" sz="4000" b="1" dirty="0">
                <a:solidFill>
                  <a:srgbClr val="002060"/>
                </a:solidFill>
              </a:rPr>
              <a:t> </a:t>
            </a:r>
            <a:r>
              <a:rPr lang="en-US" sz="4000" b="1" dirty="0" err="1">
                <a:solidFill>
                  <a:srgbClr val="002060"/>
                </a:solidFill>
              </a:rPr>
              <a:t>gì</a:t>
            </a:r>
            <a:r>
              <a:rPr lang="en-US" sz="40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1036080" y="3712945"/>
            <a:ext cx="5181992"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l-GR"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ndParaRPr>
          </a:p>
        </p:txBody>
      </p:sp>
    </p:spTree>
    <p:extLst>
      <p:ext uri="{BB962C8B-B14F-4D97-AF65-F5344CB8AC3E}">
        <p14:creationId xmlns:p14="http://schemas.microsoft.com/office/powerpoint/2010/main" val="553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357388" y="475076"/>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022800" y="440204"/>
            <a:ext cx="3212431" cy="707886"/>
          </a:xfrm>
          <a:prstGeom prst="rect">
            <a:avLst/>
          </a:prstGeom>
          <a:noFill/>
        </p:spPr>
        <p:txBody>
          <a:bodyPr wrap="square" rtlCol="0">
            <a:spAutoFit/>
          </a:bodyPr>
          <a:lstStyle/>
          <a:p>
            <a:r>
              <a:rPr lang="en-US" sz="4000" b="1" dirty="0" err="1"/>
              <a:t>Trả</a:t>
            </a:r>
            <a:r>
              <a:rPr lang="en-US" sz="4000" b="1" dirty="0"/>
              <a:t> </a:t>
            </a:r>
            <a:r>
              <a:rPr lang="en-US" sz="4000" b="1" dirty="0" err="1"/>
              <a:t>lời</a:t>
            </a:r>
            <a:r>
              <a:rPr lang="en-US" sz="4000" b="1" dirty="0"/>
              <a:t> </a:t>
            </a:r>
            <a:r>
              <a:rPr lang="en-US" sz="4000" b="1" dirty="0" err="1"/>
              <a:t>câu</a:t>
            </a:r>
            <a:r>
              <a:rPr lang="en-US" sz="4000" b="1" dirty="0"/>
              <a:t> </a:t>
            </a:r>
            <a:r>
              <a:rPr lang="en-US" sz="4000" b="1" dirty="0" err="1"/>
              <a:t>hỏi</a:t>
            </a:r>
            <a:endParaRPr lang="en-US" sz="40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3557028" y="1148090"/>
            <a:ext cx="7425475" cy="1323439"/>
          </a:xfrm>
          <a:prstGeom prst="rect">
            <a:avLst/>
          </a:prstGeom>
          <a:noFill/>
        </p:spPr>
        <p:txBody>
          <a:bodyPr wrap="square" rtlCol="0">
            <a:spAutoFit/>
          </a:bodyPr>
          <a:lstStyle/>
          <a:p>
            <a:pPr algn="ctr"/>
            <a:r>
              <a:rPr lang="en-US" sz="4000" b="1" dirty="0">
                <a:solidFill>
                  <a:srgbClr val="002060"/>
                </a:solidFill>
              </a:rPr>
              <a:t>b. Vinh </a:t>
            </a:r>
            <a:r>
              <a:rPr lang="en-US" sz="4000" b="1" dirty="0" err="1">
                <a:solidFill>
                  <a:srgbClr val="002060"/>
                </a:solidFill>
              </a:rPr>
              <a:t>làm</a:t>
            </a:r>
            <a:r>
              <a:rPr lang="en-US" sz="4000" b="1" dirty="0">
                <a:solidFill>
                  <a:srgbClr val="002060"/>
                </a:solidFill>
              </a:rPr>
              <a:t> </a:t>
            </a:r>
            <a:r>
              <a:rPr lang="en-US" sz="4000" b="1" dirty="0" err="1">
                <a:solidFill>
                  <a:srgbClr val="002060"/>
                </a:solidFill>
              </a:rPr>
              <a:t>thế</a:t>
            </a:r>
            <a:r>
              <a:rPr lang="en-US" sz="4000" b="1" dirty="0">
                <a:solidFill>
                  <a:srgbClr val="002060"/>
                </a:solidFill>
              </a:rPr>
              <a:t> </a:t>
            </a:r>
            <a:r>
              <a:rPr lang="en-US" sz="4000" b="1" dirty="0" err="1">
                <a:solidFill>
                  <a:srgbClr val="002060"/>
                </a:solidFill>
              </a:rPr>
              <a:t>nào</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lấy</a:t>
            </a:r>
            <a:r>
              <a:rPr lang="en-US" sz="4000" b="1" dirty="0">
                <a:solidFill>
                  <a:srgbClr val="002060"/>
                </a:solidFill>
              </a:rPr>
              <a:t> </a:t>
            </a:r>
            <a:r>
              <a:rPr lang="en-US" sz="4000" b="1" dirty="0" err="1">
                <a:solidFill>
                  <a:srgbClr val="002060"/>
                </a:solidFill>
              </a:rPr>
              <a:t>được</a:t>
            </a:r>
            <a:r>
              <a:rPr lang="en-US" sz="4000" b="1" dirty="0">
                <a:solidFill>
                  <a:srgbClr val="002060"/>
                </a:solidFill>
              </a:rPr>
              <a:t> </a:t>
            </a:r>
            <a:r>
              <a:rPr lang="en-US" sz="4000" b="1" dirty="0" err="1">
                <a:solidFill>
                  <a:srgbClr val="002060"/>
                </a:solidFill>
              </a:rPr>
              <a:t>quả</a:t>
            </a:r>
            <a:r>
              <a:rPr lang="en-US" sz="4000" b="1" dirty="0">
                <a:solidFill>
                  <a:srgbClr val="002060"/>
                </a:solidFill>
              </a:rPr>
              <a:t> </a:t>
            </a:r>
            <a:r>
              <a:rPr lang="en-US" sz="4000" b="1" dirty="0" err="1">
                <a:solidFill>
                  <a:srgbClr val="002060"/>
                </a:solidFill>
              </a:rPr>
              <a:t>bóng</a:t>
            </a:r>
            <a:r>
              <a:rPr lang="en-US" sz="4000" b="1" dirty="0">
                <a:solidFill>
                  <a:srgbClr val="002060"/>
                </a:solidFill>
              </a:rPr>
              <a:t> ở </a:t>
            </a:r>
            <a:r>
              <a:rPr lang="en-US" sz="4000" b="1" dirty="0" err="1">
                <a:solidFill>
                  <a:srgbClr val="002060"/>
                </a:solidFill>
              </a:rPr>
              <a:t>dưới</a:t>
            </a:r>
            <a:r>
              <a:rPr lang="en-US" sz="4000" b="1" dirty="0">
                <a:solidFill>
                  <a:srgbClr val="002060"/>
                </a:solidFill>
              </a:rPr>
              <a:t> </a:t>
            </a:r>
            <a:r>
              <a:rPr lang="en-US" sz="4000" b="1" dirty="0" err="1">
                <a:solidFill>
                  <a:srgbClr val="002060"/>
                </a:solidFill>
              </a:rPr>
              <a:t>hố</a:t>
            </a:r>
            <a:r>
              <a:rPr lang="en-US" sz="4000" b="1" dirty="0">
                <a:solidFill>
                  <a:srgbClr val="002060"/>
                </a:solidFill>
              </a:rPr>
              <a:t> </a:t>
            </a:r>
            <a:r>
              <a:rPr lang="en-US" sz="4000" b="1" dirty="0" err="1">
                <a:solidFill>
                  <a:srgbClr val="002060"/>
                </a:solidFill>
              </a:rPr>
              <a:t>lên</a:t>
            </a:r>
            <a:r>
              <a:rPr lang="en-US" sz="40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317543" y="3059414"/>
            <a:ext cx="6554913" cy="186441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Vinh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múc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rgbClr val="FF0000"/>
              </a:solidFill>
            </a:endParaRPr>
          </a:p>
        </p:txBody>
      </p:sp>
      <p:pic>
        <p:nvPicPr>
          <p:cNvPr id="10" name="图片 3">
            <a:extLst>
              <a:ext uri="{FF2B5EF4-FFF2-40B4-BE49-F238E27FC236}">
                <a16:creationId xmlns:a16="http://schemas.microsoft.com/office/drawing/2014/main" id="{CE3897E3-BE89-4E9D-B85E-E70C3BF3A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3385" y="1742951"/>
            <a:ext cx="2575515" cy="5087437"/>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7" name="TextBox 6">
            <a:extLst>
              <a:ext uri="{FF2B5EF4-FFF2-40B4-BE49-F238E27FC236}">
                <a16:creationId xmlns:a16="http://schemas.microsoft.com/office/drawing/2014/main" id="{6E80602D-B2D8-488A-BE9D-369CF3132078}"/>
              </a:ext>
            </a:extLst>
          </p:cNvPr>
          <p:cNvSpPr txBox="1"/>
          <p:nvPr/>
        </p:nvSpPr>
        <p:spPr>
          <a:xfrm>
            <a:off x="1668357" y="897368"/>
            <a:ext cx="10115301" cy="1569660"/>
          </a:xfrm>
          <a:prstGeom prst="rect">
            <a:avLst/>
          </a:prstGeom>
          <a:noFill/>
        </p:spPr>
        <p:txBody>
          <a:bodyPr wrap="square" rtlCol="0">
            <a:spAutoFit/>
          </a:bodyPr>
          <a:lstStyle/>
          <a:p>
            <a:pPr algn="ctr"/>
            <a:r>
              <a:rPr lang="en-US" sz="4800" b="1" dirty="0">
                <a:solidFill>
                  <a:srgbClr val="002060"/>
                </a:solidFill>
              </a:rPr>
              <a:t>c. </a:t>
            </a:r>
            <a:r>
              <a:rPr lang="en-US" sz="4800" b="1" dirty="0" err="1">
                <a:solidFill>
                  <a:srgbClr val="002060"/>
                </a:solidFill>
              </a:rPr>
              <a:t>Vì</a:t>
            </a:r>
            <a:r>
              <a:rPr lang="en-US" sz="4800" b="1" dirty="0">
                <a:solidFill>
                  <a:srgbClr val="002060"/>
                </a:solidFill>
              </a:rPr>
              <a:t> </a:t>
            </a:r>
            <a:r>
              <a:rPr lang="en-US" sz="4800" b="1" dirty="0" err="1">
                <a:solidFill>
                  <a:srgbClr val="002060"/>
                </a:solidFill>
              </a:rPr>
              <a:t>sao</a:t>
            </a:r>
            <a:r>
              <a:rPr lang="en-US" sz="4800" b="1" dirty="0">
                <a:solidFill>
                  <a:srgbClr val="002060"/>
                </a:solidFill>
              </a:rPr>
              <a:t> </a:t>
            </a:r>
            <a:r>
              <a:rPr lang="en-US" sz="4800" b="1" dirty="0" err="1">
                <a:solidFill>
                  <a:srgbClr val="002060"/>
                </a:solidFill>
              </a:rPr>
              <a:t>các</a:t>
            </a:r>
            <a:r>
              <a:rPr lang="en-US" sz="4800" b="1" dirty="0">
                <a:solidFill>
                  <a:srgbClr val="002060"/>
                </a:solidFill>
              </a:rPr>
              <a:t> </a:t>
            </a:r>
            <a:r>
              <a:rPr lang="en-US" sz="4800" b="1" dirty="0" err="1">
                <a:solidFill>
                  <a:srgbClr val="002060"/>
                </a:solidFill>
              </a:rPr>
              <a:t>bạn</a:t>
            </a:r>
            <a:r>
              <a:rPr lang="en-US" sz="4800" b="1" dirty="0">
                <a:solidFill>
                  <a:srgbClr val="002060"/>
                </a:solidFill>
              </a:rPr>
              <a:t> </a:t>
            </a:r>
            <a:r>
              <a:rPr lang="en-US" sz="4800" b="1" dirty="0" err="1">
                <a:solidFill>
                  <a:srgbClr val="002060"/>
                </a:solidFill>
              </a:rPr>
              <a:t>nhìn</a:t>
            </a:r>
            <a:r>
              <a:rPr lang="en-US" sz="4800" b="1" dirty="0">
                <a:solidFill>
                  <a:srgbClr val="002060"/>
                </a:solidFill>
              </a:rPr>
              <a:t> Vinh </a:t>
            </a:r>
            <a:r>
              <a:rPr lang="en-US" sz="4800" b="1" dirty="0" err="1">
                <a:solidFill>
                  <a:srgbClr val="002060"/>
                </a:solidFill>
              </a:rPr>
              <a:t>trầm</a:t>
            </a:r>
            <a:r>
              <a:rPr lang="en-US" sz="4800" b="1" dirty="0">
                <a:solidFill>
                  <a:srgbClr val="002060"/>
                </a:solidFill>
              </a:rPr>
              <a:t> </a:t>
            </a:r>
            <a:r>
              <a:rPr lang="en-US" sz="4800" b="1" dirty="0" err="1">
                <a:solidFill>
                  <a:srgbClr val="002060"/>
                </a:solidFill>
              </a:rPr>
              <a:t>trồ</a:t>
            </a:r>
            <a:r>
              <a:rPr lang="en-US" sz="4800" b="1" dirty="0">
                <a:solidFill>
                  <a:srgbClr val="002060"/>
                </a:solidFill>
              </a:rPr>
              <a:t> </a:t>
            </a:r>
            <a:r>
              <a:rPr lang="en-US" sz="4800" b="1" dirty="0" err="1">
                <a:solidFill>
                  <a:srgbClr val="002060"/>
                </a:solidFill>
              </a:rPr>
              <a:t>thán</a:t>
            </a:r>
            <a:r>
              <a:rPr lang="en-US" sz="4800" b="1" dirty="0">
                <a:solidFill>
                  <a:srgbClr val="002060"/>
                </a:solidFill>
              </a:rPr>
              <a:t> </a:t>
            </a:r>
            <a:r>
              <a:rPr lang="en-US" sz="4800" b="1" dirty="0" err="1">
                <a:solidFill>
                  <a:srgbClr val="002060"/>
                </a:solidFill>
              </a:rPr>
              <a:t>phục</a:t>
            </a:r>
            <a:r>
              <a:rPr lang="en-US" sz="48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2367280" y="2950114"/>
            <a:ext cx="8453120" cy="17450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53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989012" y="4211602"/>
            <a:ext cx="11328482" cy="8463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 Cậu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bď</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Vinh và các bạn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Π</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(bằng quả b</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ΰ</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ởŁ</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4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1031356" y="1676400"/>
            <a:ext cx="11288229" cy="8463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Các</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bạn nhìn Vinh trầm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trồ</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thán</a:t>
            </a:r>
            <a:endPar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14" name="Rectangle 13"/>
          <p:cNvSpPr/>
          <p:nvPr/>
        </p:nvSpPr>
        <p:spPr>
          <a:xfrm>
            <a:off x="215942" y="2665228"/>
            <a:ext cx="10822193" cy="846386"/>
          </a:xfrm>
          <a:prstGeom prst="rect">
            <a:avLst/>
          </a:prstGeom>
        </p:spPr>
        <p:txBody>
          <a:bodyPr wrap="none">
            <a:spAutoFit/>
          </a:bodyPr>
          <a:lstStyle/>
          <a:p>
            <a:pPr lvl="0" algn="ctr">
              <a:defRPr/>
            </a:pPr>
            <a:r>
              <a:rPr lang="el-GR" sz="4900" b="1" dirty="0">
                <a:solidFill>
                  <a:srgbClr val="7030A0"/>
                </a:solidFill>
                <a:latin typeface="HP001 4 hàng" pitchFamily="34" charset="0"/>
                <a:ea typeface="Arial-Rounded" pitchFamily="34" charset="0"/>
                <a:cs typeface="Arial-Rounded" pitchFamily="34" charset="0"/>
              </a:rPr>
              <a:t>ι</a:t>
            </a:r>
            <a:r>
              <a:rPr lang="en-US" sz="4900" b="1" dirty="0" err="1">
                <a:solidFill>
                  <a:srgbClr val="7030A0"/>
                </a:solidFill>
                <a:latin typeface="HP001 4 hàng" pitchFamily="34" charset="0"/>
                <a:ea typeface="Arial-Rounded" pitchFamily="34" charset="0"/>
                <a:cs typeface="Arial-Rounded" pitchFamily="34" charset="0"/>
              </a:rPr>
              <a:t>ục</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2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68B068D-5BC3-2C28-C12F-B15A4C542613}"/>
              </a:ext>
            </a:extLst>
          </p:cNvPr>
          <p:cNvPicPr>
            <a:picLocks noChangeAspect="1"/>
          </p:cNvPicPr>
          <p:nvPr/>
        </p:nvPicPr>
        <p:blipFill>
          <a:blip r:embed="rId3"/>
          <a:stretch>
            <a:fillRect/>
          </a:stretch>
        </p:blipFill>
        <p:spPr>
          <a:xfrm>
            <a:off x="2559203" y="295384"/>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45300" y="2811294"/>
            <a:ext cx="7783143" cy="2782110"/>
          </a:xfrm>
          <a:prstGeom prst="roundRect">
            <a:avLst/>
          </a:prstGeom>
          <a:solidFill>
            <a:schemeClr val="bg1">
              <a:alpha val="83000"/>
            </a:schemeClr>
          </a:solidFill>
          <a:ln w="28575">
            <a:solidFill>
              <a:srgbClr val="5B86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456711" y="267967"/>
            <a:ext cx="11278578" cy="1615580"/>
          </a:xfrm>
          <a:prstGeom prst="rect">
            <a:avLst/>
          </a:prstGeom>
        </p:spPr>
      </p:pic>
      <p:pic>
        <p:nvPicPr>
          <p:cNvPr id="4" name="Picture 3"/>
          <p:cNvPicPr>
            <a:picLocks noChangeAspect="1"/>
          </p:cNvPicPr>
          <p:nvPr/>
        </p:nvPicPr>
        <p:blipFill>
          <a:blip r:embed="rId5"/>
          <a:stretch>
            <a:fillRect/>
          </a:stretch>
        </p:blipFill>
        <p:spPr>
          <a:xfrm>
            <a:off x="3679546" y="3000135"/>
            <a:ext cx="2371550" cy="2371550"/>
          </a:xfrm>
          <a:prstGeom prst="rect">
            <a:avLst/>
          </a:prstGeom>
        </p:spPr>
      </p:pic>
      <p:pic>
        <p:nvPicPr>
          <p:cNvPr id="5" name="Picture 4"/>
          <p:cNvPicPr>
            <a:picLocks noChangeAspect="1"/>
          </p:cNvPicPr>
          <p:nvPr/>
        </p:nvPicPr>
        <p:blipFill>
          <a:blip r:embed="rId6"/>
          <a:stretch>
            <a:fillRect/>
          </a:stretch>
        </p:blipFill>
        <p:spPr>
          <a:xfrm>
            <a:off x="6264982" y="3528417"/>
            <a:ext cx="2324787" cy="1314986"/>
          </a:xfrm>
          <a:prstGeom prst="rect">
            <a:avLst/>
          </a:prstGeom>
        </p:spPr>
      </p:pic>
      <p:pic>
        <p:nvPicPr>
          <p:cNvPr id="6" name="Picture 5"/>
          <p:cNvPicPr>
            <a:picLocks noChangeAspect="1"/>
          </p:cNvPicPr>
          <p:nvPr/>
        </p:nvPicPr>
        <p:blipFill>
          <a:blip r:embed="rId7"/>
          <a:stretch>
            <a:fillRect/>
          </a:stretch>
        </p:blipFill>
        <p:spPr>
          <a:xfrm>
            <a:off x="8896965" y="3252668"/>
            <a:ext cx="1864825" cy="1866484"/>
          </a:xfrm>
          <a:prstGeom prst="rect">
            <a:avLst/>
          </a:prstGeom>
        </p:spPr>
      </p:pic>
      <p:pic>
        <p:nvPicPr>
          <p:cNvPr id="7" name="Picture 6">
            <a:hlinkClick r:id="rId8" action="ppaction://hlinksldjump"/>
          </p:cNvPr>
          <p:cNvPicPr>
            <a:picLocks noChangeAspect="1"/>
          </p:cNvPicPr>
          <p:nvPr/>
        </p:nvPicPr>
        <p:blipFill>
          <a:blip r:embed="rId5"/>
          <a:stretch>
            <a:fillRect/>
          </a:stretch>
        </p:blipFill>
        <p:spPr>
          <a:xfrm>
            <a:off x="3679546" y="3016574"/>
            <a:ext cx="2371550" cy="2371550"/>
          </a:xfrm>
          <a:prstGeom prst="rect">
            <a:avLst/>
          </a:prstGeom>
        </p:spPr>
      </p:pic>
      <p:pic>
        <p:nvPicPr>
          <p:cNvPr id="8" name="Picture 7">
            <a:hlinkClick r:id="rId9" action="ppaction://hlinksldjump"/>
          </p:cNvPr>
          <p:cNvPicPr>
            <a:picLocks noChangeAspect="1"/>
          </p:cNvPicPr>
          <p:nvPr/>
        </p:nvPicPr>
        <p:blipFill>
          <a:blip r:embed="rId6"/>
          <a:stretch>
            <a:fillRect/>
          </a:stretch>
        </p:blipFill>
        <p:spPr>
          <a:xfrm>
            <a:off x="6264982" y="3544856"/>
            <a:ext cx="2324787" cy="1314986"/>
          </a:xfrm>
          <a:prstGeom prst="rect">
            <a:avLst/>
          </a:prstGeom>
        </p:spPr>
      </p:pic>
      <p:pic>
        <p:nvPicPr>
          <p:cNvPr id="9" name="Picture 8">
            <a:hlinkClick r:id="rId10" action="ppaction://hlinksldjump"/>
          </p:cNvPr>
          <p:cNvPicPr>
            <a:picLocks noChangeAspect="1"/>
          </p:cNvPicPr>
          <p:nvPr/>
        </p:nvPicPr>
        <p:blipFill>
          <a:blip r:embed="rId7"/>
          <a:stretch>
            <a:fillRect/>
          </a:stretch>
        </p:blipFill>
        <p:spPr>
          <a:xfrm>
            <a:off x="8896965" y="3269107"/>
            <a:ext cx="1864825" cy="1866484"/>
          </a:xfrm>
          <a:prstGeom prst="rect">
            <a:avLst/>
          </a:prstGeom>
        </p:spPr>
      </p:pic>
      <p:pic>
        <p:nvPicPr>
          <p:cNvPr id="10" name="Picture 9">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4124934" y="5085846"/>
            <a:ext cx="1286601" cy="887655"/>
          </a:xfrm>
          <a:prstGeom prst="rect">
            <a:avLst/>
          </a:prstGeom>
        </p:spPr>
      </p:pic>
      <p:pic>
        <p:nvPicPr>
          <p:cNvPr id="11" name="Picture 10">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6753401" y="5085846"/>
            <a:ext cx="1286601" cy="887655"/>
          </a:xfrm>
          <a:prstGeom prst="rect">
            <a:avLst/>
          </a:prstGeom>
        </p:spPr>
      </p:pic>
      <p:pic>
        <p:nvPicPr>
          <p:cNvPr id="12" name="Picture 11">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9381868" y="5085846"/>
            <a:ext cx="1286601" cy="887655"/>
          </a:xfrm>
          <a:prstGeom prst="rect">
            <a:avLst/>
          </a:prstGeom>
        </p:spPr>
      </p:pic>
      <p:pic>
        <p:nvPicPr>
          <p:cNvPr id="13" name="Picture 12">
            <a:hlinkClick r:id="" action="ppaction://noaction"/>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499375" y="2473730"/>
            <a:ext cx="4381857" cy="4381857"/>
          </a:xfrm>
          <a:prstGeom prst="rect">
            <a:avLst/>
          </a:prstGeom>
        </p:spPr>
      </p:pic>
    </p:spTree>
    <p:extLst>
      <p:ext uri="{BB962C8B-B14F-4D97-AF65-F5344CB8AC3E}">
        <p14:creationId xmlns:p14="http://schemas.microsoft.com/office/powerpoint/2010/main" val="160903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766" y="3970163"/>
            <a:ext cx="4755299" cy="1413969"/>
            <a:chOff x="263962" y="2763078"/>
            <a:chExt cx="4755299" cy="1413969"/>
          </a:xfrm>
        </p:grpSpPr>
        <p:grpSp>
          <p:nvGrpSpPr>
            <p:cNvPr id="3" name="Group 2"/>
            <p:cNvGrpSpPr/>
            <p:nvPr/>
          </p:nvGrpSpPr>
          <p:grpSpPr>
            <a:xfrm>
              <a:off x="263962" y="2763078"/>
              <a:ext cx="4755299" cy="1413969"/>
              <a:chOff x="263962" y="2763078"/>
              <a:chExt cx="4755299" cy="1413969"/>
            </a:xfrm>
          </p:grpSpPr>
          <p:sp>
            <p:nvSpPr>
              <p:cNvPr id="5" name="Rounded Rectangle 4"/>
              <p:cNvSpPr/>
              <p:nvPr/>
            </p:nvSpPr>
            <p:spPr>
              <a:xfrm>
                <a:off x="1311965" y="2763078"/>
                <a:ext cx="3707296" cy="1252331"/>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95ED675-530E-2FEB-5165-D5A9D6C9BE35}"/>
                  </a:ext>
                </a:extLst>
              </p:cNvPr>
              <p:cNvPicPr>
                <a:picLocks noChangeAspect="1"/>
              </p:cNvPicPr>
              <p:nvPr/>
            </p:nvPicPr>
            <p:blipFill>
              <a:blip r:embed="rId9"/>
              <a:stretch>
                <a:fillRect/>
              </a:stretch>
            </p:blipFill>
            <p:spPr>
              <a:xfrm>
                <a:off x="263962" y="2763078"/>
                <a:ext cx="1398081" cy="1413969"/>
              </a:xfrm>
              <a:prstGeom prst="rect">
                <a:avLst/>
              </a:prstGeom>
            </p:spPr>
          </p:pic>
        </p:grpSp>
        <p:sp>
          <p:nvSpPr>
            <p:cNvPr id="4" name="Rectangle 3"/>
            <p:cNvSpPr/>
            <p:nvPr/>
          </p:nvSpPr>
          <p:spPr>
            <a:xfrm>
              <a:off x="1581118" y="2973744"/>
              <a:ext cx="290037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DA1F16BE-1AE7-06E7-58A3-F93761C287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11129" y="3908153"/>
            <a:ext cx="1127397" cy="1134214"/>
          </a:xfrm>
          <a:prstGeom prst="rect">
            <a:avLst/>
          </a:prstGeom>
        </p:spPr>
      </p:pic>
      <p:grpSp>
        <p:nvGrpSpPr>
          <p:cNvPr id="8" name="Group 7"/>
          <p:cNvGrpSpPr/>
          <p:nvPr/>
        </p:nvGrpSpPr>
        <p:grpSpPr>
          <a:xfrm>
            <a:off x="6456068" y="3812606"/>
            <a:ext cx="4542379" cy="1499577"/>
            <a:chOff x="6067264" y="2605521"/>
            <a:chExt cx="4542379" cy="1499577"/>
          </a:xfrm>
        </p:grpSpPr>
        <p:grpSp>
          <p:nvGrpSpPr>
            <p:cNvPr id="9" name="Group 8"/>
            <p:cNvGrpSpPr/>
            <p:nvPr/>
          </p:nvGrpSpPr>
          <p:grpSpPr>
            <a:xfrm>
              <a:off x="6067264" y="2605521"/>
              <a:ext cx="4542379" cy="1499577"/>
              <a:chOff x="5503269" y="2615640"/>
              <a:chExt cx="4542379" cy="1499577"/>
            </a:xfrm>
          </p:grpSpPr>
          <p:sp>
            <p:nvSpPr>
              <p:cNvPr id="11" name="Rounded Rectangle 10"/>
              <p:cNvSpPr/>
              <p:nvPr/>
            </p:nvSpPr>
            <p:spPr>
              <a:xfrm>
                <a:off x="6338352" y="2711187"/>
                <a:ext cx="3707296" cy="1252331"/>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3FB107B9-225D-0A67-1870-EF082249D7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716" r="58214" b="79914"/>
              <a:stretch/>
            </p:blipFill>
            <p:spPr>
              <a:xfrm>
                <a:off x="5503269" y="2615640"/>
                <a:ext cx="1483201" cy="1499577"/>
              </a:xfrm>
              <a:prstGeom prst="rect">
                <a:avLst/>
              </a:prstGeom>
            </p:spPr>
          </p:pic>
        </p:grpSp>
        <p:sp>
          <p:nvSpPr>
            <p:cNvPr id="10" name="Rectangle 9"/>
            <p:cNvSpPr/>
            <p:nvPr/>
          </p:nvSpPr>
          <p:spPr>
            <a:xfrm>
              <a:off x="7391484" y="2911734"/>
              <a:ext cx="288390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6: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C6CBE565-A0F3-E0A3-B773-2DFE452D804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324707" y="3908153"/>
            <a:ext cx="1127397" cy="1134214"/>
          </a:xfrm>
          <a:prstGeom prst="rect">
            <a:avLst/>
          </a:prstGeom>
        </p:spPr>
      </p:pic>
      <p:grpSp>
        <p:nvGrpSpPr>
          <p:cNvPr id="14" name="Group 13"/>
          <p:cNvGrpSpPr/>
          <p:nvPr/>
        </p:nvGrpSpPr>
        <p:grpSpPr>
          <a:xfrm>
            <a:off x="559742" y="5300513"/>
            <a:ext cx="4848323" cy="1672386"/>
            <a:chOff x="170938" y="4498470"/>
            <a:chExt cx="4848323" cy="1672386"/>
          </a:xfrm>
        </p:grpSpPr>
        <p:grpSp>
          <p:nvGrpSpPr>
            <p:cNvPr id="15" name="Group 14"/>
            <p:cNvGrpSpPr/>
            <p:nvPr/>
          </p:nvGrpSpPr>
          <p:grpSpPr>
            <a:xfrm>
              <a:off x="170938" y="4498470"/>
              <a:ext cx="4848323" cy="1672386"/>
              <a:chOff x="170938" y="4498470"/>
              <a:chExt cx="4848323" cy="1672386"/>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325FDFC4-4EE5-97AA-5A7D-84B92F0B8C8A}"/>
                  </a:ext>
                </a:extLst>
              </p:cNvPr>
              <p:cNvPicPr>
                <a:picLocks noChangeAspect="1"/>
              </p:cNvPicPr>
              <p:nvPr/>
            </p:nvPicPr>
            <p:blipFill rotWithShape="1">
              <a:blip r:embed="rId12"/>
              <a:srcRect r="50703"/>
              <a:stretch/>
            </p:blipFill>
            <p:spPr>
              <a:xfrm>
                <a:off x="170938" y="4498470"/>
                <a:ext cx="1584128" cy="1672386"/>
              </a:xfrm>
              <a:prstGeom prst="rect">
                <a:avLst/>
              </a:prstGeom>
            </p:spPr>
          </p:pic>
        </p:grpSp>
        <p:sp>
          <p:nvSpPr>
            <p:cNvPr id="16" name="Rectangle 15"/>
            <p:cNvSpPr/>
            <p:nvPr/>
          </p:nvSpPr>
          <p:spPr>
            <a:xfrm>
              <a:off x="1397774" y="4960117"/>
              <a:ext cx="340264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208" b="61433"/>
          <a:stretch/>
        </p:blipFill>
        <p:spPr>
          <a:xfrm>
            <a:off x="4913836" y="5612466"/>
            <a:ext cx="1206187" cy="1084962"/>
          </a:xfrm>
          <a:prstGeom prst="rect">
            <a:avLst/>
          </a:prstGeom>
        </p:spPr>
      </p:pic>
      <p:grpSp>
        <p:nvGrpSpPr>
          <p:cNvPr id="20" name="Group 19"/>
          <p:cNvGrpSpPr/>
          <p:nvPr/>
        </p:nvGrpSpPr>
        <p:grpSpPr>
          <a:xfrm>
            <a:off x="6456068" y="5266712"/>
            <a:ext cx="4542379" cy="1622324"/>
            <a:chOff x="6067264" y="4464669"/>
            <a:chExt cx="4542379" cy="1622324"/>
          </a:xfrm>
        </p:grpSpPr>
        <p:grpSp>
          <p:nvGrpSpPr>
            <p:cNvPr id="21" name="Group 20"/>
            <p:cNvGrpSpPr/>
            <p:nvPr/>
          </p:nvGrpSpPr>
          <p:grpSpPr>
            <a:xfrm>
              <a:off x="6067264" y="4464669"/>
              <a:ext cx="4542379" cy="1622324"/>
              <a:chOff x="6067264" y="4464669"/>
              <a:chExt cx="4542379" cy="1622324"/>
            </a:xfrm>
          </p:grpSpPr>
          <p:sp>
            <p:nvSpPr>
              <p:cNvPr id="23" name="Rounded Rectangle 22"/>
              <p:cNvSpPr/>
              <p:nvPr/>
            </p:nvSpPr>
            <p:spPr>
              <a:xfrm>
                <a:off x="6902347" y="4704568"/>
                <a:ext cx="3707296" cy="125233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4" name="Picture 23">
                <a:extLst>
                  <a:ext uri="{FF2B5EF4-FFF2-40B4-BE49-F238E27FC236}">
                    <a16:creationId xmlns:a16="http://schemas.microsoft.com/office/drawing/2014/main" id="{4E5C59F7-822D-9CD5-0296-1CB89FF1D64E}"/>
                  </a:ext>
                </a:extLst>
              </p:cNvPr>
              <p:cNvPicPr>
                <a:picLocks noChangeAspect="1"/>
              </p:cNvPicPr>
              <p:nvPr/>
            </p:nvPicPr>
            <p:blipFill>
              <a:blip r:embed="rId14"/>
              <a:stretch>
                <a:fillRect/>
              </a:stretch>
            </p:blipFill>
            <p:spPr>
              <a:xfrm>
                <a:off x="6067264" y="4464669"/>
                <a:ext cx="1409979" cy="1622324"/>
              </a:xfrm>
              <a:prstGeom prst="rect">
                <a:avLst/>
              </a:prstGeom>
            </p:spPr>
          </p:pic>
        </p:grpSp>
        <p:sp>
          <p:nvSpPr>
            <p:cNvPr id="22" name="Rectangle 21"/>
            <p:cNvSpPr/>
            <p:nvPr/>
          </p:nvSpPr>
          <p:spPr>
            <a:xfrm>
              <a:off x="7200716" y="4860332"/>
              <a:ext cx="307467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8: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endPar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24FD5338-B56D-15E2-D1A1-0AA8F30F3C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445946" y="5395868"/>
            <a:ext cx="1127397" cy="1134214"/>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64048" y="1214665"/>
            <a:ext cx="1122500" cy="1122500"/>
          </a:xfrm>
          <a:prstGeom prst="rect">
            <a:avLst/>
          </a:prstGeom>
        </p:spPr>
      </p:pic>
      <p:grpSp>
        <p:nvGrpSpPr>
          <p:cNvPr id="30" name="Group 29"/>
          <p:cNvGrpSpPr/>
          <p:nvPr/>
        </p:nvGrpSpPr>
        <p:grpSpPr>
          <a:xfrm>
            <a:off x="652766" y="246699"/>
            <a:ext cx="10811343" cy="3414208"/>
            <a:chOff x="762000" y="317500"/>
            <a:chExt cx="10668000" cy="1816100"/>
          </a:xfrm>
        </p:grpSpPr>
        <p:sp>
          <p:nvSpPr>
            <p:cNvPr id="31" name="Rounded Rectangle 30"/>
            <p:cNvSpPr/>
            <p:nvPr/>
          </p:nvSpPr>
          <p:spPr>
            <a:xfrm>
              <a:off x="762000" y="317500"/>
              <a:ext cx="10668000" cy="181610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Rectangle 31"/>
            <p:cNvSpPr/>
            <p:nvPr/>
          </p:nvSpPr>
          <p:spPr>
            <a:xfrm>
              <a:off x="1055700" y="794543"/>
              <a:ext cx="10202139" cy="7694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3"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0957033" y="0"/>
            <a:ext cx="1234967" cy="694669"/>
          </a:xfrm>
          <a:prstGeom prst="rect">
            <a:avLst/>
          </a:prstGeom>
        </p:spPr>
      </p:pic>
      <p:pic>
        <p:nvPicPr>
          <p:cNvPr id="34" name="Picture 33">
            <a:hlinkClick r:id="rId17" action="ppaction://hlinksldjump"/>
          </p:cNvPr>
          <p:cNvPicPr>
            <a:picLocks noChangeAspect="1"/>
          </p:cNvPicPr>
          <p:nvPr/>
        </p:nvPicPr>
        <p:blipFill>
          <a:blip r:embed="rId18"/>
          <a:stretch>
            <a:fillRect/>
          </a:stretch>
        </p:blipFill>
        <p:spPr>
          <a:xfrm>
            <a:off x="105467" y="240674"/>
            <a:ext cx="1681112" cy="1681112"/>
          </a:xfrm>
          <a:prstGeom prst="rect">
            <a:avLst/>
          </a:prstGeom>
        </p:spPr>
      </p:pic>
    </p:spTree>
    <p:extLst>
      <p:ext uri="{BB962C8B-B14F-4D97-AF65-F5344CB8AC3E}">
        <p14:creationId xmlns:p14="http://schemas.microsoft.com/office/powerpoint/2010/main" val="2333814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2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mediacall" presetSubtype="0" fill="hold" nodeType="withEffect">
                                  <p:stCondLst>
                                    <p:cond delay="0"/>
                                  </p:stCondLst>
                                  <p:childTnLst>
                                    <p:cmd type="call" cmd="togglePause">
                                      <p:cBhvr>
                                        <p:cTn id="40" dur="1" fill="hold"/>
                                        <p:tgtEl>
                                          <p:spTgt spid="29"/>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2" presetClass="mediacall" presetSubtype="0" fill="hold" nodeType="withEffect">
                                  <p:stCondLst>
                                    <p:cond delay="0"/>
                                  </p:stCondLst>
                                  <p:childTnLst>
                                    <p:cmd type="call" cmd="togglePause">
                                      <p:cBhvr>
                                        <p:cTn id="48" dur="1" fill="hold"/>
                                        <p:tgtEl>
                                          <p:spTgt spid="26"/>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2" presetClass="mediacall" presetSubtype="0" fill="hold" nodeType="withEffect">
                                  <p:stCondLst>
                                    <p:cond delay="0"/>
                                  </p:stCondLst>
                                  <p:childTnLst>
                                    <p:cmd type="call" cmd="togglePause">
                                      <p:cBhvr>
                                        <p:cTn id="56" dur="1" fill="hold"/>
                                        <p:tgtEl>
                                          <p:spTgt spid="27"/>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3"/>
                                        </p:tgtEl>
                                      </p:cBhvr>
                                    </p:cmd>
                                  </p:childTnLst>
                                </p:cTn>
                              </p:par>
                            </p:childTnLst>
                          </p:cTn>
                        </p:par>
                      </p:childTnLst>
                    </p:cTn>
                  </p:par>
                </p:childTnLst>
              </p:cTn>
              <p:nextCondLst>
                <p:cond evt="onClick" delay="0">
                  <p:tgtEl>
                    <p:spTgt spid="33"/>
                  </p:tgtEl>
                </p:cond>
              </p:nextCondLst>
            </p:seq>
            <p:audio>
              <p:cMediaNode vol="80000">
                <p:cTn id="62" fill="hold" display="0">
                  <p:stCondLst>
                    <p:cond delay="indefinite"/>
                  </p:stCondLst>
                  <p:endCondLst>
                    <p:cond evt="onStopAudio" delay="0">
                      <p:tgtEl>
                        <p:sldTgt/>
                      </p:tgtEl>
                    </p:cond>
                  </p:endCondLst>
                </p:cTn>
                <p:tgtEl>
                  <p:spTgt spid="26"/>
                </p:tgtEl>
              </p:cMediaNode>
            </p:audio>
            <p:audio>
              <p:cMediaNode vol="80000">
                <p:cTn id="63" fill="hold" display="0">
                  <p:stCondLst>
                    <p:cond delay="indefinite"/>
                  </p:stCondLst>
                  <p:endCondLst>
                    <p:cond evt="onStopAudio" delay="0">
                      <p:tgtEl>
                        <p:sldTgt/>
                      </p:tgtEl>
                    </p:cond>
                  </p:endCondLst>
                </p:cTn>
                <p:tgtEl>
                  <p:spTgt spid="27"/>
                </p:tgtEl>
              </p:cMediaNode>
            </p:audio>
            <p:audio>
              <p:cMediaNode vol="80000">
                <p:cTn id="64" fill="hold" display="0">
                  <p:stCondLst>
                    <p:cond delay="indefinite"/>
                  </p:stCondLst>
                  <p:endCondLst>
                    <p:cond evt="onStopAudio" delay="0">
                      <p:tgtEl>
                        <p:sldTgt/>
                      </p:tgtEl>
                    </p:cond>
                  </p:endCondLst>
                </p:cTn>
                <p:tgtEl>
                  <p:spTgt spid="28"/>
                </p:tgtEl>
              </p:cMediaNode>
            </p:audio>
            <p:audio>
              <p:cMediaNode vol="80000">
                <p:cTn id="65" fill="hold" display="0">
                  <p:stCondLst>
                    <p:cond delay="indefinite"/>
                  </p:stCondLst>
                  <p:endCondLst>
                    <p:cond evt="onStopAudio" delay="0">
                      <p:tgtEl>
                        <p:sldTgt/>
                      </p:tgtEl>
                    </p:cond>
                  </p:endCondLst>
                </p:cTn>
                <p:tgtEl>
                  <p:spTgt spid="29"/>
                </p:tgtEl>
              </p:cMediaNode>
            </p:audio>
            <p:video>
              <p:cMediaNode vol="80000">
                <p:cTn id="66" fill="hold" display="0">
                  <p:stCondLst>
                    <p:cond delay="indefinite"/>
                  </p:stCondLst>
                </p:cTn>
                <p:tgtEl>
                  <p:spTgt spid="3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0621" y="3938865"/>
            <a:ext cx="4755299" cy="1425348"/>
            <a:chOff x="263962" y="2751699"/>
            <a:chExt cx="4755299" cy="1425348"/>
          </a:xfrm>
        </p:grpSpPr>
        <p:grpSp>
          <p:nvGrpSpPr>
            <p:cNvPr id="3" name="Group 2"/>
            <p:cNvGrpSpPr/>
            <p:nvPr/>
          </p:nvGrpSpPr>
          <p:grpSpPr>
            <a:xfrm>
              <a:off x="263962" y="2763078"/>
              <a:ext cx="4755299" cy="1413969"/>
              <a:chOff x="263962" y="2763078"/>
              <a:chExt cx="4755299" cy="1413969"/>
            </a:xfrm>
          </p:grpSpPr>
          <p:sp>
            <p:nvSpPr>
              <p:cNvPr id="5" name="Rounded Rectangle 4"/>
              <p:cNvSpPr/>
              <p:nvPr/>
            </p:nvSpPr>
            <p:spPr>
              <a:xfrm>
                <a:off x="1311965" y="2763078"/>
                <a:ext cx="3707296" cy="1252331"/>
              </a:xfrm>
              <a:prstGeom prst="roundRect">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95ED675-530E-2FEB-5165-D5A9D6C9BE35}"/>
                  </a:ext>
                </a:extLst>
              </p:cNvPr>
              <p:cNvPicPr>
                <a:picLocks noChangeAspect="1"/>
              </p:cNvPicPr>
              <p:nvPr/>
            </p:nvPicPr>
            <p:blipFill>
              <a:blip r:embed="rId8"/>
              <a:stretch>
                <a:fillRect/>
              </a:stretch>
            </p:blipFill>
            <p:spPr>
              <a:xfrm>
                <a:off x="263962" y="2763078"/>
                <a:ext cx="1398081" cy="1413969"/>
              </a:xfrm>
              <a:prstGeom prst="rect">
                <a:avLst/>
              </a:prstGeom>
            </p:spPr>
          </p:pic>
        </p:grpSp>
        <p:sp>
          <p:nvSpPr>
            <p:cNvPr id="4" name="Rectangle 3"/>
            <p:cNvSpPr/>
            <p:nvPr/>
          </p:nvSpPr>
          <p:spPr>
            <a:xfrm>
              <a:off x="1311965" y="2751699"/>
              <a:ext cx="33212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DAFA8181-D746-C532-A2ED-45C3AB8329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739588" y="3999994"/>
            <a:ext cx="1206187" cy="1084962"/>
          </a:xfrm>
          <a:prstGeom prst="rect">
            <a:avLst/>
          </a:prstGeom>
        </p:spPr>
      </p:pic>
      <p:grpSp>
        <p:nvGrpSpPr>
          <p:cNvPr id="8" name="Group 7"/>
          <p:cNvGrpSpPr/>
          <p:nvPr/>
        </p:nvGrpSpPr>
        <p:grpSpPr>
          <a:xfrm>
            <a:off x="6323923" y="3792687"/>
            <a:ext cx="4542379" cy="1499577"/>
            <a:chOff x="6067264" y="2605521"/>
            <a:chExt cx="4542379" cy="1499577"/>
          </a:xfrm>
        </p:grpSpPr>
        <p:grpSp>
          <p:nvGrpSpPr>
            <p:cNvPr id="9" name="Group 8"/>
            <p:cNvGrpSpPr/>
            <p:nvPr/>
          </p:nvGrpSpPr>
          <p:grpSpPr>
            <a:xfrm>
              <a:off x="6067264" y="2605521"/>
              <a:ext cx="4542379" cy="1499577"/>
              <a:chOff x="5503269" y="2615640"/>
              <a:chExt cx="4542379" cy="1499577"/>
            </a:xfrm>
          </p:grpSpPr>
          <p:sp>
            <p:nvSpPr>
              <p:cNvPr id="11" name="Rounded Rectangle 10"/>
              <p:cNvSpPr/>
              <p:nvPr/>
            </p:nvSpPr>
            <p:spPr>
              <a:xfrm>
                <a:off x="6338352" y="2709816"/>
                <a:ext cx="3707296" cy="1252331"/>
              </a:xfrm>
              <a:prstGeom prst="roundRect">
                <a:avLst/>
              </a:prstGeom>
              <a:solidFill>
                <a:schemeClr val="bg1"/>
              </a:solid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3FB107B9-225D-0A67-1870-EF082249D7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16" r="58214" b="79914"/>
              <a:stretch/>
            </p:blipFill>
            <p:spPr>
              <a:xfrm>
                <a:off x="5503269" y="2615640"/>
                <a:ext cx="1483201" cy="1499577"/>
              </a:xfrm>
              <a:prstGeom prst="rect">
                <a:avLst/>
              </a:prstGeom>
            </p:spPr>
          </p:pic>
        </p:grpSp>
        <p:sp>
          <p:nvSpPr>
            <p:cNvPr id="10" name="Rectangle 9"/>
            <p:cNvSpPr/>
            <p:nvPr/>
          </p:nvSpPr>
          <p:spPr>
            <a:xfrm>
              <a:off x="7477243" y="2990456"/>
              <a:ext cx="23611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bâng</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khuâng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C6CBE565-A0F3-E0A3-B773-2DFE452D80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302603" y="3987685"/>
            <a:ext cx="1127397" cy="1134214"/>
          </a:xfrm>
          <a:prstGeom prst="rect">
            <a:avLst/>
          </a:prstGeom>
        </p:spPr>
      </p:pic>
      <p:grpSp>
        <p:nvGrpSpPr>
          <p:cNvPr id="14" name="Group 13"/>
          <p:cNvGrpSpPr/>
          <p:nvPr/>
        </p:nvGrpSpPr>
        <p:grpSpPr>
          <a:xfrm>
            <a:off x="427597" y="5252033"/>
            <a:ext cx="4848323" cy="1672386"/>
            <a:chOff x="170938" y="4498470"/>
            <a:chExt cx="4848323" cy="1672386"/>
          </a:xfrm>
        </p:grpSpPr>
        <p:grpSp>
          <p:nvGrpSpPr>
            <p:cNvPr id="15" name="Group 14"/>
            <p:cNvGrpSpPr/>
            <p:nvPr/>
          </p:nvGrpSpPr>
          <p:grpSpPr>
            <a:xfrm>
              <a:off x="170938" y="4498470"/>
              <a:ext cx="4848323" cy="1672386"/>
              <a:chOff x="170938" y="4498470"/>
              <a:chExt cx="4848323" cy="1672386"/>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325FDFC4-4EE5-97AA-5A7D-84B92F0B8C8A}"/>
                  </a:ext>
                </a:extLst>
              </p:cNvPr>
              <p:cNvPicPr>
                <a:picLocks noChangeAspect="1"/>
              </p:cNvPicPr>
              <p:nvPr/>
            </p:nvPicPr>
            <p:blipFill rotWithShape="1">
              <a:blip r:embed="rId12"/>
              <a:srcRect r="50703"/>
              <a:stretch/>
            </p:blipFill>
            <p:spPr>
              <a:xfrm>
                <a:off x="170938" y="4498470"/>
                <a:ext cx="1584128" cy="1672386"/>
              </a:xfrm>
              <a:prstGeom prst="rect">
                <a:avLst/>
              </a:prstGeom>
            </p:spPr>
          </p:pic>
        </p:grpSp>
        <p:sp>
          <p:nvSpPr>
            <p:cNvPr id="16" name="Rectangle 15"/>
            <p:cNvSpPr/>
            <p:nvPr/>
          </p:nvSpPr>
          <p:spPr>
            <a:xfrm>
              <a:off x="1755065" y="4750484"/>
              <a:ext cx="28781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Khuân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1F16BE-1AE7-06E7-58A3-F93761C287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4712221" y="5506028"/>
            <a:ext cx="1127397" cy="1134214"/>
          </a:xfrm>
          <a:prstGeom prst="rect">
            <a:avLst/>
          </a:prstGeom>
        </p:spPr>
      </p:pic>
      <p:grpSp>
        <p:nvGrpSpPr>
          <p:cNvPr id="20" name="Group 19"/>
          <p:cNvGrpSpPr/>
          <p:nvPr/>
        </p:nvGrpSpPr>
        <p:grpSpPr>
          <a:xfrm>
            <a:off x="6323923" y="5218232"/>
            <a:ext cx="4542379" cy="1622324"/>
            <a:chOff x="6067264" y="4464669"/>
            <a:chExt cx="4542379" cy="1622324"/>
          </a:xfrm>
        </p:grpSpPr>
        <p:grpSp>
          <p:nvGrpSpPr>
            <p:cNvPr id="21" name="Group 20"/>
            <p:cNvGrpSpPr/>
            <p:nvPr/>
          </p:nvGrpSpPr>
          <p:grpSpPr>
            <a:xfrm>
              <a:off x="6067264" y="4464669"/>
              <a:ext cx="4542379" cy="1622324"/>
              <a:chOff x="6067264" y="4464669"/>
              <a:chExt cx="4542379" cy="1622324"/>
            </a:xfrm>
          </p:grpSpPr>
          <p:sp>
            <p:nvSpPr>
              <p:cNvPr id="23" name="Rounded Rectangle 22"/>
              <p:cNvSpPr/>
              <p:nvPr/>
            </p:nvSpPr>
            <p:spPr>
              <a:xfrm>
                <a:off x="6902347" y="4704568"/>
                <a:ext cx="3707296" cy="125233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4" name="Picture 23">
                <a:extLst>
                  <a:ext uri="{FF2B5EF4-FFF2-40B4-BE49-F238E27FC236}">
                    <a16:creationId xmlns:a16="http://schemas.microsoft.com/office/drawing/2014/main" id="{4E5C59F7-822D-9CD5-0296-1CB89FF1D64E}"/>
                  </a:ext>
                </a:extLst>
              </p:cNvPr>
              <p:cNvPicPr>
                <a:picLocks noChangeAspect="1"/>
              </p:cNvPicPr>
              <p:nvPr/>
            </p:nvPicPr>
            <p:blipFill>
              <a:blip r:embed="rId13"/>
              <a:stretch>
                <a:fillRect/>
              </a:stretch>
            </p:blipFill>
            <p:spPr>
              <a:xfrm>
                <a:off x="6067264" y="4464669"/>
                <a:ext cx="1409979" cy="1622324"/>
              </a:xfrm>
              <a:prstGeom prst="rect">
                <a:avLst/>
              </a:prstGeom>
            </p:spPr>
          </p:pic>
        </p:grpSp>
        <p:sp>
          <p:nvSpPr>
            <p:cNvPr id="22" name="Rectangle 21"/>
            <p:cNvSpPr/>
            <p:nvPr/>
          </p:nvSpPr>
          <p:spPr>
            <a:xfrm>
              <a:off x="7128638" y="4750484"/>
              <a:ext cx="325471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24FD5338-B56D-15E2-D1A1-0AA8F30F3C0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604" t="-2269" r="334" b="61951"/>
          <a:stretch/>
        </p:blipFill>
        <p:spPr>
          <a:xfrm>
            <a:off x="10302603" y="5373881"/>
            <a:ext cx="1127397" cy="1134214"/>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64048" y="1214665"/>
            <a:ext cx="1122500" cy="1122500"/>
          </a:xfrm>
          <a:prstGeom prst="rect">
            <a:avLst/>
          </a:prstGeom>
        </p:spPr>
      </p:pic>
      <p:sp>
        <p:nvSpPr>
          <p:cNvPr id="30" name="Rounded Rectangle 29"/>
          <p:cNvSpPr/>
          <p:nvPr/>
        </p:nvSpPr>
        <p:spPr>
          <a:xfrm>
            <a:off x="762000" y="317499"/>
            <a:ext cx="10668000" cy="339615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15" action="ppaction://hlinksldjump"/>
          </p:cNvPr>
          <p:cNvPicPr>
            <a:picLocks noChangeAspect="1"/>
          </p:cNvPicPr>
          <p:nvPr/>
        </p:nvPicPr>
        <p:blipFill>
          <a:blip r:embed="rId16"/>
          <a:stretch>
            <a:fillRect/>
          </a:stretch>
        </p:blipFill>
        <p:spPr>
          <a:xfrm>
            <a:off x="-93179" y="182466"/>
            <a:ext cx="2627529" cy="1486228"/>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0957033" y="0"/>
            <a:ext cx="1234967" cy="694669"/>
          </a:xfrm>
          <a:prstGeom prst="rect">
            <a:avLst/>
          </a:prstGeom>
        </p:spPr>
      </p:pic>
      <p:sp>
        <p:nvSpPr>
          <p:cNvPr id="35" name="Rectangle 34"/>
          <p:cNvSpPr/>
          <p:nvPr/>
        </p:nvSpPr>
        <p:spPr>
          <a:xfrm>
            <a:off x="1090778" y="1299538"/>
            <a:ext cx="1033922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uyên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uân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6002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mediacall" presetSubtype="0" fill="hold" nodeType="withEffect">
                                  <p:stCondLst>
                                    <p:cond delay="0"/>
                                  </p:stCondLst>
                                  <p:childTnLst>
                                    <p:cmd type="call" cmd="togglePause">
                                      <p:cBhvr>
                                        <p:cTn id="40" dur="1" fill="hold"/>
                                        <p:tgtEl>
                                          <p:spTgt spid="28"/>
                                        </p:tgtEl>
                                      </p:cBhvr>
                                    </p:cmd>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2" presetClass="mediacall" presetSubtype="0" fill="hold" nodeType="withEffect">
                                  <p:stCondLst>
                                    <p:cond delay="0"/>
                                  </p:stCondLst>
                                  <p:childTnLst>
                                    <p:cmd type="call" cmd="togglePause">
                                      <p:cBhvr>
                                        <p:cTn id="48" dur="1" fill="hold"/>
                                        <p:tgtEl>
                                          <p:spTgt spid="29"/>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2" presetClass="mediacall" presetSubtype="0" fill="hold" nodeType="withEffect">
                                  <p:stCondLst>
                                    <p:cond delay="0"/>
                                  </p:stCondLst>
                                  <p:childTnLst>
                                    <p:cmd type="call" cmd="togglePause">
                                      <p:cBhvr>
                                        <p:cTn id="56" dur="1" fill="hold"/>
                                        <p:tgtEl>
                                          <p:spTgt spid="27"/>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2"/>
                                        </p:tgtEl>
                                      </p:cBhvr>
                                    </p:cmd>
                                  </p:childTnLst>
                                </p:cTn>
                              </p:par>
                            </p:childTnLst>
                          </p:cTn>
                        </p:par>
                      </p:childTnLst>
                    </p:cTn>
                  </p:par>
                </p:childTnLst>
              </p:cTn>
              <p:nextCondLst>
                <p:cond evt="onClick" delay="0">
                  <p:tgtEl>
                    <p:spTgt spid="32"/>
                  </p:tgtEl>
                </p:cond>
              </p:nextCondLst>
            </p:seq>
            <p:audio>
              <p:cMediaNode vol="80000">
                <p:cTn id="62" fill="hold" display="0">
                  <p:stCondLst>
                    <p:cond delay="indefinite"/>
                  </p:stCondLst>
                  <p:endCondLst>
                    <p:cond evt="onStopAudio" delay="0">
                      <p:tgtEl>
                        <p:sldTgt/>
                      </p:tgtEl>
                    </p:cond>
                  </p:endCondLst>
                </p:cTn>
                <p:tgtEl>
                  <p:spTgt spid="26"/>
                </p:tgtEl>
              </p:cMediaNode>
            </p:audio>
            <p:audio>
              <p:cMediaNode vol="80000">
                <p:cTn id="63" fill="hold" display="0">
                  <p:stCondLst>
                    <p:cond delay="indefinite"/>
                  </p:stCondLst>
                  <p:endCondLst>
                    <p:cond evt="onStopAudio" delay="0">
                      <p:tgtEl>
                        <p:sldTgt/>
                      </p:tgtEl>
                    </p:cond>
                  </p:endCondLst>
                </p:cTn>
                <p:tgtEl>
                  <p:spTgt spid="27"/>
                </p:tgtEl>
              </p:cMediaNode>
            </p:audio>
            <p:audio>
              <p:cMediaNode vol="80000">
                <p:cTn id="64" fill="hold" display="0">
                  <p:stCondLst>
                    <p:cond delay="indefinite"/>
                  </p:stCondLst>
                  <p:endCondLst>
                    <p:cond evt="onStopAudio" delay="0">
                      <p:tgtEl>
                        <p:sldTgt/>
                      </p:tgtEl>
                    </p:cond>
                  </p:endCondLst>
                </p:cTn>
                <p:tgtEl>
                  <p:spTgt spid="28"/>
                </p:tgtEl>
              </p:cMediaNode>
            </p:audio>
            <p:audio>
              <p:cMediaNode vol="80000">
                <p:cTn id="65" fill="hold" display="0">
                  <p:stCondLst>
                    <p:cond delay="indefinite"/>
                  </p:stCondLst>
                  <p:endCondLst>
                    <p:cond evt="onStopAudio" delay="0">
                      <p:tgtEl>
                        <p:sldTgt/>
                      </p:tgtEl>
                    </p:cond>
                  </p:endCondLst>
                </p:cTn>
                <p:tgtEl>
                  <p:spTgt spid="29"/>
                </p:tgtEl>
              </p:cMediaNode>
            </p:audio>
            <p:video>
              <p:cMediaNode vol="80000">
                <p:cTn id="66" fill="hold" display="0">
                  <p:stCondLst>
                    <p:cond delay="indefinite"/>
                  </p:stCondLst>
                </p:cTn>
                <p:tgtEl>
                  <p:spTgt spid="3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049" y="3643997"/>
            <a:ext cx="1214664" cy="1214664"/>
          </a:xfrm>
          <a:prstGeom prst="rect">
            <a:avLst/>
          </a:prstGeom>
        </p:spPr>
      </p:pic>
      <p:pic>
        <p:nvPicPr>
          <p:cNvPr id="26"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7324" y="2429330"/>
            <a:ext cx="1122500" cy="1122500"/>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5538" y="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64048" y="1214665"/>
            <a:ext cx="1122500" cy="1122500"/>
          </a:xfrm>
          <a:prstGeom prst="rect">
            <a:avLst/>
          </a:prstGeom>
        </p:spPr>
      </p:pic>
      <p:sp>
        <p:nvSpPr>
          <p:cNvPr id="30" name="Rounded Rectangle 29"/>
          <p:cNvSpPr/>
          <p:nvPr/>
        </p:nvSpPr>
        <p:spPr>
          <a:xfrm>
            <a:off x="733264" y="307438"/>
            <a:ext cx="10668000" cy="1692812"/>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9" action="ppaction://hlinksldjump"/>
          </p:cNvPr>
          <p:cNvPicPr>
            <a:picLocks noChangeAspect="1"/>
          </p:cNvPicPr>
          <p:nvPr/>
        </p:nvPicPr>
        <p:blipFill>
          <a:blip r:embed="rId10"/>
          <a:stretch>
            <a:fillRect/>
          </a:stretch>
        </p:blipFill>
        <p:spPr>
          <a:xfrm>
            <a:off x="-179371" y="9051"/>
            <a:ext cx="1864825" cy="1866484"/>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957033" y="0"/>
            <a:ext cx="1234967" cy="694669"/>
          </a:xfrm>
          <a:prstGeom prst="rect">
            <a:avLst/>
          </a:prstGeom>
        </p:spPr>
      </p:pic>
      <p:sp>
        <p:nvSpPr>
          <p:cNvPr id="35" name="Rectangle 34"/>
          <p:cNvSpPr/>
          <p:nvPr/>
        </p:nvSpPr>
        <p:spPr>
          <a:xfrm>
            <a:off x="1882078" y="614500"/>
            <a:ext cx="837037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SHS: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3" name="Picture 32">
            <a:extLst>
              <a:ext uri="{FF2B5EF4-FFF2-40B4-BE49-F238E27FC236}">
                <a16:creationId xmlns:a16="http://schemas.microsoft.com/office/drawing/2014/main" id="{5C6B7B20-78C4-8EEE-5A68-42AE51C453D7}"/>
              </a:ext>
            </a:extLst>
          </p:cNvPr>
          <p:cNvPicPr>
            <a:picLocks noChangeAspect="1"/>
          </p:cNvPicPr>
          <p:nvPr/>
        </p:nvPicPr>
        <p:blipFill>
          <a:blip r:embed="rId12"/>
          <a:stretch>
            <a:fillRect/>
          </a:stretch>
        </p:blipFill>
        <p:spPr>
          <a:xfrm>
            <a:off x="3108959" y="2114549"/>
            <a:ext cx="5847785" cy="3123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Rectangle: Rounded Corners 33">
            <a:extLst>
              <a:ext uri="{FF2B5EF4-FFF2-40B4-BE49-F238E27FC236}">
                <a16:creationId xmlns:a16="http://schemas.microsoft.com/office/drawing/2014/main" id="{10FBC351-6294-83EC-B90B-83198A921ACD}"/>
              </a:ext>
            </a:extLst>
          </p:cNvPr>
          <p:cNvSpPr/>
          <p:nvPr/>
        </p:nvSpPr>
        <p:spPr>
          <a:xfrm>
            <a:off x="2388305" y="5791310"/>
            <a:ext cx="6739574" cy="9616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Theo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cầu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6240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5"/>
                                        </p:tgtEl>
                                      </p:cBhvr>
                                    </p:cmd>
                                  </p:childTnLst>
                                </p:cTn>
                              </p:par>
                              <p:par>
                                <p:cTn id="7" presetID="2" presetClass="mediacall" presetSubtype="0" fill="hold" nodeType="withEffect">
                                  <p:stCondLst>
                                    <p:cond delay="0"/>
                                  </p:stCondLst>
                                  <p:childTnLst>
                                    <p:cmd type="call" cmd="togglePause">
                                      <p:cBhvr>
                                        <p:cTn id="8" dur="1" fill="hold"/>
                                        <p:tgtEl>
                                          <p:spTgt spid="27"/>
                                        </p:tgtEl>
                                      </p:cBhvr>
                                    </p:cmd>
                                  </p:childTnLst>
                                </p:cTn>
                              </p:par>
                              <p:par>
                                <p:cTn id="9" presetID="2" presetClass="mediacall" presetSubtype="0" fill="hold" nodeType="withEffect">
                                  <p:stCondLst>
                                    <p:cond delay="0"/>
                                  </p:stCondLst>
                                  <p:childTnLst>
                                    <p:cmd type="call" cmd="togglePause">
                                      <p:cBhvr>
                                        <p:cTn id="10" dur="1" fill="hold"/>
                                        <p:tgtEl>
                                          <p:spTgt spid="28"/>
                                        </p:tgtEl>
                                      </p:cBhvr>
                                    </p:cmd>
                                  </p:childTnLst>
                                </p:cTn>
                              </p:par>
                              <p:par>
                                <p:cTn id="11" presetID="2" presetClass="mediacall" presetSubtype="0" fill="hold" nodeType="withEffect">
                                  <p:stCondLst>
                                    <p:cond delay="0"/>
                                  </p:stCondLst>
                                  <p:childTnLst>
                                    <p:cmd type="call" cmd="togglePause">
                                      <p:cBhvr>
                                        <p:cTn id="12" dur="1" fill="hold"/>
                                        <p:tgtEl>
                                          <p:spTgt spid="26"/>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2"/>
                                        </p:tgtEl>
                                      </p:cBhvr>
                                    </p:cmd>
                                  </p:childTnLst>
                                </p:cTn>
                              </p:par>
                            </p:childTnLst>
                          </p:cTn>
                        </p:par>
                      </p:childTnLst>
                    </p:cTn>
                  </p:par>
                </p:childTnLst>
              </p:cTn>
              <p:nextCondLst>
                <p:cond evt="onClick" delay="0">
                  <p:tgtEl>
                    <p:spTgt spid="32"/>
                  </p:tgtEl>
                </p:cond>
              </p:nextCondLst>
            </p:seq>
            <p:audio>
              <p:cMediaNode vol="80000">
                <p:cTn id="24" fill="hold" display="0">
                  <p:stCondLst>
                    <p:cond delay="indefinite"/>
                  </p:stCondLst>
                  <p:endCondLst>
                    <p:cond evt="onStopAudio" delay="0">
                      <p:tgtEl>
                        <p:sldTgt/>
                      </p:tgtEl>
                    </p:cond>
                  </p:endCondLst>
                </p:cTn>
                <p:tgtEl>
                  <p:spTgt spid="25"/>
                </p:tgtEl>
              </p:cMediaNode>
            </p:audio>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video>
              <p:cMediaNode vol="80000">
                <p:cTn id="28" fill="hold" display="0">
                  <p:stCondLst>
                    <p:cond delay="indefinite"/>
                  </p:stCondLst>
                </p:cTn>
                <p:tgtEl>
                  <p:spTgt spid="32"/>
                </p:tgtEl>
              </p:cMediaNode>
            </p:video>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40F1836B-35BA-D9C6-960C-95E076564D46}"/>
              </a:ext>
            </a:extLst>
          </p:cNvPr>
          <p:cNvPicPr>
            <a:picLocks noChangeAspect="1"/>
          </p:cNvPicPr>
          <p:nvPr/>
        </p:nvPicPr>
        <p:blipFill>
          <a:blip r:embed="rId3"/>
          <a:stretch>
            <a:fillRect/>
          </a:stretch>
        </p:blipFill>
        <p:spPr>
          <a:xfrm>
            <a:off x="-292936" y="2914650"/>
            <a:ext cx="7565792" cy="3359187"/>
          </a:xfrm>
          <a:prstGeom prst="rect">
            <a:avLst/>
          </a:prstGeom>
        </p:spPr>
      </p:pic>
      <p:pic>
        <p:nvPicPr>
          <p:cNvPr id="8" name="Picture 7" descr="A yellow circles with red lines&#10;&#10;AI-generated content may be incorrect.">
            <a:extLst>
              <a:ext uri="{FF2B5EF4-FFF2-40B4-BE49-F238E27FC236}">
                <a16:creationId xmlns:a16="http://schemas.microsoft.com/office/drawing/2014/main" id="{E2DB7042-CD52-6B8E-30E4-FF6199BD814A}"/>
              </a:ext>
            </a:extLst>
          </p:cNvPr>
          <p:cNvPicPr>
            <a:picLocks noChangeAspect="1"/>
          </p:cNvPicPr>
          <p:nvPr/>
        </p:nvPicPr>
        <p:blipFill>
          <a:blip r:embed="rId4"/>
          <a:stretch>
            <a:fillRect/>
          </a:stretch>
        </p:blipFill>
        <p:spPr>
          <a:xfrm>
            <a:off x="0" y="0"/>
            <a:ext cx="2701290" cy="16170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517140"/>
            <a:ext cx="514938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a:solidFill>
                  <a:srgbClr val="FF0000"/>
                </a:solidFill>
                <a:latin typeface="+mj-lt"/>
                <a:ea typeface="仓耳今楷05-6763 W05" panose="02020400000000000000" pitchFamily="18" charset="-122"/>
              </a:rPr>
              <a:t>LUYỆN ĐỌC THÀNH TIẾNG</a:t>
            </a:r>
            <a:endParaRPr kumimoji="0" lang="zh-CN" altLang="en-US" sz="66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897695" y="789244"/>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mj-lt"/>
                <a:ea typeface="inpin heiti" charset="-122"/>
                <a:cs typeface="Times New Roman" panose="02020603050405020304" pitchFamily="18" charset="0"/>
              </a:rPr>
              <a:t>Đọc</a:t>
            </a:r>
            <a:r>
              <a:rPr lang="en-US" altLang="zh-CN" sz="4267" b="1" kern="0" dirty="0">
                <a:solidFill>
                  <a:srgbClr val="0070C0"/>
                </a:solidFill>
                <a:latin typeface="+mj-lt"/>
                <a:ea typeface="inpin heiti" charset="-122"/>
                <a:cs typeface="Times New Roman" panose="02020603050405020304" pitchFamily="18" charset="0"/>
              </a:rPr>
              <a:t> </a:t>
            </a:r>
            <a:r>
              <a:rPr lang="en-US" altLang="zh-CN" sz="4267" b="1" kern="0" dirty="0" err="1">
                <a:solidFill>
                  <a:srgbClr val="0070C0"/>
                </a:solidFill>
                <a:latin typeface="+mj-lt"/>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mj-lt"/>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Tay </a:t>
            </a:r>
            <a:r>
              <a:rPr kumimoji="0" lang="en-US" altLang="zh-CN" sz="4800"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Mắt</a:t>
            </a:r>
            <a:r>
              <a:rPr kumimoji="0" lang="en-US" altLang="zh-CN"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rPr>
              <a:t> </a:t>
            </a: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4646</TotalTime>
  <Words>1502</Words>
  <Application>Microsoft Office PowerPoint</Application>
  <PresentationFormat>Widescreen</PresentationFormat>
  <Paragraphs>125</Paragraphs>
  <Slides>28</Slides>
  <Notes>18</Notes>
  <HiddenSlides>0</HiddenSlides>
  <MMClips>17</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28</vt:i4>
      </vt:variant>
    </vt:vector>
  </HeadingPairs>
  <TitlesOfParts>
    <vt:vector size="52" baseType="lpstr">
      <vt:lpstr>Arial-Rounded</vt:lpstr>
      <vt:lpstr>DengXian</vt:lpstr>
      <vt:lpstr>DengXian</vt:lpstr>
      <vt:lpstr>等线 Light</vt:lpstr>
      <vt:lpstr>SVN-Newton</vt:lpstr>
      <vt:lpstr>Aptos</vt:lpstr>
      <vt:lpstr>Aptos Display</vt:lpstr>
      <vt:lpstr>Arial</vt:lpstr>
      <vt:lpstr>Arial Rounded MT Bold</vt:lpstr>
      <vt:lpstr>Calibri</vt:lpstr>
      <vt:lpstr>Cambria</vt:lpstr>
      <vt:lpstr>HP001 4 hàng</vt:lpstr>
      <vt:lpstr>Times New Roman</vt:lpstr>
      <vt:lpstr>Office 主题</vt:lpstr>
      <vt:lpstr>1_Office 主题</vt:lpstr>
      <vt:lpstr>包图主题2</vt:lpstr>
      <vt:lpstr>千图网海量PPT模板www.58pic.com​​</vt:lpstr>
      <vt:lpstr>2_Office Theme</vt:lpstr>
      <vt:lpstr>Office 主题​​</vt:lpstr>
      <vt:lpstr>3_Office Theme</vt:lpstr>
      <vt:lpstr>2_Office 主题</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Cảnh Nguyễn</cp:lastModifiedBy>
  <cp:revision>687</cp:revision>
  <dcterms:created xsi:type="dcterms:W3CDTF">2018-06-17T04:53:58Z</dcterms:created>
  <dcterms:modified xsi:type="dcterms:W3CDTF">2026-05-31T10:17:34Z</dcterms:modified>
</cp:coreProperties>
</file>