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theme/theme4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audio3.wav" ContentType="audio/wav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77" r:id="rId2"/>
    <p:sldMasterId id="2147483800" r:id="rId3"/>
    <p:sldMasterId id="2147483823" r:id="rId4"/>
    <p:sldMasterId id="2147483825" r:id="rId5"/>
  </p:sldMasterIdLst>
  <p:notesMasterIdLst>
    <p:notesMasterId r:id="rId36"/>
  </p:notesMasterIdLst>
  <p:sldIdLst>
    <p:sldId id="315" r:id="rId6"/>
    <p:sldId id="359" r:id="rId7"/>
    <p:sldId id="306" r:id="rId8"/>
    <p:sldId id="2007577487" r:id="rId9"/>
    <p:sldId id="2007577478" r:id="rId10"/>
    <p:sldId id="2007577479" r:id="rId11"/>
    <p:sldId id="2007577480" r:id="rId12"/>
    <p:sldId id="2007577491" r:id="rId13"/>
    <p:sldId id="2007577481" r:id="rId14"/>
    <p:sldId id="2007577488" r:id="rId15"/>
    <p:sldId id="2007577482" r:id="rId16"/>
    <p:sldId id="2007577483" r:id="rId17"/>
    <p:sldId id="2007577484" r:id="rId18"/>
    <p:sldId id="2007577485" r:id="rId19"/>
    <p:sldId id="2007577490" r:id="rId20"/>
    <p:sldId id="2007577486" r:id="rId21"/>
    <p:sldId id="298" r:id="rId22"/>
    <p:sldId id="257" r:id="rId23"/>
    <p:sldId id="280" r:id="rId24"/>
    <p:sldId id="258" r:id="rId25"/>
    <p:sldId id="259" r:id="rId26"/>
    <p:sldId id="260" r:id="rId27"/>
    <p:sldId id="261" r:id="rId28"/>
    <p:sldId id="262" r:id="rId29"/>
    <p:sldId id="263" r:id="rId30"/>
    <p:sldId id="266" r:id="rId31"/>
    <p:sldId id="267" r:id="rId32"/>
    <p:sldId id="269" r:id="rId33"/>
    <p:sldId id="283" r:id="rId34"/>
    <p:sldId id="319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6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-308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1CE8C1-E71F-4AB3-8332-865AB845F905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95E992-18A6-42E0-AD3A-39D227C7CC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791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9" name="Google Shape;1319;gbe0e1090f1_0_29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0" name="Google Shape;1320;gbe0e1090f1_0_29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07204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vào</a:t>
            </a:r>
            <a:r>
              <a:rPr lang="en-US" dirty="0"/>
              <a:t> </a:t>
            </a:r>
            <a:r>
              <a:rPr lang="en-US" dirty="0" err="1"/>
              <a:t>cô</a:t>
            </a:r>
            <a:r>
              <a:rPr lang="en-US" dirty="0"/>
              <a:t> </a:t>
            </a:r>
            <a:r>
              <a:rPr lang="en-US" dirty="0" err="1"/>
              <a:t>gái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quay. Quay </a:t>
            </a:r>
            <a:r>
              <a:rPr lang="en-US" dirty="0" err="1"/>
              <a:t>vào</a:t>
            </a:r>
            <a:r>
              <a:rPr lang="en-US" dirty="0"/>
              <a:t> ô </a:t>
            </a:r>
            <a:r>
              <a:rPr lang="en-US" dirty="0" err="1"/>
              <a:t>nào</a:t>
            </a:r>
            <a:r>
              <a:rPr lang="en-US" dirty="0"/>
              <a:t> GV </a:t>
            </a:r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vào</a:t>
            </a:r>
            <a:r>
              <a:rPr lang="en-US" dirty="0"/>
              <a:t> ô </a:t>
            </a:r>
            <a:r>
              <a:rPr lang="en-US" dirty="0" err="1"/>
              <a:t>đấy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đến</a:t>
            </a:r>
            <a:r>
              <a:rPr lang="en-US" dirty="0"/>
              <a:t> </a:t>
            </a:r>
            <a:r>
              <a:rPr lang="en-US" dirty="0" err="1"/>
              <a:t>câu</a:t>
            </a:r>
            <a:r>
              <a:rPr lang="en-US" dirty="0"/>
              <a:t> </a:t>
            </a:r>
            <a:r>
              <a:rPr lang="en-US" dirty="0" err="1"/>
              <a:t>hỏi</a:t>
            </a:r>
            <a:r>
              <a:rPr lang="en-US" dirty="0"/>
              <a:t> </a:t>
            </a:r>
            <a:r>
              <a:rPr lang="en-US" dirty="0" err="1"/>
              <a:t>hoặc</a:t>
            </a:r>
            <a:r>
              <a:rPr lang="en-US" dirty="0"/>
              <a:t> </a:t>
            </a:r>
            <a:r>
              <a:rPr lang="en-US" dirty="0" err="1"/>
              <a:t>phần</a:t>
            </a:r>
            <a:r>
              <a:rPr lang="en-US" dirty="0"/>
              <a:t> </a:t>
            </a:r>
            <a:r>
              <a:rPr lang="en-US" dirty="0" err="1"/>
              <a:t>thưởng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5E992-18A6-42E0-AD3A-39D227C7CC4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2050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vào</a:t>
            </a:r>
            <a:r>
              <a:rPr lang="en-US" dirty="0"/>
              <a:t> 1 </a:t>
            </a:r>
            <a:r>
              <a:rPr lang="en-US" dirty="0" err="1"/>
              <a:t>trong</a:t>
            </a:r>
            <a:r>
              <a:rPr lang="en-US" dirty="0"/>
              <a:t> </a:t>
            </a:r>
            <a:r>
              <a:rPr lang="en-US" dirty="0" err="1"/>
              <a:t>các</a:t>
            </a:r>
            <a:r>
              <a:rPr lang="en-US" dirty="0"/>
              <a:t> </a:t>
            </a:r>
            <a:r>
              <a:rPr lang="en-US" dirty="0" err="1"/>
              <a:t>hộp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5E992-18A6-42E0-AD3A-39D227C7CC43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028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383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764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522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681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029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39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259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019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782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326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6"/>
            <a:ext cx="2628900" cy="581183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6"/>
            <a:ext cx="7734300" cy="581183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790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62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7300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210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988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847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1981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Google Shape;158;p8"/>
          <p:cNvGrpSpPr/>
          <p:nvPr/>
        </p:nvGrpSpPr>
        <p:grpSpPr>
          <a:xfrm>
            <a:off x="705898" y="374514"/>
            <a:ext cx="10780177" cy="5089433"/>
            <a:chOff x="529423" y="280885"/>
            <a:chExt cx="8085133" cy="3817075"/>
          </a:xfrm>
        </p:grpSpPr>
        <p:sp>
          <p:nvSpPr>
            <p:cNvPr id="159" name="Google Shape;159;p8"/>
            <p:cNvSpPr/>
            <p:nvPr/>
          </p:nvSpPr>
          <p:spPr>
            <a:xfrm>
              <a:off x="1584371" y="450435"/>
              <a:ext cx="5863949" cy="2758867"/>
            </a:xfrm>
            <a:custGeom>
              <a:avLst/>
              <a:gdLst/>
              <a:ahLst/>
              <a:cxnLst/>
              <a:rect l="l" t="t" r="r" b="b"/>
              <a:pathLst>
                <a:path w="50233" h="28671" extrusionOk="0">
                  <a:moveTo>
                    <a:pt x="25194" y="0"/>
                  </a:moveTo>
                  <a:cubicBezTo>
                    <a:pt x="15502" y="0"/>
                    <a:pt x="8061" y="5001"/>
                    <a:pt x="3680" y="14478"/>
                  </a:cubicBezTo>
                  <a:cubicBezTo>
                    <a:pt x="465" y="21444"/>
                    <a:pt x="12" y="28302"/>
                    <a:pt x="0" y="28587"/>
                  </a:cubicBezTo>
                  <a:lnTo>
                    <a:pt x="2537" y="28671"/>
                  </a:lnTo>
                  <a:cubicBezTo>
                    <a:pt x="2548" y="28397"/>
                    <a:pt x="4442" y="1774"/>
                    <a:pt x="25194" y="1774"/>
                  </a:cubicBezTo>
                  <a:cubicBezTo>
                    <a:pt x="45947" y="1774"/>
                    <a:pt x="47685" y="28397"/>
                    <a:pt x="47697" y="28659"/>
                  </a:cubicBezTo>
                  <a:lnTo>
                    <a:pt x="50233" y="28587"/>
                  </a:lnTo>
                  <a:cubicBezTo>
                    <a:pt x="50221" y="28302"/>
                    <a:pt x="49804" y="21455"/>
                    <a:pt x="46625" y="14490"/>
                  </a:cubicBezTo>
                  <a:cubicBezTo>
                    <a:pt x="42303" y="5001"/>
                    <a:pt x="34886" y="0"/>
                    <a:pt x="2519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0" name="Google Shape;160;p8"/>
            <p:cNvSpPr/>
            <p:nvPr/>
          </p:nvSpPr>
          <p:spPr>
            <a:xfrm>
              <a:off x="1311908" y="280885"/>
              <a:ext cx="6408868" cy="2916965"/>
            </a:xfrm>
            <a:custGeom>
              <a:avLst/>
              <a:gdLst/>
              <a:ahLst/>
              <a:cxnLst/>
              <a:rect l="l" t="t" r="r" b="b"/>
              <a:pathLst>
                <a:path w="54901" h="30314" extrusionOk="0">
                  <a:moveTo>
                    <a:pt x="27540" y="0"/>
                  </a:moveTo>
                  <a:cubicBezTo>
                    <a:pt x="16955" y="0"/>
                    <a:pt x="8835" y="5287"/>
                    <a:pt x="4049" y="15300"/>
                  </a:cubicBezTo>
                  <a:cubicBezTo>
                    <a:pt x="513" y="22670"/>
                    <a:pt x="13" y="29921"/>
                    <a:pt x="1" y="30230"/>
                  </a:cubicBezTo>
                  <a:lnTo>
                    <a:pt x="2537" y="30314"/>
                  </a:lnTo>
                  <a:cubicBezTo>
                    <a:pt x="2537" y="30242"/>
                    <a:pt x="3037" y="22979"/>
                    <a:pt x="6466" y="15836"/>
                  </a:cubicBezTo>
                  <a:cubicBezTo>
                    <a:pt x="10943" y="6513"/>
                    <a:pt x="18027" y="1786"/>
                    <a:pt x="27528" y="1786"/>
                  </a:cubicBezTo>
                  <a:cubicBezTo>
                    <a:pt x="37029" y="1786"/>
                    <a:pt x="44090" y="6513"/>
                    <a:pt x="48519" y="15836"/>
                  </a:cubicBezTo>
                  <a:cubicBezTo>
                    <a:pt x="51900" y="22979"/>
                    <a:pt x="52365" y="30242"/>
                    <a:pt x="52365" y="30314"/>
                  </a:cubicBezTo>
                  <a:lnTo>
                    <a:pt x="54901" y="30242"/>
                  </a:lnTo>
                  <a:cubicBezTo>
                    <a:pt x="54889" y="29933"/>
                    <a:pt x="54436" y="22682"/>
                    <a:pt x="50936" y="15300"/>
                  </a:cubicBezTo>
                  <a:cubicBezTo>
                    <a:pt x="46209" y="5287"/>
                    <a:pt x="38113" y="0"/>
                    <a:pt x="275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1" name="Google Shape;161;p8"/>
            <p:cNvSpPr/>
            <p:nvPr/>
          </p:nvSpPr>
          <p:spPr>
            <a:xfrm>
              <a:off x="1876213" y="583323"/>
              <a:ext cx="5280274" cy="2625980"/>
            </a:xfrm>
            <a:custGeom>
              <a:avLst/>
              <a:gdLst/>
              <a:ahLst/>
              <a:cxnLst/>
              <a:rect l="l" t="t" r="r" b="b"/>
              <a:pathLst>
                <a:path w="45233" h="27290" extrusionOk="0">
                  <a:moveTo>
                    <a:pt x="22682" y="1"/>
                  </a:moveTo>
                  <a:cubicBezTo>
                    <a:pt x="14038" y="1"/>
                    <a:pt x="7359" y="4775"/>
                    <a:pt x="3394" y="13812"/>
                  </a:cubicBezTo>
                  <a:cubicBezTo>
                    <a:pt x="477" y="20432"/>
                    <a:pt x="25" y="26932"/>
                    <a:pt x="1" y="27206"/>
                  </a:cubicBezTo>
                  <a:lnTo>
                    <a:pt x="2537" y="27290"/>
                  </a:lnTo>
                  <a:cubicBezTo>
                    <a:pt x="2561" y="27040"/>
                    <a:pt x="4466" y="1787"/>
                    <a:pt x="22682" y="1787"/>
                  </a:cubicBezTo>
                  <a:cubicBezTo>
                    <a:pt x="40899" y="1787"/>
                    <a:pt x="42673" y="27028"/>
                    <a:pt x="42685" y="27278"/>
                  </a:cubicBezTo>
                  <a:lnTo>
                    <a:pt x="45233" y="27206"/>
                  </a:lnTo>
                  <a:cubicBezTo>
                    <a:pt x="45209" y="26932"/>
                    <a:pt x="44780" y="20432"/>
                    <a:pt x="41911" y="13812"/>
                  </a:cubicBezTo>
                  <a:cubicBezTo>
                    <a:pt x="37982" y="4775"/>
                    <a:pt x="31338" y="1"/>
                    <a:pt x="2268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2" name="Google Shape;162;p8"/>
            <p:cNvSpPr/>
            <p:nvPr/>
          </p:nvSpPr>
          <p:spPr>
            <a:xfrm>
              <a:off x="2070813" y="741422"/>
              <a:ext cx="4891080" cy="2472501"/>
            </a:xfrm>
            <a:custGeom>
              <a:avLst/>
              <a:gdLst/>
              <a:ahLst/>
              <a:cxnLst/>
              <a:rect l="l" t="t" r="r" b="b"/>
              <a:pathLst>
                <a:path w="41899" h="25695" extrusionOk="0">
                  <a:moveTo>
                    <a:pt x="21003" y="1"/>
                  </a:moveTo>
                  <a:cubicBezTo>
                    <a:pt x="12978" y="1"/>
                    <a:pt x="6799" y="4501"/>
                    <a:pt x="3120" y="13014"/>
                  </a:cubicBezTo>
                  <a:cubicBezTo>
                    <a:pt x="441" y="19229"/>
                    <a:pt x="13" y="25349"/>
                    <a:pt x="1" y="25611"/>
                  </a:cubicBezTo>
                  <a:lnTo>
                    <a:pt x="2537" y="25694"/>
                  </a:lnTo>
                  <a:cubicBezTo>
                    <a:pt x="2549" y="25456"/>
                    <a:pt x="4311" y="1787"/>
                    <a:pt x="21003" y="1787"/>
                  </a:cubicBezTo>
                  <a:cubicBezTo>
                    <a:pt x="37708" y="1787"/>
                    <a:pt x="39339" y="25444"/>
                    <a:pt x="39363" y="25682"/>
                  </a:cubicBezTo>
                  <a:lnTo>
                    <a:pt x="41899" y="25611"/>
                  </a:lnTo>
                  <a:cubicBezTo>
                    <a:pt x="41887" y="25349"/>
                    <a:pt x="41494" y="19241"/>
                    <a:pt x="38839" y="13014"/>
                  </a:cubicBezTo>
                  <a:cubicBezTo>
                    <a:pt x="35207" y="4501"/>
                    <a:pt x="29040" y="1"/>
                    <a:pt x="210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3" name="Google Shape;163;p8"/>
            <p:cNvSpPr/>
            <p:nvPr/>
          </p:nvSpPr>
          <p:spPr>
            <a:xfrm>
              <a:off x="2261210" y="893844"/>
              <a:ext cx="4510290" cy="2307476"/>
            </a:xfrm>
            <a:custGeom>
              <a:avLst/>
              <a:gdLst/>
              <a:ahLst/>
              <a:cxnLst/>
              <a:rect l="l" t="t" r="r" b="b"/>
              <a:pathLst>
                <a:path w="38637" h="23980" extrusionOk="0">
                  <a:moveTo>
                    <a:pt x="19372" y="0"/>
                  </a:moveTo>
                  <a:cubicBezTo>
                    <a:pt x="1739" y="0"/>
                    <a:pt x="60" y="22920"/>
                    <a:pt x="1" y="23896"/>
                  </a:cubicBezTo>
                  <a:lnTo>
                    <a:pt x="2537" y="23967"/>
                  </a:lnTo>
                  <a:cubicBezTo>
                    <a:pt x="2537" y="23920"/>
                    <a:pt x="2930" y="18229"/>
                    <a:pt x="5311" y="12645"/>
                  </a:cubicBezTo>
                  <a:cubicBezTo>
                    <a:pt x="8383" y="5441"/>
                    <a:pt x="13110" y="1786"/>
                    <a:pt x="19372" y="1786"/>
                  </a:cubicBezTo>
                  <a:cubicBezTo>
                    <a:pt x="25635" y="1786"/>
                    <a:pt x="30338" y="5441"/>
                    <a:pt x="33374" y="12645"/>
                  </a:cubicBezTo>
                  <a:cubicBezTo>
                    <a:pt x="35731" y="18229"/>
                    <a:pt x="36101" y="23920"/>
                    <a:pt x="36101" y="23979"/>
                  </a:cubicBezTo>
                  <a:lnTo>
                    <a:pt x="38637" y="23896"/>
                  </a:lnTo>
                  <a:cubicBezTo>
                    <a:pt x="38625" y="23658"/>
                    <a:pt x="38268" y="17967"/>
                    <a:pt x="35827" y="12168"/>
                  </a:cubicBezTo>
                  <a:cubicBezTo>
                    <a:pt x="32481" y="4203"/>
                    <a:pt x="26790" y="0"/>
                    <a:pt x="1937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4" name="Google Shape;164;p8"/>
            <p:cNvSpPr/>
            <p:nvPr/>
          </p:nvSpPr>
          <p:spPr>
            <a:xfrm>
              <a:off x="2508839" y="1066899"/>
              <a:ext cx="4015060" cy="2054127"/>
            </a:xfrm>
            <a:custGeom>
              <a:avLst/>
              <a:gdLst/>
              <a:ahLst/>
              <a:cxnLst/>
              <a:rect l="l" t="t" r="r" b="b"/>
              <a:pathLst>
                <a:path w="38637" h="23980" extrusionOk="0">
                  <a:moveTo>
                    <a:pt x="19372" y="0"/>
                  </a:moveTo>
                  <a:cubicBezTo>
                    <a:pt x="1739" y="0"/>
                    <a:pt x="60" y="22920"/>
                    <a:pt x="1" y="23896"/>
                  </a:cubicBezTo>
                  <a:lnTo>
                    <a:pt x="2537" y="23967"/>
                  </a:lnTo>
                  <a:cubicBezTo>
                    <a:pt x="2537" y="23920"/>
                    <a:pt x="2930" y="18229"/>
                    <a:pt x="5311" y="12645"/>
                  </a:cubicBezTo>
                  <a:cubicBezTo>
                    <a:pt x="8383" y="5441"/>
                    <a:pt x="13110" y="1786"/>
                    <a:pt x="19372" y="1786"/>
                  </a:cubicBezTo>
                  <a:cubicBezTo>
                    <a:pt x="25635" y="1786"/>
                    <a:pt x="30338" y="5441"/>
                    <a:pt x="33374" y="12645"/>
                  </a:cubicBezTo>
                  <a:cubicBezTo>
                    <a:pt x="35731" y="18229"/>
                    <a:pt x="36101" y="23920"/>
                    <a:pt x="36101" y="23979"/>
                  </a:cubicBezTo>
                  <a:lnTo>
                    <a:pt x="38637" y="23896"/>
                  </a:lnTo>
                  <a:cubicBezTo>
                    <a:pt x="38625" y="23658"/>
                    <a:pt x="38268" y="17967"/>
                    <a:pt x="35827" y="12168"/>
                  </a:cubicBezTo>
                  <a:cubicBezTo>
                    <a:pt x="32481" y="4203"/>
                    <a:pt x="26790" y="0"/>
                    <a:pt x="193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5" name="Google Shape;165;p8"/>
            <p:cNvSpPr/>
            <p:nvPr/>
          </p:nvSpPr>
          <p:spPr>
            <a:xfrm>
              <a:off x="2706712" y="1211475"/>
              <a:ext cx="3619321" cy="1851676"/>
            </a:xfrm>
            <a:custGeom>
              <a:avLst/>
              <a:gdLst/>
              <a:ahLst/>
              <a:cxnLst/>
              <a:rect l="l" t="t" r="r" b="b"/>
              <a:pathLst>
                <a:path w="38637" h="23980" extrusionOk="0">
                  <a:moveTo>
                    <a:pt x="19372" y="0"/>
                  </a:moveTo>
                  <a:cubicBezTo>
                    <a:pt x="1739" y="0"/>
                    <a:pt x="60" y="22920"/>
                    <a:pt x="1" y="23896"/>
                  </a:cubicBezTo>
                  <a:lnTo>
                    <a:pt x="2537" y="23967"/>
                  </a:lnTo>
                  <a:cubicBezTo>
                    <a:pt x="2537" y="23920"/>
                    <a:pt x="2930" y="18229"/>
                    <a:pt x="5311" y="12645"/>
                  </a:cubicBezTo>
                  <a:cubicBezTo>
                    <a:pt x="8383" y="5441"/>
                    <a:pt x="13110" y="1786"/>
                    <a:pt x="19372" y="1786"/>
                  </a:cubicBezTo>
                  <a:cubicBezTo>
                    <a:pt x="25635" y="1786"/>
                    <a:pt x="30338" y="5441"/>
                    <a:pt x="33374" y="12645"/>
                  </a:cubicBezTo>
                  <a:cubicBezTo>
                    <a:pt x="35731" y="18229"/>
                    <a:pt x="36101" y="23920"/>
                    <a:pt x="36101" y="23979"/>
                  </a:cubicBezTo>
                  <a:lnTo>
                    <a:pt x="38637" y="23896"/>
                  </a:lnTo>
                  <a:cubicBezTo>
                    <a:pt x="38625" y="23658"/>
                    <a:pt x="38268" y="17967"/>
                    <a:pt x="35827" y="12168"/>
                  </a:cubicBezTo>
                  <a:cubicBezTo>
                    <a:pt x="32481" y="4203"/>
                    <a:pt x="26790" y="0"/>
                    <a:pt x="193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6" name="Google Shape;166;p8"/>
            <p:cNvSpPr/>
            <p:nvPr/>
          </p:nvSpPr>
          <p:spPr>
            <a:xfrm>
              <a:off x="529423" y="2327901"/>
              <a:ext cx="3200990" cy="1770059"/>
            </a:xfrm>
            <a:custGeom>
              <a:avLst/>
              <a:gdLst/>
              <a:ahLst/>
              <a:cxnLst/>
              <a:rect l="l" t="t" r="r" b="b"/>
              <a:pathLst>
                <a:path w="27421" h="18395" extrusionOk="0">
                  <a:moveTo>
                    <a:pt x="11187" y="1"/>
                  </a:moveTo>
                  <a:cubicBezTo>
                    <a:pt x="10830" y="1"/>
                    <a:pt x="10470" y="29"/>
                    <a:pt x="10109" y="87"/>
                  </a:cubicBezTo>
                  <a:cubicBezTo>
                    <a:pt x="7061" y="563"/>
                    <a:pt x="4716" y="3028"/>
                    <a:pt x="4394" y="6100"/>
                  </a:cubicBezTo>
                  <a:cubicBezTo>
                    <a:pt x="4370" y="6362"/>
                    <a:pt x="4358" y="6636"/>
                    <a:pt x="4370" y="6897"/>
                  </a:cubicBezTo>
                  <a:cubicBezTo>
                    <a:pt x="1537" y="7683"/>
                    <a:pt x="1" y="10731"/>
                    <a:pt x="1048" y="13470"/>
                  </a:cubicBezTo>
                  <a:cubicBezTo>
                    <a:pt x="1816" y="15453"/>
                    <a:pt x="3701" y="16637"/>
                    <a:pt x="5678" y="16637"/>
                  </a:cubicBezTo>
                  <a:cubicBezTo>
                    <a:pt x="6430" y="16637"/>
                    <a:pt x="7196" y="16465"/>
                    <a:pt x="7918" y="16101"/>
                  </a:cubicBezTo>
                  <a:cubicBezTo>
                    <a:pt x="8556" y="17621"/>
                    <a:pt x="9963" y="18393"/>
                    <a:pt x="11372" y="18393"/>
                  </a:cubicBezTo>
                  <a:cubicBezTo>
                    <a:pt x="12700" y="18393"/>
                    <a:pt x="14029" y="17707"/>
                    <a:pt x="14717" y="16315"/>
                  </a:cubicBezTo>
                  <a:cubicBezTo>
                    <a:pt x="15607" y="17636"/>
                    <a:pt x="17089" y="18395"/>
                    <a:pt x="18631" y="18395"/>
                  </a:cubicBezTo>
                  <a:cubicBezTo>
                    <a:pt x="19008" y="18395"/>
                    <a:pt x="19389" y="18350"/>
                    <a:pt x="19765" y="18256"/>
                  </a:cubicBezTo>
                  <a:cubicBezTo>
                    <a:pt x="21694" y="17780"/>
                    <a:pt x="23111" y="16149"/>
                    <a:pt x="23325" y="14184"/>
                  </a:cubicBezTo>
                  <a:lnTo>
                    <a:pt x="23325" y="14125"/>
                  </a:lnTo>
                  <a:cubicBezTo>
                    <a:pt x="23504" y="14184"/>
                    <a:pt x="23706" y="14220"/>
                    <a:pt x="23896" y="14244"/>
                  </a:cubicBezTo>
                  <a:cubicBezTo>
                    <a:pt x="24000" y="14254"/>
                    <a:pt x="24103" y="14259"/>
                    <a:pt x="24204" y="14259"/>
                  </a:cubicBezTo>
                  <a:cubicBezTo>
                    <a:pt x="25754" y="14259"/>
                    <a:pt x="27075" y="13093"/>
                    <a:pt x="27242" y="11529"/>
                  </a:cubicBezTo>
                  <a:cubicBezTo>
                    <a:pt x="27421" y="9862"/>
                    <a:pt x="26206" y="8362"/>
                    <a:pt x="24528" y="8183"/>
                  </a:cubicBezTo>
                  <a:lnTo>
                    <a:pt x="24539" y="8183"/>
                  </a:lnTo>
                  <a:cubicBezTo>
                    <a:pt x="24436" y="8173"/>
                    <a:pt x="24332" y="8167"/>
                    <a:pt x="24229" y="8167"/>
                  </a:cubicBezTo>
                  <a:cubicBezTo>
                    <a:pt x="23759" y="8167"/>
                    <a:pt x="23292" y="8276"/>
                    <a:pt x="22873" y="8481"/>
                  </a:cubicBezTo>
                  <a:cubicBezTo>
                    <a:pt x="22551" y="6124"/>
                    <a:pt x="20670" y="4290"/>
                    <a:pt x="18301" y="4052"/>
                  </a:cubicBezTo>
                  <a:cubicBezTo>
                    <a:pt x="18137" y="4032"/>
                    <a:pt x="17969" y="4023"/>
                    <a:pt x="17802" y="4023"/>
                  </a:cubicBezTo>
                  <a:cubicBezTo>
                    <a:pt x="17666" y="4023"/>
                    <a:pt x="17529" y="4029"/>
                    <a:pt x="17396" y="4040"/>
                  </a:cubicBezTo>
                  <a:cubicBezTo>
                    <a:pt x="16284" y="1554"/>
                    <a:pt x="13831" y="1"/>
                    <a:pt x="1118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7" name="Google Shape;167;p8"/>
            <p:cNvSpPr/>
            <p:nvPr/>
          </p:nvSpPr>
          <p:spPr>
            <a:xfrm>
              <a:off x="5396872" y="2317605"/>
              <a:ext cx="3217684" cy="1771214"/>
            </a:xfrm>
            <a:custGeom>
              <a:avLst/>
              <a:gdLst/>
              <a:ahLst/>
              <a:cxnLst/>
              <a:rect l="l" t="t" r="r" b="b"/>
              <a:pathLst>
                <a:path w="27564" h="18407" extrusionOk="0">
                  <a:moveTo>
                    <a:pt x="16385" y="1"/>
                  </a:moveTo>
                  <a:cubicBezTo>
                    <a:pt x="13733" y="1"/>
                    <a:pt x="11282" y="1553"/>
                    <a:pt x="10180" y="4040"/>
                  </a:cubicBezTo>
                  <a:cubicBezTo>
                    <a:pt x="10041" y="4029"/>
                    <a:pt x="9902" y="4023"/>
                    <a:pt x="9764" y="4023"/>
                  </a:cubicBezTo>
                  <a:cubicBezTo>
                    <a:pt x="9595" y="4023"/>
                    <a:pt x="9427" y="4032"/>
                    <a:pt x="9263" y="4052"/>
                  </a:cubicBezTo>
                  <a:cubicBezTo>
                    <a:pt x="6906" y="4302"/>
                    <a:pt x="5013" y="6135"/>
                    <a:pt x="4703" y="8493"/>
                  </a:cubicBezTo>
                  <a:cubicBezTo>
                    <a:pt x="4286" y="8284"/>
                    <a:pt x="3838" y="8173"/>
                    <a:pt x="3384" y="8173"/>
                  </a:cubicBezTo>
                  <a:cubicBezTo>
                    <a:pt x="3268" y="8173"/>
                    <a:pt x="3152" y="8181"/>
                    <a:pt x="3036" y="8195"/>
                  </a:cubicBezTo>
                  <a:cubicBezTo>
                    <a:pt x="1239" y="8374"/>
                    <a:pt x="0" y="10064"/>
                    <a:pt x="369" y="11826"/>
                  </a:cubicBezTo>
                  <a:cubicBezTo>
                    <a:pt x="664" y="13279"/>
                    <a:pt x="1938" y="14263"/>
                    <a:pt x="3344" y="14263"/>
                  </a:cubicBezTo>
                  <a:cubicBezTo>
                    <a:pt x="3643" y="14263"/>
                    <a:pt x="3948" y="14218"/>
                    <a:pt x="4251" y="14124"/>
                  </a:cubicBezTo>
                  <a:lnTo>
                    <a:pt x="4251" y="14184"/>
                  </a:lnTo>
                  <a:cubicBezTo>
                    <a:pt x="4453" y="16160"/>
                    <a:pt x="5870" y="17792"/>
                    <a:pt x="7799" y="18268"/>
                  </a:cubicBezTo>
                  <a:cubicBezTo>
                    <a:pt x="8177" y="18361"/>
                    <a:pt x="8559" y="18406"/>
                    <a:pt x="8936" y="18406"/>
                  </a:cubicBezTo>
                  <a:cubicBezTo>
                    <a:pt x="10482" y="18406"/>
                    <a:pt x="11957" y="17645"/>
                    <a:pt x="12847" y="16315"/>
                  </a:cubicBezTo>
                  <a:cubicBezTo>
                    <a:pt x="13535" y="17707"/>
                    <a:pt x="14864" y="18393"/>
                    <a:pt x="16192" y="18393"/>
                  </a:cubicBezTo>
                  <a:cubicBezTo>
                    <a:pt x="17601" y="18393"/>
                    <a:pt x="19008" y="17621"/>
                    <a:pt x="19646" y="16101"/>
                  </a:cubicBezTo>
                  <a:cubicBezTo>
                    <a:pt x="20366" y="16464"/>
                    <a:pt x="21128" y="16635"/>
                    <a:pt x="21877" y="16635"/>
                  </a:cubicBezTo>
                  <a:cubicBezTo>
                    <a:pt x="23853" y="16635"/>
                    <a:pt x="25735" y="15447"/>
                    <a:pt x="26504" y="13470"/>
                  </a:cubicBezTo>
                  <a:cubicBezTo>
                    <a:pt x="27563" y="10731"/>
                    <a:pt x="26027" y="7683"/>
                    <a:pt x="23206" y="6909"/>
                  </a:cubicBezTo>
                  <a:cubicBezTo>
                    <a:pt x="23206" y="6635"/>
                    <a:pt x="23194" y="6362"/>
                    <a:pt x="23170" y="6100"/>
                  </a:cubicBezTo>
                  <a:cubicBezTo>
                    <a:pt x="22848" y="3040"/>
                    <a:pt x="20503" y="563"/>
                    <a:pt x="17467" y="87"/>
                  </a:cubicBezTo>
                  <a:cubicBezTo>
                    <a:pt x="17105" y="29"/>
                    <a:pt x="16743" y="1"/>
                    <a:pt x="1638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sp>
        <p:nvSpPr>
          <p:cNvPr id="168" name="Google Shape;168;p8"/>
          <p:cNvSpPr txBox="1">
            <a:spLocks noGrp="1"/>
          </p:cNvSpPr>
          <p:nvPr>
            <p:ph type="title"/>
          </p:nvPr>
        </p:nvSpPr>
        <p:spPr>
          <a:xfrm>
            <a:off x="2372200" y="1942200"/>
            <a:ext cx="7447600" cy="297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1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637759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A8777-BE78-40CC-8383-43EBD71D3E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B0063-17B5-4B4C-9F7E-607365E12B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C0630-A0C8-4E15-A68D-194B76A4C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990E9-9768-473D-A763-84D7C43BE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D79BA-3582-494E-892B-FAA1D9C26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656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E2441-F693-448A-BDC8-1C703D540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03806-6B5C-4B36-9D89-0E247377C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58D26-4204-4D98-AE14-D63013198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32C440-6351-4837-B91A-EA33BAC26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72AC5-005A-48FB-A42B-79B97A775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60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4D2F2-7664-4121-B8EB-777B11BE2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2A12B-570B-4F2D-AC76-93F3358E8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E5385-0AE1-4449-A1F0-8036746BF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F852B-0393-4E90-81AD-F8CEBC489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700F3-34F6-4D7C-A1F1-2E136239C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28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0B50B-B84C-4C32-94C4-7ED916B7D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6838B-AACF-4169-8E71-4B45B07CC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E1E5D8-B960-45D8-A120-9D28784294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ECAE0-D3B9-485D-8A1B-D8F984DF0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CFAF88-4221-4318-9842-F4CCCEDD4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803337-36D9-4BE1-8D91-BF7F5E31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183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E2B70-0F6D-4826-885F-3CE5E76AA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F8432E-872F-42DE-9C2C-CB8F98BFA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A84B2-1EB4-4213-B951-21037CB229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FCE3AD-470A-48B0-9EAE-906B054C7E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1A5ECA-836C-412B-90F5-D00DC9147B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10523F-90EB-4E18-9D3E-5CC54714B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920DE3-6B9D-479D-83ED-F8011ADC2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D6D815-5F3C-4094-AD08-D71761790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78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0072B-C44E-49E3-BEC0-0E888D6D7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840806-1181-4A94-9A33-6AD88D548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F13C5F-9146-46BF-B555-ECC9964A6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70F0E7-DFFC-4BD4-849A-2422500EB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74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CF9F2A-EBAB-48ED-934B-5C6F5E94C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198A0-9254-4F01-B296-128AD9936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35529-33D8-4338-9AD9-7A481CAEF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70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DD1C3-1129-488E-83CB-818CD576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C12E7-CDA3-4C7A-9BD1-1F34A638D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4EA5A5-187F-4C20-91CA-55E51804C6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94B925-C33F-43F8-9AC8-3BB84CE70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B2DF9D-11AC-4807-8257-40E4D08CF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C8E1F4-9F8E-42A6-A8E6-6731AE303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30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4D7E9-B652-4394-A292-F17653BEA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6DDEC9-1424-4790-A808-E17E9F03C2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43F4FB-46C4-4613-B5D0-827D1E7937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5242E-AB4A-4C2D-9C4B-7B3C06DCB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6A71A-1121-4F50-8EBC-70CE34B18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E49C18-241A-4779-874B-D62C5EB1A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25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95E2A-2985-4635-B13E-77E163BB1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2F43F3-8037-4968-B9DA-A0372EBF4C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4D4D6-FC65-4A79-ADDA-7560B1ED5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CAFEE-D07A-4187-AD1E-9FA98A3F8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9410F-19E6-4F18-A48E-ED3D0358F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65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3A0B6D-DE37-444A-9F9D-03E99A0EC3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B8AC-B0A8-4708-AA60-1FAEB02CD6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15455-D9CC-46BD-8B8C-A987AAA74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D919D0-7AD7-473F-9116-B5E21214E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74EF-CE62-4D24-8790-1C3E3D3D5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72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.jpe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.jpe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809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3" name="圆角矩形 2"/>
          <p:cNvSpPr/>
          <p:nvPr userDrawn="1"/>
        </p:nvSpPr>
        <p:spPr>
          <a:xfrm>
            <a:off x="395286" y="342900"/>
            <a:ext cx="11401425" cy="6172200"/>
          </a:xfrm>
          <a:prstGeom prst="roundRect">
            <a:avLst>
              <a:gd name="adj" fmla="val 463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5492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82" r:id="rId2"/>
    <p:sldLayoutId id="2147483799" r:id="rId3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3" name="圆角矩形 2"/>
          <p:cNvSpPr/>
          <p:nvPr userDrawn="1"/>
        </p:nvSpPr>
        <p:spPr>
          <a:xfrm>
            <a:off x="395286" y="342900"/>
            <a:ext cx="11401425" cy="6172200"/>
          </a:xfrm>
          <a:prstGeom prst="roundRect">
            <a:avLst>
              <a:gd name="adj" fmla="val 463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6745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5" r:id="rId2"/>
    <p:sldLayoutId id="2147483822" r:id="rId3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D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106700" y="303967"/>
            <a:ext cx="9371200" cy="68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Gochi Hand"/>
              <a:buNone/>
              <a:defRPr sz="3600">
                <a:solidFill>
                  <a:srgbClr val="434343"/>
                </a:solidFill>
                <a:latin typeface="Gochi Hand"/>
                <a:ea typeface="Gochi Hand"/>
                <a:cs typeface="Gochi Hand"/>
                <a:sym typeface="Gochi Han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106700" y="2488933"/>
            <a:ext cx="5910800" cy="23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●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○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■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●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○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■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●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○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Ubuntu"/>
              <a:buChar char="■"/>
              <a:defRPr>
                <a:solidFill>
                  <a:srgbClr val="434343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3922649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824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1000"/>
            <a:lum/>
          </a:blip>
          <a:srcRect/>
          <a:stretch>
            <a:fillRect l="-9000" t="-9000" r="-13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4D2A19-A8B5-4056-9E22-32B991F45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861B7A-DD3D-43FC-939F-98BF63DB1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CE6A5-58A2-4D53-A006-E967255D4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62665-7C56-4860-8470-D459BB304251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928E9-D1EF-45E3-A371-7AAA6F0D84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7E7FF-505B-4BA4-AF56-40A4CF8C09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722A9D-918C-44CA-A874-22A004EC2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689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7.xml"/><Relationship Id="rId13" Type="http://schemas.openxmlformats.org/officeDocument/2006/relationships/slide" Target="slide24.xml"/><Relationship Id="rId3" Type="http://schemas.openxmlformats.org/officeDocument/2006/relationships/audio" Target="../media/audio1.wav"/><Relationship Id="rId7" Type="http://schemas.microsoft.com/office/2007/relationships/hdphoto" Target="../media/hdphoto2.wdp"/><Relationship Id="rId12" Type="http://schemas.openxmlformats.org/officeDocument/2006/relationships/slide" Target="slide23.xml"/><Relationship Id="rId17" Type="http://schemas.openxmlformats.org/officeDocument/2006/relationships/slide" Target="slide29.xml"/><Relationship Id="rId2" Type="http://schemas.openxmlformats.org/officeDocument/2006/relationships/notesSlide" Target="../notesSlides/notesSlide2.xml"/><Relationship Id="rId16" Type="http://schemas.openxmlformats.org/officeDocument/2006/relationships/slide" Target="slide26.xml"/><Relationship Id="rId20" Type="http://schemas.openxmlformats.org/officeDocument/2006/relationships/audio" Target="../media/audio1.wav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9.png"/><Relationship Id="rId11" Type="http://schemas.openxmlformats.org/officeDocument/2006/relationships/slide" Target="slide22.xml"/><Relationship Id="rId5" Type="http://schemas.openxmlformats.org/officeDocument/2006/relationships/image" Target="../media/image2.jpg"/><Relationship Id="rId15" Type="http://schemas.openxmlformats.org/officeDocument/2006/relationships/slide" Target="slide28.xml"/><Relationship Id="rId10" Type="http://schemas.openxmlformats.org/officeDocument/2006/relationships/slide" Target="slide21.xml"/><Relationship Id="rId4" Type="http://schemas.openxmlformats.org/officeDocument/2006/relationships/audio" Target="../media/audio2.wav"/><Relationship Id="rId9" Type="http://schemas.openxmlformats.org/officeDocument/2006/relationships/slide" Target="slide20.xml"/><Relationship Id="rId14" Type="http://schemas.openxmlformats.org/officeDocument/2006/relationships/slide" Target="slide2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0.png"/><Relationship Id="rId4" Type="http://schemas.openxmlformats.org/officeDocument/2006/relationships/slide" Target="slide1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24.xml"/><Relationship Id="rId7" Type="http://schemas.openxmlformats.org/officeDocument/2006/relationships/audio" Target="../media/audio6.wav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audio" Target="../media/audio5.wav"/><Relationship Id="rId11" Type="http://schemas.openxmlformats.org/officeDocument/2006/relationships/image" Target="../media/image22.png"/><Relationship Id="rId5" Type="http://schemas.openxmlformats.org/officeDocument/2006/relationships/audio" Target="../media/audio4.wav"/><Relationship Id="rId10" Type="http://schemas.openxmlformats.org/officeDocument/2006/relationships/slide" Target="slide18.xml"/><Relationship Id="rId4" Type="http://schemas.openxmlformats.org/officeDocument/2006/relationships/audio" Target="../media/audio3.wav"/><Relationship Id="rId9" Type="http://schemas.microsoft.com/office/2007/relationships/hdphoto" Target="../media/hdphoto3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5.xml"/><Relationship Id="rId7" Type="http://schemas.openxmlformats.org/officeDocument/2006/relationships/slide" Target="slide18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audio" Target="../media/audio5.wav"/><Relationship Id="rId5" Type="http://schemas.openxmlformats.org/officeDocument/2006/relationships/audio" Target="../media/audio4.wav"/><Relationship Id="rId10" Type="http://schemas.microsoft.com/office/2007/relationships/hdphoto" Target="../media/hdphoto3.wdp"/><Relationship Id="rId4" Type="http://schemas.openxmlformats.org/officeDocument/2006/relationships/audio" Target="../media/audio6.wav"/><Relationship Id="rId9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5.xml"/><Relationship Id="rId7" Type="http://schemas.openxmlformats.org/officeDocument/2006/relationships/slide" Target="slide18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audio" Target="../media/audio4.wav"/><Relationship Id="rId5" Type="http://schemas.openxmlformats.org/officeDocument/2006/relationships/audio" Target="../media/audio5.wav"/><Relationship Id="rId10" Type="http://schemas.microsoft.com/office/2007/relationships/hdphoto" Target="../media/hdphoto3.wdp"/><Relationship Id="rId4" Type="http://schemas.openxmlformats.org/officeDocument/2006/relationships/audio" Target="../media/audio6.wav"/><Relationship Id="rId9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5.xml"/><Relationship Id="rId7" Type="http://schemas.openxmlformats.org/officeDocument/2006/relationships/slide" Target="slide18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audio" Target="../media/audio4.wav"/><Relationship Id="rId5" Type="http://schemas.openxmlformats.org/officeDocument/2006/relationships/audio" Target="../media/audio5.wav"/><Relationship Id="rId10" Type="http://schemas.microsoft.com/office/2007/relationships/hdphoto" Target="../media/hdphoto3.wdp"/><Relationship Id="rId4" Type="http://schemas.openxmlformats.org/officeDocument/2006/relationships/audio" Target="../media/audio6.wav"/><Relationship Id="rId9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22.png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slide" Target="slide18.xml"/><Relationship Id="rId5" Type="http://schemas.openxmlformats.org/officeDocument/2006/relationships/audio" Target="../media/audio5.wav"/><Relationship Id="rId4" Type="http://schemas.openxmlformats.org/officeDocument/2006/relationships/audio" Target="../media/audio4.wav"/><Relationship Id="rId9" Type="http://schemas.microsoft.com/office/2007/relationships/hdphoto" Target="../media/hdphoto3.wdp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5.xml"/><Relationship Id="rId7" Type="http://schemas.openxmlformats.org/officeDocument/2006/relationships/slide" Target="slide18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audio" Target="../media/audio4.wav"/><Relationship Id="rId5" Type="http://schemas.openxmlformats.org/officeDocument/2006/relationships/audio" Target="../media/audio5.wav"/><Relationship Id="rId10" Type="http://schemas.microsoft.com/office/2007/relationships/hdphoto" Target="../media/hdphoto3.wdp"/><Relationship Id="rId4" Type="http://schemas.openxmlformats.org/officeDocument/2006/relationships/audio" Target="../media/audio6.wav"/><Relationship Id="rId9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13" Type="http://schemas.openxmlformats.org/officeDocument/2006/relationships/image" Target="../media/image22.png"/><Relationship Id="rId3" Type="http://schemas.microsoft.com/office/2007/relationships/media" Target="../media/media5.mp4"/><Relationship Id="rId7" Type="http://schemas.openxmlformats.org/officeDocument/2006/relationships/audio" Target="../media/audio4.wav"/><Relationship Id="rId12" Type="http://schemas.microsoft.com/office/2007/relationships/hdphoto" Target="../media/hdphoto3.wdp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audio" Target="../media/audio3.wav"/><Relationship Id="rId11" Type="http://schemas.openxmlformats.org/officeDocument/2006/relationships/image" Target="../media/image24.png"/><Relationship Id="rId5" Type="http://schemas.openxmlformats.org/officeDocument/2006/relationships/slideLayout" Target="../slideLayouts/slideLayout25.xml"/><Relationship Id="rId10" Type="http://schemas.microsoft.com/office/2007/relationships/hdphoto" Target="../media/hdphoto4.wdp"/><Relationship Id="rId4" Type="http://schemas.openxmlformats.org/officeDocument/2006/relationships/video" Target="../media/media5.mp4"/><Relationship Id="rId9" Type="http://schemas.openxmlformats.org/officeDocument/2006/relationships/image" Target="../media/image23.png"/><Relationship Id="rId1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audio" Target="../media/audio4.wav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6" Type="http://schemas.microsoft.com/office/2007/relationships/hdphoto" Target="../media/hdphoto5.wdp"/><Relationship Id="rId11" Type="http://schemas.microsoft.com/office/2007/relationships/hdphoto" Target="../media/hdphoto3.wdp"/><Relationship Id="rId5" Type="http://schemas.openxmlformats.org/officeDocument/2006/relationships/image" Target="../media/image26.png"/><Relationship Id="rId10" Type="http://schemas.openxmlformats.org/officeDocument/2006/relationships/image" Target="../media/image24.png"/><Relationship Id="rId4" Type="http://schemas.openxmlformats.org/officeDocument/2006/relationships/slide" Target="slide18.xml"/><Relationship Id="rId9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audio" Target="../media/audio6.wav"/><Relationship Id="rId7" Type="http://schemas.openxmlformats.org/officeDocument/2006/relationships/image" Target="../media/image24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5.xml"/><Relationship Id="rId6" Type="http://schemas.microsoft.com/office/2007/relationships/hdphoto" Target="../media/hdphoto6.wdp"/><Relationship Id="rId5" Type="http://schemas.openxmlformats.org/officeDocument/2006/relationships/image" Target="../media/image30.png"/><Relationship Id="rId4" Type="http://schemas.openxmlformats.org/officeDocument/2006/relationships/slide" Target="slide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图片 3">
            <a:extLst>
              <a:ext uri="{FF2B5EF4-FFF2-40B4-BE49-F238E27FC236}">
                <a16:creationId xmlns:a16="http://schemas.microsoft.com/office/drawing/2014/main" id="{A61E63B9-62D4-FAE6-66F1-BC2135713D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37"/>
          <a:stretch/>
        </p:blipFill>
        <p:spPr>
          <a:xfrm>
            <a:off x="2122714" y="0"/>
            <a:ext cx="8249556" cy="67661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EB705A-DD94-CF2D-22C0-F744472014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567" y="2900956"/>
            <a:ext cx="4980864" cy="386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9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ả Tuần Đều Ngoan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"/>
            <a:ext cx="12192001" cy="6743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-1" y="-21734"/>
            <a:ext cx="12192001" cy="6858000"/>
          </a:xfrm>
          <a:prstGeom prst="rect">
            <a:avLst/>
          </a:prstGeom>
        </p:spPr>
      </p:pic>
      <p:sp>
        <p:nvSpPr>
          <p:cNvPr id="9" name="文本框 43">
            <a:extLst>
              <a:ext uri="{FF2B5EF4-FFF2-40B4-BE49-F238E27FC236}">
                <a16:creationId xmlns:a16="http://schemas.microsoft.com/office/drawing/2014/main" id="{0BE91D9F-F394-D44F-C883-5CDB0537687B}"/>
              </a:ext>
            </a:extLst>
          </p:cNvPr>
          <p:cNvSpPr txBox="1"/>
          <p:nvPr/>
        </p:nvSpPr>
        <p:spPr>
          <a:xfrm>
            <a:off x="4916317" y="647462"/>
            <a:ext cx="2069258" cy="1006090"/>
          </a:xfrm>
          <a:prstGeom prst="roundRect">
            <a:avLst>
              <a:gd name="adj" fmla="val 43400"/>
            </a:avLst>
          </a:prstGeom>
          <a:solidFill>
            <a:srgbClr val="EFB421"/>
          </a:solidFill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Vogue-ExtraBold" panose="020B0500000000000000" pitchFamily="34" charset="0"/>
                <a:cs typeface="Calibri" panose="020F0502020204030204" pitchFamily="34" charset="0"/>
                <a:sym typeface="Arial" panose="020B0604020202020204" pitchFamily="34" charset="0"/>
              </a:rPr>
              <a:t>TOÁN</a:t>
            </a:r>
            <a:endParaRPr kumimoji="0" lang="zh-CN" altLang="en-US" sz="4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Vogue-ExtraBold" panose="020B0500000000000000" pitchFamily="34" charset="0"/>
              <a:cs typeface="Calibri" panose="020F0502020204030204" pitchFamily="34" charset="0"/>
              <a:sym typeface="Arial" panose="020B0604020202020204" pitchFamily="34" charset="0"/>
            </a:endParaRPr>
          </a:p>
        </p:txBody>
      </p:sp>
      <p:sp>
        <p:nvSpPr>
          <p:cNvPr id="5" name="文本框 5">
            <a:extLst>
              <a:ext uri="{FF2B5EF4-FFF2-40B4-BE49-F238E27FC236}">
                <a16:creationId xmlns:a16="http://schemas.microsoft.com/office/drawing/2014/main" id="{488834D5-67EA-5556-4C5F-0D30250D86DF}"/>
              </a:ext>
            </a:extLst>
          </p:cNvPr>
          <p:cNvSpPr txBox="1"/>
          <p:nvPr/>
        </p:nvSpPr>
        <p:spPr>
          <a:xfrm>
            <a:off x="969428" y="1743952"/>
            <a:ext cx="98382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7200" b="1" i="0" u="none" strike="noStrike" kern="1200" cap="none" spc="0" normalizeH="0" baseline="0" noProof="0" dirty="0" err="1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Bài</a:t>
            </a:r>
            <a:r>
              <a:rPr kumimoji="0" lang="en-US" altLang="zh-CN" sz="7200" b="1" i="0" u="none" strike="noStrike" kern="1200" cap="none" spc="0" normalizeH="0" noProof="0" dirty="0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35: </a:t>
            </a:r>
            <a:r>
              <a:rPr kumimoji="0" lang="en-US" altLang="zh-CN" sz="7200" b="1" i="0" u="none" strike="noStrike" kern="1200" cap="none" spc="0" normalizeH="0" noProof="0" dirty="0" err="1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Các</a:t>
            </a:r>
            <a:r>
              <a:rPr kumimoji="0" lang="en-US" altLang="zh-CN" sz="7200" b="1" i="0" u="none" strike="noStrike" kern="1200" cap="none" spc="0" normalizeH="0" noProof="0" dirty="0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7200" b="1" i="0" u="none" strike="noStrike" kern="1200" cap="none" spc="0" normalizeH="0" noProof="0" dirty="0" err="1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ngày</a:t>
            </a:r>
            <a:r>
              <a:rPr kumimoji="0" lang="en-US" altLang="zh-CN" sz="7200" b="1" i="0" u="none" strike="noStrike" kern="1200" cap="none" spc="0" normalizeH="0" noProof="0" dirty="0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7200" b="1" i="0" u="none" strike="noStrike" kern="1200" cap="none" spc="0" normalizeH="0" noProof="0" dirty="0" err="1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kumimoji="0" lang="en-US" altLang="zh-CN" sz="7200" b="1" i="0" u="none" strike="noStrike" kern="1200" cap="none" spc="0" normalizeH="0" noProof="0" dirty="0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7200" b="1" i="0" u="none" strike="noStrike" kern="1200" cap="none" spc="0" normalizeH="0" noProof="0" dirty="0" err="1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rgbClr val="4CB6BD"/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tuần</a:t>
            </a:r>
            <a:endParaRPr kumimoji="0" lang="zh-CN" altLang="en-US" sz="7200" b="1" i="0" u="none" strike="noStrike" kern="1200" cap="none" spc="0" normalizeH="0" baseline="0" noProof="0" dirty="0">
              <a:ln w="13462">
                <a:solidFill>
                  <a:prstClr val="white"/>
                </a:solidFill>
                <a:prstDash val="solid"/>
              </a:ln>
              <a:solidFill>
                <a:srgbClr val="002060"/>
              </a:solidFill>
              <a:effectLst>
                <a:outerShdw dist="38100" dir="2700000" algn="bl" rotWithShape="0">
                  <a:srgbClr val="4CB6BD"/>
                </a:outerShdw>
              </a:effectLst>
              <a:uLnTx/>
              <a:uFillTx/>
              <a:latin typeface="Tahoma" panose="020B0604030504040204" pitchFamily="34" charset="0"/>
              <a:ea typeface="字魂59号-创粗黑" panose="00000500000000000000" pitchFamily="2" charset="-122"/>
              <a:cs typeface="Tahoma" panose="020B0604030504040204" pitchFamily="34" charset="0"/>
            </a:endParaRP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C89242C4-0E01-423D-FB9C-2FD71FA36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347" y="3835927"/>
            <a:ext cx="8585177" cy="3022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084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图片 3">
            <a:extLst>
              <a:ext uri="{FF2B5EF4-FFF2-40B4-BE49-F238E27FC236}">
                <a16:creationId xmlns:a16="http://schemas.microsoft.com/office/drawing/2014/main" id="{A61E63B9-62D4-FAE6-66F1-BC2135713D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37"/>
          <a:stretch/>
        </p:blipFill>
        <p:spPr>
          <a:xfrm>
            <a:off x="2122714" y="0"/>
            <a:ext cx="8249556" cy="67661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CE08A2F-5276-1517-76C8-9AB97F393D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1600" y="3957487"/>
            <a:ext cx="5832400" cy="1797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299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Administrator\Desktop\GA ĐT TOAN\logo kham pha.jpg">
            <a:extLst>
              <a:ext uri="{FF2B5EF4-FFF2-40B4-BE49-F238E27FC236}">
                <a16:creationId xmlns:a16="http://schemas.microsoft.com/office/drawing/2014/main" id="{B9DC0785-0B65-88ED-A621-0294755CBC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2" y="495301"/>
            <a:ext cx="3114673" cy="93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 Callout 1">
            <a:extLst>
              <a:ext uri="{FF2B5EF4-FFF2-40B4-BE49-F238E27FC236}">
                <a16:creationId xmlns:a16="http://schemas.microsoft.com/office/drawing/2014/main" id="{B4FFD475-149A-FB3E-5750-DFD93EE074D0}"/>
              </a:ext>
            </a:extLst>
          </p:cNvPr>
          <p:cNvSpPr/>
          <p:nvPr/>
        </p:nvSpPr>
        <p:spPr>
          <a:xfrm>
            <a:off x="5776351" y="2034915"/>
            <a:ext cx="6528725" cy="2644216"/>
          </a:xfrm>
          <a:prstGeom prst="cloudCallout">
            <a:avLst>
              <a:gd name="adj1" fmla="val -69248"/>
              <a:gd name="adj2" fmla="val 56239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9170"/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Trong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tuần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đi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học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những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nào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5" name="Cloud Callout 116">
            <a:extLst>
              <a:ext uri="{FF2B5EF4-FFF2-40B4-BE49-F238E27FC236}">
                <a16:creationId xmlns:a16="http://schemas.microsoft.com/office/drawing/2014/main" id="{719D7C9C-C38C-08E6-2C98-2741ABA7D663}"/>
              </a:ext>
            </a:extLst>
          </p:cNvPr>
          <p:cNvSpPr/>
          <p:nvPr/>
        </p:nvSpPr>
        <p:spPr>
          <a:xfrm>
            <a:off x="5766900" y="2046729"/>
            <a:ext cx="6528725" cy="2644216"/>
          </a:xfrm>
          <a:prstGeom prst="cloudCallout">
            <a:avLst>
              <a:gd name="adj1" fmla="val -72245"/>
              <a:gd name="adj2" fmla="val 47131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9170"/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được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nghỉ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những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267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nào</a:t>
            </a:r>
            <a:r>
              <a:rPr lang="en-US" sz="4267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BC3CAECE-D75C-BB72-A949-4293C7B4ED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1413" y="744467"/>
            <a:ext cx="9570587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 defTabSz="1219170"/>
            <a:r>
              <a:rPr lang="en-US" altLang="ko-KR" sz="4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CÁC NGÀY TRONG TUẦN</a:t>
            </a:r>
            <a:endParaRPr lang="en-US" altLang="ko-KR" sz="32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图片 9">
            <a:extLst>
              <a:ext uri="{FF2B5EF4-FFF2-40B4-BE49-F238E27FC236}">
                <a16:creationId xmlns:a16="http://schemas.microsoft.com/office/drawing/2014/main" id="{4EA7F673-854D-84E1-45A4-DDB682A2D7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27052" y="2632739"/>
            <a:ext cx="3005302" cy="3847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53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B02DAC5-EC42-A972-604F-90B5318FE3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2" t="27532" r="47561" b="59648"/>
          <a:stretch>
            <a:fillRect/>
          </a:stretch>
        </p:blipFill>
        <p:spPr>
          <a:xfrm>
            <a:off x="143340" y="802515"/>
            <a:ext cx="3791745" cy="21667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55541D-0485-04A6-45EA-6533ECF313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694" t="28146" r="10550" b="59835"/>
          <a:stretch>
            <a:fillRect/>
          </a:stretch>
        </p:blipFill>
        <p:spPr>
          <a:xfrm>
            <a:off x="143340" y="2867129"/>
            <a:ext cx="3791744" cy="19612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FB5472-636C-33A1-9F15-AF56125661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7" t="42475" r="46826" b="45506"/>
          <a:stretch>
            <a:fillRect/>
          </a:stretch>
        </p:blipFill>
        <p:spPr>
          <a:xfrm>
            <a:off x="179741" y="4828375"/>
            <a:ext cx="3755343" cy="19424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49F06B-1815-950E-0844-21263C82C9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30" t="42382" r="10814" b="45599"/>
          <a:stretch>
            <a:fillRect/>
          </a:stretch>
        </p:blipFill>
        <p:spPr>
          <a:xfrm>
            <a:off x="3935084" y="802515"/>
            <a:ext cx="3991584" cy="20646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DD36F2-47DC-7F36-AC16-387489E10E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54" t="56711" r="47090" b="31270"/>
          <a:stretch>
            <a:fillRect/>
          </a:stretch>
        </p:blipFill>
        <p:spPr>
          <a:xfrm>
            <a:off x="3935085" y="2852936"/>
            <a:ext cx="3991585" cy="20646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5F11FE9-FBE3-7AE3-0096-602922771E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68" t="56618" r="11076" b="31363"/>
          <a:stretch>
            <a:fillRect/>
          </a:stretch>
        </p:blipFill>
        <p:spPr>
          <a:xfrm>
            <a:off x="8063543" y="802514"/>
            <a:ext cx="4128459" cy="20646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594DC6-891E-BCB3-3881-AB970B265C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87" t="70948" r="22502" b="16955"/>
          <a:stretch>
            <a:fillRect/>
          </a:stretch>
        </p:blipFill>
        <p:spPr>
          <a:xfrm>
            <a:off x="8063543" y="2867125"/>
            <a:ext cx="4195541" cy="2092123"/>
          </a:xfrm>
          <a:prstGeom prst="rect">
            <a:avLst/>
          </a:prstGeom>
        </p:spPr>
      </p:pic>
      <p:sp>
        <p:nvSpPr>
          <p:cNvPr id="14" name="文本框 8">
            <a:extLst>
              <a:ext uri="{FF2B5EF4-FFF2-40B4-BE49-F238E27FC236}">
                <a16:creationId xmlns:a16="http://schemas.microsoft.com/office/drawing/2014/main" id="{E26F8C9E-0356-F853-235D-74DF127F0A67}"/>
              </a:ext>
            </a:extLst>
          </p:cNvPr>
          <p:cNvSpPr txBox="1"/>
          <p:nvPr/>
        </p:nvSpPr>
        <p:spPr>
          <a:xfrm>
            <a:off x="4079101" y="4971374"/>
            <a:ext cx="7968884" cy="1745415"/>
          </a:xfrm>
          <a:prstGeom prst="wedgeEllipseCallout">
            <a:avLst>
              <a:gd name="adj1" fmla="val -54697"/>
              <a:gd name="adj2" fmla="val -181525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70"/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thường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gì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hai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5" name="文本框 8">
            <a:extLst>
              <a:ext uri="{FF2B5EF4-FFF2-40B4-BE49-F238E27FC236}">
                <a16:creationId xmlns:a16="http://schemas.microsoft.com/office/drawing/2014/main" id="{A9E09EF5-FF69-5847-4980-E10EE43B904E}"/>
              </a:ext>
            </a:extLst>
          </p:cNvPr>
          <p:cNvSpPr txBox="1"/>
          <p:nvPr/>
        </p:nvSpPr>
        <p:spPr>
          <a:xfrm>
            <a:off x="4079777" y="4965171"/>
            <a:ext cx="7968884" cy="1745415"/>
          </a:xfrm>
          <a:prstGeom prst="wedgeEllipseCallout">
            <a:avLst>
              <a:gd name="adj1" fmla="val -55264"/>
              <a:gd name="adj2" fmla="val -70291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70"/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thường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gì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ba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6" name="文本框 8">
            <a:extLst>
              <a:ext uri="{FF2B5EF4-FFF2-40B4-BE49-F238E27FC236}">
                <a16:creationId xmlns:a16="http://schemas.microsoft.com/office/drawing/2014/main" id="{930A1606-0E8F-0E78-A0AD-50FD803C348D}"/>
              </a:ext>
            </a:extLst>
          </p:cNvPr>
          <p:cNvSpPr txBox="1"/>
          <p:nvPr/>
        </p:nvSpPr>
        <p:spPr>
          <a:xfrm>
            <a:off x="4079777" y="4965171"/>
            <a:ext cx="7968884" cy="1745415"/>
          </a:xfrm>
          <a:prstGeom prst="wedgeEllipseCallout">
            <a:avLst>
              <a:gd name="adj1" fmla="val -56208"/>
              <a:gd name="adj2" fmla="val 40943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70"/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thường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gì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tư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7" name="文本框 8">
            <a:extLst>
              <a:ext uri="{FF2B5EF4-FFF2-40B4-BE49-F238E27FC236}">
                <a16:creationId xmlns:a16="http://schemas.microsoft.com/office/drawing/2014/main" id="{CF2F73D6-F746-3B1F-47B4-3FA8A7178580}"/>
              </a:ext>
            </a:extLst>
          </p:cNvPr>
          <p:cNvSpPr txBox="1"/>
          <p:nvPr/>
        </p:nvSpPr>
        <p:spPr>
          <a:xfrm>
            <a:off x="4079777" y="4965171"/>
            <a:ext cx="7968884" cy="1745415"/>
          </a:xfrm>
          <a:prstGeom prst="wedgeEllipseCallout">
            <a:avLst>
              <a:gd name="adj1" fmla="val -4454"/>
              <a:gd name="adj2" fmla="val -17980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70"/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thường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gì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năm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8" name="文本框 8">
            <a:extLst>
              <a:ext uri="{FF2B5EF4-FFF2-40B4-BE49-F238E27FC236}">
                <a16:creationId xmlns:a16="http://schemas.microsoft.com/office/drawing/2014/main" id="{B4A099BC-DE23-95C5-A565-A393824CBB09}"/>
              </a:ext>
            </a:extLst>
          </p:cNvPr>
          <p:cNvSpPr txBox="1"/>
          <p:nvPr/>
        </p:nvSpPr>
        <p:spPr>
          <a:xfrm>
            <a:off x="4079777" y="4965171"/>
            <a:ext cx="7968884" cy="1745415"/>
          </a:xfrm>
          <a:prstGeom prst="wedgeEllipseCallout">
            <a:avLst>
              <a:gd name="adj1" fmla="val -11065"/>
              <a:gd name="adj2" fmla="val -6253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70"/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thường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gì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sáu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9" name="文本框 8">
            <a:extLst>
              <a:ext uri="{FF2B5EF4-FFF2-40B4-BE49-F238E27FC236}">
                <a16:creationId xmlns:a16="http://schemas.microsoft.com/office/drawing/2014/main" id="{CC6B21D3-6CC8-B96D-8E29-63E272313393}"/>
              </a:ext>
            </a:extLst>
          </p:cNvPr>
          <p:cNvSpPr txBox="1"/>
          <p:nvPr/>
        </p:nvSpPr>
        <p:spPr>
          <a:xfrm>
            <a:off x="4079777" y="4965171"/>
            <a:ext cx="7968884" cy="1745415"/>
          </a:xfrm>
          <a:prstGeom prst="wedgeEllipseCallout">
            <a:avLst>
              <a:gd name="adj1" fmla="val 34267"/>
              <a:gd name="adj2" fmla="val -17980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70"/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thường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làm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gì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bảy</a:t>
            </a:r>
            <a:r>
              <a:rPr lang="en-US" altLang="zh-CN" sz="3733" b="1" dirty="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20" name="文本框 8">
            <a:extLst>
              <a:ext uri="{FF2B5EF4-FFF2-40B4-BE49-F238E27FC236}">
                <a16:creationId xmlns:a16="http://schemas.microsoft.com/office/drawing/2014/main" id="{60BDC80B-E7A5-BA12-1D78-2DF040470ACE}"/>
              </a:ext>
            </a:extLst>
          </p:cNvPr>
          <p:cNvSpPr txBox="1"/>
          <p:nvPr/>
        </p:nvSpPr>
        <p:spPr>
          <a:xfrm>
            <a:off x="4071957" y="4958969"/>
            <a:ext cx="7968884" cy="1745415"/>
          </a:xfrm>
          <a:prstGeom prst="wedgeEllipseCallout">
            <a:avLst>
              <a:gd name="adj1" fmla="val 37478"/>
              <a:gd name="adj2" fmla="val -67705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70"/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thường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làm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gì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chủ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733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nhật</a:t>
            </a:r>
            <a:r>
              <a:rPr lang="en-US" altLang="zh-CN" sz="3733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21" name="TextBox 1">
            <a:extLst>
              <a:ext uri="{FF2B5EF4-FFF2-40B4-BE49-F238E27FC236}">
                <a16:creationId xmlns:a16="http://schemas.microsoft.com/office/drawing/2014/main" id="{CA4EAAEE-43EA-8D97-74E9-8445719D49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7832" y="320061"/>
            <a:ext cx="95705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 defTabSz="1219170"/>
            <a:r>
              <a:rPr lang="en-US" altLang="ko-KR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CÁC NGÀY TRONG TUẦN</a:t>
            </a:r>
            <a:endParaRPr lang="en-US" altLang="ko-KR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494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28">
            <a:extLst>
              <a:ext uri="{FF2B5EF4-FFF2-40B4-BE49-F238E27FC236}">
                <a16:creationId xmlns:a16="http://schemas.microsoft.com/office/drawing/2014/main" id="{4FEA14FA-E95E-F911-B479-7176610665AE}"/>
              </a:ext>
            </a:extLst>
          </p:cNvPr>
          <p:cNvSpPr/>
          <p:nvPr/>
        </p:nvSpPr>
        <p:spPr>
          <a:xfrm>
            <a:off x="47328" y="1706605"/>
            <a:ext cx="2740323" cy="4450716"/>
          </a:xfrm>
          <a:prstGeom prst="rect">
            <a:avLst/>
          </a:prstGeom>
          <a:solidFill>
            <a:schemeClr val="tx2">
              <a:lumMod val="50000"/>
            </a:schemeClr>
          </a:solidFill>
          <a:ln w="19050">
            <a:solidFill>
              <a:srgbClr val="B8B3AB"/>
            </a:solidFill>
          </a:ln>
          <a:effectLst>
            <a:outerShdw blurRad="1016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9170"/>
            <a:endParaRPr lang="zh-CN" altLang="en-US" sz="1600">
              <a:solidFill>
                <a:prstClr val="white"/>
              </a:solidFill>
              <a:latin typeface="Cambria" panose="02040503050406030204" pitchFamily="18" charset="0"/>
              <a:ea typeface="宋体" panose="02010600030101010101" pitchFamily="2" charset="-122"/>
            </a:endParaRPr>
          </a:p>
        </p:txBody>
      </p:sp>
      <p:grpSp>
        <p:nvGrpSpPr>
          <p:cNvPr id="3" name="组合 30">
            <a:extLst>
              <a:ext uri="{FF2B5EF4-FFF2-40B4-BE49-F238E27FC236}">
                <a16:creationId xmlns:a16="http://schemas.microsoft.com/office/drawing/2014/main" id="{91A07A01-C71E-28F1-AA87-6B2D094AAA48}"/>
              </a:ext>
            </a:extLst>
          </p:cNvPr>
          <p:cNvGrpSpPr/>
          <p:nvPr/>
        </p:nvGrpSpPr>
        <p:grpSpPr>
          <a:xfrm>
            <a:off x="530330" y="1706603"/>
            <a:ext cx="9982161" cy="2226167"/>
            <a:chOff x="1218941" y="1015336"/>
            <a:chExt cx="7486621" cy="804410"/>
          </a:xfrm>
        </p:grpSpPr>
        <p:sp>
          <p:nvSpPr>
            <p:cNvPr id="4" name="五边形 31">
              <a:extLst>
                <a:ext uri="{FF2B5EF4-FFF2-40B4-BE49-F238E27FC236}">
                  <a16:creationId xmlns:a16="http://schemas.microsoft.com/office/drawing/2014/main" id="{359D9A52-C688-05DA-51B6-76D4C3B600AC}"/>
                </a:ext>
              </a:extLst>
            </p:cNvPr>
            <p:cNvSpPr/>
            <p:nvPr/>
          </p:nvSpPr>
          <p:spPr>
            <a:xfrm>
              <a:off x="1218941" y="1015336"/>
              <a:ext cx="1149917" cy="804410"/>
            </a:xfrm>
            <a:prstGeom prst="homePlate">
              <a:avLst>
                <a:gd name="adj" fmla="val 30537"/>
              </a:avLst>
            </a:prstGeom>
            <a:solidFill>
              <a:srgbClr val="FF5215"/>
            </a:solidFill>
            <a:ln w="19050">
              <a:solidFill>
                <a:srgbClr val="AEB3BB"/>
              </a:solidFill>
            </a:ln>
            <a:effectLst>
              <a:outerShdw blurRad="1016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219170"/>
              <a:endParaRPr lang="zh-CN" altLang="en-US" sz="1600">
                <a:solidFill>
                  <a:prstClr val="white"/>
                </a:solidFill>
                <a:latin typeface="Cambria" panose="020405030504060302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5" name="任意多边形 32">
              <a:extLst>
                <a:ext uri="{FF2B5EF4-FFF2-40B4-BE49-F238E27FC236}">
                  <a16:creationId xmlns:a16="http://schemas.microsoft.com/office/drawing/2014/main" id="{9FE3514F-7B61-70AD-E7B1-29DDE7277B0C}"/>
                </a:ext>
              </a:extLst>
            </p:cNvPr>
            <p:cNvSpPr/>
            <p:nvPr/>
          </p:nvSpPr>
          <p:spPr>
            <a:xfrm>
              <a:off x="2214894" y="1015336"/>
              <a:ext cx="6490668" cy="804410"/>
            </a:xfrm>
            <a:custGeom>
              <a:avLst/>
              <a:gdLst>
                <a:gd name="connsiteX0" fmla="*/ 0 w 5762625"/>
                <a:gd name="connsiteY0" fmla="*/ 0 h 958850"/>
                <a:gd name="connsiteX1" fmla="*/ 3385185 w 5762625"/>
                <a:gd name="connsiteY1" fmla="*/ 0 h 958850"/>
                <a:gd name="connsiteX2" fmla="*/ 5353684 w 5762625"/>
                <a:gd name="connsiteY2" fmla="*/ 0 h 958850"/>
                <a:gd name="connsiteX3" fmla="*/ 5762625 w 5762625"/>
                <a:gd name="connsiteY3" fmla="*/ 0 h 958850"/>
                <a:gd name="connsiteX4" fmla="*/ 5762625 w 5762625"/>
                <a:gd name="connsiteY4" fmla="*/ 958850 h 958850"/>
                <a:gd name="connsiteX5" fmla="*/ 5353684 w 5762625"/>
                <a:gd name="connsiteY5" fmla="*/ 958850 h 958850"/>
                <a:gd name="connsiteX6" fmla="*/ 3385185 w 5762625"/>
                <a:gd name="connsiteY6" fmla="*/ 958850 h 958850"/>
                <a:gd name="connsiteX7" fmla="*/ 0 w 5762625"/>
                <a:gd name="connsiteY7" fmla="*/ 958850 h 958850"/>
                <a:gd name="connsiteX8" fmla="*/ 273685 w 5762625"/>
                <a:gd name="connsiteY8" fmla="*/ 479425 h 958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62625" h="958850">
                  <a:moveTo>
                    <a:pt x="0" y="0"/>
                  </a:moveTo>
                  <a:lnTo>
                    <a:pt x="3385185" y="0"/>
                  </a:lnTo>
                  <a:lnTo>
                    <a:pt x="5353684" y="0"/>
                  </a:lnTo>
                  <a:lnTo>
                    <a:pt x="5762625" y="0"/>
                  </a:lnTo>
                  <a:lnTo>
                    <a:pt x="5762625" y="958850"/>
                  </a:lnTo>
                  <a:lnTo>
                    <a:pt x="5353684" y="958850"/>
                  </a:lnTo>
                  <a:lnTo>
                    <a:pt x="3385185" y="958850"/>
                  </a:lnTo>
                  <a:lnTo>
                    <a:pt x="0" y="958850"/>
                  </a:lnTo>
                  <a:lnTo>
                    <a:pt x="273685" y="479425"/>
                  </a:lnTo>
                  <a:close/>
                </a:path>
              </a:pathLst>
            </a:custGeom>
            <a:solidFill>
              <a:srgbClr val="FFFFFF"/>
            </a:solidFill>
            <a:ln w="19050">
              <a:solidFill>
                <a:srgbClr val="DDDDDD"/>
              </a:solidFill>
            </a:ln>
            <a:effectLst>
              <a:outerShdw blurRad="1016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219170"/>
              <a:endParaRPr lang="zh-CN" altLang="en-US" sz="1600">
                <a:solidFill>
                  <a:prstClr val="black"/>
                </a:solidFill>
                <a:latin typeface="Cambria" panose="020405030504060302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6" name="文本框 15">
              <a:extLst>
                <a:ext uri="{FF2B5EF4-FFF2-40B4-BE49-F238E27FC236}">
                  <a16:creationId xmlns:a16="http://schemas.microsoft.com/office/drawing/2014/main" id="{D046476D-C28E-0F55-48E5-D8B8413E4697}"/>
                </a:ext>
              </a:extLst>
            </p:cNvPr>
            <p:cNvSpPr txBox="1"/>
            <p:nvPr/>
          </p:nvSpPr>
          <p:spPr>
            <a:xfrm>
              <a:off x="2512874" y="1051486"/>
              <a:ext cx="6048672" cy="5967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 defTabSz="1219170">
                <a:lnSpc>
                  <a:spcPct val="150000"/>
                </a:lnSpc>
              </a:pP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Một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tuần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lễ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có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7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ngày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: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thứ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hai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thứ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ba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thứ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năm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thứ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sáu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thứ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bảy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chủ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nhật</a:t>
              </a:r>
              <a:endParaRPr lang="zh-CN" altLang="en-US" sz="3600" b="1" dirty="0">
                <a:solidFill>
                  <a:prstClr val="black"/>
                </a:solidFill>
                <a:latin typeface="Cambria" panose="02040503050406030204" pitchFamily="18" charset="0"/>
                <a:ea typeface="Microsoft YaHei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组合 35">
            <a:extLst>
              <a:ext uri="{FF2B5EF4-FFF2-40B4-BE49-F238E27FC236}">
                <a16:creationId xmlns:a16="http://schemas.microsoft.com/office/drawing/2014/main" id="{5B70C680-2765-E7D4-0DC8-7B30A019209D}"/>
              </a:ext>
            </a:extLst>
          </p:cNvPr>
          <p:cNvGrpSpPr/>
          <p:nvPr/>
        </p:nvGrpSpPr>
        <p:grpSpPr>
          <a:xfrm>
            <a:off x="530328" y="4119995"/>
            <a:ext cx="9982163" cy="2037323"/>
            <a:chOff x="1218940" y="1942273"/>
            <a:chExt cx="6765572" cy="804410"/>
          </a:xfrm>
        </p:grpSpPr>
        <p:sp>
          <p:nvSpPr>
            <p:cNvPr id="8" name="五边形 36">
              <a:extLst>
                <a:ext uri="{FF2B5EF4-FFF2-40B4-BE49-F238E27FC236}">
                  <a16:creationId xmlns:a16="http://schemas.microsoft.com/office/drawing/2014/main" id="{041C819C-5CBD-F1AC-7A23-0899CEFE47BB}"/>
                </a:ext>
              </a:extLst>
            </p:cNvPr>
            <p:cNvSpPr/>
            <p:nvPr/>
          </p:nvSpPr>
          <p:spPr>
            <a:xfrm>
              <a:off x="1218940" y="1942273"/>
              <a:ext cx="1039167" cy="804410"/>
            </a:xfrm>
            <a:prstGeom prst="homePlate">
              <a:avLst>
                <a:gd name="adj" fmla="val 30537"/>
              </a:avLst>
            </a:prstGeom>
            <a:solidFill>
              <a:srgbClr val="FF9900"/>
            </a:solidFill>
            <a:ln w="19050">
              <a:solidFill>
                <a:srgbClr val="C4C4C4"/>
              </a:solidFill>
            </a:ln>
            <a:effectLst>
              <a:outerShdw blurRad="1016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219170"/>
              <a:endParaRPr lang="zh-CN" altLang="en-US" sz="1600">
                <a:solidFill>
                  <a:prstClr val="white"/>
                </a:solidFill>
                <a:latin typeface="Cambria" panose="020405030504060302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9" name="任意多边形 37">
              <a:extLst>
                <a:ext uri="{FF2B5EF4-FFF2-40B4-BE49-F238E27FC236}">
                  <a16:creationId xmlns:a16="http://schemas.microsoft.com/office/drawing/2014/main" id="{0C2FB07B-7027-6C70-75C9-FDF6676DAD34}"/>
                </a:ext>
              </a:extLst>
            </p:cNvPr>
            <p:cNvSpPr/>
            <p:nvPr/>
          </p:nvSpPr>
          <p:spPr>
            <a:xfrm>
              <a:off x="2118972" y="1942273"/>
              <a:ext cx="5865540" cy="804410"/>
            </a:xfrm>
            <a:custGeom>
              <a:avLst/>
              <a:gdLst>
                <a:gd name="connsiteX0" fmla="*/ 0 w 5762625"/>
                <a:gd name="connsiteY0" fmla="*/ 0 h 958850"/>
                <a:gd name="connsiteX1" fmla="*/ 3385185 w 5762625"/>
                <a:gd name="connsiteY1" fmla="*/ 0 h 958850"/>
                <a:gd name="connsiteX2" fmla="*/ 5353684 w 5762625"/>
                <a:gd name="connsiteY2" fmla="*/ 0 h 958850"/>
                <a:gd name="connsiteX3" fmla="*/ 5762625 w 5762625"/>
                <a:gd name="connsiteY3" fmla="*/ 0 h 958850"/>
                <a:gd name="connsiteX4" fmla="*/ 5762625 w 5762625"/>
                <a:gd name="connsiteY4" fmla="*/ 958850 h 958850"/>
                <a:gd name="connsiteX5" fmla="*/ 5353684 w 5762625"/>
                <a:gd name="connsiteY5" fmla="*/ 958850 h 958850"/>
                <a:gd name="connsiteX6" fmla="*/ 3385185 w 5762625"/>
                <a:gd name="connsiteY6" fmla="*/ 958850 h 958850"/>
                <a:gd name="connsiteX7" fmla="*/ 0 w 5762625"/>
                <a:gd name="connsiteY7" fmla="*/ 958850 h 958850"/>
                <a:gd name="connsiteX8" fmla="*/ 273685 w 5762625"/>
                <a:gd name="connsiteY8" fmla="*/ 479425 h 958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62625" h="958850">
                  <a:moveTo>
                    <a:pt x="0" y="0"/>
                  </a:moveTo>
                  <a:lnTo>
                    <a:pt x="3385185" y="0"/>
                  </a:lnTo>
                  <a:lnTo>
                    <a:pt x="5353684" y="0"/>
                  </a:lnTo>
                  <a:lnTo>
                    <a:pt x="5762625" y="0"/>
                  </a:lnTo>
                  <a:lnTo>
                    <a:pt x="5762625" y="958850"/>
                  </a:lnTo>
                  <a:lnTo>
                    <a:pt x="5353684" y="958850"/>
                  </a:lnTo>
                  <a:lnTo>
                    <a:pt x="3385185" y="958850"/>
                  </a:lnTo>
                  <a:lnTo>
                    <a:pt x="0" y="958850"/>
                  </a:lnTo>
                  <a:lnTo>
                    <a:pt x="273685" y="479425"/>
                  </a:lnTo>
                  <a:close/>
                </a:path>
              </a:pathLst>
            </a:custGeom>
            <a:solidFill>
              <a:srgbClr val="FFFFFF"/>
            </a:solidFill>
            <a:ln w="19050">
              <a:solidFill>
                <a:srgbClr val="DDDDDD"/>
              </a:solidFill>
            </a:ln>
            <a:effectLst>
              <a:outerShdw blurRad="1016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219170"/>
              <a:endParaRPr lang="zh-CN" altLang="en-US" sz="1600">
                <a:solidFill>
                  <a:prstClr val="black">
                    <a:lumMod val="65000"/>
                    <a:lumOff val="35000"/>
                  </a:prstClr>
                </a:solidFill>
                <a:latin typeface="Cambria" panose="020405030504060302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0" name="文本框 17">
              <a:extLst>
                <a:ext uri="{FF2B5EF4-FFF2-40B4-BE49-F238E27FC236}">
                  <a16:creationId xmlns:a16="http://schemas.microsoft.com/office/drawing/2014/main" id="{5F32635A-0E97-5757-4E5B-8FCFD21DC128}"/>
                </a:ext>
              </a:extLst>
            </p:cNvPr>
            <p:cNvSpPr txBox="1"/>
            <p:nvPr/>
          </p:nvSpPr>
          <p:spPr>
            <a:xfrm>
              <a:off x="2388253" y="1963845"/>
              <a:ext cx="5406564" cy="6761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219170">
                <a:lnSpc>
                  <a:spcPct val="150000"/>
                </a:lnSpc>
              </a:pP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Thứ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hai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là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ngày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đầu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tuần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chủ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nhật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là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ngày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cuối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tuần</a:t>
              </a:r>
              <a:endParaRPr lang="zh-CN" altLang="en-US" sz="3733" b="1" dirty="0">
                <a:solidFill>
                  <a:prstClr val="black"/>
                </a:solidFill>
                <a:latin typeface="Cambria" panose="02040503050406030204" pitchFamily="18" charset="0"/>
                <a:ea typeface="Microsoft YaHei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1" name="任意多边形 54">
            <a:extLst>
              <a:ext uri="{FF2B5EF4-FFF2-40B4-BE49-F238E27FC236}">
                <a16:creationId xmlns:a16="http://schemas.microsoft.com/office/drawing/2014/main" id="{3E8A1C1A-38E2-651D-9F04-B0C3F973709E}"/>
              </a:ext>
            </a:extLst>
          </p:cNvPr>
          <p:cNvSpPr/>
          <p:nvPr/>
        </p:nvSpPr>
        <p:spPr>
          <a:xfrm rot="13500000">
            <a:off x="1858685" y="1519704"/>
            <a:ext cx="2019" cy="2019"/>
          </a:xfrm>
          <a:custGeom>
            <a:avLst/>
            <a:gdLst>
              <a:gd name="connsiteX0" fmla="*/ 2018 w 2018"/>
              <a:gd name="connsiteY0" fmla="*/ 2018 h 2018"/>
              <a:gd name="connsiteX1" fmla="*/ 0 w 2018"/>
              <a:gd name="connsiteY1" fmla="*/ 0 h 2018"/>
              <a:gd name="connsiteX2" fmla="*/ 1213 w 2018"/>
              <a:gd name="connsiteY2" fmla="*/ 805 h 2018"/>
              <a:gd name="connsiteX3" fmla="*/ 2018 w 2018"/>
              <a:gd name="connsiteY3" fmla="*/ 2018 h 2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18" h="2018">
                <a:moveTo>
                  <a:pt x="2018" y="2018"/>
                </a:moveTo>
                <a:lnTo>
                  <a:pt x="0" y="0"/>
                </a:lnTo>
                <a:lnTo>
                  <a:pt x="1213" y="805"/>
                </a:lnTo>
                <a:lnTo>
                  <a:pt x="2018" y="20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1219170"/>
            <a:endParaRPr lang="zh-CN" altLang="en-US" sz="2400">
              <a:solidFill>
                <a:prstClr val="white"/>
              </a:solidFill>
              <a:latin typeface="Cambria" panose="02040503050406030204" pitchFamily="18" charset="0"/>
              <a:ea typeface="宋体" panose="02010600030101010101" pitchFamily="2" charset="-122"/>
            </a:endParaRPr>
          </a:p>
        </p:txBody>
      </p:sp>
      <p:pic>
        <p:nvPicPr>
          <p:cNvPr id="12" name="Picture 2" descr="E:\0000000我图PPT\00001PNG素材\儿童卡通\照相小孩.png">
            <a:extLst>
              <a:ext uri="{FF2B5EF4-FFF2-40B4-BE49-F238E27FC236}">
                <a16:creationId xmlns:a16="http://schemas.microsoft.com/office/drawing/2014/main" id="{AE6257FA-938C-1819-576D-D5BEF3C00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784299" y="2084329"/>
            <a:ext cx="3979333" cy="513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Administrator\Desktop\GA ĐT TOAN\logo kham pha.jpg">
            <a:extLst>
              <a:ext uri="{FF2B5EF4-FFF2-40B4-BE49-F238E27FC236}">
                <a16:creationId xmlns:a16="http://schemas.microsoft.com/office/drawing/2014/main" id="{B8DEE865-6A59-C828-BA6A-3A9B3BD31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3" y="542926"/>
            <a:ext cx="2752722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">
            <a:extLst>
              <a:ext uri="{FF2B5EF4-FFF2-40B4-BE49-F238E27FC236}">
                <a16:creationId xmlns:a16="http://schemas.microsoft.com/office/drawing/2014/main" id="{772E3CED-5D93-557D-7A57-B77D4EA922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3132" y="539136"/>
            <a:ext cx="9570587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 defTabSz="1219170"/>
            <a:r>
              <a:rPr lang="en-US" altLang="ko-KR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CÁC NGÀY TRONG TUẦN</a:t>
            </a:r>
            <a:endParaRPr lang="en-US" altLang="ko-KR" sz="2133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16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É HỌC CÁC THỨ TRONG TUẦN - 7 NGÀY TRONG TUẦN, THỨ HAI ĐẾN CHỦ NHẬT - SỨA TV">
            <a:hlinkClick r:id="" action="ppaction://media"/>
            <a:extLst>
              <a:ext uri="{FF2B5EF4-FFF2-40B4-BE49-F238E27FC236}">
                <a16:creationId xmlns:a16="http://schemas.microsoft.com/office/drawing/2014/main" id="{CA549B1B-4F5C-CB2A-42E2-3E4591B4081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490" end="20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27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8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39">
            <a:extLst>
              <a:ext uri="{FF2B5EF4-FFF2-40B4-BE49-F238E27FC236}">
                <a16:creationId xmlns:a16="http://schemas.microsoft.com/office/drawing/2014/main" id="{D67864B1-28DF-F025-BB33-8421FDBBB444}"/>
              </a:ext>
            </a:extLst>
          </p:cNvPr>
          <p:cNvGrpSpPr/>
          <p:nvPr/>
        </p:nvGrpSpPr>
        <p:grpSpPr>
          <a:xfrm>
            <a:off x="96013" y="1028734"/>
            <a:ext cx="11952649" cy="3117924"/>
            <a:chOff x="1091949" y="975489"/>
            <a:chExt cx="6865938" cy="1641473"/>
          </a:xfrm>
        </p:grpSpPr>
        <p:sp>
          <p:nvSpPr>
            <p:cNvPr id="3" name="AutoShape 105">
              <a:extLst>
                <a:ext uri="{FF2B5EF4-FFF2-40B4-BE49-F238E27FC236}">
                  <a16:creationId xmlns:a16="http://schemas.microsoft.com/office/drawing/2014/main" id="{97F207EB-0F0E-23FF-7424-368F430154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8787" y="1076582"/>
              <a:ext cx="6769100" cy="1485796"/>
            </a:xfrm>
            <a:prstGeom prst="rightArrow">
              <a:avLst/>
            </a:prstGeom>
            <a:solidFill>
              <a:schemeClr val="bg1"/>
            </a:solidFill>
            <a:ln w="9525">
              <a:noFill/>
              <a:miter lim="800000"/>
            </a:ln>
            <a:effectLst>
              <a:outerShdw blurRad="50800" dist="38100" dir="2700000" algn="tl" rotWithShape="0">
                <a:prstClr val="black">
                  <a:alpha val="20000"/>
                </a:prstClr>
              </a:outerShdw>
            </a:effectLst>
          </p:spPr>
          <p:txBody>
            <a:bodyPr/>
            <a:lstStyle/>
            <a:p>
              <a:pPr defTabSz="1219170">
                <a:defRPr/>
              </a:pPr>
              <a:endParaRPr lang="en-US" sz="2133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grpSp>
          <p:nvGrpSpPr>
            <p:cNvPr id="4" name="Group 27">
              <a:extLst>
                <a:ext uri="{FF2B5EF4-FFF2-40B4-BE49-F238E27FC236}">
                  <a16:creationId xmlns:a16="http://schemas.microsoft.com/office/drawing/2014/main" id="{A6880656-EF27-5FB6-3DDD-F7696AE5F0A8}"/>
                </a:ext>
              </a:extLst>
            </p:cNvPr>
            <p:cNvGrpSpPr/>
            <p:nvPr/>
          </p:nvGrpSpPr>
          <p:grpSpPr bwMode="auto">
            <a:xfrm>
              <a:off x="1091949" y="975489"/>
              <a:ext cx="6189663" cy="1641473"/>
              <a:chOff x="152400" y="826841"/>
              <a:chExt cx="4153719" cy="1101056"/>
            </a:xfrm>
          </p:grpSpPr>
          <p:sp>
            <p:nvSpPr>
              <p:cNvPr id="5" name="Freeform 28">
                <a:extLst>
                  <a:ext uri="{FF2B5EF4-FFF2-40B4-BE49-F238E27FC236}">
                    <a16:creationId xmlns:a16="http://schemas.microsoft.com/office/drawing/2014/main" id="{B9856223-CF79-9C5E-2C91-7704AC76F7A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401852" y="929434"/>
                <a:ext cx="1652931" cy="919685"/>
              </a:xfrm>
              <a:custGeom>
                <a:avLst/>
                <a:gdLst/>
                <a:ahLst/>
                <a:cxnLst>
                  <a:cxn ang="0">
                    <a:pos x="5749" y="1787"/>
                  </a:cxn>
                  <a:cxn ang="0">
                    <a:pos x="5679" y="2072"/>
                  </a:cxn>
                  <a:cxn ang="0">
                    <a:pos x="5595" y="2262"/>
                  </a:cxn>
                  <a:cxn ang="0">
                    <a:pos x="5434" y="2502"/>
                  </a:cxn>
                  <a:cxn ang="0">
                    <a:pos x="5231" y="2712"/>
                  </a:cxn>
                  <a:cxn ang="0">
                    <a:pos x="5064" y="2840"/>
                  </a:cxn>
                  <a:cxn ang="0">
                    <a:pos x="4804" y="2990"/>
                  </a:cxn>
                  <a:cxn ang="0">
                    <a:pos x="4475" y="3117"/>
                  </a:cxn>
                  <a:cxn ang="0">
                    <a:pos x="4164" y="3183"/>
                  </a:cxn>
                  <a:cxn ang="0">
                    <a:pos x="3836" y="3206"/>
                  </a:cxn>
                  <a:cxn ang="0">
                    <a:pos x="1642" y="3189"/>
                  </a:cxn>
                  <a:cxn ang="0">
                    <a:pos x="1178" y="3082"/>
                  </a:cxn>
                  <a:cxn ang="0">
                    <a:pos x="878" y="2952"/>
                  </a:cxn>
                  <a:cxn ang="0">
                    <a:pos x="513" y="2698"/>
                  </a:cxn>
                  <a:cxn ang="0">
                    <a:pos x="228" y="2369"/>
                  </a:cxn>
                  <a:cxn ang="0">
                    <a:pos x="112" y="2150"/>
                  </a:cxn>
                  <a:cxn ang="0">
                    <a:pos x="24" y="1872"/>
                  </a:cxn>
                  <a:cxn ang="0">
                    <a:pos x="0" y="1616"/>
                  </a:cxn>
                  <a:cxn ang="0">
                    <a:pos x="17" y="1377"/>
                  </a:cxn>
                  <a:cxn ang="0">
                    <a:pos x="95" y="1096"/>
                  </a:cxn>
                  <a:cxn ang="0">
                    <a:pos x="185" y="909"/>
                  </a:cxn>
                  <a:cxn ang="0">
                    <a:pos x="352" y="672"/>
                  </a:cxn>
                  <a:cxn ang="0">
                    <a:pos x="562" y="468"/>
                  </a:cxn>
                  <a:cxn ang="0">
                    <a:pos x="731" y="343"/>
                  </a:cxn>
                  <a:cxn ang="0">
                    <a:pos x="995" y="197"/>
                  </a:cxn>
                  <a:cxn ang="0">
                    <a:pos x="1328" y="78"/>
                  </a:cxn>
                  <a:cxn ang="0">
                    <a:pos x="1642" y="17"/>
                  </a:cxn>
                  <a:cxn ang="0">
                    <a:pos x="1924" y="0"/>
                  </a:cxn>
                  <a:cxn ang="0">
                    <a:pos x="4187" y="26"/>
                  </a:cxn>
                  <a:cxn ang="0">
                    <a:pos x="4643" y="147"/>
                  </a:cxn>
                  <a:cxn ang="0">
                    <a:pos x="4938" y="286"/>
                  </a:cxn>
                  <a:cxn ang="0">
                    <a:pos x="5293" y="551"/>
                  </a:cxn>
                  <a:cxn ang="0">
                    <a:pos x="5564" y="891"/>
                  </a:cxn>
                  <a:cxn ang="0">
                    <a:pos x="5665" y="1094"/>
                  </a:cxn>
                  <a:cxn ang="0">
                    <a:pos x="5743" y="1377"/>
                  </a:cxn>
                  <a:cxn ang="0">
                    <a:pos x="5760" y="1588"/>
                  </a:cxn>
                  <a:cxn ang="0">
                    <a:pos x="826" y="2066"/>
                  </a:cxn>
                  <a:cxn ang="0">
                    <a:pos x="1005" y="2245"/>
                  </a:cxn>
                  <a:cxn ang="0">
                    <a:pos x="1354" y="2441"/>
                  </a:cxn>
                  <a:cxn ang="0">
                    <a:pos x="1789" y="2537"/>
                  </a:cxn>
                  <a:cxn ang="0">
                    <a:pos x="3937" y="2540"/>
                  </a:cxn>
                  <a:cxn ang="0">
                    <a:pos x="4274" y="2484"/>
                  </a:cxn>
                  <a:cxn ang="0">
                    <a:pos x="4568" y="2367"/>
                  </a:cxn>
                  <a:cxn ang="0">
                    <a:pos x="4744" y="2253"/>
                  </a:cxn>
                  <a:cxn ang="0">
                    <a:pos x="4934" y="2066"/>
                  </a:cxn>
                  <a:cxn ang="0">
                    <a:pos x="5030" y="1908"/>
                  </a:cxn>
                  <a:cxn ang="0">
                    <a:pos x="5096" y="1616"/>
                  </a:cxn>
                  <a:cxn ang="0">
                    <a:pos x="5074" y="1422"/>
                  </a:cxn>
                  <a:cxn ang="0">
                    <a:pos x="4987" y="1220"/>
                  </a:cxn>
                  <a:cxn ang="0">
                    <a:pos x="4755" y="963"/>
                  </a:cxn>
                  <a:cxn ang="0">
                    <a:pos x="4516" y="814"/>
                  </a:cxn>
                  <a:cxn ang="0">
                    <a:pos x="4103" y="686"/>
                  </a:cxn>
                  <a:cxn ang="0">
                    <a:pos x="1924" y="664"/>
                  </a:cxn>
                  <a:cxn ang="0">
                    <a:pos x="1578" y="699"/>
                  </a:cxn>
                  <a:cxn ang="0">
                    <a:pos x="1270" y="800"/>
                  </a:cxn>
                  <a:cxn ang="0">
                    <a:pos x="1082" y="906"/>
                  </a:cxn>
                  <a:cxn ang="0">
                    <a:pos x="872" y="1085"/>
                  </a:cxn>
                  <a:cxn ang="0">
                    <a:pos x="750" y="1259"/>
                  </a:cxn>
                  <a:cxn ang="0">
                    <a:pos x="669" y="1504"/>
                  </a:cxn>
                  <a:cxn ang="0">
                    <a:pos x="669" y="1702"/>
                  </a:cxn>
                  <a:cxn ang="0">
                    <a:pos x="750" y="1948"/>
                  </a:cxn>
                </a:cxnLst>
                <a:rect l="0" t="0" r="r" b="b"/>
                <a:pathLst>
                  <a:path w="5760" h="3206">
                    <a:moveTo>
                      <a:pt x="5760" y="1590"/>
                    </a:moveTo>
                    <a:lnTo>
                      <a:pt x="5760" y="1616"/>
                    </a:lnTo>
                    <a:lnTo>
                      <a:pt x="5760" y="1616"/>
                    </a:lnTo>
                    <a:lnTo>
                      <a:pt x="5758" y="1659"/>
                    </a:lnTo>
                    <a:lnTo>
                      <a:pt x="5757" y="1702"/>
                    </a:lnTo>
                    <a:lnTo>
                      <a:pt x="5754" y="1745"/>
                    </a:lnTo>
                    <a:lnTo>
                      <a:pt x="5749" y="1787"/>
                    </a:lnTo>
                    <a:lnTo>
                      <a:pt x="5743" y="1829"/>
                    </a:lnTo>
                    <a:lnTo>
                      <a:pt x="5736" y="1872"/>
                    </a:lnTo>
                    <a:lnTo>
                      <a:pt x="5726" y="1911"/>
                    </a:lnTo>
                    <a:lnTo>
                      <a:pt x="5717" y="1953"/>
                    </a:lnTo>
                    <a:lnTo>
                      <a:pt x="5705" y="1994"/>
                    </a:lnTo>
                    <a:lnTo>
                      <a:pt x="5693" y="2034"/>
                    </a:lnTo>
                    <a:lnTo>
                      <a:pt x="5679" y="2072"/>
                    </a:lnTo>
                    <a:lnTo>
                      <a:pt x="5665" y="2112"/>
                    </a:lnTo>
                    <a:lnTo>
                      <a:pt x="5648" y="2150"/>
                    </a:lnTo>
                    <a:lnTo>
                      <a:pt x="5631" y="2188"/>
                    </a:lnTo>
                    <a:lnTo>
                      <a:pt x="5613" y="2225"/>
                    </a:lnTo>
                    <a:lnTo>
                      <a:pt x="5595" y="2262"/>
                    </a:lnTo>
                    <a:lnTo>
                      <a:pt x="5595" y="2262"/>
                    </a:lnTo>
                    <a:lnTo>
                      <a:pt x="5595" y="2262"/>
                    </a:lnTo>
                    <a:lnTo>
                      <a:pt x="5575" y="2299"/>
                    </a:lnTo>
                    <a:lnTo>
                      <a:pt x="5553" y="2334"/>
                    </a:lnTo>
                    <a:lnTo>
                      <a:pt x="5532" y="2369"/>
                    </a:lnTo>
                    <a:lnTo>
                      <a:pt x="5509" y="2403"/>
                    </a:lnTo>
                    <a:lnTo>
                      <a:pt x="5485" y="2436"/>
                    </a:lnTo>
                    <a:lnTo>
                      <a:pt x="5460" y="2470"/>
                    </a:lnTo>
                    <a:lnTo>
                      <a:pt x="5434" y="2502"/>
                    </a:lnTo>
                    <a:lnTo>
                      <a:pt x="5407" y="2534"/>
                    </a:lnTo>
                    <a:lnTo>
                      <a:pt x="5380" y="2566"/>
                    </a:lnTo>
                    <a:lnTo>
                      <a:pt x="5351" y="2597"/>
                    </a:lnTo>
                    <a:lnTo>
                      <a:pt x="5322" y="2626"/>
                    </a:lnTo>
                    <a:lnTo>
                      <a:pt x="5293" y="2655"/>
                    </a:lnTo>
                    <a:lnTo>
                      <a:pt x="5263" y="2684"/>
                    </a:lnTo>
                    <a:lnTo>
                      <a:pt x="5231" y="2712"/>
                    </a:lnTo>
                    <a:lnTo>
                      <a:pt x="5198" y="2739"/>
                    </a:lnTo>
                    <a:lnTo>
                      <a:pt x="5166" y="2765"/>
                    </a:lnTo>
                    <a:lnTo>
                      <a:pt x="5166" y="2765"/>
                    </a:lnTo>
                    <a:lnTo>
                      <a:pt x="5166" y="2765"/>
                    </a:lnTo>
                    <a:lnTo>
                      <a:pt x="5133" y="2791"/>
                    </a:lnTo>
                    <a:lnTo>
                      <a:pt x="5099" y="2816"/>
                    </a:lnTo>
                    <a:lnTo>
                      <a:pt x="5064" y="2840"/>
                    </a:lnTo>
                    <a:lnTo>
                      <a:pt x="5029" y="2865"/>
                    </a:lnTo>
                    <a:lnTo>
                      <a:pt x="4993" y="2888"/>
                    </a:lnTo>
                    <a:lnTo>
                      <a:pt x="4957" y="2909"/>
                    </a:lnTo>
                    <a:lnTo>
                      <a:pt x="4918" y="2931"/>
                    </a:lnTo>
                    <a:lnTo>
                      <a:pt x="4882" y="2952"/>
                    </a:lnTo>
                    <a:lnTo>
                      <a:pt x="4843" y="2972"/>
                    </a:lnTo>
                    <a:lnTo>
                      <a:pt x="4804" y="2990"/>
                    </a:lnTo>
                    <a:lnTo>
                      <a:pt x="4765" y="3009"/>
                    </a:lnTo>
                    <a:lnTo>
                      <a:pt x="4724" y="3027"/>
                    </a:lnTo>
                    <a:lnTo>
                      <a:pt x="4684" y="3044"/>
                    </a:lnTo>
                    <a:lnTo>
                      <a:pt x="4643" y="3061"/>
                    </a:lnTo>
                    <a:lnTo>
                      <a:pt x="4560" y="3090"/>
                    </a:lnTo>
                    <a:lnTo>
                      <a:pt x="4517" y="3103"/>
                    </a:lnTo>
                    <a:lnTo>
                      <a:pt x="4475" y="3117"/>
                    </a:lnTo>
                    <a:lnTo>
                      <a:pt x="4432" y="3128"/>
                    </a:lnTo>
                    <a:lnTo>
                      <a:pt x="4387" y="3140"/>
                    </a:lnTo>
                    <a:lnTo>
                      <a:pt x="4344" y="3151"/>
                    </a:lnTo>
                    <a:lnTo>
                      <a:pt x="4300" y="3160"/>
                    </a:lnTo>
                    <a:lnTo>
                      <a:pt x="4254" y="3169"/>
                    </a:lnTo>
                    <a:lnTo>
                      <a:pt x="4210" y="3177"/>
                    </a:lnTo>
                    <a:lnTo>
                      <a:pt x="4164" y="3183"/>
                    </a:lnTo>
                    <a:lnTo>
                      <a:pt x="4118" y="3189"/>
                    </a:lnTo>
                    <a:lnTo>
                      <a:pt x="4072" y="3194"/>
                    </a:lnTo>
                    <a:lnTo>
                      <a:pt x="4025" y="3198"/>
                    </a:lnTo>
                    <a:lnTo>
                      <a:pt x="3979" y="3201"/>
                    </a:lnTo>
                    <a:lnTo>
                      <a:pt x="3931" y="3204"/>
                    </a:lnTo>
                    <a:lnTo>
                      <a:pt x="3884" y="3206"/>
                    </a:lnTo>
                    <a:lnTo>
                      <a:pt x="3836" y="3206"/>
                    </a:lnTo>
                    <a:lnTo>
                      <a:pt x="3836" y="3206"/>
                    </a:lnTo>
                    <a:lnTo>
                      <a:pt x="1924" y="3206"/>
                    </a:lnTo>
                    <a:lnTo>
                      <a:pt x="1924" y="3206"/>
                    </a:lnTo>
                    <a:lnTo>
                      <a:pt x="1852" y="3206"/>
                    </a:lnTo>
                    <a:lnTo>
                      <a:pt x="1781" y="3201"/>
                    </a:lnTo>
                    <a:lnTo>
                      <a:pt x="1711" y="3197"/>
                    </a:lnTo>
                    <a:lnTo>
                      <a:pt x="1642" y="3189"/>
                    </a:lnTo>
                    <a:lnTo>
                      <a:pt x="1573" y="3180"/>
                    </a:lnTo>
                    <a:lnTo>
                      <a:pt x="1506" y="3169"/>
                    </a:lnTo>
                    <a:lnTo>
                      <a:pt x="1438" y="3155"/>
                    </a:lnTo>
                    <a:lnTo>
                      <a:pt x="1373" y="3140"/>
                    </a:lnTo>
                    <a:lnTo>
                      <a:pt x="1307" y="3123"/>
                    </a:lnTo>
                    <a:lnTo>
                      <a:pt x="1243" y="3103"/>
                    </a:lnTo>
                    <a:lnTo>
                      <a:pt x="1178" y="3082"/>
                    </a:lnTo>
                    <a:lnTo>
                      <a:pt x="1117" y="3061"/>
                    </a:lnTo>
                    <a:lnTo>
                      <a:pt x="1056" y="3036"/>
                    </a:lnTo>
                    <a:lnTo>
                      <a:pt x="995" y="3009"/>
                    </a:lnTo>
                    <a:lnTo>
                      <a:pt x="937" y="2981"/>
                    </a:lnTo>
                    <a:lnTo>
                      <a:pt x="878" y="2952"/>
                    </a:lnTo>
                    <a:lnTo>
                      <a:pt x="878" y="2952"/>
                    </a:lnTo>
                    <a:lnTo>
                      <a:pt x="878" y="2952"/>
                    </a:lnTo>
                    <a:lnTo>
                      <a:pt x="822" y="2920"/>
                    </a:lnTo>
                    <a:lnTo>
                      <a:pt x="767" y="2888"/>
                    </a:lnTo>
                    <a:lnTo>
                      <a:pt x="713" y="2852"/>
                    </a:lnTo>
                    <a:lnTo>
                      <a:pt x="661" y="2816"/>
                    </a:lnTo>
                    <a:lnTo>
                      <a:pt x="611" y="2779"/>
                    </a:lnTo>
                    <a:lnTo>
                      <a:pt x="562" y="2739"/>
                    </a:lnTo>
                    <a:lnTo>
                      <a:pt x="513" y="2698"/>
                    </a:lnTo>
                    <a:lnTo>
                      <a:pt x="467" y="2655"/>
                    </a:lnTo>
                    <a:lnTo>
                      <a:pt x="422" y="2611"/>
                    </a:lnTo>
                    <a:lnTo>
                      <a:pt x="380" y="2566"/>
                    </a:lnTo>
                    <a:lnTo>
                      <a:pt x="340" y="2519"/>
                    </a:lnTo>
                    <a:lnTo>
                      <a:pt x="300" y="2470"/>
                    </a:lnTo>
                    <a:lnTo>
                      <a:pt x="263" y="2421"/>
                    </a:lnTo>
                    <a:lnTo>
                      <a:pt x="228" y="2369"/>
                    </a:lnTo>
                    <a:lnTo>
                      <a:pt x="196" y="2317"/>
                    </a:lnTo>
                    <a:lnTo>
                      <a:pt x="165" y="2262"/>
                    </a:lnTo>
                    <a:lnTo>
                      <a:pt x="165" y="2262"/>
                    </a:lnTo>
                    <a:lnTo>
                      <a:pt x="165" y="2262"/>
                    </a:lnTo>
                    <a:lnTo>
                      <a:pt x="145" y="2225"/>
                    </a:lnTo>
                    <a:lnTo>
                      <a:pt x="129" y="2188"/>
                    </a:lnTo>
                    <a:lnTo>
                      <a:pt x="112" y="2150"/>
                    </a:lnTo>
                    <a:lnTo>
                      <a:pt x="95" y="2112"/>
                    </a:lnTo>
                    <a:lnTo>
                      <a:pt x="81" y="2072"/>
                    </a:lnTo>
                    <a:lnTo>
                      <a:pt x="67" y="2034"/>
                    </a:lnTo>
                    <a:lnTo>
                      <a:pt x="55" y="1994"/>
                    </a:lnTo>
                    <a:lnTo>
                      <a:pt x="43" y="1953"/>
                    </a:lnTo>
                    <a:lnTo>
                      <a:pt x="34" y="1911"/>
                    </a:lnTo>
                    <a:lnTo>
                      <a:pt x="24" y="1872"/>
                    </a:lnTo>
                    <a:lnTo>
                      <a:pt x="17" y="1829"/>
                    </a:lnTo>
                    <a:lnTo>
                      <a:pt x="11" y="1787"/>
                    </a:lnTo>
                    <a:lnTo>
                      <a:pt x="6" y="1745"/>
                    </a:lnTo>
                    <a:lnTo>
                      <a:pt x="3" y="1702"/>
                    </a:lnTo>
                    <a:lnTo>
                      <a:pt x="0" y="1659"/>
                    </a:lnTo>
                    <a:lnTo>
                      <a:pt x="0" y="1616"/>
                    </a:lnTo>
                    <a:lnTo>
                      <a:pt x="0" y="1616"/>
                    </a:lnTo>
                    <a:lnTo>
                      <a:pt x="0" y="1590"/>
                    </a:lnTo>
                    <a:lnTo>
                      <a:pt x="0" y="1590"/>
                    </a:lnTo>
                    <a:lnTo>
                      <a:pt x="0" y="1547"/>
                    </a:lnTo>
                    <a:lnTo>
                      <a:pt x="3" y="1504"/>
                    </a:lnTo>
                    <a:lnTo>
                      <a:pt x="6" y="1461"/>
                    </a:lnTo>
                    <a:lnTo>
                      <a:pt x="11" y="1420"/>
                    </a:lnTo>
                    <a:lnTo>
                      <a:pt x="17" y="1377"/>
                    </a:lnTo>
                    <a:lnTo>
                      <a:pt x="24" y="1336"/>
                    </a:lnTo>
                    <a:lnTo>
                      <a:pt x="34" y="1295"/>
                    </a:lnTo>
                    <a:lnTo>
                      <a:pt x="43" y="1253"/>
                    </a:lnTo>
                    <a:lnTo>
                      <a:pt x="55" y="1214"/>
                    </a:lnTo>
                    <a:lnTo>
                      <a:pt x="67" y="1174"/>
                    </a:lnTo>
                    <a:lnTo>
                      <a:pt x="81" y="1134"/>
                    </a:lnTo>
                    <a:lnTo>
                      <a:pt x="95" y="1096"/>
                    </a:lnTo>
                    <a:lnTo>
                      <a:pt x="112" y="1056"/>
                    </a:lnTo>
                    <a:lnTo>
                      <a:pt x="129" y="1019"/>
                    </a:lnTo>
                    <a:lnTo>
                      <a:pt x="145" y="981"/>
                    </a:lnTo>
                    <a:lnTo>
                      <a:pt x="165" y="944"/>
                    </a:lnTo>
                    <a:lnTo>
                      <a:pt x="165" y="944"/>
                    </a:lnTo>
                    <a:lnTo>
                      <a:pt x="165" y="944"/>
                    </a:lnTo>
                    <a:lnTo>
                      <a:pt x="185" y="909"/>
                    </a:lnTo>
                    <a:lnTo>
                      <a:pt x="207" y="872"/>
                    </a:lnTo>
                    <a:lnTo>
                      <a:pt x="228" y="839"/>
                    </a:lnTo>
                    <a:lnTo>
                      <a:pt x="251" y="803"/>
                    </a:lnTo>
                    <a:lnTo>
                      <a:pt x="275" y="770"/>
                    </a:lnTo>
                    <a:lnTo>
                      <a:pt x="300" y="736"/>
                    </a:lnTo>
                    <a:lnTo>
                      <a:pt x="326" y="704"/>
                    </a:lnTo>
                    <a:lnTo>
                      <a:pt x="352" y="672"/>
                    </a:lnTo>
                    <a:lnTo>
                      <a:pt x="380" y="641"/>
                    </a:lnTo>
                    <a:lnTo>
                      <a:pt x="409" y="611"/>
                    </a:lnTo>
                    <a:lnTo>
                      <a:pt x="438" y="580"/>
                    </a:lnTo>
                    <a:lnTo>
                      <a:pt x="467" y="551"/>
                    </a:lnTo>
                    <a:lnTo>
                      <a:pt x="497" y="523"/>
                    </a:lnTo>
                    <a:lnTo>
                      <a:pt x="529" y="494"/>
                    </a:lnTo>
                    <a:lnTo>
                      <a:pt x="562" y="468"/>
                    </a:lnTo>
                    <a:lnTo>
                      <a:pt x="594" y="441"/>
                    </a:lnTo>
                    <a:lnTo>
                      <a:pt x="594" y="441"/>
                    </a:lnTo>
                    <a:lnTo>
                      <a:pt x="594" y="441"/>
                    </a:lnTo>
                    <a:lnTo>
                      <a:pt x="627" y="416"/>
                    </a:lnTo>
                    <a:lnTo>
                      <a:pt x="661" y="390"/>
                    </a:lnTo>
                    <a:lnTo>
                      <a:pt x="696" y="366"/>
                    </a:lnTo>
                    <a:lnTo>
                      <a:pt x="731" y="343"/>
                    </a:lnTo>
                    <a:lnTo>
                      <a:pt x="767" y="320"/>
                    </a:lnTo>
                    <a:lnTo>
                      <a:pt x="803" y="297"/>
                    </a:lnTo>
                    <a:lnTo>
                      <a:pt x="842" y="275"/>
                    </a:lnTo>
                    <a:lnTo>
                      <a:pt x="878" y="256"/>
                    </a:lnTo>
                    <a:lnTo>
                      <a:pt x="917" y="236"/>
                    </a:lnTo>
                    <a:lnTo>
                      <a:pt x="956" y="216"/>
                    </a:lnTo>
                    <a:lnTo>
                      <a:pt x="995" y="197"/>
                    </a:lnTo>
                    <a:lnTo>
                      <a:pt x="1036" y="181"/>
                    </a:lnTo>
                    <a:lnTo>
                      <a:pt x="1076" y="162"/>
                    </a:lnTo>
                    <a:lnTo>
                      <a:pt x="1117" y="147"/>
                    </a:lnTo>
                    <a:lnTo>
                      <a:pt x="1200" y="116"/>
                    </a:lnTo>
                    <a:lnTo>
                      <a:pt x="1243" y="103"/>
                    </a:lnTo>
                    <a:lnTo>
                      <a:pt x="1285" y="90"/>
                    </a:lnTo>
                    <a:lnTo>
                      <a:pt x="1328" y="78"/>
                    </a:lnTo>
                    <a:lnTo>
                      <a:pt x="1373" y="67"/>
                    </a:lnTo>
                    <a:lnTo>
                      <a:pt x="1416" y="57"/>
                    </a:lnTo>
                    <a:lnTo>
                      <a:pt x="1460" y="47"/>
                    </a:lnTo>
                    <a:lnTo>
                      <a:pt x="1506" y="38"/>
                    </a:lnTo>
                    <a:lnTo>
                      <a:pt x="1550" y="31"/>
                    </a:lnTo>
                    <a:lnTo>
                      <a:pt x="1596" y="23"/>
                    </a:lnTo>
                    <a:lnTo>
                      <a:pt x="1642" y="17"/>
                    </a:lnTo>
                    <a:lnTo>
                      <a:pt x="1688" y="12"/>
                    </a:lnTo>
                    <a:lnTo>
                      <a:pt x="1735" y="8"/>
                    </a:lnTo>
                    <a:lnTo>
                      <a:pt x="1781" y="5"/>
                    </a:lnTo>
                    <a:lnTo>
                      <a:pt x="1829" y="3"/>
                    </a:lnTo>
                    <a:lnTo>
                      <a:pt x="1876" y="2"/>
                    </a:lnTo>
                    <a:lnTo>
                      <a:pt x="1924" y="0"/>
                    </a:lnTo>
                    <a:lnTo>
                      <a:pt x="1924" y="0"/>
                    </a:lnTo>
                    <a:lnTo>
                      <a:pt x="3836" y="0"/>
                    </a:lnTo>
                    <a:lnTo>
                      <a:pt x="3836" y="0"/>
                    </a:lnTo>
                    <a:lnTo>
                      <a:pt x="3908" y="2"/>
                    </a:lnTo>
                    <a:lnTo>
                      <a:pt x="3979" y="5"/>
                    </a:lnTo>
                    <a:lnTo>
                      <a:pt x="4049" y="11"/>
                    </a:lnTo>
                    <a:lnTo>
                      <a:pt x="4118" y="17"/>
                    </a:lnTo>
                    <a:lnTo>
                      <a:pt x="4187" y="26"/>
                    </a:lnTo>
                    <a:lnTo>
                      <a:pt x="4254" y="38"/>
                    </a:lnTo>
                    <a:lnTo>
                      <a:pt x="4322" y="52"/>
                    </a:lnTo>
                    <a:lnTo>
                      <a:pt x="4387" y="67"/>
                    </a:lnTo>
                    <a:lnTo>
                      <a:pt x="4453" y="84"/>
                    </a:lnTo>
                    <a:lnTo>
                      <a:pt x="4517" y="103"/>
                    </a:lnTo>
                    <a:lnTo>
                      <a:pt x="4582" y="124"/>
                    </a:lnTo>
                    <a:lnTo>
                      <a:pt x="4643" y="147"/>
                    </a:lnTo>
                    <a:lnTo>
                      <a:pt x="4704" y="171"/>
                    </a:lnTo>
                    <a:lnTo>
                      <a:pt x="4765" y="197"/>
                    </a:lnTo>
                    <a:lnTo>
                      <a:pt x="4823" y="225"/>
                    </a:lnTo>
                    <a:lnTo>
                      <a:pt x="4882" y="256"/>
                    </a:lnTo>
                    <a:lnTo>
                      <a:pt x="4882" y="256"/>
                    </a:lnTo>
                    <a:lnTo>
                      <a:pt x="4882" y="256"/>
                    </a:lnTo>
                    <a:lnTo>
                      <a:pt x="4938" y="286"/>
                    </a:lnTo>
                    <a:lnTo>
                      <a:pt x="4993" y="320"/>
                    </a:lnTo>
                    <a:lnTo>
                      <a:pt x="5047" y="355"/>
                    </a:lnTo>
                    <a:lnTo>
                      <a:pt x="5099" y="390"/>
                    </a:lnTo>
                    <a:lnTo>
                      <a:pt x="5149" y="428"/>
                    </a:lnTo>
                    <a:lnTo>
                      <a:pt x="5198" y="468"/>
                    </a:lnTo>
                    <a:lnTo>
                      <a:pt x="5247" y="510"/>
                    </a:lnTo>
                    <a:lnTo>
                      <a:pt x="5293" y="551"/>
                    </a:lnTo>
                    <a:lnTo>
                      <a:pt x="5338" y="595"/>
                    </a:lnTo>
                    <a:lnTo>
                      <a:pt x="5380" y="641"/>
                    </a:lnTo>
                    <a:lnTo>
                      <a:pt x="5420" y="689"/>
                    </a:lnTo>
                    <a:lnTo>
                      <a:pt x="5460" y="736"/>
                    </a:lnTo>
                    <a:lnTo>
                      <a:pt x="5497" y="787"/>
                    </a:lnTo>
                    <a:lnTo>
                      <a:pt x="5532" y="839"/>
                    </a:lnTo>
                    <a:lnTo>
                      <a:pt x="5564" y="891"/>
                    </a:lnTo>
                    <a:lnTo>
                      <a:pt x="5595" y="944"/>
                    </a:lnTo>
                    <a:lnTo>
                      <a:pt x="5595" y="944"/>
                    </a:lnTo>
                    <a:lnTo>
                      <a:pt x="5595" y="944"/>
                    </a:lnTo>
                    <a:lnTo>
                      <a:pt x="5613" y="981"/>
                    </a:lnTo>
                    <a:lnTo>
                      <a:pt x="5631" y="1019"/>
                    </a:lnTo>
                    <a:lnTo>
                      <a:pt x="5648" y="1056"/>
                    </a:lnTo>
                    <a:lnTo>
                      <a:pt x="5665" y="1094"/>
                    </a:lnTo>
                    <a:lnTo>
                      <a:pt x="5679" y="1134"/>
                    </a:lnTo>
                    <a:lnTo>
                      <a:pt x="5693" y="1174"/>
                    </a:lnTo>
                    <a:lnTo>
                      <a:pt x="5705" y="1214"/>
                    </a:lnTo>
                    <a:lnTo>
                      <a:pt x="5717" y="1253"/>
                    </a:lnTo>
                    <a:lnTo>
                      <a:pt x="5726" y="1295"/>
                    </a:lnTo>
                    <a:lnTo>
                      <a:pt x="5736" y="1336"/>
                    </a:lnTo>
                    <a:lnTo>
                      <a:pt x="5743" y="1377"/>
                    </a:lnTo>
                    <a:lnTo>
                      <a:pt x="5749" y="1419"/>
                    </a:lnTo>
                    <a:lnTo>
                      <a:pt x="5754" y="1461"/>
                    </a:lnTo>
                    <a:lnTo>
                      <a:pt x="5757" y="1503"/>
                    </a:lnTo>
                    <a:lnTo>
                      <a:pt x="5758" y="1546"/>
                    </a:lnTo>
                    <a:lnTo>
                      <a:pt x="5760" y="1588"/>
                    </a:lnTo>
                    <a:lnTo>
                      <a:pt x="5760" y="1588"/>
                    </a:lnTo>
                    <a:lnTo>
                      <a:pt x="5760" y="1588"/>
                    </a:lnTo>
                    <a:lnTo>
                      <a:pt x="5760" y="1590"/>
                    </a:lnTo>
                    <a:lnTo>
                      <a:pt x="5760" y="1590"/>
                    </a:lnTo>
                    <a:close/>
                    <a:moveTo>
                      <a:pt x="750" y="1948"/>
                    </a:moveTo>
                    <a:lnTo>
                      <a:pt x="750" y="1948"/>
                    </a:lnTo>
                    <a:lnTo>
                      <a:pt x="773" y="1988"/>
                    </a:lnTo>
                    <a:lnTo>
                      <a:pt x="797" y="2026"/>
                    </a:lnTo>
                    <a:lnTo>
                      <a:pt x="826" y="2066"/>
                    </a:lnTo>
                    <a:lnTo>
                      <a:pt x="857" y="2103"/>
                    </a:lnTo>
                    <a:lnTo>
                      <a:pt x="889" y="2139"/>
                    </a:lnTo>
                    <a:lnTo>
                      <a:pt x="926" y="2176"/>
                    </a:lnTo>
                    <a:lnTo>
                      <a:pt x="964" y="2211"/>
                    </a:lnTo>
                    <a:lnTo>
                      <a:pt x="1005" y="2245"/>
                    </a:lnTo>
                    <a:lnTo>
                      <a:pt x="1005" y="2245"/>
                    </a:lnTo>
                    <a:lnTo>
                      <a:pt x="1005" y="2245"/>
                    </a:lnTo>
                    <a:lnTo>
                      <a:pt x="1048" y="2277"/>
                    </a:lnTo>
                    <a:lnTo>
                      <a:pt x="1094" y="2309"/>
                    </a:lnTo>
                    <a:lnTo>
                      <a:pt x="1142" y="2338"/>
                    </a:lnTo>
                    <a:lnTo>
                      <a:pt x="1192" y="2367"/>
                    </a:lnTo>
                    <a:lnTo>
                      <a:pt x="1244" y="2393"/>
                    </a:lnTo>
                    <a:lnTo>
                      <a:pt x="1298" y="2418"/>
                    </a:lnTo>
                    <a:lnTo>
                      <a:pt x="1354" y="2441"/>
                    </a:lnTo>
                    <a:lnTo>
                      <a:pt x="1411" y="2461"/>
                    </a:lnTo>
                    <a:lnTo>
                      <a:pt x="1471" y="2479"/>
                    </a:lnTo>
                    <a:lnTo>
                      <a:pt x="1532" y="2496"/>
                    </a:lnTo>
                    <a:lnTo>
                      <a:pt x="1593" y="2510"/>
                    </a:lnTo>
                    <a:lnTo>
                      <a:pt x="1657" y="2522"/>
                    </a:lnTo>
                    <a:lnTo>
                      <a:pt x="1722" y="2531"/>
                    </a:lnTo>
                    <a:lnTo>
                      <a:pt x="1789" y="2537"/>
                    </a:lnTo>
                    <a:lnTo>
                      <a:pt x="1856" y="2542"/>
                    </a:lnTo>
                    <a:lnTo>
                      <a:pt x="1924" y="2543"/>
                    </a:lnTo>
                    <a:lnTo>
                      <a:pt x="1924" y="2543"/>
                    </a:lnTo>
                    <a:lnTo>
                      <a:pt x="3836" y="2543"/>
                    </a:lnTo>
                    <a:lnTo>
                      <a:pt x="3836" y="2543"/>
                    </a:lnTo>
                    <a:lnTo>
                      <a:pt x="3887" y="2542"/>
                    </a:lnTo>
                    <a:lnTo>
                      <a:pt x="3937" y="2540"/>
                    </a:lnTo>
                    <a:lnTo>
                      <a:pt x="3988" y="2536"/>
                    </a:lnTo>
                    <a:lnTo>
                      <a:pt x="4038" y="2531"/>
                    </a:lnTo>
                    <a:lnTo>
                      <a:pt x="4086" y="2523"/>
                    </a:lnTo>
                    <a:lnTo>
                      <a:pt x="4135" y="2516"/>
                    </a:lnTo>
                    <a:lnTo>
                      <a:pt x="4182" y="2507"/>
                    </a:lnTo>
                    <a:lnTo>
                      <a:pt x="4228" y="2496"/>
                    </a:lnTo>
                    <a:lnTo>
                      <a:pt x="4274" y="2484"/>
                    </a:lnTo>
                    <a:lnTo>
                      <a:pt x="4320" y="2470"/>
                    </a:lnTo>
                    <a:lnTo>
                      <a:pt x="4363" y="2456"/>
                    </a:lnTo>
                    <a:lnTo>
                      <a:pt x="4406" y="2441"/>
                    </a:lnTo>
                    <a:lnTo>
                      <a:pt x="4449" y="2424"/>
                    </a:lnTo>
                    <a:lnTo>
                      <a:pt x="4490" y="2406"/>
                    </a:lnTo>
                    <a:lnTo>
                      <a:pt x="4530" y="2387"/>
                    </a:lnTo>
                    <a:lnTo>
                      <a:pt x="4568" y="2367"/>
                    </a:lnTo>
                    <a:lnTo>
                      <a:pt x="4568" y="2367"/>
                    </a:lnTo>
                    <a:lnTo>
                      <a:pt x="4568" y="2367"/>
                    </a:lnTo>
                    <a:lnTo>
                      <a:pt x="4606" y="2346"/>
                    </a:lnTo>
                    <a:lnTo>
                      <a:pt x="4643" y="2325"/>
                    </a:lnTo>
                    <a:lnTo>
                      <a:pt x="4678" y="2302"/>
                    </a:lnTo>
                    <a:lnTo>
                      <a:pt x="4712" y="2277"/>
                    </a:lnTo>
                    <a:lnTo>
                      <a:pt x="4744" y="2253"/>
                    </a:lnTo>
                    <a:lnTo>
                      <a:pt x="4776" y="2228"/>
                    </a:lnTo>
                    <a:lnTo>
                      <a:pt x="4805" y="2202"/>
                    </a:lnTo>
                    <a:lnTo>
                      <a:pt x="4834" y="2176"/>
                    </a:lnTo>
                    <a:lnTo>
                      <a:pt x="4862" y="2149"/>
                    </a:lnTo>
                    <a:lnTo>
                      <a:pt x="4888" y="2121"/>
                    </a:lnTo>
                    <a:lnTo>
                      <a:pt x="4911" y="2093"/>
                    </a:lnTo>
                    <a:lnTo>
                      <a:pt x="4934" y="2066"/>
                    </a:lnTo>
                    <a:lnTo>
                      <a:pt x="4955" y="2037"/>
                    </a:lnTo>
                    <a:lnTo>
                      <a:pt x="4975" y="2008"/>
                    </a:lnTo>
                    <a:lnTo>
                      <a:pt x="4993" y="1977"/>
                    </a:lnTo>
                    <a:lnTo>
                      <a:pt x="5010" y="1948"/>
                    </a:lnTo>
                    <a:lnTo>
                      <a:pt x="5010" y="1948"/>
                    </a:lnTo>
                    <a:lnTo>
                      <a:pt x="5010" y="1948"/>
                    </a:lnTo>
                    <a:lnTo>
                      <a:pt x="5030" y="1908"/>
                    </a:lnTo>
                    <a:lnTo>
                      <a:pt x="5048" y="1867"/>
                    </a:lnTo>
                    <a:lnTo>
                      <a:pt x="5062" y="1827"/>
                    </a:lnTo>
                    <a:lnTo>
                      <a:pt x="5074" y="1786"/>
                    </a:lnTo>
                    <a:lnTo>
                      <a:pt x="5084" y="1745"/>
                    </a:lnTo>
                    <a:lnTo>
                      <a:pt x="5091" y="1702"/>
                    </a:lnTo>
                    <a:lnTo>
                      <a:pt x="5094" y="1659"/>
                    </a:lnTo>
                    <a:lnTo>
                      <a:pt x="5096" y="1616"/>
                    </a:lnTo>
                    <a:lnTo>
                      <a:pt x="5096" y="1616"/>
                    </a:lnTo>
                    <a:lnTo>
                      <a:pt x="5096" y="1590"/>
                    </a:lnTo>
                    <a:lnTo>
                      <a:pt x="5096" y="1590"/>
                    </a:lnTo>
                    <a:lnTo>
                      <a:pt x="5094" y="1547"/>
                    </a:lnTo>
                    <a:lnTo>
                      <a:pt x="5091" y="1504"/>
                    </a:lnTo>
                    <a:lnTo>
                      <a:pt x="5084" y="1463"/>
                    </a:lnTo>
                    <a:lnTo>
                      <a:pt x="5074" y="1422"/>
                    </a:lnTo>
                    <a:lnTo>
                      <a:pt x="5062" y="1380"/>
                    </a:lnTo>
                    <a:lnTo>
                      <a:pt x="5048" y="1339"/>
                    </a:lnTo>
                    <a:lnTo>
                      <a:pt x="5030" y="1299"/>
                    </a:lnTo>
                    <a:lnTo>
                      <a:pt x="5010" y="1259"/>
                    </a:lnTo>
                    <a:lnTo>
                      <a:pt x="5010" y="1259"/>
                    </a:lnTo>
                    <a:lnTo>
                      <a:pt x="5010" y="1259"/>
                    </a:lnTo>
                    <a:lnTo>
                      <a:pt x="4987" y="1220"/>
                    </a:lnTo>
                    <a:lnTo>
                      <a:pt x="4963" y="1180"/>
                    </a:lnTo>
                    <a:lnTo>
                      <a:pt x="4934" y="1142"/>
                    </a:lnTo>
                    <a:lnTo>
                      <a:pt x="4903" y="1103"/>
                    </a:lnTo>
                    <a:lnTo>
                      <a:pt x="4869" y="1067"/>
                    </a:lnTo>
                    <a:lnTo>
                      <a:pt x="4834" y="1031"/>
                    </a:lnTo>
                    <a:lnTo>
                      <a:pt x="4796" y="996"/>
                    </a:lnTo>
                    <a:lnTo>
                      <a:pt x="4755" y="963"/>
                    </a:lnTo>
                    <a:lnTo>
                      <a:pt x="4755" y="963"/>
                    </a:lnTo>
                    <a:lnTo>
                      <a:pt x="4755" y="963"/>
                    </a:lnTo>
                    <a:lnTo>
                      <a:pt x="4712" y="929"/>
                    </a:lnTo>
                    <a:lnTo>
                      <a:pt x="4666" y="898"/>
                    </a:lnTo>
                    <a:lnTo>
                      <a:pt x="4618" y="868"/>
                    </a:lnTo>
                    <a:lnTo>
                      <a:pt x="4568" y="840"/>
                    </a:lnTo>
                    <a:lnTo>
                      <a:pt x="4516" y="814"/>
                    </a:lnTo>
                    <a:lnTo>
                      <a:pt x="4462" y="790"/>
                    </a:lnTo>
                    <a:lnTo>
                      <a:pt x="4406" y="767"/>
                    </a:lnTo>
                    <a:lnTo>
                      <a:pt x="4349" y="745"/>
                    </a:lnTo>
                    <a:lnTo>
                      <a:pt x="4289" y="727"/>
                    </a:lnTo>
                    <a:lnTo>
                      <a:pt x="4228" y="710"/>
                    </a:lnTo>
                    <a:lnTo>
                      <a:pt x="4167" y="696"/>
                    </a:lnTo>
                    <a:lnTo>
                      <a:pt x="4103" y="686"/>
                    </a:lnTo>
                    <a:lnTo>
                      <a:pt x="4038" y="676"/>
                    </a:lnTo>
                    <a:lnTo>
                      <a:pt x="3971" y="669"/>
                    </a:lnTo>
                    <a:lnTo>
                      <a:pt x="3904" y="666"/>
                    </a:lnTo>
                    <a:lnTo>
                      <a:pt x="3836" y="664"/>
                    </a:lnTo>
                    <a:lnTo>
                      <a:pt x="3836" y="664"/>
                    </a:lnTo>
                    <a:lnTo>
                      <a:pt x="1924" y="664"/>
                    </a:lnTo>
                    <a:lnTo>
                      <a:pt x="1924" y="664"/>
                    </a:lnTo>
                    <a:lnTo>
                      <a:pt x="1873" y="664"/>
                    </a:lnTo>
                    <a:lnTo>
                      <a:pt x="1821" y="667"/>
                    </a:lnTo>
                    <a:lnTo>
                      <a:pt x="1772" y="670"/>
                    </a:lnTo>
                    <a:lnTo>
                      <a:pt x="1722" y="676"/>
                    </a:lnTo>
                    <a:lnTo>
                      <a:pt x="1673" y="683"/>
                    </a:lnTo>
                    <a:lnTo>
                      <a:pt x="1625" y="690"/>
                    </a:lnTo>
                    <a:lnTo>
                      <a:pt x="1578" y="699"/>
                    </a:lnTo>
                    <a:lnTo>
                      <a:pt x="1532" y="710"/>
                    </a:lnTo>
                    <a:lnTo>
                      <a:pt x="1486" y="722"/>
                    </a:lnTo>
                    <a:lnTo>
                      <a:pt x="1440" y="736"/>
                    </a:lnTo>
                    <a:lnTo>
                      <a:pt x="1397" y="751"/>
                    </a:lnTo>
                    <a:lnTo>
                      <a:pt x="1354" y="767"/>
                    </a:lnTo>
                    <a:lnTo>
                      <a:pt x="1311" y="784"/>
                    </a:lnTo>
                    <a:lnTo>
                      <a:pt x="1270" y="800"/>
                    </a:lnTo>
                    <a:lnTo>
                      <a:pt x="1230" y="820"/>
                    </a:lnTo>
                    <a:lnTo>
                      <a:pt x="1192" y="840"/>
                    </a:lnTo>
                    <a:lnTo>
                      <a:pt x="1192" y="840"/>
                    </a:lnTo>
                    <a:lnTo>
                      <a:pt x="1192" y="840"/>
                    </a:lnTo>
                    <a:lnTo>
                      <a:pt x="1154" y="862"/>
                    </a:lnTo>
                    <a:lnTo>
                      <a:pt x="1117" y="883"/>
                    </a:lnTo>
                    <a:lnTo>
                      <a:pt x="1082" y="906"/>
                    </a:lnTo>
                    <a:lnTo>
                      <a:pt x="1048" y="929"/>
                    </a:lnTo>
                    <a:lnTo>
                      <a:pt x="1016" y="953"/>
                    </a:lnTo>
                    <a:lnTo>
                      <a:pt x="984" y="978"/>
                    </a:lnTo>
                    <a:lnTo>
                      <a:pt x="955" y="1004"/>
                    </a:lnTo>
                    <a:lnTo>
                      <a:pt x="926" y="1031"/>
                    </a:lnTo>
                    <a:lnTo>
                      <a:pt x="898" y="1057"/>
                    </a:lnTo>
                    <a:lnTo>
                      <a:pt x="872" y="1085"/>
                    </a:lnTo>
                    <a:lnTo>
                      <a:pt x="849" y="1113"/>
                    </a:lnTo>
                    <a:lnTo>
                      <a:pt x="826" y="1142"/>
                    </a:lnTo>
                    <a:lnTo>
                      <a:pt x="805" y="1171"/>
                    </a:lnTo>
                    <a:lnTo>
                      <a:pt x="785" y="1200"/>
                    </a:lnTo>
                    <a:lnTo>
                      <a:pt x="767" y="1229"/>
                    </a:lnTo>
                    <a:lnTo>
                      <a:pt x="750" y="1259"/>
                    </a:lnTo>
                    <a:lnTo>
                      <a:pt x="750" y="1259"/>
                    </a:lnTo>
                    <a:lnTo>
                      <a:pt x="750" y="1259"/>
                    </a:lnTo>
                    <a:lnTo>
                      <a:pt x="730" y="1299"/>
                    </a:lnTo>
                    <a:lnTo>
                      <a:pt x="712" y="1339"/>
                    </a:lnTo>
                    <a:lnTo>
                      <a:pt x="698" y="1380"/>
                    </a:lnTo>
                    <a:lnTo>
                      <a:pt x="686" y="1422"/>
                    </a:lnTo>
                    <a:lnTo>
                      <a:pt x="676" y="1463"/>
                    </a:lnTo>
                    <a:lnTo>
                      <a:pt x="669" y="1504"/>
                    </a:lnTo>
                    <a:lnTo>
                      <a:pt x="664" y="1547"/>
                    </a:lnTo>
                    <a:lnTo>
                      <a:pt x="664" y="1590"/>
                    </a:lnTo>
                    <a:lnTo>
                      <a:pt x="664" y="1590"/>
                    </a:lnTo>
                    <a:lnTo>
                      <a:pt x="664" y="1616"/>
                    </a:lnTo>
                    <a:lnTo>
                      <a:pt x="664" y="1616"/>
                    </a:lnTo>
                    <a:lnTo>
                      <a:pt x="664" y="1659"/>
                    </a:lnTo>
                    <a:lnTo>
                      <a:pt x="669" y="1702"/>
                    </a:lnTo>
                    <a:lnTo>
                      <a:pt x="676" y="1745"/>
                    </a:lnTo>
                    <a:lnTo>
                      <a:pt x="686" y="1786"/>
                    </a:lnTo>
                    <a:lnTo>
                      <a:pt x="698" y="1827"/>
                    </a:lnTo>
                    <a:lnTo>
                      <a:pt x="712" y="1867"/>
                    </a:lnTo>
                    <a:lnTo>
                      <a:pt x="730" y="1908"/>
                    </a:lnTo>
                    <a:lnTo>
                      <a:pt x="750" y="1948"/>
                    </a:lnTo>
                    <a:lnTo>
                      <a:pt x="750" y="1948"/>
                    </a:lnTo>
                    <a:close/>
                  </a:path>
                </a:pathLst>
              </a:custGeom>
              <a:solidFill>
                <a:schemeClr val="tx2">
                  <a:lumMod val="50000"/>
                </a:schemeClr>
              </a:solidFill>
              <a:ln w="9525">
                <a:noFill/>
                <a:round/>
              </a:ln>
              <a:effectLst>
                <a:innerShdw blurRad="190500" dist="50800" dir="2700000">
                  <a:srgbClr val="000000">
                    <a:alpha val="50000"/>
                  </a:srgbClr>
                </a:innerShdw>
              </a:effectLst>
              <a:scene3d>
                <a:camera prst="orthographicFront"/>
                <a:lightRig rig="threePt" dir="t">
                  <a:rot lat="0" lon="0" rev="12720000"/>
                </a:lightRig>
              </a:scene3d>
              <a:sp3d/>
            </p:spPr>
            <p:txBody>
              <a:bodyPr/>
              <a:lstStyle/>
              <a:p>
                <a:pPr defTabSz="1219170">
                  <a:lnSpc>
                    <a:spcPct val="85000"/>
                  </a:lnSpc>
                  <a:defRPr/>
                </a:pPr>
                <a:endParaRPr lang="en-US" sz="2133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  <p:sp>
            <p:nvSpPr>
              <p:cNvPr id="6" name="Freeform 5">
                <a:extLst>
                  <a:ext uri="{FF2B5EF4-FFF2-40B4-BE49-F238E27FC236}">
                    <a16:creationId xmlns:a16="http://schemas.microsoft.com/office/drawing/2014/main" id="{8525559C-814B-2AF7-848C-9DAF07E44352}"/>
                  </a:ext>
                </a:extLst>
              </p:cNvPr>
              <p:cNvSpPr/>
              <p:nvPr/>
            </p:nvSpPr>
            <p:spPr bwMode="auto">
              <a:xfrm>
                <a:off x="152400" y="826841"/>
                <a:ext cx="1630998" cy="1099225"/>
              </a:xfrm>
              <a:custGeom>
                <a:avLst/>
                <a:gdLst/>
                <a:ahLst/>
                <a:cxnLst>
                  <a:cxn ang="0">
                    <a:pos x="5438" y="1318"/>
                  </a:cxn>
                  <a:cxn ang="0">
                    <a:pos x="5248" y="1507"/>
                  </a:cxn>
                  <a:cxn ang="0">
                    <a:pos x="5145" y="1679"/>
                  </a:cxn>
                  <a:cxn ang="0">
                    <a:pos x="5095" y="1848"/>
                  </a:cxn>
                  <a:cxn ang="0">
                    <a:pos x="5082" y="2149"/>
                  </a:cxn>
                  <a:cxn ang="0">
                    <a:pos x="4944" y="2555"/>
                  </a:cxn>
                  <a:cxn ang="0">
                    <a:pos x="4726" y="2848"/>
                  </a:cxn>
                  <a:cxn ang="0">
                    <a:pos x="4381" y="3093"/>
                  </a:cxn>
                  <a:cxn ang="0">
                    <a:pos x="3964" y="3211"/>
                  </a:cxn>
                  <a:cxn ang="0">
                    <a:pos x="1733" y="3204"/>
                  </a:cxn>
                  <a:cxn ang="0">
                    <a:pos x="1325" y="3066"/>
                  </a:cxn>
                  <a:cxn ang="0">
                    <a:pos x="1034" y="2848"/>
                  </a:cxn>
                  <a:cxn ang="0">
                    <a:pos x="787" y="2501"/>
                  </a:cxn>
                  <a:cxn ang="0">
                    <a:pos x="669" y="2086"/>
                  </a:cxn>
                  <a:cxn ang="0">
                    <a:pos x="678" y="1733"/>
                  </a:cxn>
                  <a:cxn ang="0">
                    <a:pos x="816" y="1325"/>
                  </a:cxn>
                  <a:cxn ang="0">
                    <a:pos x="1034" y="1034"/>
                  </a:cxn>
                  <a:cxn ang="0">
                    <a:pos x="1379" y="788"/>
                  </a:cxn>
                  <a:cxn ang="0">
                    <a:pos x="1796" y="669"/>
                  </a:cxn>
                  <a:cxn ang="0">
                    <a:pos x="4027" y="678"/>
                  </a:cxn>
                  <a:cxn ang="0">
                    <a:pos x="4435" y="816"/>
                  </a:cxn>
                  <a:cxn ang="0">
                    <a:pos x="4726" y="1034"/>
                  </a:cxn>
                  <a:cxn ang="0">
                    <a:pos x="4910" y="895"/>
                  </a:cxn>
                  <a:cxn ang="0">
                    <a:pos x="5201" y="678"/>
                  </a:cxn>
                  <a:cxn ang="0">
                    <a:pos x="5129" y="502"/>
                  </a:cxn>
                  <a:cxn ang="0">
                    <a:pos x="4872" y="304"/>
                  </a:cxn>
                  <a:cxn ang="0">
                    <a:pos x="4584" y="151"/>
                  </a:cxn>
                  <a:cxn ang="0">
                    <a:pos x="4270" y="49"/>
                  </a:cxn>
                  <a:cxn ang="0">
                    <a:pos x="3935" y="2"/>
                  </a:cxn>
                  <a:cxn ang="0">
                    <a:pos x="1776" y="5"/>
                  </a:cxn>
                  <a:cxn ang="0">
                    <a:pos x="1444" y="61"/>
                  </a:cxn>
                  <a:cxn ang="0">
                    <a:pos x="1133" y="171"/>
                  </a:cxn>
                  <a:cxn ang="0">
                    <a:pos x="849" y="329"/>
                  </a:cxn>
                  <a:cxn ang="0">
                    <a:pos x="597" y="532"/>
                  </a:cxn>
                  <a:cxn ang="0">
                    <a:pos x="412" y="737"/>
                  </a:cxn>
                  <a:cxn ang="0">
                    <a:pos x="234" y="1007"/>
                  </a:cxn>
                  <a:cxn ang="0">
                    <a:pos x="101" y="1307"/>
                  </a:cxn>
                  <a:cxn ang="0">
                    <a:pos x="22" y="1631"/>
                  </a:cxn>
                  <a:cxn ang="0">
                    <a:pos x="0" y="1958"/>
                  </a:cxn>
                  <a:cxn ang="0">
                    <a:pos x="22" y="2249"/>
                  </a:cxn>
                  <a:cxn ang="0">
                    <a:pos x="101" y="2573"/>
                  </a:cxn>
                  <a:cxn ang="0">
                    <a:pos x="234" y="2873"/>
                  </a:cxn>
                  <a:cxn ang="0">
                    <a:pos x="412" y="3145"/>
                  </a:cxn>
                  <a:cxn ang="0">
                    <a:pos x="597" y="3348"/>
                  </a:cxn>
                  <a:cxn ang="0">
                    <a:pos x="849" y="3551"/>
                  </a:cxn>
                  <a:cxn ang="0">
                    <a:pos x="1133" y="3711"/>
                  </a:cxn>
                  <a:cxn ang="0">
                    <a:pos x="1444" y="3821"/>
                  </a:cxn>
                  <a:cxn ang="0">
                    <a:pos x="1776" y="3877"/>
                  </a:cxn>
                  <a:cxn ang="0">
                    <a:pos x="3885" y="3880"/>
                  </a:cxn>
                  <a:cxn ang="0">
                    <a:pos x="4223" y="3842"/>
                  </a:cxn>
                  <a:cxn ang="0">
                    <a:pos x="4541" y="3747"/>
                  </a:cxn>
                  <a:cxn ang="0">
                    <a:pos x="4832" y="3602"/>
                  </a:cxn>
                  <a:cxn ang="0">
                    <a:pos x="5095" y="3411"/>
                  </a:cxn>
                  <a:cxn ang="0">
                    <a:pos x="5289" y="3215"/>
                  </a:cxn>
                  <a:cxn ang="0">
                    <a:pos x="5480" y="2954"/>
                  </a:cxn>
                  <a:cxn ang="0">
                    <a:pos x="5625" y="2661"/>
                  </a:cxn>
                  <a:cxn ang="0">
                    <a:pos x="5720" y="2345"/>
                  </a:cxn>
                  <a:cxn ang="0">
                    <a:pos x="5760" y="2007"/>
                  </a:cxn>
                  <a:cxn ang="0">
                    <a:pos x="5751" y="1735"/>
                  </a:cxn>
                  <a:cxn ang="0">
                    <a:pos x="5692" y="1417"/>
                  </a:cxn>
                </a:cxnLst>
                <a:rect l="0" t="0" r="r" b="b"/>
                <a:pathLst>
                  <a:path w="5760" h="3882">
                    <a:moveTo>
                      <a:pt x="5614" y="1205"/>
                    </a:moveTo>
                    <a:lnTo>
                      <a:pt x="5614" y="1205"/>
                    </a:lnTo>
                    <a:lnTo>
                      <a:pt x="5577" y="1226"/>
                    </a:lnTo>
                    <a:lnTo>
                      <a:pt x="5541" y="1248"/>
                    </a:lnTo>
                    <a:lnTo>
                      <a:pt x="5505" y="1271"/>
                    </a:lnTo>
                    <a:lnTo>
                      <a:pt x="5471" y="1295"/>
                    </a:lnTo>
                    <a:lnTo>
                      <a:pt x="5438" y="1318"/>
                    </a:lnTo>
                    <a:lnTo>
                      <a:pt x="5406" y="1343"/>
                    </a:lnTo>
                    <a:lnTo>
                      <a:pt x="5377" y="1370"/>
                    </a:lnTo>
                    <a:lnTo>
                      <a:pt x="5348" y="1395"/>
                    </a:lnTo>
                    <a:lnTo>
                      <a:pt x="5321" y="1422"/>
                    </a:lnTo>
                    <a:lnTo>
                      <a:pt x="5294" y="1451"/>
                    </a:lnTo>
                    <a:lnTo>
                      <a:pt x="5271" y="1478"/>
                    </a:lnTo>
                    <a:lnTo>
                      <a:pt x="5248" y="1507"/>
                    </a:lnTo>
                    <a:lnTo>
                      <a:pt x="5226" y="1536"/>
                    </a:lnTo>
                    <a:lnTo>
                      <a:pt x="5206" y="1566"/>
                    </a:lnTo>
                    <a:lnTo>
                      <a:pt x="5188" y="1595"/>
                    </a:lnTo>
                    <a:lnTo>
                      <a:pt x="5172" y="1624"/>
                    </a:lnTo>
                    <a:lnTo>
                      <a:pt x="5172" y="1624"/>
                    </a:lnTo>
                    <a:lnTo>
                      <a:pt x="5158" y="1652"/>
                    </a:lnTo>
                    <a:lnTo>
                      <a:pt x="5145" y="1679"/>
                    </a:lnTo>
                    <a:lnTo>
                      <a:pt x="5133" y="1706"/>
                    </a:lnTo>
                    <a:lnTo>
                      <a:pt x="5124" y="1735"/>
                    </a:lnTo>
                    <a:lnTo>
                      <a:pt x="5115" y="1764"/>
                    </a:lnTo>
                    <a:lnTo>
                      <a:pt x="5106" y="1791"/>
                    </a:lnTo>
                    <a:lnTo>
                      <a:pt x="5100" y="1820"/>
                    </a:lnTo>
                    <a:lnTo>
                      <a:pt x="5095" y="1848"/>
                    </a:lnTo>
                    <a:lnTo>
                      <a:pt x="5095" y="1848"/>
                    </a:lnTo>
                    <a:lnTo>
                      <a:pt x="5097" y="1886"/>
                    </a:lnTo>
                    <a:lnTo>
                      <a:pt x="5097" y="1924"/>
                    </a:lnTo>
                    <a:lnTo>
                      <a:pt x="5097" y="1956"/>
                    </a:lnTo>
                    <a:lnTo>
                      <a:pt x="5097" y="1956"/>
                    </a:lnTo>
                    <a:lnTo>
                      <a:pt x="5095" y="2021"/>
                    </a:lnTo>
                    <a:lnTo>
                      <a:pt x="5089" y="2086"/>
                    </a:lnTo>
                    <a:lnTo>
                      <a:pt x="5082" y="2149"/>
                    </a:lnTo>
                    <a:lnTo>
                      <a:pt x="5071" y="2210"/>
                    </a:lnTo>
                    <a:lnTo>
                      <a:pt x="5057" y="2271"/>
                    </a:lnTo>
                    <a:lnTo>
                      <a:pt x="5041" y="2330"/>
                    </a:lnTo>
                    <a:lnTo>
                      <a:pt x="5019" y="2390"/>
                    </a:lnTo>
                    <a:lnTo>
                      <a:pt x="4998" y="2445"/>
                    </a:lnTo>
                    <a:lnTo>
                      <a:pt x="4973" y="2501"/>
                    </a:lnTo>
                    <a:lnTo>
                      <a:pt x="4944" y="2555"/>
                    </a:lnTo>
                    <a:lnTo>
                      <a:pt x="4913" y="2609"/>
                    </a:lnTo>
                    <a:lnTo>
                      <a:pt x="4881" y="2659"/>
                    </a:lnTo>
                    <a:lnTo>
                      <a:pt x="4845" y="2710"/>
                    </a:lnTo>
                    <a:lnTo>
                      <a:pt x="4807" y="2756"/>
                    </a:lnTo>
                    <a:lnTo>
                      <a:pt x="4768" y="2803"/>
                    </a:lnTo>
                    <a:lnTo>
                      <a:pt x="4726" y="2848"/>
                    </a:lnTo>
                    <a:lnTo>
                      <a:pt x="4726" y="2848"/>
                    </a:lnTo>
                    <a:lnTo>
                      <a:pt x="4681" y="2889"/>
                    </a:lnTo>
                    <a:lnTo>
                      <a:pt x="4636" y="2929"/>
                    </a:lnTo>
                    <a:lnTo>
                      <a:pt x="4588" y="2967"/>
                    </a:lnTo>
                    <a:lnTo>
                      <a:pt x="4539" y="3003"/>
                    </a:lnTo>
                    <a:lnTo>
                      <a:pt x="4487" y="3035"/>
                    </a:lnTo>
                    <a:lnTo>
                      <a:pt x="4435" y="3066"/>
                    </a:lnTo>
                    <a:lnTo>
                      <a:pt x="4381" y="3093"/>
                    </a:lnTo>
                    <a:lnTo>
                      <a:pt x="4325" y="3118"/>
                    </a:lnTo>
                    <a:lnTo>
                      <a:pt x="4268" y="3141"/>
                    </a:lnTo>
                    <a:lnTo>
                      <a:pt x="4210" y="3161"/>
                    </a:lnTo>
                    <a:lnTo>
                      <a:pt x="4149" y="3177"/>
                    </a:lnTo>
                    <a:lnTo>
                      <a:pt x="4090" y="3192"/>
                    </a:lnTo>
                    <a:lnTo>
                      <a:pt x="4027" y="3204"/>
                    </a:lnTo>
                    <a:lnTo>
                      <a:pt x="3964" y="3211"/>
                    </a:lnTo>
                    <a:lnTo>
                      <a:pt x="3901" y="3217"/>
                    </a:lnTo>
                    <a:lnTo>
                      <a:pt x="3836" y="3219"/>
                    </a:lnTo>
                    <a:lnTo>
                      <a:pt x="1924" y="3219"/>
                    </a:lnTo>
                    <a:lnTo>
                      <a:pt x="1924" y="3219"/>
                    </a:lnTo>
                    <a:lnTo>
                      <a:pt x="1859" y="3217"/>
                    </a:lnTo>
                    <a:lnTo>
                      <a:pt x="1796" y="3211"/>
                    </a:lnTo>
                    <a:lnTo>
                      <a:pt x="1733" y="3204"/>
                    </a:lnTo>
                    <a:lnTo>
                      <a:pt x="1670" y="3192"/>
                    </a:lnTo>
                    <a:lnTo>
                      <a:pt x="1609" y="3177"/>
                    </a:lnTo>
                    <a:lnTo>
                      <a:pt x="1550" y="3161"/>
                    </a:lnTo>
                    <a:lnTo>
                      <a:pt x="1492" y="3141"/>
                    </a:lnTo>
                    <a:lnTo>
                      <a:pt x="1435" y="3118"/>
                    </a:lnTo>
                    <a:lnTo>
                      <a:pt x="1379" y="3093"/>
                    </a:lnTo>
                    <a:lnTo>
                      <a:pt x="1325" y="3066"/>
                    </a:lnTo>
                    <a:lnTo>
                      <a:pt x="1273" y="3035"/>
                    </a:lnTo>
                    <a:lnTo>
                      <a:pt x="1221" y="3003"/>
                    </a:lnTo>
                    <a:lnTo>
                      <a:pt x="1172" y="2967"/>
                    </a:lnTo>
                    <a:lnTo>
                      <a:pt x="1124" y="2929"/>
                    </a:lnTo>
                    <a:lnTo>
                      <a:pt x="1077" y="2889"/>
                    </a:lnTo>
                    <a:lnTo>
                      <a:pt x="1034" y="2848"/>
                    </a:lnTo>
                    <a:lnTo>
                      <a:pt x="1034" y="2848"/>
                    </a:lnTo>
                    <a:lnTo>
                      <a:pt x="992" y="2803"/>
                    </a:lnTo>
                    <a:lnTo>
                      <a:pt x="951" y="2756"/>
                    </a:lnTo>
                    <a:lnTo>
                      <a:pt x="913" y="2710"/>
                    </a:lnTo>
                    <a:lnTo>
                      <a:pt x="879" y="2659"/>
                    </a:lnTo>
                    <a:lnTo>
                      <a:pt x="847" y="2609"/>
                    </a:lnTo>
                    <a:lnTo>
                      <a:pt x="816" y="2555"/>
                    </a:lnTo>
                    <a:lnTo>
                      <a:pt x="787" y="2501"/>
                    </a:lnTo>
                    <a:lnTo>
                      <a:pt x="762" y="2445"/>
                    </a:lnTo>
                    <a:lnTo>
                      <a:pt x="739" y="2390"/>
                    </a:lnTo>
                    <a:lnTo>
                      <a:pt x="719" y="2330"/>
                    </a:lnTo>
                    <a:lnTo>
                      <a:pt x="703" y="2271"/>
                    </a:lnTo>
                    <a:lnTo>
                      <a:pt x="689" y="2210"/>
                    </a:lnTo>
                    <a:lnTo>
                      <a:pt x="678" y="2149"/>
                    </a:lnTo>
                    <a:lnTo>
                      <a:pt x="669" y="2086"/>
                    </a:lnTo>
                    <a:lnTo>
                      <a:pt x="665" y="2021"/>
                    </a:lnTo>
                    <a:lnTo>
                      <a:pt x="663" y="1956"/>
                    </a:lnTo>
                    <a:lnTo>
                      <a:pt x="663" y="1924"/>
                    </a:lnTo>
                    <a:lnTo>
                      <a:pt x="663" y="1924"/>
                    </a:lnTo>
                    <a:lnTo>
                      <a:pt x="665" y="1859"/>
                    </a:lnTo>
                    <a:lnTo>
                      <a:pt x="669" y="1796"/>
                    </a:lnTo>
                    <a:lnTo>
                      <a:pt x="678" y="1733"/>
                    </a:lnTo>
                    <a:lnTo>
                      <a:pt x="689" y="1670"/>
                    </a:lnTo>
                    <a:lnTo>
                      <a:pt x="703" y="1611"/>
                    </a:lnTo>
                    <a:lnTo>
                      <a:pt x="719" y="1550"/>
                    </a:lnTo>
                    <a:lnTo>
                      <a:pt x="739" y="1492"/>
                    </a:lnTo>
                    <a:lnTo>
                      <a:pt x="762" y="1435"/>
                    </a:lnTo>
                    <a:lnTo>
                      <a:pt x="787" y="1379"/>
                    </a:lnTo>
                    <a:lnTo>
                      <a:pt x="816" y="1325"/>
                    </a:lnTo>
                    <a:lnTo>
                      <a:pt x="847" y="1273"/>
                    </a:lnTo>
                    <a:lnTo>
                      <a:pt x="879" y="1221"/>
                    </a:lnTo>
                    <a:lnTo>
                      <a:pt x="913" y="1172"/>
                    </a:lnTo>
                    <a:lnTo>
                      <a:pt x="951" y="1124"/>
                    </a:lnTo>
                    <a:lnTo>
                      <a:pt x="992" y="1079"/>
                    </a:lnTo>
                    <a:lnTo>
                      <a:pt x="1034" y="1034"/>
                    </a:lnTo>
                    <a:lnTo>
                      <a:pt x="1034" y="1034"/>
                    </a:lnTo>
                    <a:lnTo>
                      <a:pt x="1077" y="993"/>
                    </a:lnTo>
                    <a:lnTo>
                      <a:pt x="1124" y="951"/>
                    </a:lnTo>
                    <a:lnTo>
                      <a:pt x="1172" y="915"/>
                    </a:lnTo>
                    <a:lnTo>
                      <a:pt x="1221" y="879"/>
                    </a:lnTo>
                    <a:lnTo>
                      <a:pt x="1273" y="847"/>
                    </a:lnTo>
                    <a:lnTo>
                      <a:pt x="1325" y="816"/>
                    </a:lnTo>
                    <a:lnTo>
                      <a:pt x="1379" y="788"/>
                    </a:lnTo>
                    <a:lnTo>
                      <a:pt x="1435" y="762"/>
                    </a:lnTo>
                    <a:lnTo>
                      <a:pt x="1492" y="739"/>
                    </a:lnTo>
                    <a:lnTo>
                      <a:pt x="1550" y="719"/>
                    </a:lnTo>
                    <a:lnTo>
                      <a:pt x="1609" y="703"/>
                    </a:lnTo>
                    <a:lnTo>
                      <a:pt x="1670" y="689"/>
                    </a:lnTo>
                    <a:lnTo>
                      <a:pt x="1733" y="678"/>
                    </a:lnTo>
                    <a:lnTo>
                      <a:pt x="1796" y="669"/>
                    </a:lnTo>
                    <a:lnTo>
                      <a:pt x="1859" y="665"/>
                    </a:lnTo>
                    <a:lnTo>
                      <a:pt x="1924" y="663"/>
                    </a:lnTo>
                    <a:lnTo>
                      <a:pt x="3836" y="663"/>
                    </a:lnTo>
                    <a:lnTo>
                      <a:pt x="3836" y="663"/>
                    </a:lnTo>
                    <a:lnTo>
                      <a:pt x="3901" y="665"/>
                    </a:lnTo>
                    <a:lnTo>
                      <a:pt x="3964" y="669"/>
                    </a:lnTo>
                    <a:lnTo>
                      <a:pt x="4027" y="678"/>
                    </a:lnTo>
                    <a:lnTo>
                      <a:pt x="4090" y="689"/>
                    </a:lnTo>
                    <a:lnTo>
                      <a:pt x="4149" y="703"/>
                    </a:lnTo>
                    <a:lnTo>
                      <a:pt x="4210" y="719"/>
                    </a:lnTo>
                    <a:lnTo>
                      <a:pt x="4268" y="739"/>
                    </a:lnTo>
                    <a:lnTo>
                      <a:pt x="4325" y="762"/>
                    </a:lnTo>
                    <a:lnTo>
                      <a:pt x="4381" y="788"/>
                    </a:lnTo>
                    <a:lnTo>
                      <a:pt x="4435" y="816"/>
                    </a:lnTo>
                    <a:lnTo>
                      <a:pt x="4487" y="847"/>
                    </a:lnTo>
                    <a:lnTo>
                      <a:pt x="4539" y="879"/>
                    </a:lnTo>
                    <a:lnTo>
                      <a:pt x="4588" y="915"/>
                    </a:lnTo>
                    <a:lnTo>
                      <a:pt x="4636" y="951"/>
                    </a:lnTo>
                    <a:lnTo>
                      <a:pt x="4681" y="993"/>
                    </a:lnTo>
                    <a:lnTo>
                      <a:pt x="4726" y="1034"/>
                    </a:lnTo>
                    <a:lnTo>
                      <a:pt x="4726" y="1034"/>
                    </a:lnTo>
                    <a:lnTo>
                      <a:pt x="4753" y="1063"/>
                    </a:lnTo>
                    <a:lnTo>
                      <a:pt x="4753" y="1063"/>
                    </a:lnTo>
                    <a:lnTo>
                      <a:pt x="4782" y="1027"/>
                    </a:lnTo>
                    <a:lnTo>
                      <a:pt x="4813" y="993"/>
                    </a:lnTo>
                    <a:lnTo>
                      <a:pt x="4845" y="960"/>
                    </a:lnTo>
                    <a:lnTo>
                      <a:pt x="4877" y="928"/>
                    </a:lnTo>
                    <a:lnTo>
                      <a:pt x="4910" y="895"/>
                    </a:lnTo>
                    <a:lnTo>
                      <a:pt x="4944" y="865"/>
                    </a:lnTo>
                    <a:lnTo>
                      <a:pt x="4980" y="834"/>
                    </a:lnTo>
                    <a:lnTo>
                      <a:pt x="5016" y="806"/>
                    </a:lnTo>
                    <a:lnTo>
                      <a:pt x="5016" y="806"/>
                    </a:lnTo>
                    <a:lnTo>
                      <a:pt x="5075" y="761"/>
                    </a:lnTo>
                    <a:lnTo>
                      <a:pt x="5136" y="717"/>
                    </a:lnTo>
                    <a:lnTo>
                      <a:pt x="5201" y="678"/>
                    </a:lnTo>
                    <a:lnTo>
                      <a:pt x="5266" y="638"/>
                    </a:lnTo>
                    <a:lnTo>
                      <a:pt x="5266" y="638"/>
                    </a:lnTo>
                    <a:lnTo>
                      <a:pt x="5231" y="601"/>
                    </a:lnTo>
                    <a:lnTo>
                      <a:pt x="5196" y="565"/>
                    </a:lnTo>
                    <a:lnTo>
                      <a:pt x="5196" y="565"/>
                    </a:lnTo>
                    <a:lnTo>
                      <a:pt x="5163" y="532"/>
                    </a:lnTo>
                    <a:lnTo>
                      <a:pt x="5129" y="502"/>
                    </a:lnTo>
                    <a:lnTo>
                      <a:pt x="5095" y="471"/>
                    </a:lnTo>
                    <a:lnTo>
                      <a:pt x="5059" y="441"/>
                    </a:lnTo>
                    <a:lnTo>
                      <a:pt x="5023" y="412"/>
                    </a:lnTo>
                    <a:lnTo>
                      <a:pt x="4987" y="383"/>
                    </a:lnTo>
                    <a:lnTo>
                      <a:pt x="4949" y="356"/>
                    </a:lnTo>
                    <a:lnTo>
                      <a:pt x="4911" y="329"/>
                    </a:lnTo>
                    <a:lnTo>
                      <a:pt x="4872" y="304"/>
                    </a:lnTo>
                    <a:lnTo>
                      <a:pt x="4832" y="279"/>
                    </a:lnTo>
                    <a:lnTo>
                      <a:pt x="4793" y="255"/>
                    </a:lnTo>
                    <a:lnTo>
                      <a:pt x="4751" y="234"/>
                    </a:lnTo>
                    <a:lnTo>
                      <a:pt x="4712" y="210"/>
                    </a:lnTo>
                    <a:lnTo>
                      <a:pt x="4669" y="191"/>
                    </a:lnTo>
                    <a:lnTo>
                      <a:pt x="4627" y="171"/>
                    </a:lnTo>
                    <a:lnTo>
                      <a:pt x="4584" y="151"/>
                    </a:lnTo>
                    <a:lnTo>
                      <a:pt x="4541" y="133"/>
                    </a:lnTo>
                    <a:lnTo>
                      <a:pt x="4496" y="117"/>
                    </a:lnTo>
                    <a:lnTo>
                      <a:pt x="4453" y="101"/>
                    </a:lnTo>
                    <a:lnTo>
                      <a:pt x="4408" y="86"/>
                    </a:lnTo>
                    <a:lnTo>
                      <a:pt x="4361" y="74"/>
                    </a:lnTo>
                    <a:lnTo>
                      <a:pt x="4316" y="61"/>
                    </a:lnTo>
                    <a:lnTo>
                      <a:pt x="4270" y="49"/>
                    </a:lnTo>
                    <a:lnTo>
                      <a:pt x="4223" y="40"/>
                    </a:lnTo>
                    <a:lnTo>
                      <a:pt x="4176" y="31"/>
                    </a:lnTo>
                    <a:lnTo>
                      <a:pt x="4128" y="22"/>
                    </a:lnTo>
                    <a:lnTo>
                      <a:pt x="4081" y="14"/>
                    </a:lnTo>
                    <a:lnTo>
                      <a:pt x="4032" y="9"/>
                    </a:lnTo>
                    <a:lnTo>
                      <a:pt x="3984" y="5"/>
                    </a:lnTo>
                    <a:lnTo>
                      <a:pt x="3935" y="2"/>
                    </a:lnTo>
                    <a:lnTo>
                      <a:pt x="3885" y="0"/>
                    </a:lnTo>
                    <a:lnTo>
                      <a:pt x="3836" y="0"/>
                    </a:lnTo>
                    <a:lnTo>
                      <a:pt x="1924" y="0"/>
                    </a:lnTo>
                    <a:lnTo>
                      <a:pt x="1924" y="0"/>
                    </a:lnTo>
                    <a:lnTo>
                      <a:pt x="1873" y="0"/>
                    </a:lnTo>
                    <a:lnTo>
                      <a:pt x="1825" y="2"/>
                    </a:lnTo>
                    <a:lnTo>
                      <a:pt x="1776" y="5"/>
                    </a:lnTo>
                    <a:lnTo>
                      <a:pt x="1728" y="9"/>
                    </a:lnTo>
                    <a:lnTo>
                      <a:pt x="1679" y="14"/>
                    </a:lnTo>
                    <a:lnTo>
                      <a:pt x="1631" y="22"/>
                    </a:lnTo>
                    <a:lnTo>
                      <a:pt x="1584" y="31"/>
                    </a:lnTo>
                    <a:lnTo>
                      <a:pt x="1537" y="40"/>
                    </a:lnTo>
                    <a:lnTo>
                      <a:pt x="1490" y="49"/>
                    </a:lnTo>
                    <a:lnTo>
                      <a:pt x="1444" y="61"/>
                    </a:lnTo>
                    <a:lnTo>
                      <a:pt x="1399" y="74"/>
                    </a:lnTo>
                    <a:lnTo>
                      <a:pt x="1352" y="86"/>
                    </a:lnTo>
                    <a:lnTo>
                      <a:pt x="1307" y="101"/>
                    </a:lnTo>
                    <a:lnTo>
                      <a:pt x="1264" y="117"/>
                    </a:lnTo>
                    <a:lnTo>
                      <a:pt x="1219" y="133"/>
                    </a:lnTo>
                    <a:lnTo>
                      <a:pt x="1176" y="151"/>
                    </a:lnTo>
                    <a:lnTo>
                      <a:pt x="1133" y="171"/>
                    </a:lnTo>
                    <a:lnTo>
                      <a:pt x="1091" y="191"/>
                    </a:lnTo>
                    <a:lnTo>
                      <a:pt x="1048" y="210"/>
                    </a:lnTo>
                    <a:lnTo>
                      <a:pt x="1007" y="234"/>
                    </a:lnTo>
                    <a:lnTo>
                      <a:pt x="967" y="255"/>
                    </a:lnTo>
                    <a:lnTo>
                      <a:pt x="928" y="279"/>
                    </a:lnTo>
                    <a:lnTo>
                      <a:pt x="888" y="304"/>
                    </a:lnTo>
                    <a:lnTo>
                      <a:pt x="849" y="329"/>
                    </a:lnTo>
                    <a:lnTo>
                      <a:pt x="811" y="356"/>
                    </a:lnTo>
                    <a:lnTo>
                      <a:pt x="773" y="383"/>
                    </a:lnTo>
                    <a:lnTo>
                      <a:pt x="737" y="412"/>
                    </a:lnTo>
                    <a:lnTo>
                      <a:pt x="701" y="441"/>
                    </a:lnTo>
                    <a:lnTo>
                      <a:pt x="665" y="471"/>
                    </a:lnTo>
                    <a:lnTo>
                      <a:pt x="631" y="502"/>
                    </a:lnTo>
                    <a:lnTo>
                      <a:pt x="597" y="532"/>
                    </a:lnTo>
                    <a:lnTo>
                      <a:pt x="564" y="565"/>
                    </a:lnTo>
                    <a:lnTo>
                      <a:pt x="564" y="565"/>
                    </a:lnTo>
                    <a:lnTo>
                      <a:pt x="532" y="597"/>
                    </a:lnTo>
                    <a:lnTo>
                      <a:pt x="502" y="631"/>
                    </a:lnTo>
                    <a:lnTo>
                      <a:pt x="471" y="665"/>
                    </a:lnTo>
                    <a:lnTo>
                      <a:pt x="440" y="701"/>
                    </a:lnTo>
                    <a:lnTo>
                      <a:pt x="412" y="737"/>
                    </a:lnTo>
                    <a:lnTo>
                      <a:pt x="383" y="773"/>
                    </a:lnTo>
                    <a:lnTo>
                      <a:pt x="356" y="811"/>
                    </a:lnTo>
                    <a:lnTo>
                      <a:pt x="329" y="849"/>
                    </a:lnTo>
                    <a:lnTo>
                      <a:pt x="304" y="888"/>
                    </a:lnTo>
                    <a:lnTo>
                      <a:pt x="279" y="928"/>
                    </a:lnTo>
                    <a:lnTo>
                      <a:pt x="255" y="967"/>
                    </a:lnTo>
                    <a:lnTo>
                      <a:pt x="234" y="1007"/>
                    </a:lnTo>
                    <a:lnTo>
                      <a:pt x="210" y="1048"/>
                    </a:lnTo>
                    <a:lnTo>
                      <a:pt x="191" y="1091"/>
                    </a:lnTo>
                    <a:lnTo>
                      <a:pt x="171" y="1133"/>
                    </a:lnTo>
                    <a:lnTo>
                      <a:pt x="151" y="1176"/>
                    </a:lnTo>
                    <a:lnTo>
                      <a:pt x="133" y="1219"/>
                    </a:lnTo>
                    <a:lnTo>
                      <a:pt x="117" y="1264"/>
                    </a:lnTo>
                    <a:lnTo>
                      <a:pt x="101" y="1307"/>
                    </a:lnTo>
                    <a:lnTo>
                      <a:pt x="86" y="1352"/>
                    </a:lnTo>
                    <a:lnTo>
                      <a:pt x="74" y="1399"/>
                    </a:lnTo>
                    <a:lnTo>
                      <a:pt x="61" y="1444"/>
                    </a:lnTo>
                    <a:lnTo>
                      <a:pt x="49" y="1491"/>
                    </a:lnTo>
                    <a:lnTo>
                      <a:pt x="40" y="1537"/>
                    </a:lnTo>
                    <a:lnTo>
                      <a:pt x="31" y="1584"/>
                    </a:lnTo>
                    <a:lnTo>
                      <a:pt x="22" y="1631"/>
                    </a:lnTo>
                    <a:lnTo>
                      <a:pt x="14" y="1679"/>
                    </a:lnTo>
                    <a:lnTo>
                      <a:pt x="9" y="1728"/>
                    </a:lnTo>
                    <a:lnTo>
                      <a:pt x="5" y="1776"/>
                    </a:lnTo>
                    <a:lnTo>
                      <a:pt x="2" y="1825"/>
                    </a:lnTo>
                    <a:lnTo>
                      <a:pt x="0" y="1874"/>
                    </a:lnTo>
                    <a:lnTo>
                      <a:pt x="0" y="1924"/>
                    </a:lnTo>
                    <a:lnTo>
                      <a:pt x="0" y="1958"/>
                    </a:lnTo>
                    <a:lnTo>
                      <a:pt x="0" y="1958"/>
                    </a:lnTo>
                    <a:lnTo>
                      <a:pt x="0" y="2007"/>
                    </a:lnTo>
                    <a:lnTo>
                      <a:pt x="2" y="2055"/>
                    </a:lnTo>
                    <a:lnTo>
                      <a:pt x="5" y="2106"/>
                    </a:lnTo>
                    <a:lnTo>
                      <a:pt x="9" y="2154"/>
                    </a:lnTo>
                    <a:lnTo>
                      <a:pt x="14" y="2203"/>
                    </a:lnTo>
                    <a:lnTo>
                      <a:pt x="22" y="2249"/>
                    </a:lnTo>
                    <a:lnTo>
                      <a:pt x="31" y="2298"/>
                    </a:lnTo>
                    <a:lnTo>
                      <a:pt x="40" y="2345"/>
                    </a:lnTo>
                    <a:lnTo>
                      <a:pt x="49" y="2391"/>
                    </a:lnTo>
                    <a:lnTo>
                      <a:pt x="61" y="2436"/>
                    </a:lnTo>
                    <a:lnTo>
                      <a:pt x="74" y="2483"/>
                    </a:lnTo>
                    <a:lnTo>
                      <a:pt x="86" y="2528"/>
                    </a:lnTo>
                    <a:lnTo>
                      <a:pt x="101" y="2573"/>
                    </a:lnTo>
                    <a:lnTo>
                      <a:pt x="117" y="2618"/>
                    </a:lnTo>
                    <a:lnTo>
                      <a:pt x="133" y="2661"/>
                    </a:lnTo>
                    <a:lnTo>
                      <a:pt x="151" y="2706"/>
                    </a:lnTo>
                    <a:lnTo>
                      <a:pt x="171" y="2747"/>
                    </a:lnTo>
                    <a:lnTo>
                      <a:pt x="191" y="2791"/>
                    </a:lnTo>
                    <a:lnTo>
                      <a:pt x="210" y="2832"/>
                    </a:lnTo>
                    <a:lnTo>
                      <a:pt x="234" y="2873"/>
                    </a:lnTo>
                    <a:lnTo>
                      <a:pt x="255" y="2915"/>
                    </a:lnTo>
                    <a:lnTo>
                      <a:pt x="279" y="2954"/>
                    </a:lnTo>
                    <a:lnTo>
                      <a:pt x="304" y="2994"/>
                    </a:lnTo>
                    <a:lnTo>
                      <a:pt x="329" y="3032"/>
                    </a:lnTo>
                    <a:lnTo>
                      <a:pt x="356" y="3069"/>
                    </a:lnTo>
                    <a:lnTo>
                      <a:pt x="383" y="3107"/>
                    </a:lnTo>
                    <a:lnTo>
                      <a:pt x="412" y="3145"/>
                    </a:lnTo>
                    <a:lnTo>
                      <a:pt x="440" y="3181"/>
                    </a:lnTo>
                    <a:lnTo>
                      <a:pt x="471" y="3215"/>
                    </a:lnTo>
                    <a:lnTo>
                      <a:pt x="502" y="3249"/>
                    </a:lnTo>
                    <a:lnTo>
                      <a:pt x="532" y="3283"/>
                    </a:lnTo>
                    <a:lnTo>
                      <a:pt x="564" y="3316"/>
                    </a:lnTo>
                    <a:lnTo>
                      <a:pt x="564" y="3316"/>
                    </a:lnTo>
                    <a:lnTo>
                      <a:pt x="597" y="3348"/>
                    </a:lnTo>
                    <a:lnTo>
                      <a:pt x="631" y="3380"/>
                    </a:lnTo>
                    <a:lnTo>
                      <a:pt x="665" y="3411"/>
                    </a:lnTo>
                    <a:lnTo>
                      <a:pt x="701" y="3440"/>
                    </a:lnTo>
                    <a:lnTo>
                      <a:pt x="737" y="3470"/>
                    </a:lnTo>
                    <a:lnTo>
                      <a:pt x="773" y="3497"/>
                    </a:lnTo>
                    <a:lnTo>
                      <a:pt x="811" y="3524"/>
                    </a:lnTo>
                    <a:lnTo>
                      <a:pt x="849" y="3551"/>
                    </a:lnTo>
                    <a:lnTo>
                      <a:pt x="888" y="3576"/>
                    </a:lnTo>
                    <a:lnTo>
                      <a:pt x="928" y="3602"/>
                    </a:lnTo>
                    <a:lnTo>
                      <a:pt x="967" y="3625"/>
                    </a:lnTo>
                    <a:lnTo>
                      <a:pt x="1007" y="3648"/>
                    </a:lnTo>
                    <a:lnTo>
                      <a:pt x="1048" y="3670"/>
                    </a:lnTo>
                    <a:lnTo>
                      <a:pt x="1091" y="3691"/>
                    </a:lnTo>
                    <a:lnTo>
                      <a:pt x="1133" y="3711"/>
                    </a:lnTo>
                    <a:lnTo>
                      <a:pt x="1176" y="3729"/>
                    </a:lnTo>
                    <a:lnTo>
                      <a:pt x="1219" y="3747"/>
                    </a:lnTo>
                    <a:lnTo>
                      <a:pt x="1264" y="3763"/>
                    </a:lnTo>
                    <a:lnTo>
                      <a:pt x="1307" y="3780"/>
                    </a:lnTo>
                    <a:lnTo>
                      <a:pt x="1352" y="3794"/>
                    </a:lnTo>
                    <a:lnTo>
                      <a:pt x="1399" y="3808"/>
                    </a:lnTo>
                    <a:lnTo>
                      <a:pt x="1444" y="3821"/>
                    </a:lnTo>
                    <a:lnTo>
                      <a:pt x="1490" y="3832"/>
                    </a:lnTo>
                    <a:lnTo>
                      <a:pt x="1537" y="3842"/>
                    </a:lnTo>
                    <a:lnTo>
                      <a:pt x="1584" y="3851"/>
                    </a:lnTo>
                    <a:lnTo>
                      <a:pt x="1631" y="3859"/>
                    </a:lnTo>
                    <a:lnTo>
                      <a:pt x="1679" y="3866"/>
                    </a:lnTo>
                    <a:lnTo>
                      <a:pt x="1728" y="3871"/>
                    </a:lnTo>
                    <a:lnTo>
                      <a:pt x="1776" y="3877"/>
                    </a:lnTo>
                    <a:lnTo>
                      <a:pt x="1825" y="3878"/>
                    </a:lnTo>
                    <a:lnTo>
                      <a:pt x="1873" y="3880"/>
                    </a:lnTo>
                    <a:lnTo>
                      <a:pt x="1924" y="3882"/>
                    </a:lnTo>
                    <a:lnTo>
                      <a:pt x="3836" y="3882"/>
                    </a:lnTo>
                    <a:lnTo>
                      <a:pt x="3836" y="3882"/>
                    </a:lnTo>
                    <a:lnTo>
                      <a:pt x="3836" y="3882"/>
                    </a:lnTo>
                    <a:lnTo>
                      <a:pt x="3885" y="3880"/>
                    </a:lnTo>
                    <a:lnTo>
                      <a:pt x="3935" y="3878"/>
                    </a:lnTo>
                    <a:lnTo>
                      <a:pt x="3984" y="3877"/>
                    </a:lnTo>
                    <a:lnTo>
                      <a:pt x="4032" y="3871"/>
                    </a:lnTo>
                    <a:lnTo>
                      <a:pt x="4081" y="3866"/>
                    </a:lnTo>
                    <a:lnTo>
                      <a:pt x="4128" y="3859"/>
                    </a:lnTo>
                    <a:lnTo>
                      <a:pt x="4176" y="3851"/>
                    </a:lnTo>
                    <a:lnTo>
                      <a:pt x="4223" y="3842"/>
                    </a:lnTo>
                    <a:lnTo>
                      <a:pt x="4270" y="3832"/>
                    </a:lnTo>
                    <a:lnTo>
                      <a:pt x="4316" y="3821"/>
                    </a:lnTo>
                    <a:lnTo>
                      <a:pt x="4361" y="3808"/>
                    </a:lnTo>
                    <a:lnTo>
                      <a:pt x="4408" y="3794"/>
                    </a:lnTo>
                    <a:lnTo>
                      <a:pt x="4453" y="3780"/>
                    </a:lnTo>
                    <a:lnTo>
                      <a:pt x="4496" y="3763"/>
                    </a:lnTo>
                    <a:lnTo>
                      <a:pt x="4541" y="3747"/>
                    </a:lnTo>
                    <a:lnTo>
                      <a:pt x="4584" y="3729"/>
                    </a:lnTo>
                    <a:lnTo>
                      <a:pt x="4627" y="3711"/>
                    </a:lnTo>
                    <a:lnTo>
                      <a:pt x="4669" y="3691"/>
                    </a:lnTo>
                    <a:lnTo>
                      <a:pt x="4712" y="3670"/>
                    </a:lnTo>
                    <a:lnTo>
                      <a:pt x="4751" y="3648"/>
                    </a:lnTo>
                    <a:lnTo>
                      <a:pt x="4793" y="3625"/>
                    </a:lnTo>
                    <a:lnTo>
                      <a:pt x="4832" y="3602"/>
                    </a:lnTo>
                    <a:lnTo>
                      <a:pt x="4872" y="3576"/>
                    </a:lnTo>
                    <a:lnTo>
                      <a:pt x="4911" y="3551"/>
                    </a:lnTo>
                    <a:lnTo>
                      <a:pt x="4949" y="3524"/>
                    </a:lnTo>
                    <a:lnTo>
                      <a:pt x="4987" y="3497"/>
                    </a:lnTo>
                    <a:lnTo>
                      <a:pt x="5023" y="3470"/>
                    </a:lnTo>
                    <a:lnTo>
                      <a:pt x="5059" y="3440"/>
                    </a:lnTo>
                    <a:lnTo>
                      <a:pt x="5095" y="3411"/>
                    </a:lnTo>
                    <a:lnTo>
                      <a:pt x="5129" y="3380"/>
                    </a:lnTo>
                    <a:lnTo>
                      <a:pt x="5163" y="3348"/>
                    </a:lnTo>
                    <a:lnTo>
                      <a:pt x="5196" y="3316"/>
                    </a:lnTo>
                    <a:lnTo>
                      <a:pt x="5196" y="3316"/>
                    </a:lnTo>
                    <a:lnTo>
                      <a:pt x="5228" y="3283"/>
                    </a:lnTo>
                    <a:lnTo>
                      <a:pt x="5258" y="3249"/>
                    </a:lnTo>
                    <a:lnTo>
                      <a:pt x="5289" y="3215"/>
                    </a:lnTo>
                    <a:lnTo>
                      <a:pt x="5320" y="3181"/>
                    </a:lnTo>
                    <a:lnTo>
                      <a:pt x="5348" y="3145"/>
                    </a:lnTo>
                    <a:lnTo>
                      <a:pt x="5377" y="3107"/>
                    </a:lnTo>
                    <a:lnTo>
                      <a:pt x="5404" y="3069"/>
                    </a:lnTo>
                    <a:lnTo>
                      <a:pt x="5431" y="3032"/>
                    </a:lnTo>
                    <a:lnTo>
                      <a:pt x="5456" y="2994"/>
                    </a:lnTo>
                    <a:lnTo>
                      <a:pt x="5480" y="2954"/>
                    </a:lnTo>
                    <a:lnTo>
                      <a:pt x="5505" y="2915"/>
                    </a:lnTo>
                    <a:lnTo>
                      <a:pt x="5526" y="2873"/>
                    </a:lnTo>
                    <a:lnTo>
                      <a:pt x="5548" y="2832"/>
                    </a:lnTo>
                    <a:lnTo>
                      <a:pt x="5569" y="2791"/>
                    </a:lnTo>
                    <a:lnTo>
                      <a:pt x="5589" y="2747"/>
                    </a:lnTo>
                    <a:lnTo>
                      <a:pt x="5609" y="2704"/>
                    </a:lnTo>
                    <a:lnTo>
                      <a:pt x="5625" y="2661"/>
                    </a:lnTo>
                    <a:lnTo>
                      <a:pt x="5643" y="2618"/>
                    </a:lnTo>
                    <a:lnTo>
                      <a:pt x="5659" y="2573"/>
                    </a:lnTo>
                    <a:lnTo>
                      <a:pt x="5674" y="2528"/>
                    </a:lnTo>
                    <a:lnTo>
                      <a:pt x="5686" y="2483"/>
                    </a:lnTo>
                    <a:lnTo>
                      <a:pt x="5699" y="2436"/>
                    </a:lnTo>
                    <a:lnTo>
                      <a:pt x="5711" y="2391"/>
                    </a:lnTo>
                    <a:lnTo>
                      <a:pt x="5720" y="2345"/>
                    </a:lnTo>
                    <a:lnTo>
                      <a:pt x="5729" y="2296"/>
                    </a:lnTo>
                    <a:lnTo>
                      <a:pt x="5738" y="2249"/>
                    </a:lnTo>
                    <a:lnTo>
                      <a:pt x="5744" y="2201"/>
                    </a:lnTo>
                    <a:lnTo>
                      <a:pt x="5751" y="2154"/>
                    </a:lnTo>
                    <a:lnTo>
                      <a:pt x="5755" y="2106"/>
                    </a:lnTo>
                    <a:lnTo>
                      <a:pt x="5758" y="2055"/>
                    </a:lnTo>
                    <a:lnTo>
                      <a:pt x="5760" y="2007"/>
                    </a:lnTo>
                    <a:lnTo>
                      <a:pt x="5760" y="1956"/>
                    </a:lnTo>
                    <a:lnTo>
                      <a:pt x="5760" y="1924"/>
                    </a:lnTo>
                    <a:lnTo>
                      <a:pt x="5760" y="1924"/>
                    </a:lnTo>
                    <a:lnTo>
                      <a:pt x="5760" y="1877"/>
                    </a:lnTo>
                    <a:lnTo>
                      <a:pt x="5758" y="1829"/>
                    </a:lnTo>
                    <a:lnTo>
                      <a:pt x="5755" y="1782"/>
                    </a:lnTo>
                    <a:lnTo>
                      <a:pt x="5751" y="1735"/>
                    </a:lnTo>
                    <a:lnTo>
                      <a:pt x="5746" y="1688"/>
                    </a:lnTo>
                    <a:lnTo>
                      <a:pt x="5740" y="1643"/>
                    </a:lnTo>
                    <a:lnTo>
                      <a:pt x="5731" y="1597"/>
                    </a:lnTo>
                    <a:lnTo>
                      <a:pt x="5724" y="1552"/>
                    </a:lnTo>
                    <a:lnTo>
                      <a:pt x="5713" y="1507"/>
                    </a:lnTo>
                    <a:lnTo>
                      <a:pt x="5704" y="1462"/>
                    </a:lnTo>
                    <a:lnTo>
                      <a:pt x="5692" y="1417"/>
                    </a:lnTo>
                    <a:lnTo>
                      <a:pt x="5679" y="1374"/>
                    </a:lnTo>
                    <a:lnTo>
                      <a:pt x="5650" y="1287"/>
                    </a:lnTo>
                    <a:lnTo>
                      <a:pt x="5618" y="1203"/>
                    </a:lnTo>
                    <a:lnTo>
                      <a:pt x="5618" y="1203"/>
                    </a:lnTo>
                    <a:lnTo>
                      <a:pt x="5614" y="1205"/>
                    </a:lnTo>
                    <a:lnTo>
                      <a:pt x="5614" y="1205"/>
                    </a:lnTo>
                    <a:close/>
                  </a:path>
                </a:pathLst>
              </a:custGeom>
              <a:solidFill>
                <a:srgbClr val="FF8860"/>
              </a:solidFill>
              <a:ln w="9525">
                <a:noFill/>
                <a:round/>
              </a:ln>
              <a:effectLst>
                <a:innerShdw blurRad="190500" dist="50800" dir="2700000">
                  <a:srgbClr val="000000">
                    <a:alpha val="50000"/>
                  </a:srgbClr>
                </a:innerShdw>
              </a:effectLst>
              <a:scene3d>
                <a:camera prst="orthographicFront"/>
                <a:lightRig rig="threePt" dir="t">
                  <a:rot lat="0" lon="0" rev="12720000"/>
                </a:lightRig>
              </a:scene3d>
              <a:sp3d/>
            </p:spPr>
            <p:txBody>
              <a:bodyPr/>
              <a:lstStyle/>
              <a:p>
                <a:pPr defTabSz="1219170">
                  <a:lnSpc>
                    <a:spcPct val="85000"/>
                  </a:lnSpc>
                  <a:defRPr/>
                </a:pPr>
                <a:endParaRPr lang="en-US" sz="2133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  <p:sp>
            <p:nvSpPr>
              <p:cNvPr id="7" name="Freeform 5">
                <a:extLst>
                  <a:ext uri="{FF2B5EF4-FFF2-40B4-BE49-F238E27FC236}">
                    <a16:creationId xmlns:a16="http://schemas.microsoft.com/office/drawing/2014/main" id="{2DFAE69D-4E35-FDC7-3C4E-4C1426FB6DFB}"/>
                  </a:ext>
                </a:extLst>
              </p:cNvPr>
              <p:cNvSpPr/>
              <p:nvPr/>
            </p:nvSpPr>
            <p:spPr bwMode="auto">
              <a:xfrm flipH="1">
                <a:off x="2675121" y="828672"/>
                <a:ext cx="1630998" cy="1099225"/>
              </a:xfrm>
              <a:custGeom>
                <a:avLst/>
                <a:gdLst/>
                <a:ahLst/>
                <a:cxnLst>
                  <a:cxn ang="0">
                    <a:pos x="5438" y="1318"/>
                  </a:cxn>
                  <a:cxn ang="0">
                    <a:pos x="5248" y="1507"/>
                  </a:cxn>
                  <a:cxn ang="0">
                    <a:pos x="5145" y="1679"/>
                  </a:cxn>
                  <a:cxn ang="0">
                    <a:pos x="5095" y="1848"/>
                  </a:cxn>
                  <a:cxn ang="0">
                    <a:pos x="5082" y="2149"/>
                  </a:cxn>
                  <a:cxn ang="0">
                    <a:pos x="4944" y="2555"/>
                  </a:cxn>
                  <a:cxn ang="0">
                    <a:pos x="4726" y="2848"/>
                  </a:cxn>
                  <a:cxn ang="0">
                    <a:pos x="4381" y="3093"/>
                  </a:cxn>
                  <a:cxn ang="0">
                    <a:pos x="3964" y="3211"/>
                  </a:cxn>
                  <a:cxn ang="0">
                    <a:pos x="1733" y="3204"/>
                  </a:cxn>
                  <a:cxn ang="0">
                    <a:pos x="1325" y="3066"/>
                  </a:cxn>
                  <a:cxn ang="0">
                    <a:pos x="1034" y="2848"/>
                  </a:cxn>
                  <a:cxn ang="0">
                    <a:pos x="787" y="2501"/>
                  </a:cxn>
                  <a:cxn ang="0">
                    <a:pos x="669" y="2086"/>
                  </a:cxn>
                  <a:cxn ang="0">
                    <a:pos x="678" y="1733"/>
                  </a:cxn>
                  <a:cxn ang="0">
                    <a:pos x="816" y="1325"/>
                  </a:cxn>
                  <a:cxn ang="0">
                    <a:pos x="1034" y="1034"/>
                  </a:cxn>
                  <a:cxn ang="0">
                    <a:pos x="1379" y="788"/>
                  </a:cxn>
                  <a:cxn ang="0">
                    <a:pos x="1796" y="669"/>
                  </a:cxn>
                  <a:cxn ang="0">
                    <a:pos x="4027" y="678"/>
                  </a:cxn>
                  <a:cxn ang="0">
                    <a:pos x="4435" y="816"/>
                  </a:cxn>
                  <a:cxn ang="0">
                    <a:pos x="4726" y="1034"/>
                  </a:cxn>
                  <a:cxn ang="0">
                    <a:pos x="4910" y="895"/>
                  </a:cxn>
                  <a:cxn ang="0">
                    <a:pos x="5201" y="678"/>
                  </a:cxn>
                  <a:cxn ang="0">
                    <a:pos x="5129" y="502"/>
                  </a:cxn>
                  <a:cxn ang="0">
                    <a:pos x="4872" y="304"/>
                  </a:cxn>
                  <a:cxn ang="0">
                    <a:pos x="4584" y="151"/>
                  </a:cxn>
                  <a:cxn ang="0">
                    <a:pos x="4270" y="49"/>
                  </a:cxn>
                  <a:cxn ang="0">
                    <a:pos x="3935" y="2"/>
                  </a:cxn>
                  <a:cxn ang="0">
                    <a:pos x="1776" y="5"/>
                  </a:cxn>
                  <a:cxn ang="0">
                    <a:pos x="1444" y="61"/>
                  </a:cxn>
                  <a:cxn ang="0">
                    <a:pos x="1133" y="171"/>
                  </a:cxn>
                  <a:cxn ang="0">
                    <a:pos x="849" y="329"/>
                  </a:cxn>
                  <a:cxn ang="0">
                    <a:pos x="597" y="532"/>
                  </a:cxn>
                  <a:cxn ang="0">
                    <a:pos x="412" y="737"/>
                  </a:cxn>
                  <a:cxn ang="0">
                    <a:pos x="234" y="1007"/>
                  </a:cxn>
                  <a:cxn ang="0">
                    <a:pos x="101" y="1307"/>
                  </a:cxn>
                  <a:cxn ang="0">
                    <a:pos x="22" y="1631"/>
                  </a:cxn>
                  <a:cxn ang="0">
                    <a:pos x="0" y="1958"/>
                  </a:cxn>
                  <a:cxn ang="0">
                    <a:pos x="22" y="2249"/>
                  </a:cxn>
                  <a:cxn ang="0">
                    <a:pos x="101" y="2573"/>
                  </a:cxn>
                  <a:cxn ang="0">
                    <a:pos x="234" y="2873"/>
                  </a:cxn>
                  <a:cxn ang="0">
                    <a:pos x="412" y="3145"/>
                  </a:cxn>
                  <a:cxn ang="0">
                    <a:pos x="597" y="3348"/>
                  </a:cxn>
                  <a:cxn ang="0">
                    <a:pos x="849" y="3551"/>
                  </a:cxn>
                  <a:cxn ang="0">
                    <a:pos x="1133" y="3711"/>
                  </a:cxn>
                  <a:cxn ang="0">
                    <a:pos x="1444" y="3821"/>
                  </a:cxn>
                  <a:cxn ang="0">
                    <a:pos x="1776" y="3877"/>
                  </a:cxn>
                  <a:cxn ang="0">
                    <a:pos x="3885" y="3880"/>
                  </a:cxn>
                  <a:cxn ang="0">
                    <a:pos x="4223" y="3842"/>
                  </a:cxn>
                  <a:cxn ang="0">
                    <a:pos x="4541" y="3747"/>
                  </a:cxn>
                  <a:cxn ang="0">
                    <a:pos x="4832" y="3602"/>
                  </a:cxn>
                  <a:cxn ang="0">
                    <a:pos x="5095" y="3411"/>
                  </a:cxn>
                  <a:cxn ang="0">
                    <a:pos x="5289" y="3215"/>
                  </a:cxn>
                  <a:cxn ang="0">
                    <a:pos x="5480" y="2954"/>
                  </a:cxn>
                  <a:cxn ang="0">
                    <a:pos x="5625" y="2661"/>
                  </a:cxn>
                  <a:cxn ang="0">
                    <a:pos x="5720" y="2345"/>
                  </a:cxn>
                  <a:cxn ang="0">
                    <a:pos x="5760" y="2007"/>
                  </a:cxn>
                  <a:cxn ang="0">
                    <a:pos x="5751" y="1735"/>
                  </a:cxn>
                  <a:cxn ang="0">
                    <a:pos x="5692" y="1417"/>
                  </a:cxn>
                </a:cxnLst>
                <a:rect l="0" t="0" r="r" b="b"/>
                <a:pathLst>
                  <a:path w="5760" h="3882">
                    <a:moveTo>
                      <a:pt x="5614" y="1205"/>
                    </a:moveTo>
                    <a:lnTo>
                      <a:pt x="5614" y="1205"/>
                    </a:lnTo>
                    <a:lnTo>
                      <a:pt x="5577" y="1226"/>
                    </a:lnTo>
                    <a:lnTo>
                      <a:pt x="5541" y="1248"/>
                    </a:lnTo>
                    <a:lnTo>
                      <a:pt x="5505" y="1271"/>
                    </a:lnTo>
                    <a:lnTo>
                      <a:pt x="5471" y="1295"/>
                    </a:lnTo>
                    <a:lnTo>
                      <a:pt x="5438" y="1318"/>
                    </a:lnTo>
                    <a:lnTo>
                      <a:pt x="5406" y="1343"/>
                    </a:lnTo>
                    <a:lnTo>
                      <a:pt x="5377" y="1370"/>
                    </a:lnTo>
                    <a:lnTo>
                      <a:pt x="5348" y="1395"/>
                    </a:lnTo>
                    <a:lnTo>
                      <a:pt x="5321" y="1422"/>
                    </a:lnTo>
                    <a:lnTo>
                      <a:pt x="5294" y="1451"/>
                    </a:lnTo>
                    <a:lnTo>
                      <a:pt x="5271" y="1478"/>
                    </a:lnTo>
                    <a:lnTo>
                      <a:pt x="5248" y="1507"/>
                    </a:lnTo>
                    <a:lnTo>
                      <a:pt x="5226" y="1536"/>
                    </a:lnTo>
                    <a:lnTo>
                      <a:pt x="5206" y="1566"/>
                    </a:lnTo>
                    <a:lnTo>
                      <a:pt x="5188" y="1595"/>
                    </a:lnTo>
                    <a:lnTo>
                      <a:pt x="5172" y="1624"/>
                    </a:lnTo>
                    <a:lnTo>
                      <a:pt x="5172" y="1624"/>
                    </a:lnTo>
                    <a:lnTo>
                      <a:pt x="5158" y="1652"/>
                    </a:lnTo>
                    <a:lnTo>
                      <a:pt x="5145" y="1679"/>
                    </a:lnTo>
                    <a:lnTo>
                      <a:pt x="5133" y="1706"/>
                    </a:lnTo>
                    <a:lnTo>
                      <a:pt x="5124" y="1735"/>
                    </a:lnTo>
                    <a:lnTo>
                      <a:pt x="5115" y="1764"/>
                    </a:lnTo>
                    <a:lnTo>
                      <a:pt x="5106" y="1791"/>
                    </a:lnTo>
                    <a:lnTo>
                      <a:pt x="5100" y="1820"/>
                    </a:lnTo>
                    <a:lnTo>
                      <a:pt x="5095" y="1848"/>
                    </a:lnTo>
                    <a:lnTo>
                      <a:pt x="5095" y="1848"/>
                    </a:lnTo>
                    <a:lnTo>
                      <a:pt x="5097" y="1886"/>
                    </a:lnTo>
                    <a:lnTo>
                      <a:pt x="5097" y="1924"/>
                    </a:lnTo>
                    <a:lnTo>
                      <a:pt x="5097" y="1956"/>
                    </a:lnTo>
                    <a:lnTo>
                      <a:pt x="5097" y="1956"/>
                    </a:lnTo>
                    <a:lnTo>
                      <a:pt x="5095" y="2021"/>
                    </a:lnTo>
                    <a:lnTo>
                      <a:pt x="5089" y="2086"/>
                    </a:lnTo>
                    <a:lnTo>
                      <a:pt x="5082" y="2149"/>
                    </a:lnTo>
                    <a:lnTo>
                      <a:pt x="5071" y="2210"/>
                    </a:lnTo>
                    <a:lnTo>
                      <a:pt x="5057" y="2271"/>
                    </a:lnTo>
                    <a:lnTo>
                      <a:pt x="5041" y="2330"/>
                    </a:lnTo>
                    <a:lnTo>
                      <a:pt x="5019" y="2390"/>
                    </a:lnTo>
                    <a:lnTo>
                      <a:pt x="4998" y="2445"/>
                    </a:lnTo>
                    <a:lnTo>
                      <a:pt x="4973" y="2501"/>
                    </a:lnTo>
                    <a:lnTo>
                      <a:pt x="4944" y="2555"/>
                    </a:lnTo>
                    <a:lnTo>
                      <a:pt x="4913" y="2609"/>
                    </a:lnTo>
                    <a:lnTo>
                      <a:pt x="4881" y="2659"/>
                    </a:lnTo>
                    <a:lnTo>
                      <a:pt x="4845" y="2710"/>
                    </a:lnTo>
                    <a:lnTo>
                      <a:pt x="4807" y="2756"/>
                    </a:lnTo>
                    <a:lnTo>
                      <a:pt x="4768" y="2803"/>
                    </a:lnTo>
                    <a:lnTo>
                      <a:pt x="4726" y="2848"/>
                    </a:lnTo>
                    <a:lnTo>
                      <a:pt x="4726" y="2848"/>
                    </a:lnTo>
                    <a:lnTo>
                      <a:pt x="4681" y="2889"/>
                    </a:lnTo>
                    <a:lnTo>
                      <a:pt x="4636" y="2929"/>
                    </a:lnTo>
                    <a:lnTo>
                      <a:pt x="4588" y="2967"/>
                    </a:lnTo>
                    <a:lnTo>
                      <a:pt x="4539" y="3003"/>
                    </a:lnTo>
                    <a:lnTo>
                      <a:pt x="4487" y="3035"/>
                    </a:lnTo>
                    <a:lnTo>
                      <a:pt x="4435" y="3066"/>
                    </a:lnTo>
                    <a:lnTo>
                      <a:pt x="4381" y="3093"/>
                    </a:lnTo>
                    <a:lnTo>
                      <a:pt x="4325" y="3118"/>
                    </a:lnTo>
                    <a:lnTo>
                      <a:pt x="4268" y="3141"/>
                    </a:lnTo>
                    <a:lnTo>
                      <a:pt x="4210" y="3161"/>
                    </a:lnTo>
                    <a:lnTo>
                      <a:pt x="4149" y="3177"/>
                    </a:lnTo>
                    <a:lnTo>
                      <a:pt x="4090" y="3192"/>
                    </a:lnTo>
                    <a:lnTo>
                      <a:pt x="4027" y="3204"/>
                    </a:lnTo>
                    <a:lnTo>
                      <a:pt x="3964" y="3211"/>
                    </a:lnTo>
                    <a:lnTo>
                      <a:pt x="3901" y="3217"/>
                    </a:lnTo>
                    <a:lnTo>
                      <a:pt x="3836" y="3219"/>
                    </a:lnTo>
                    <a:lnTo>
                      <a:pt x="1924" y="3219"/>
                    </a:lnTo>
                    <a:lnTo>
                      <a:pt x="1924" y="3219"/>
                    </a:lnTo>
                    <a:lnTo>
                      <a:pt x="1859" y="3217"/>
                    </a:lnTo>
                    <a:lnTo>
                      <a:pt x="1796" y="3211"/>
                    </a:lnTo>
                    <a:lnTo>
                      <a:pt x="1733" y="3204"/>
                    </a:lnTo>
                    <a:lnTo>
                      <a:pt x="1670" y="3192"/>
                    </a:lnTo>
                    <a:lnTo>
                      <a:pt x="1609" y="3177"/>
                    </a:lnTo>
                    <a:lnTo>
                      <a:pt x="1550" y="3161"/>
                    </a:lnTo>
                    <a:lnTo>
                      <a:pt x="1492" y="3141"/>
                    </a:lnTo>
                    <a:lnTo>
                      <a:pt x="1435" y="3118"/>
                    </a:lnTo>
                    <a:lnTo>
                      <a:pt x="1379" y="3093"/>
                    </a:lnTo>
                    <a:lnTo>
                      <a:pt x="1325" y="3066"/>
                    </a:lnTo>
                    <a:lnTo>
                      <a:pt x="1273" y="3035"/>
                    </a:lnTo>
                    <a:lnTo>
                      <a:pt x="1221" y="3003"/>
                    </a:lnTo>
                    <a:lnTo>
                      <a:pt x="1172" y="2967"/>
                    </a:lnTo>
                    <a:lnTo>
                      <a:pt x="1124" y="2929"/>
                    </a:lnTo>
                    <a:lnTo>
                      <a:pt x="1077" y="2889"/>
                    </a:lnTo>
                    <a:lnTo>
                      <a:pt x="1034" y="2848"/>
                    </a:lnTo>
                    <a:lnTo>
                      <a:pt x="1034" y="2848"/>
                    </a:lnTo>
                    <a:lnTo>
                      <a:pt x="992" y="2803"/>
                    </a:lnTo>
                    <a:lnTo>
                      <a:pt x="951" y="2756"/>
                    </a:lnTo>
                    <a:lnTo>
                      <a:pt x="913" y="2710"/>
                    </a:lnTo>
                    <a:lnTo>
                      <a:pt x="879" y="2659"/>
                    </a:lnTo>
                    <a:lnTo>
                      <a:pt x="847" y="2609"/>
                    </a:lnTo>
                    <a:lnTo>
                      <a:pt x="816" y="2555"/>
                    </a:lnTo>
                    <a:lnTo>
                      <a:pt x="787" y="2501"/>
                    </a:lnTo>
                    <a:lnTo>
                      <a:pt x="762" y="2445"/>
                    </a:lnTo>
                    <a:lnTo>
                      <a:pt x="739" y="2390"/>
                    </a:lnTo>
                    <a:lnTo>
                      <a:pt x="719" y="2330"/>
                    </a:lnTo>
                    <a:lnTo>
                      <a:pt x="703" y="2271"/>
                    </a:lnTo>
                    <a:lnTo>
                      <a:pt x="689" y="2210"/>
                    </a:lnTo>
                    <a:lnTo>
                      <a:pt x="678" y="2149"/>
                    </a:lnTo>
                    <a:lnTo>
                      <a:pt x="669" y="2086"/>
                    </a:lnTo>
                    <a:lnTo>
                      <a:pt x="665" y="2021"/>
                    </a:lnTo>
                    <a:lnTo>
                      <a:pt x="663" y="1956"/>
                    </a:lnTo>
                    <a:lnTo>
                      <a:pt x="663" y="1924"/>
                    </a:lnTo>
                    <a:lnTo>
                      <a:pt x="663" y="1924"/>
                    </a:lnTo>
                    <a:lnTo>
                      <a:pt x="665" y="1859"/>
                    </a:lnTo>
                    <a:lnTo>
                      <a:pt x="669" y="1796"/>
                    </a:lnTo>
                    <a:lnTo>
                      <a:pt x="678" y="1733"/>
                    </a:lnTo>
                    <a:lnTo>
                      <a:pt x="689" y="1670"/>
                    </a:lnTo>
                    <a:lnTo>
                      <a:pt x="703" y="1611"/>
                    </a:lnTo>
                    <a:lnTo>
                      <a:pt x="719" y="1550"/>
                    </a:lnTo>
                    <a:lnTo>
                      <a:pt x="739" y="1492"/>
                    </a:lnTo>
                    <a:lnTo>
                      <a:pt x="762" y="1435"/>
                    </a:lnTo>
                    <a:lnTo>
                      <a:pt x="787" y="1379"/>
                    </a:lnTo>
                    <a:lnTo>
                      <a:pt x="816" y="1325"/>
                    </a:lnTo>
                    <a:lnTo>
                      <a:pt x="847" y="1273"/>
                    </a:lnTo>
                    <a:lnTo>
                      <a:pt x="879" y="1221"/>
                    </a:lnTo>
                    <a:lnTo>
                      <a:pt x="913" y="1172"/>
                    </a:lnTo>
                    <a:lnTo>
                      <a:pt x="951" y="1124"/>
                    </a:lnTo>
                    <a:lnTo>
                      <a:pt x="992" y="1079"/>
                    </a:lnTo>
                    <a:lnTo>
                      <a:pt x="1034" y="1034"/>
                    </a:lnTo>
                    <a:lnTo>
                      <a:pt x="1034" y="1034"/>
                    </a:lnTo>
                    <a:lnTo>
                      <a:pt x="1077" y="993"/>
                    </a:lnTo>
                    <a:lnTo>
                      <a:pt x="1124" y="951"/>
                    </a:lnTo>
                    <a:lnTo>
                      <a:pt x="1172" y="915"/>
                    </a:lnTo>
                    <a:lnTo>
                      <a:pt x="1221" y="879"/>
                    </a:lnTo>
                    <a:lnTo>
                      <a:pt x="1273" y="847"/>
                    </a:lnTo>
                    <a:lnTo>
                      <a:pt x="1325" y="816"/>
                    </a:lnTo>
                    <a:lnTo>
                      <a:pt x="1379" y="788"/>
                    </a:lnTo>
                    <a:lnTo>
                      <a:pt x="1435" y="762"/>
                    </a:lnTo>
                    <a:lnTo>
                      <a:pt x="1492" y="739"/>
                    </a:lnTo>
                    <a:lnTo>
                      <a:pt x="1550" y="719"/>
                    </a:lnTo>
                    <a:lnTo>
                      <a:pt x="1609" y="703"/>
                    </a:lnTo>
                    <a:lnTo>
                      <a:pt x="1670" y="689"/>
                    </a:lnTo>
                    <a:lnTo>
                      <a:pt x="1733" y="678"/>
                    </a:lnTo>
                    <a:lnTo>
                      <a:pt x="1796" y="669"/>
                    </a:lnTo>
                    <a:lnTo>
                      <a:pt x="1859" y="665"/>
                    </a:lnTo>
                    <a:lnTo>
                      <a:pt x="1924" y="663"/>
                    </a:lnTo>
                    <a:lnTo>
                      <a:pt x="3836" y="663"/>
                    </a:lnTo>
                    <a:lnTo>
                      <a:pt x="3836" y="663"/>
                    </a:lnTo>
                    <a:lnTo>
                      <a:pt x="3901" y="665"/>
                    </a:lnTo>
                    <a:lnTo>
                      <a:pt x="3964" y="669"/>
                    </a:lnTo>
                    <a:lnTo>
                      <a:pt x="4027" y="678"/>
                    </a:lnTo>
                    <a:lnTo>
                      <a:pt x="4090" y="689"/>
                    </a:lnTo>
                    <a:lnTo>
                      <a:pt x="4149" y="703"/>
                    </a:lnTo>
                    <a:lnTo>
                      <a:pt x="4210" y="719"/>
                    </a:lnTo>
                    <a:lnTo>
                      <a:pt x="4268" y="739"/>
                    </a:lnTo>
                    <a:lnTo>
                      <a:pt x="4325" y="762"/>
                    </a:lnTo>
                    <a:lnTo>
                      <a:pt x="4381" y="788"/>
                    </a:lnTo>
                    <a:lnTo>
                      <a:pt x="4435" y="816"/>
                    </a:lnTo>
                    <a:lnTo>
                      <a:pt x="4487" y="847"/>
                    </a:lnTo>
                    <a:lnTo>
                      <a:pt x="4539" y="879"/>
                    </a:lnTo>
                    <a:lnTo>
                      <a:pt x="4588" y="915"/>
                    </a:lnTo>
                    <a:lnTo>
                      <a:pt x="4636" y="951"/>
                    </a:lnTo>
                    <a:lnTo>
                      <a:pt x="4681" y="993"/>
                    </a:lnTo>
                    <a:lnTo>
                      <a:pt x="4726" y="1034"/>
                    </a:lnTo>
                    <a:lnTo>
                      <a:pt x="4726" y="1034"/>
                    </a:lnTo>
                    <a:lnTo>
                      <a:pt x="4753" y="1063"/>
                    </a:lnTo>
                    <a:lnTo>
                      <a:pt x="4753" y="1063"/>
                    </a:lnTo>
                    <a:lnTo>
                      <a:pt x="4782" y="1027"/>
                    </a:lnTo>
                    <a:lnTo>
                      <a:pt x="4813" y="993"/>
                    </a:lnTo>
                    <a:lnTo>
                      <a:pt x="4845" y="960"/>
                    </a:lnTo>
                    <a:lnTo>
                      <a:pt x="4877" y="928"/>
                    </a:lnTo>
                    <a:lnTo>
                      <a:pt x="4910" y="895"/>
                    </a:lnTo>
                    <a:lnTo>
                      <a:pt x="4944" y="865"/>
                    </a:lnTo>
                    <a:lnTo>
                      <a:pt x="4980" y="834"/>
                    </a:lnTo>
                    <a:lnTo>
                      <a:pt x="5016" y="806"/>
                    </a:lnTo>
                    <a:lnTo>
                      <a:pt x="5016" y="806"/>
                    </a:lnTo>
                    <a:lnTo>
                      <a:pt x="5075" y="761"/>
                    </a:lnTo>
                    <a:lnTo>
                      <a:pt x="5136" y="717"/>
                    </a:lnTo>
                    <a:lnTo>
                      <a:pt x="5201" y="678"/>
                    </a:lnTo>
                    <a:lnTo>
                      <a:pt x="5266" y="638"/>
                    </a:lnTo>
                    <a:lnTo>
                      <a:pt x="5266" y="638"/>
                    </a:lnTo>
                    <a:lnTo>
                      <a:pt x="5231" y="601"/>
                    </a:lnTo>
                    <a:lnTo>
                      <a:pt x="5196" y="565"/>
                    </a:lnTo>
                    <a:lnTo>
                      <a:pt x="5196" y="565"/>
                    </a:lnTo>
                    <a:lnTo>
                      <a:pt x="5163" y="532"/>
                    </a:lnTo>
                    <a:lnTo>
                      <a:pt x="5129" y="502"/>
                    </a:lnTo>
                    <a:lnTo>
                      <a:pt x="5095" y="471"/>
                    </a:lnTo>
                    <a:lnTo>
                      <a:pt x="5059" y="441"/>
                    </a:lnTo>
                    <a:lnTo>
                      <a:pt x="5023" y="412"/>
                    </a:lnTo>
                    <a:lnTo>
                      <a:pt x="4987" y="383"/>
                    </a:lnTo>
                    <a:lnTo>
                      <a:pt x="4949" y="356"/>
                    </a:lnTo>
                    <a:lnTo>
                      <a:pt x="4911" y="329"/>
                    </a:lnTo>
                    <a:lnTo>
                      <a:pt x="4872" y="304"/>
                    </a:lnTo>
                    <a:lnTo>
                      <a:pt x="4832" y="279"/>
                    </a:lnTo>
                    <a:lnTo>
                      <a:pt x="4793" y="255"/>
                    </a:lnTo>
                    <a:lnTo>
                      <a:pt x="4751" y="234"/>
                    </a:lnTo>
                    <a:lnTo>
                      <a:pt x="4712" y="210"/>
                    </a:lnTo>
                    <a:lnTo>
                      <a:pt x="4669" y="191"/>
                    </a:lnTo>
                    <a:lnTo>
                      <a:pt x="4627" y="171"/>
                    </a:lnTo>
                    <a:lnTo>
                      <a:pt x="4584" y="151"/>
                    </a:lnTo>
                    <a:lnTo>
                      <a:pt x="4541" y="133"/>
                    </a:lnTo>
                    <a:lnTo>
                      <a:pt x="4496" y="117"/>
                    </a:lnTo>
                    <a:lnTo>
                      <a:pt x="4453" y="101"/>
                    </a:lnTo>
                    <a:lnTo>
                      <a:pt x="4408" y="86"/>
                    </a:lnTo>
                    <a:lnTo>
                      <a:pt x="4361" y="74"/>
                    </a:lnTo>
                    <a:lnTo>
                      <a:pt x="4316" y="61"/>
                    </a:lnTo>
                    <a:lnTo>
                      <a:pt x="4270" y="49"/>
                    </a:lnTo>
                    <a:lnTo>
                      <a:pt x="4223" y="40"/>
                    </a:lnTo>
                    <a:lnTo>
                      <a:pt x="4176" y="31"/>
                    </a:lnTo>
                    <a:lnTo>
                      <a:pt x="4128" y="22"/>
                    </a:lnTo>
                    <a:lnTo>
                      <a:pt x="4081" y="14"/>
                    </a:lnTo>
                    <a:lnTo>
                      <a:pt x="4032" y="9"/>
                    </a:lnTo>
                    <a:lnTo>
                      <a:pt x="3984" y="5"/>
                    </a:lnTo>
                    <a:lnTo>
                      <a:pt x="3935" y="2"/>
                    </a:lnTo>
                    <a:lnTo>
                      <a:pt x="3885" y="0"/>
                    </a:lnTo>
                    <a:lnTo>
                      <a:pt x="3836" y="0"/>
                    </a:lnTo>
                    <a:lnTo>
                      <a:pt x="1924" y="0"/>
                    </a:lnTo>
                    <a:lnTo>
                      <a:pt x="1924" y="0"/>
                    </a:lnTo>
                    <a:lnTo>
                      <a:pt x="1873" y="0"/>
                    </a:lnTo>
                    <a:lnTo>
                      <a:pt x="1825" y="2"/>
                    </a:lnTo>
                    <a:lnTo>
                      <a:pt x="1776" y="5"/>
                    </a:lnTo>
                    <a:lnTo>
                      <a:pt x="1728" y="9"/>
                    </a:lnTo>
                    <a:lnTo>
                      <a:pt x="1679" y="14"/>
                    </a:lnTo>
                    <a:lnTo>
                      <a:pt x="1631" y="22"/>
                    </a:lnTo>
                    <a:lnTo>
                      <a:pt x="1584" y="31"/>
                    </a:lnTo>
                    <a:lnTo>
                      <a:pt x="1537" y="40"/>
                    </a:lnTo>
                    <a:lnTo>
                      <a:pt x="1490" y="49"/>
                    </a:lnTo>
                    <a:lnTo>
                      <a:pt x="1444" y="61"/>
                    </a:lnTo>
                    <a:lnTo>
                      <a:pt x="1399" y="74"/>
                    </a:lnTo>
                    <a:lnTo>
                      <a:pt x="1352" y="86"/>
                    </a:lnTo>
                    <a:lnTo>
                      <a:pt x="1307" y="101"/>
                    </a:lnTo>
                    <a:lnTo>
                      <a:pt x="1264" y="117"/>
                    </a:lnTo>
                    <a:lnTo>
                      <a:pt x="1219" y="133"/>
                    </a:lnTo>
                    <a:lnTo>
                      <a:pt x="1176" y="151"/>
                    </a:lnTo>
                    <a:lnTo>
                      <a:pt x="1133" y="171"/>
                    </a:lnTo>
                    <a:lnTo>
                      <a:pt x="1091" y="191"/>
                    </a:lnTo>
                    <a:lnTo>
                      <a:pt x="1048" y="210"/>
                    </a:lnTo>
                    <a:lnTo>
                      <a:pt x="1007" y="234"/>
                    </a:lnTo>
                    <a:lnTo>
                      <a:pt x="967" y="255"/>
                    </a:lnTo>
                    <a:lnTo>
                      <a:pt x="928" y="279"/>
                    </a:lnTo>
                    <a:lnTo>
                      <a:pt x="888" y="304"/>
                    </a:lnTo>
                    <a:lnTo>
                      <a:pt x="849" y="329"/>
                    </a:lnTo>
                    <a:lnTo>
                      <a:pt x="811" y="356"/>
                    </a:lnTo>
                    <a:lnTo>
                      <a:pt x="773" y="383"/>
                    </a:lnTo>
                    <a:lnTo>
                      <a:pt x="737" y="412"/>
                    </a:lnTo>
                    <a:lnTo>
                      <a:pt x="701" y="441"/>
                    </a:lnTo>
                    <a:lnTo>
                      <a:pt x="665" y="471"/>
                    </a:lnTo>
                    <a:lnTo>
                      <a:pt x="631" y="502"/>
                    </a:lnTo>
                    <a:lnTo>
                      <a:pt x="597" y="532"/>
                    </a:lnTo>
                    <a:lnTo>
                      <a:pt x="564" y="565"/>
                    </a:lnTo>
                    <a:lnTo>
                      <a:pt x="564" y="565"/>
                    </a:lnTo>
                    <a:lnTo>
                      <a:pt x="532" y="597"/>
                    </a:lnTo>
                    <a:lnTo>
                      <a:pt x="502" y="631"/>
                    </a:lnTo>
                    <a:lnTo>
                      <a:pt x="471" y="665"/>
                    </a:lnTo>
                    <a:lnTo>
                      <a:pt x="440" y="701"/>
                    </a:lnTo>
                    <a:lnTo>
                      <a:pt x="412" y="737"/>
                    </a:lnTo>
                    <a:lnTo>
                      <a:pt x="383" y="773"/>
                    </a:lnTo>
                    <a:lnTo>
                      <a:pt x="356" y="811"/>
                    </a:lnTo>
                    <a:lnTo>
                      <a:pt x="329" y="849"/>
                    </a:lnTo>
                    <a:lnTo>
                      <a:pt x="304" y="888"/>
                    </a:lnTo>
                    <a:lnTo>
                      <a:pt x="279" y="928"/>
                    </a:lnTo>
                    <a:lnTo>
                      <a:pt x="255" y="967"/>
                    </a:lnTo>
                    <a:lnTo>
                      <a:pt x="234" y="1007"/>
                    </a:lnTo>
                    <a:lnTo>
                      <a:pt x="210" y="1048"/>
                    </a:lnTo>
                    <a:lnTo>
                      <a:pt x="191" y="1091"/>
                    </a:lnTo>
                    <a:lnTo>
                      <a:pt x="171" y="1133"/>
                    </a:lnTo>
                    <a:lnTo>
                      <a:pt x="151" y="1176"/>
                    </a:lnTo>
                    <a:lnTo>
                      <a:pt x="133" y="1219"/>
                    </a:lnTo>
                    <a:lnTo>
                      <a:pt x="117" y="1264"/>
                    </a:lnTo>
                    <a:lnTo>
                      <a:pt x="101" y="1307"/>
                    </a:lnTo>
                    <a:lnTo>
                      <a:pt x="86" y="1352"/>
                    </a:lnTo>
                    <a:lnTo>
                      <a:pt x="74" y="1399"/>
                    </a:lnTo>
                    <a:lnTo>
                      <a:pt x="61" y="1444"/>
                    </a:lnTo>
                    <a:lnTo>
                      <a:pt x="49" y="1491"/>
                    </a:lnTo>
                    <a:lnTo>
                      <a:pt x="40" y="1537"/>
                    </a:lnTo>
                    <a:lnTo>
                      <a:pt x="31" y="1584"/>
                    </a:lnTo>
                    <a:lnTo>
                      <a:pt x="22" y="1631"/>
                    </a:lnTo>
                    <a:lnTo>
                      <a:pt x="14" y="1679"/>
                    </a:lnTo>
                    <a:lnTo>
                      <a:pt x="9" y="1728"/>
                    </a:lnTo>
                    <a:lnTo>
                      <a:pt x="5" y="1776"/>
                    </a:lnTo>
                    <a:lnTo>
                      <a:pt x="2" y="1825"/>
                    </a:lnTo>
                    <a:lnTo>
                      <a:pt x="0" y="1874"/>
                    </a:lnTo>
                    <a:lnTo>
                      <a:pt x="0" y="1924"/>
                    </a:lnTo>
                    <a:lnTo>
                      <a:pt x="0" y="1958"/>
                    </a:lnTo>
                    <a:lnTo>
                      <a:pt x="0" y="1958"/>
                    </a:lnTo>
                    <a:lnTo>
                      <a:pt x="0" y="2007"/>
                    </a:lnTo>
                    <a:lnTo>
                      <a:pt x="2" y="2055"/>
                    </a:lnTo>
                    <a:lnTo>
                      <a:pt x="5" y="2106"/>
                    </a:lnTo>
                    <a:lnTo>
                      <a:pt x="9" y="2154"/>
                    </a:lnTo>
                    <a:lnTo>
                      <a:pt x="14" y="2203"/>
                    </a:lnTo>
                    <a:lnTo>
                      <a:pt x="22" y="2249"/>
                    </a:lnTo>
                    <a:lnTo>
                      <a:pt x="31" y="2298"/>
                    </a:lnTo>
                    <a:lnTo>
                      <a:pt x="40" y="2345"/>
                    </a:lnTo>
                    <a:lnTo>
                      <a:pt x="49" y="2391"/>
                    </a:lnTo>
                    <a:lnTo>
                      <a:pt x="61" y="2436"/>
                    </a:lnTo>
                    <a:lnTo>
                      <a:pt x="74" y="2483"/>
                    </a:lnTo>
                    <a:lnTo>
                      <a:pt x="86" y="2528"/>
                    </a:lnTo>
                    <a:lnTo>
                      <a:pt x="101" y="2573"/>
                    </a:lnTo>
                    <a:lnTo>
                      <a:pt x="117" y="2618"/>
                    </a:lnTo>
                    <a:lnTo>
                      <a:pt x="133" y="2661"/>
                    </a:lnTo>
                    <a:lnTo>
                      <a:pt x="151" y="2706"/>
                    </a:lnTo>
                    <a:lnTo>
                      <a:pt x="171" y="2747"/>
                    </a:lnTo>
                    <a:lnTo>
                      <a:pt x="191" y="2791"/>
                    </a:lnTo>
                    <a:lnTo>
                      <a:pt x="210" y="2832"/>
                    </a:lnTo>
                    <a:lnTo>
                      <a:pt x="234" y="2873"/>
                    </a:lnTo>
                    <a:lnTo>
                      <a:pt x="255" y="2915"/>
                    </a:lnTo>
                    <a:lnTo>
                      <a:pt x="279" y="2954"/>
                    </a:lnTo>
                    <a:lnTo>
                      <a:pt x="304" y="2994"/>
                    </a:lnTo>
                    <a:lnTo>
                      <a:pt x="329" y="3032"/>
                    </a:lnTo>
                    <a:lnTo>
                      <a:pt x="356" y="3069"/>
                    </a:lnTo>
                    <a:lnTo>
                      <a:pt x="383" y="3107"/>
                    </a:lnTo>
                    <a:lnTo>
                      <a:pt x="412" y="3145"/>
                    </a:lnTo>
                    <a:lnTo>
                      <a:pt x="440" y="3181"/>
                    </a:lnTo>
                    <a:lnTo>
                      <a:pt x="471" y="3215"/>
                    </a:lnTo>
                    <a:lnTo>
                      <a:pt x="502" y="3249"/>
                    </a:lnTo>
                    <a:lnTo>
                      <a:pt x="532" y="3283"/>
                    </a:lnTo>
                    <a:lnTo>
                      <a:pt x="564" y="3316"/>
                    </a:lnTo>
                    <a:lnTo>
                      <a:pt x="564" y="3316"/>
                    </a:lnTo>
                    <a:lnTo>
                      <a:pt x="597" y="3348"/>
                    </a:lnTo>
                    <a:lnTo>
                      <a:pt x="631" y="3380"/>
                    </a:lnTo>
                    <a:lnTo>
                      <a:pt x="665" y="3411"/>
                    </a:lnTo>
                    <a:lnTo>
                      <a:pt x="701" y="3440"/>
                    </a:lnTo>
                    <a:lnTo>
                      <a:pt x="737" y="3470"/>
                    </a:lnTo>
                    <a:lnTo>
                      <a:pt x="773" y="3497"/>
                    </a:lnTo>
                    <a:lnTo>
                      <a:pt x="811" y="3524"/>
                    </a:lnTo>
                    <a:lnTo>
                      <a:pt x="849" y="3551"/>
                    </a:lnTo>
                    <a:lnTo>
                      <a:pt x="888" y="3576"/>
                    </a:lnTo>
                    <a:lnTo>
                      <a:pt x="928" y="3602"/>
                    </a:lnTo>
                    <a:lnTo>
                      <a:pt x="967" y="3625"/>
                    </a:lnTo>
                    <a:lnTo>
                      <a:pt x="1007" y="3648"/>
                    </a:lnTo>
                    <a:lnTo>
                      <a:pt x="1048" y="3670"/>
                    </a:lnTo>
                    <a:lnTo>
                      <a:pt x="1091" y="3691"/>
                    </a:lnTo>
                    <a:lnTo>
                      <a:pt x="1133" y="3711"/>
                    </a:lnTo>
                    <a:lnTo>
                      <a:pt x="1176" y="3729"/>
                    </a:lnTo>
                    <a:lnTo>
                      <a:pt x="1219" y="3747"/>
                    </a:lnTo>
                    <a:lnTo>
                      <a:pt x="1264" y="3763"/>
                    </a:lnTo>
                    <a:lnTo>
                      <a:pt x="1307" y="3780"/>
                    </a:lnTo>
                    <a:lnTo>
                      <a:pt x="1352" y="3794"/>
                    </a:lnTo>
                    <a:lnTo>
                      <a:pt x="1399" y="3808"/>
                    </a:lnTo>
                    <a:lnTo>
                      <a:pt x="1444" y="3821"/>
                    </a:lnTo>
                    <a:lnTo>
                      <a:pt x="1490" y="3832"/>
                    </a:lnTo>
                    <a:lnTo>
                      <a:pt x="1537" y="3842"/>
                    </a:lnTo>
                    <a:lnTo>
                      <a:pt x="1584" y="3851"/>
                    </a:lnTo>
                    <a:lnTo>
                      <a:pt x="1631" y="3859"/>
                    </a:lnTo>
                    <a:lnTo>
                      <a:pt x="1679" y="3866"/>
                    </a:lnTo>
                    <a:lnTo>
                      <a:pt x="1728" y="3871"/>
                    </a:lnTo>
                    <a:lnTo>
                      <a:pt x="1776" y="3877"/>
                    </a:lnTo>
                    <a:lnTo>
                      <a:pt x="1825" y="3878"/>
                    </a:lnTo>
                    <a:lnTo>
                      <a:pt x="1873" y="3880"/>
                    </a:lnTo>
                    <a:lnTo>
                      <a:pt x="1924" y="3882"/>
                    </a:lnTo>
                    <a:lnTo>
                      <a:pt x="3836" y="3882"/>
                    </a:lnTo>
                    <a:lnTo>
                      <a:pt x="3836" y="3882"/>
                    </a:lnTo>
                    <a:lnTo>
                      <a:pt x="3836" y="3882"/>
                    </a:lnTo>
                    <a:lnTo>
                      <a:pt x="3885" y="3880"/>
                    </a:lnTo>
                    <a:lnTo>
                      <a:pt x="3935" y="3878"/>
                    </a:lnTo>
                    <a:lnTo>
                      <a:pt x="3984" y="3877"/>
                    </a:lnTo>
                    <a:lnTo>
                      <a:pt x="4032" y="3871"/>
                    </a:lnTo>
                    <a:lnTo>
                      <a:pt x="4081" y="3866"/>
                    </a:lnTo>
                    <a:lnTo>
                      <a:pt x="4128" y="3859"/>
                    </a:lnTo>
                    <a:lnTo>
                      <a:pt x="4176" y="3851"/>
                    </a:lnTo>
                    <a:lnTo>
                      <a:pt x="4223" y="3842"/>
                    </a:lnTo>
                    <a:lnTo>
                      <a:pt x="4270" y="3832"/>
                    </a:lnTo>
                    <a:lnTo>
                      <a:pt x="4316" y="3821"/>
                    </a:lnTo>
                    <a:lnTo>
                      <a:pt x="4361" y="3808"/>
                    </a:lnTo>
                    <a:lnTo>
                      <a:pt x="4408" y="3794"/>
                    </a:lnTo>
                    <a:lnTo>
                      <a:pt x="4453" y="3780"/>
                    </a:lnTo>
                    <a:lnTo>
                      <a:pt x="4496" y="3763"/>
                    </a:lnTo>
                    <a:lnTo>
                      <a:pt x="4541" y="3747"/>
                    </a:lnTo>
                    <a:lnTo>
                      <a:pt x="4584" y="3729"/>
                    </a:lnTo>
                    <a:lnTo>
                      <a:pt x="4627" y="3711"/>
                    </a:lnTo>
                    <a:lnTo>
                      <a:pt x="4669" y="3691"/>
                    </a:lnTo>
                    <a:lnTo>
                      <a:pt x="4712" y="3670"/>
                    </a:lnTo>
                    <a:lnTo>
                      <a:pt x="4751" y="3648"/>
                    </a:lnTo>
                    <a:lnTo>
                      <a:pt x="4793" y="3625"/>
                    </a:lnTo>
                    <a:lnTo>
                      <a:pt x="4832" y="3602"/>
                    </a:lnTo>
                    <a:lnTo>
                      <a:pt x="4872" y="3576"/>
                    </a:lnTo>
                    <a:lnTo>
                      <a:pt x="4911" y="3551"/>
                    </a:lnTo>
                    <a:lnTo>
                      <a:pt x="4949" y="3524"/>
                    </a:lnTo>
                    <a:lnTo>
                      <a:pt x="4987" y="3497"/>
                    </a:lnTo>
                    <a:lnTo>
                      <a:pt x="5023" y="3470"/>
                    </a:lnTo>
                    <a:lnTo>
                      <a:pt x="5059" y="3440"/>
                    </a:lnTo>
                    <a:lnTo>
                      <a:pt x="5095" y="3411"/>
                    </a:lnTo>
                    <a:lnTo>
                      <a:pt x="5129" y="3380"/>
                    </a:lnTo>
                    <a:lnTo>
                      <a:pt x="5163" y="3348"/>
                    </a:lnTo>
                    <a:lnTo>
                      <a:pt x="5196" y="3316"/>
                    </a:lnTo>
                    <a:lnTo>
                      <a:pt x="5196" y="3316"/>
                    </a:lnTo>
                    <a:lnTo>
                      <a:pt x="5228" y="3283"/>
                    </a:lnTo>
                    <a:lnTo>
                      <a:pt x="5258" y="3249"/>
                    </a:lnTo>
                    <a:lnTo>
                      <a:pt x="5289" y="3215"/>
                    </a:lnTo>
                    <a:lnTo>
                      <a:pt x="5320" y="3181"/>
                    </a:lnTo>
                    <a:lnTo>
                      <a:pt x="5348" y="3145"/>
                    </a:lnTo>
                    <a:lnTo>
                      <a:pt x="5377" y="3107"/>
                    </a:lnTo>
                    <a:lnTo>
                      <a:pt x="5404" y="3069"/>
                    </a:lnTo>
                    <a:lnTo>
                      <a:pt x="5431" y="3032"/>
                    </a:lnTo>
                    <a:lnTo>
                      <a:pt x="5456" y="2994"/>
                    </a:lnTo>
                    <a:lnTo>
                      <a:pt x="5480" y="2954"/>
                    </a:lnTo>
                    <a:lnTo>
                      <a:pt x="5505" y="2915"/>
                    </a:lnTo>
                    <a:lnTo>
                      <a:pt x="5526" y="2873"/>
                    </a:lnTo>
                    <a:lnTo>
                      <a:pt x="5548" y="2832"/>
                    </a:lnTo>
                    <a:lnTo>
                      <a:pt x="5569" y="2791"/>
                    </a:lnTo>
                    <a:lnTo>
                      <a:pt x="5589" y="2747"/>
                    </a:lnTo>
                    <a:lnTo>
                      <a:pt x="5609" y="2704"/>
                    </a:lnTo>
                    <a:lnTo>
                      <a:pt x="5625" y="2661"/>
                    </a:lnTo>
                    <a:lnTo>
                      <a:pt x="5643" y="2618"/>
                    </a:lnTo>
                    <a:lnTo>
                      <a:pt x="5659" y="2573"/>
                    </a:lnTo>
                    <a:lnTo>
                      <a:pt x="5674" y="2528"/>
                    </a:lnTo>
                    <a:lnTo>
                      <a:pt x="5686" y="2483"/>
                    </a:lnTo>
                    <a:lnTo>
                      <a:pt x="5699" y="2436"/>
                    </a:lnTo>
                    <a:lnTo>
                      <a:pt x="5711" y="2391"/>
                    </a:lnTo>
                    <a:lnTo>
                      <a:pt x="5720" y="2345"/>
                    </a:lnTo>
                    <a:lnTo>
                      <a:pt x="5729" y="2296"/>
                    </a:lnTo>
                    <a:lnTo>
                      <a:pt x="5738" y="2249"/>
                    </a:lnTo>
                    <a:lnTo>
                      <a:pt x="5744" y="2201"/>
                    </a:lnTo>
                    <a:lnTo>
                      <a:pt x="5751" y="2154"/>
                    </a:lnTo>
                    <a:lnTo>
                      <a:pt x="5755" y="2106"/>
                    </a:lnTo>
                    <a:lnTo>
                      <a:pt x="5758" y="2055"/>
                    </a:lnTo>
                    <a:lnTo>
                      <a:pt x="5760" y="2007"/>
                    </a:lnTo>
                    <a:lnTo>
                      <a:pt x="5760" y="1956"/>
                    </a:lnTo>
                    <a:lnTo>
                      <a:pt x="5760" y="1924"/>
                    </a:lnTo>
                    <a:lnTo>
                      <a:pt x="5760" y="1924"/>
                    </a:lnTo>
                    <a:lnTo>
                      <a:pt x="5760" y="1877"/>
                    </a:lnTo>
                    <a:lnTo>
                      <a:pt x="5758" y="1829"/>
                    </a:lnTo>
                    <a:lnTo>
                      <a:pt x="5755" y="1782"/>
                    </a:lnTo>
                    <a:lnTo>
                      <a:pt x="5751" y="1735"/>
                    </a:lnTo>
                    <a:lnTo>
                      <a:pt x="5746" y="1688"/>
                    </a:lnTo>
                    <a:lnTo>
                      <a:pt x="5740" y="1643"/>
                    </a:lnTo>
                    <a:lnTo>
                      <a:pt x="5731" y="1597"/>
                    </a:lnTo>
                    <a:lnTo>
                      <a:pt x="5724" y="1552"/>
                    </a:lnTo>
                    <a:lnTo>
                      <a:pt x="5713" y="1507"/>
                    </a:lnTo>
                    <a:lnTo>
                      <a:pt x="5704" y="1462"/>
                    </a:lnTo>
                    <a:lnTo>
                      <a:pt x="5692" y="1417"/>
                    </a:lnTo>
                    <a:lnTo>
                      <a:pt x="5679" y="1374"/>
                    </a:lnTo>
                    <a:lnTo>
                      <a:pt x="5650" y="1287"/>
                    </a:lnTo>
                    <a:lnTo>
                      <a:pt x="5618" y="1203"/>
                    </a:lnTo>
                    <a:lnTo>
                      <a:pt x="5618" y="1203"/>
                    </a:lnTo>
                    <a:lnTo>
                      <a:pt x="5614" y="1205"/>
                    </a:lnTo>
                    <a:lnTo>
                      <a:pt x="5614" y="1205"/>
                    </a:lnTo>
                    <a:close/>
                  </a:path>
                </a:pathLst>
              </a:custGeom>
              <a:solidFill>
                <a:srgbClr val="FF9900"/>
              </a:solidFill>
              <a:ln w="9525">
                <a:noFill/>
                <a:round/>
              </a:ln>
              <a:effectLst>
                <a:innerShdw blurRad="190500" dist="50800" dir="2700000">
                  <a:srgbClr val="000000">
                    <a:alpha val="50000"/>
                  </a:srgbClr>
                </a:innerShdw>
              </a:effectLst>
              <a:scene3d>
                <a:camera prst="orthographicFront"/>
                <a:lightRig rig="threePt" dir="t">
                  <a:rot lat="0" lon="0" rev="12720000"/>
                </a:lightRig>
              </a:scene3d>
              <a:sp3d/>
            </p:spPr>
            <p:txBody>
              <a:bodyPr/>
              <a:lstStyle/>
              <a:p>
                <a:pPr defTabSz="1219170">
                  <a:lnSpc>
                    <a:spcPct val="85000"/>
                  </a:lnSpc>
                  <a:defRPr/>
                </a:pPr>
                <a:endParaRPr lang="en-US" sz="2133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p:grpSp>
      </p:grpSp>
      <p:sp>
        <p:nvSpPr>
          <p:cNvPr id="8" name="矩形 48">
            <a:extLst>
              <a:ext uri="{FF2B5EF4-FFF2-40B4-BE49-F238E27FC236}">
                <a16:creationId xmlns:a16="http://schemas.microsoft.com/office/drawing/2014/main" id="{DF0B1B33-155F-74E4-F48C-953A6D9ADF82}"/>
              </a:ext>
            </a:extLst>
          </p:cNvPr>
          <p:cNvSpPr/>
          <p:nvPr/>
        </p:nvSpPr>
        <p:spPr>
          <a:xfrm>
            <a:off x="2593624" y="4229813"/>
            <a:ext cx="7247776" cy="748988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/>
          <a:p>
            <a:pPr defTabSz="1219170">
              <a:spcBef>
                <a:spcPts val="1120"/>
              </a:spcBef>
              <a:spcAft>
                <a:spcPts val="1120"/>
              </a:spcAft>
            </a:pP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Hôm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này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…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tháng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…</a:t>
            </a:r>
          </a:p>
        </p:txBody>
      </p:sp>
      <p:sp>
        <p:nvSpPr>
          <p:cNvPr id="9" name="矩形 49">
            <a:extLst>
              <a:ext uri="{FF2B5EF4-FFF2-40B4-BE49-F238E27FC236}">
                <a16:creationId xmlns:a16="http://schemas.microsoft.com/office/drawing/2014/main" id="{7547854C-775A-4F49-CBAE-D956693AE005}"/>
              </a:ext>
            </a:extLst>
          </p:cNvPr>
          <p:cNvSpPr/>
          <p:nvPr/>
        </p:nvSpPr>
        <p:spPr>
          <a:xfrm>
            <a:off x="2593624" y="5773347"/>
            <a:ext cx="8270560" cy="748988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/>
          <a:p>
            <a:pPr defTabSz="1219170">
              <a:spcBef>
                <a:spcPts val="1120"/>
              </a:spcBef>
              <a:spcAft>
                <a:spcPts val="1120"/>
              </a:spcAft>
            </a:pP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Hôm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qua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…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tháng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…</a:t>
            </a:r>
          </a:p>
        </p:txBody>
      </p:sp>
      <p:sp>
        <p:nvSpPr>
          <p:cNvPr id="10" name="矩形 50">
            <a:extLst>
              <a:ext uri="{FF2B5EF4-FFF2-40B4-BE49-F238E27FC236}">
                <a16:creationId xmlns:a16="http://schemas.microsoft.com/office/drawing/2014/main" id="{262E8EB0-E214-36DA-F4BF-36EC9143748D}"/>
              </a:ext>
            </a:extLst>
          </p:cNvPr>
          <p:cNvSpPr/>
          <p:nvPr/>
        </p:nvSpPr>
        <p:spPr>
          <a:xfrm>
            <a:off x="2593625" y="5001580"/>
            <a:ext cx="8032956" cy="748988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/>
          <a:p>
            <a:pPr defTabSz="1219170">
              <a:spcBef>
                <a:spcPts val="1120"/>
              </a:spcBef>
              <a:spcAft>
                <a:spcPts val="1120"/>
              </a:spcAft>
            </a:pP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mai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…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tháng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…</a:t>
            </a:r>
          </a:p>
        </p:txBody>
      </p:sp>
      <p:pic>
        <p:nvPicPr>
          <p:cNvPr id="11" name="Picture 2" descr="C:\Users\Administrator\Desktop\GA ĐT TOAN\logo kham pha.jpg">
            <a:extLst>
              <a:ext uri="{FF2B5EF4-FFF2-40B4-BE49-F238E27FC236}">
                <a16:creationId xmlns:a16="http://schemas.microsoft.com/office/drawing/2014/main" id="{671304B6-9E87-2032-A43A-89BB418BE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8" y="0"/>
            <a:ext cx="1685922" cy="77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37">
            <a:extLst>
              <a:ext uri="{FF2B5EF4-FFF2-40B4-BE49-F238E27FC236}">
                <a16:creationId xmlns:a16="http://schemas.microsoft.com/office/drawing/2014/main" id="{702D071B-11E8-7CD3-A649-6E8380C3FBA6}"/>
              </a:ext>
            </a:extLst>
          </p:cNvPr>
          <p:cNvSpPr/>
          <p:nvPr/>
        </p:nvSpPr>
        <p:spPr>
          <a:xfrm>
            <a:off x="7351692" y="2180861"/>
            <a:ext cx="3274888" cy="669420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sz="4800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sz="48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mai</a:t>
            </a:r>
            <a:endParaRPr lang="en-US" sz="4800" dirty="0">
              <a:solidFill>
                <a:prstClr val="black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37">
            <a:extLst>
              <a:ext uri="{FF2B5EF4-FFF2-40B4-BE49-F238E27FC236}">
                <a16:creationId xmlns:a16="http://schemas.microsoft.com/office/drawing/2014/main" id="{3170B546-6A53-14B8-CC6A-437E2C85496D}"/>
              </a:ext>
            </a:extLst>
          </p:cNvPr>
          <p:cNvSpPr/>
          <p:nvPr/>
        </p:nvSpPr>
        <p:spPr>
          <a:xfrm>
            <a:off x="3887755" y="2180862"/>
            <a:ext cx="3274888" cy="669420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sz="4800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Hôm</a:t>
            </a:r>
            <a:r>
              <a:rPr lang="en-US" sz="48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nay</a:t>
            </a:r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A5094FDF-B429-17AE-C4CE-EFA62591FC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0207" y="424836"/>
            <a:ext cx="9570587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 defTabSz="1219170"/>
            <a:r>
              <a:rPr lang="en-US" altLang="ko-KR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CÁC NGÀY TRONG TUẦN</a:t>
            </a:r>
            <a:endParaRPr lang="en-US" altLang="ko-KR" sz="2133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37">
            <a:extLst>
              <a:ext uri="{FF2B5EF4-FFF2-40B4-BE49-F238E27FC236}">
                <a16:creationId xmlns:a16="http://schemas.microsoft.com/office/drawing/2014/main" id="{07D0479F-FDAD-DBE5-861E-F6664D5CBB47}"/>
              </a:ext>
            </a:extLst>
          </p:cNvPr>
          <p:cNvSpPr/>
          <p:nvPr/>
        </p:nvSpPr>
        <p:spPr>
          <a:xfrm>
            <a:off x="420844" y="2180863"/>
            <a:ext cx="3274888" cy="669420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sz="4800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Hôm</a:t>
            </a:r>
            <a:r>
              <a:rPr lang="en-US" sz="48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qua</a:t>
            </a:r>
          </a:p>
        </p:txBody>
      </p:sp>
    </p:spTree>
    <p:extLst>
      <p:ext uri="{BB962C8B-B14F-4D97-AF65-F5344CB8AC3E}">
        <p14:creationId xmlns:p14="http://schemas.microsoft.com/office/powerpoint/2010/main" val="302301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图片 3">
            <a:extLst>
              <a:ext uri="{FF2B5EF4-FFF2-40B4-BE49-F238E27FC236}">
                <a16:creationId xmlns:a16="http://schemas.microsoft.com/office/drawing/2014/main" id="{A61E63B9-62D4-FAE6-66F1-BC2135713D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37"/>
          <a:stretch/>
        </p:blipFill>
        <p:spPr>
          <a:xfrm>
            <a:off x="2122714" y="0"/>
            <a:ext cx="8249556" cy="67661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63D9D7-13FD-947B-77FD-8F7EED0F1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8624" y="3562991"/>
            <a:ext cx="4913802" cy="278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60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1">
            <a:extLst>
              <a:ext uri="{FF2B5EF4-FFF2-40B4-BE49-F238E27FC236}">
                <a16:creationId xmlns:a16="http://schemas.microsoft.com/office/drawing/2014/main" id="{5C9C72FC-975E-F1E4-42DA-247EFF12745C}"/>
              </a:ext>
            </a:extLst>
          </p:cNvPr>
          <p:cNvSpPr txBox="1"/>
          <p:nvPr/>
        </p:nvSpPr>
        <p:spPr>
          <a:xfrm rot="2720362">
            <a:off x="3237728" y="4668824"/>
            <a:ext cx="1199392" cy="318115"/>
          </a:xfrm>
          <a:prstGeom prst="rect">
            <a:avLst/>
          </a:prstGeom>
          <a:noFill/>
        </p:spPr>
        <p:txBody>
          <a:bodyPr wrap="none" lIns="91452" tIns="45727" rIns="91452" bIns="45727" rtlCol="0">
            <a:spAutoFit/>
          </a:bodyPr>
          <a:lstStyle/>
          <a:p>
            <a:pPr defTabSz="1219170">
              <a:defRPr/>
            </a:pPr>
            <a:r>
              <a:rPr lang="id-ID" sz="1467" b="1" kern="0" dirty="0">
                <a:solidFill>
                  <a:sysClr val="window" lastClr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Description</a:t>
            </a:r>
          </a:p>
        </p:txBody>
      </p:sp>
      <p:grpSp>
        <p:nvGrpSpPr>
          <p:cNvPr id="3" name="组合 45">
            <a:extLst>
              <a:ext uri="{FF2B5EF4-FFF2-40B4-BE49-F238E27FC236}">
                <a16:creationId xmlns:a16="http://schemas.microsoft.com/office/drawing/2014/main" id="{E3127A7A-13F5-968F-7CA2-3250D0F08C8A}"/>
              </a:ext>
            </a:extLst>
          </p:cNvPr>
          <p:cNvGrpSpPr/>
          <p:nvPr/>
        </p:nvGrpSpPr>
        <p:grpSpPr>
          <a:xfrm>
            <a:off x="1045564" y="976297"/>
            <a:ext cx="9961043" cy="820519"/>
            <a:chOff x="4064000" y="1230382"/>
            <a:chExt cx="4625291" cy="575641"/>
          </a:xfrm>
        </p:grpSpPr>
        <p:sp>
          <p:nvSpPr>
            <p:cNvPr id="4" name="Rounded Rectangle 72">
              <a:extLst>
                <a:ext uri="{FF2B5EF4-FFF2-40B4-BE49-F238E27FC236}">
                  <a16:creationId xmlns:a16="http://schemas.microsoft.com/office/drawing/2014/main" id="{3F02DBA8-D2B2-4E9D-DA7E-89559385280E}"/>
                </a:ext>
              </a:extLst>
            </p:cNvPr>
            <p:cNvSpPr/>
            <p:nvPr/>
          </p:nvSpPr>
          <p:spPr>
            <a:xfrm>
              <a:off x="4064000" y="1272381"/>
              <a:ext cx="434637" cy="533642"/>
            </a:xfrm>
            <a:prstGeom prst="wedgeEllipseCallout">
              <a:avLst>
                <a:gd name="adj1" fmla="val -89994"/>
                <a:gd name="adj2" fmla="val -59412"/>
              </a:avLst>
            </a:prstGeom>
            <a:solidFill>
              <a:schemeClr val="accent1"/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defTabSz="1219170">
                <a:defRPr/>
              </a:pPr>
              <a:r>
                <a:rPr lang="en-US" altLang="zh-CN" sz="3733" b="1" dirty="0">
                  <a:solidFill>
                    <a:prstClr val="white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1</a:t>
              </a:r>
              <a:endParaRPr lang="en-US" sz="3733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文本框 8">
              <a:extLst>
                <a:ext uri="{FF2B5EF4-FFF2-40B4-BE49-F238E27FC236}">
                  <a16:creationId xmlns:a16="http://schemas.microsoft.com/office/drawing/2014/main" id="{F6F0E2B9-CC4D-DAE4-E514-D60A2C05C183}"/>
                </a:ext>
              </a:extLst>
            </p:cNvPr>
            <p:cNvSpPr txBox="1"/>
            <p:nvPr/>
          </p:nvSpPr>
          <p:spPr>
            <a:xfrm>
              <a:off x="4498637" y="1230382"/>
              <a:ext cx="4190654" cy="467788"/>
            </a:xfrm>
            <a:prstGeom prst="rect">
              <a:avLst/>
            </a:prstGeom>
            <a:noFill/>
          </p:spPr>
          <p:txBody>
            <a:bodyPr wrap="square" lIns="91440" tIns="45720" rIns="91440" bIns="4572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170"/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Bạn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Rô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–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bốt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trồng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một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cây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đậu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thần</a:t>
              </a:r>
              <a:endParaRPr lang="en-US" altLang="zh-CN" sz="3733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0F171974-701E-062D-F193-28E3580DA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1" b="18031"/>
          <a:stretch/>
        </p:blipFill>
        <p:spPr>
          <a:xfrm>
            <a:off x="125704" y="1796819"/>
            <a:ext cx="11911707" cy="34129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1A6C209-A82F-E6C5-5100-8795D33E21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525" t="34054" r="19049" b="56174"/>
          <a:stretch>
            <a:fillRect/>
          </a:stretch>
        </p:blipFill>
        <p:spPr>
          <a:xfrm>
            <a:off x="8899195" y="4148003"/>
            <a:ext cx="1248140" cy="1824203"/>
          </a:xfrm>
          <a:prstGeom prst="rect">
            <a:avLst/>
          </a:prstGeom>
        </p:spPr>
      </p:pic>
      <p:sp>
        <p:nvSpPr>
          <p:cNvPr id="10" name="文本框 8">
            <a:extLst>
              <a:ext uri="{FF2B5EF4-FFF2-40B4-BE49-F238E27FC236}">
                <a16:creationId xmlns:a16="http://schemas.microsoft.com/office/drawing/2014/main" id="{5C02BCD7-3F78-A3EA-9B3D-6EA7189DB9E8}"/>
              </a:ext>
            </a:extLst>
          </p:cNvPr>
          <p:cNvSpPr txBox="1"/>
          <p:nvPr/>
        </p:nvSpPr>
        <p:spPr>
          <a:xfrm>
            <a:off x="316310" y="5280762"/>
            <a:ext cx="9046765" cy="707886"/>
          </a:xfrm>
          <a:prstGeom prst="homePlate">
            <a:avLst>
              <a:gd name="adj" fmla="val 10200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/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Mô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tả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cây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đậu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thần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qua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từng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endParaRPr lang="en-US" altLang="zh-CN" sz="4000" b="1" dirty="0">
              <a:solidFill>
                <a:prstClr val="black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82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1">
            <a:extLst>
              <a:ext uri="{FF2B5EF4-FFF2-40B4-BE49-F238E27FC236}">
                <a16:creationId xmlns:a16="http://schemas.microsoft.com/office/drawing/2014/main" id="{48D86548-B913-8720-339D-F2BB6FEFE019}"/>
              </a:ext>
            </a:extLst>
          </p:cNvPr>
          <p:cNvSpPr txBox="1"/>
          <p:nvPr/>
        </p:nvSpPr>
        <p:spPr>
          <a:xfrm rot="2720362">
            <a:off x="3237728" y="4668824"/>
            <a:ext cx="1199392" cy="318115"/>
          </a:xfrm>
          <a:prstGeom prst="rect">
            <a:avLst/>
          </a:prstGeom>
          <a:noFill/>
        </p:spPr>
        <p:txBody>
          <a:bodyPr wrap="none" lIns="91452" tIns="45727" rIns="91452" bIns="45727" rtlCol="0">
            <a:spAutoFit/>
          </a:bodyPr>
          <a:lstStyle/>
          <a:p>
            <a:pPr defTabSz="1219170">
              <a:defRPr/>
            </a:pPr>
            <a:r>
              <a:rPr lang="id-ID" sz="1467" b="1" kern="0" dirty="0">
                <a:solidFill>
                  <a:sysClr val="window" lastClr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Description</a:t>
            </a:r>
          </a:p>
        </p:txBody>
      </p:sp>
      <p:grpSp>
        <p:nvGrpSpPr>
          <p:cNvPr id="3" name="组合 45">
            <a:extLst>
              <a:ext uri="{FF2B5EF4-FFF2-40B4-BE49-F238E27FC236}">
                <a16:creationId xmlns:a16="http://schemas.microsoft.com/office/drawing/2014/main" id="{43E0B10F-5C69-B190-047F-F58A34B9E7FD}"/>
              </a:ext>
            </a:extLst>
          </p:cNvPr>
          <p:cNvGrpSpPr/>
          <p:nvPr/>
        </p:nvGrpSpPr>
        <p:grpSpPr>
          <a:xfrm>
            <a:off x="836014" y="909622"/>
            <a:ext cx="9961043" cy="820519"/>
            <a:chOff x="4064000" y="1230382"/>
            <a:chExt cx="4625291" cy="575641"/>
          </a:xfrm>
        </p:grpSpPr>
        <p:sp>
          <p:nvSpPr>
            <p:cNvPr id="4" name="Rounded Rectangle 72">
              <a:extLst>
                <a:ext uri="{FF2B5EF4-FFF2-40B4-BE49-F238E27FC236}">
                  <a16:creationId xmlns:a16="http://schemas.microsoft.com/office/drawing/2014/main" id="{425764CC-6FCF-E762-BB14-7922FA4F1B6B}"/>
                </a:ext>
              </a:extLst>
            </p:cNvPr>
            <p:cNvSpPr/>
            <p:nvPr/>
          </p:nvSpPr>
          <p:spPr>
            <a:xfrm>
              <a:off x="4064000" y="1272381"/>
              <a:ext cx="434637" cy="533642"/>
            </a:xfrm>
            <a:prstGeom prst="wedgeEllipseCallout">
              <a:avLst>
                <a:gd name="adj1" fmla="val -89994"/>
                <a:gd name="adj2" fmla="val -59412"/>
              </a:avLst>
            </a:prstGeom>
            <a:solidFill>
              <a:schemeClr val="accent1"/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defTabSz="1219170">
                <a:defRPr/>
              </a:pPr>
              <a:r>
                <a:rPr lang="en-US" altLang="zh-CN" sz="3733" b="1" dirty="0">
                  <a:solidFill>
                    <a:prstClr val="white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1</a:t>
              </a:r>
              <a:endParaRPr lang="en-US" sz="3733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文本框 8">
              <a:extLst>
                <a:ext uri="{FF2B5EF4-FFF2-40B4-BE49-F238E27FC236}">
                  <a16:creationId xmlns:a16="http://schemas.microsoft.com/office/drawing/2014/main" id="{6837A00B-678A-F7BA-ED47-F57BF4C86473}"/>
                </a:ext>
              </a:extLst>
            </p:cNvPr>
            <p:cNvSpPr txBox="1"/>
            <p:nvPr/>
          </p:nvSpPr>
          <p:spPr>
            <a:xfrm>
              <a:off x="4498637" y="1230382"/>
              <a:ext cx="4190654" cy="467788"/>
            </a:xfrm>
            <a:prstGeom prst="rect">
              <a:avLst/>
            </a:prstGeom>
            <a:noFill/>
          </p:spPr>
          <p:txBody>
            <a:bodyPr wrap="square" lIns="91440" tIns="45720" rIns="91440" bIns="4572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170"/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Bạn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Rô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–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bốt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trồng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một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cây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đậu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thần</a:t>
              </a:r>
              <a:endParaRPr lang="en-US" altLang="zh-CN" sz="3733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EC78B388-7DB1-C3B0-FAA7-B146D560E3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525" t="34054" r="19049" b="56174"/>
          <a:stretch>
            <a:fillRect/>
          </a:stretch>
        </p:blipFill>
        <p:spPr>
          <a:xfrm flipH="1">
            <a:off x="165398" y="2160945"/>
            <a:ext cx="1248140" cy="1824203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1379FD95-71C3-4737-53DB-1DBA507FF608}"/>
              </a:ext>
            </a:extLst>
          </p:cNvPr>
          <p:cNvSpPr txBox="1"/>
          <p:nvPr/>
        </p:nvSpPr>
        <p:spPr>
          <a:xfrm>
            <a:off x="112872" y="5219811"/>
            <a:ext cx="9021035" cy="1405641"/>
          </a:xfrm>
          <a:prstGeom prst="homePlat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/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a)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Cây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đậu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thần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nảy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mầm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nào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trong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tuần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10" name="Rounded Rectangle 72">
            <a:extLst>
              <a:ext uri="{FF2B5EF4-FFF2-40B4-BE49-F238E27FC236}">
                <a16:creationId xmlns:a16="http://schemas.microsoft.com/office/drawing/2014/main" id="{6AF628EC-FEF4-8BC4-2109-EFB5A579B15B}"/>
              </a:ext>
            </a:extLst>
          </p:cNvPr>
          <p:cNvSpPr/>
          <p:nvPr/>
        </p:nvSpPr>
        <p:spPr>
          <a:xfrm>
            <a:off x="9215669" y="5365671"/>
            <a:ext cx="2976332" cy="1289047"/>
          </a:xfrm>
          <a:prstGeom prst="roundRect">
            <a:avLst>
              <a:gd name="adj" fmla="val 21110"/>
            </a:avLst>
          </a:prstGeom>
          <a:solidFill>
            <a:srgbClr val="0298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267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4267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hai</a:t>
            </a:r>
            <a:endParaRPr lang="en-US" sz="4267" b="1" dirty="0">
              <a:solidFill>
                <a:prstClr val="white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D1E650ED-4BCF-E4D8-B3B0-0C2E00B888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9867" y="1614388"/>
            <a:ext cx="9336740" cy="3605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462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1">
            <a:extLst>
              <a:ext uri="{FF2B5EF4-FFF2-40B4-BE49-F238E27FC236}">
                <a16:creationId xmlns:a16="http://schemas.microsoft.com/office/drawing/2014/main" id="{A3A04DB1-379B-0E82-D6C5-FAECB07ED6BB}"/>
              </a:ext>
            </a:extLst>
          </p:cNvPr>
          <p:cNvSpPr txBox="1"/>
          <p:nvPr/>
        </p:nvSpPr>
        <p:spPr>
          <a:xfrm rot="2720362">
            <a:off x="3237728" y="4668824"/>
            <a:ext cx="1199392" cy="318115"/>
          </a:xfrm>
          <a:prstGeom prst="rect">
            <a:avLst/>
          </a:prstGeom>
          <a:noFill/>
        </p:spPr>
        <p:txBody>
          <a:bodyPr wrap="none" lIns="91452" tIns="45727" rIns="91452" bIns="45727" rtlCol="0">
            <a:spAutoFit/>
          </a:bodyPr>
          <a:lstStyle/>
          <a:p>
            <a:pPr defTabSz="1219170">
              <a:defRPr/>
            </a:pPr>
            <a:r>
              <a:rPr lang="id-ID" sz="1467" b="1" kern="0" dirty="0">
                <a:solidFill>
                  <a:sysClr val="window" lastClr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Description</a:t>
            </a:r>
          </a:p>
        </p:txBody>
      </p:sp>
      <p:grpSp>
        <p:nvGrpSpPr>
          <p:cNvPr id="3" name="组合 45">
            <a:extLst>
              <a:ext uri="{FF2B5EF4-FFF2-40B4-BE49-F238E27FC236}">
                <a16:creationId xmlns:a16="http://schemas.microsoft.com/office/drawing/2014/main" id="{54EB3D5A-8901-45D8-99B1-87B78435466A}"/>
              </a:ext>
            </a:extLst>
          </p:cNvPr>
          <p:cNvGrpSpPr/>
          <p:nvPr/>
        </p:nvGrpSpPr>
        <p:grpSpPr>
          <a:xfrm>
            <a:off x="1016989" y="921863"/>
            <a:ext cx="9999142" cy="778370"/>
            <a:chOff x="4064000" y="1272381"/>
            <a:chExt cx="4642982" cy="546071"/>
          </a:xfrm>
        </p:grpSpPr>
        <p:sp>
          <p:nvSpPr>
            <p:cNvPr id="4" name="Rounded Rectangle 72">
              <a:extLst>
                <a:ext uri="{FF2B5EF4-FFF2-40B4-BE49-F238E27FC236}">
                  <a16:creationId xmlns:a16="http://schemas.microsoft.com/office/drawing/2014/main" id="{A3283FE4-3C39-960A-7653-A94F1E27F71D}"/>
                </a:ext>
              </a:extLst>
            </p:cNvPr>
            <p:cNvSpPr/>
            <p:nvPr/>
          </p:nvSpPr>
          <p:spPr>
            <a:xfrm>
              <a:off x="4064000" y="1272381"/>
              <a:ext cx="434637" cy="533642"/>
            </a:xfrm>
            <a:prstGeom prst="wedgeEllipseCallout">
              <a:avLst>
                <a:gd name="adj1" fmla="val -89994"/>
                <a:gd name="adj2" fmla="val -59412"/>
              </a:avLst>
            </a:prstGeom>
            <a:solidFill>
              <a:schemeClr val="accent1"/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defTabSz="1219170">
                <a:defRPr/>
              </a:pPr>
              <a:r>
                <a:rPr lang="en-US" altLang="zh-CN" sz="3733" b="1" dirty="0">
                  <a:solidFill>
                    <a:prstClr val="white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1</a:t>
              </a:r>
              <a:endParaRPr lang="en-US" sz="3733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文本框 8">
              <a:extLst>
                <a:ext uri="{FF2B5EF4-FFF2-40B4-BE49-F238E27FC236}">
                  <a16:creationId xmlns:a16="http://schemas.microsoft.com/office/drawing/2014/main" id="{309B2497-BF84-6124-0939-6D75BC48C63E}"/>
                </a:ext>
              </a:extLst>
            </p:cNvPr>
            <p:cNvSpPr txBox="1"/>
            <p:nvPr/>
          </p:nvSpPr>
          <p:spPr>
            <a:xfrm>
              <a:off x="4516328" y="1350664"/>
              <a:ext cx="4190654" cy="467788"/>
            </a:xfrm>
            <a:prstGeom prst="rect">
              <a:avLst/>
            </a:prstGeom>
            <a:noFill/>
          </p:spPr>
          <p:txBody>
            <a:bodyPr wrap="square" lIns="91440" tIns="45720" rIns="91440" bIns="4572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170"/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Bạn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Rô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–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bốt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trồng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một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cây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đậu</a:t>
              </a:r>
              <a:r>
                <a:rPr lang="en-US" altLang="zh-CN" sz="3733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733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thần</a:t>
              </a:r>
              <a:endParaRPr lang="en-US" altLang="zh-CN" sz="3733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" name="文本框 8">
            <a:extLst>
              <a:ext uri="{FF2B5EF4-FFF2-40B4-BE49-F238E27FC236}">
                <a16:creationId xmlns:a16="http://schemas.microsoft.com/office/drawing/2014/main" id="{FE455B4C-B361-EAC4-E0C9-25B75BB629D7}"/>
              </a:ext>
            </a:extLst>
          </p:cNvPr>
          <p:cNvSpPr txBox="1"/>
          <p:nvPr/>
        </p:nvSpPr>
        <p:spPr>
          <a:xfrm>
            <a:off x="155707" y="5259227"/>
            <a:ext cx="9007299" cy="1405641"/>
          </a:xfrm>
          <a:prstGeom prst="homePlat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/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b)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Cây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đậu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thần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ra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hoa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vào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nào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trong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tuần</a:t>
            </a:r>
            <a:r>
              <a:rPr lang="en-US" altLang="zh-CN" sz="4267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BBA82E-4D4B-2744-A602-9B2825442F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1" t="18748" r="9018" b="62968"/>
          <a:stretch>
            <a:fillRect/>
          </a:stretch>
        </p:blipFill>
        <p:spPr>
          <a:xfrm>
            <a:off x="142213" y="1793136"/>
            <a:ext cx="11911707" cy="34129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43980EF-63EF-33AD-19D9-B9F80397D0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525" t="34054" r="19049" b="56174"/>
          <a:stretch>
            <a:fillRect/>
          </a:stretch>
        </p:blipFill>
        <p:spPr>
          <a:xfrm flipH="1">
            <a:off x="165398" y="2160945"/>
            <a:ext cx="1248140" cy="1824203"/>
          </a:xfrm>
          <a:prstGeom prst="rect">
            <a:avLst/>
          </a:prstGeom>
        </p:spPr>
      </p:pic>
      <p:sp>
        <p:nvSpPr>
          <p:cNvPr id="11" name="Rounded Rectangle 72">
            <a:extLst>
              <a:ext uri="{FF2B5EF4-FFF2-40B4-BE49-F238E27FC236}">
                <a16:creationId xmlns:a16="http://schemas.microsoft.com/office/drawing/2014/main" id="{CB672CD3-DD33-069D-700B-5B54461D6B52}"/>
              </a:ext>
            </a:extLst>
          </p:cNvPr>
          <p:cNvSpPr/>
          <p:nvPr/>
        </p:nvSpPr>
        <p:spPr>
          <a:xfrm>
            <a:off x="9355025" y="5384540"/>
            <a:ext cx="2789568" cy="1280200"/>
          </a:xfrm>
          <a:prstGeom prst="roundRect">
            <a:avLst>
              <a:gd name="adj" fmla="val 21110"/>
            </a:avLst>
          </a:prstGeom>
          <a:solidFill>
            <a:srgbClr val="E74C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267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4267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267" b="1" dirty="0" err="1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sáu</a:t>
            </a:r>
            <a:endParaRPr lang="en-US" sz="4267" b="1" dirty="0">
              <a:solidFill>
                <a:prstClr val="white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649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1">
            <a:extLst>
              <a:ext uri="{FF2B5EF4-FFF2-40B4-BE49-F238E27FC236}">
                <a16:creationId xmlns:a16="http://schemas.microsoft.com/office/drawing/2014/main" id="{3CAAC463-34DE-84D3-6F82-9E6D4773B3C3}"/>
              </a:ext>
            </a:extLst>
          </p:cNvPr>
          <p:cNvSpPr txBox="1"/>
          <p:nvPr/>
        </p:nvSpPr>
        <p:spPr>
          <a:xfrm rot="2720362">
            <a:off x="3260972" y="4673986"/>
            <a:ext cx="1152904" cy="307791"/>
          </a:xfrm>
          <a:prstGeom prst="rect">
            <a:avLst/>
          </a:prstGeom>
          <a:noFill/>
        </p:spPr>
        <p:txBody>
          <a:bodyPr wrap="none" lIns="91452" tIns="45727" rIns="91452" bIns="45727" rtlCol="0">
            <a:spAutoFit/>
          </a:bodyPr>
          <a:lstStyle/>
          <a:p>
            <a:pPr defTabSz="1219170">
              <a:defRPr/>
            </a:pPr>
            <a:r>
              <a:rPr lang="id-ID" sz="1400" b="1" kern="0" dirty="0">
                <a:solidFill>
                  <a:sysClr val="window" lastClr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Description</a:t>
            </a:r>
          </a:p>
        </p:txBody>
      </p:sp>
      <p:grpSp>
        <p:nvGrpSpPr>
          <p:cNvPr id="3" name="组合 45">
            <a:extLst>
              <a:ext uri="{FF2B5EF4-FFF2-40B4-BE49-F238E27FC236}">
                <a16:creationId xmlns:a16="http://schemas.microsoft.com/office/drawing/2014/main" id="{0F3EB332-BC28-55E5-F7A4-82DD558F7CB2}"/>
              </a:ext>
            </a:extLst>
          </p:cNvPr>
          <p:cNvGrpSpPr/>
          <p:nvPr/>
        </p:nvGrpSpPr>
        <p:grpSpPr>
          <a:xfrm>
            <a:off x="1045564" y="976300"/>
            <a:ext cx="9961043" cy="820520"/>
            <a:chOff x="4064000" y="1230382"/>
            <a:chExt cx="4625291" cy="575641"/>
          </a:xfrm>
        </p:grpSpPr>
        <p:sp>
          <p:nvSpPr>
            <p:cNvPr id="4" name="Rounded Rectangle 72">
              <a:extLst>
                <a:ext uri="{FF2B5EF4-FFF2-40B4-BE49-F238E27FC236}">
                  <a16:creationId xmlns:a16="http://schemas.microsoft.com/office/drawing/2014/main" id="{7F6E857C-BA05-EF6F-5405-A9D2088E3255}"/>
                </a:ext>
              </a:extLst>
            </p:cNvPr>
            <p:cNvSpPr/>
            <p:nvPr/>
          </p:nvSpPr>
          <p:spPr>
            <a:xfrm>
              <a:off x="4064000" y="1272381"/>
              <a:ext cx="434637" cy="533642"/>
            </a:xfrm>
            <a:prstGeom prst="wedgeEllipseCallout">
              <a:avLst>
                <a:gd name="adj1" fmla="val -89994"/>
                <a:gd name="adj2" fmla="val -59412"/>
              </a:avLst>
            </a:prstGeom>
            <a:solidFill>
              <a:schemeClr val="accent1"/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defTabSz="1219170">
                <a:defRPr/>
              </a:pPr>
              <a:r>
                <a:rPr lang="en-US" sz="3600" b="1" dirty="0">
                  <a:solidFill>
                    <a:prstClr val="white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5" name="文本框 8">
              <a:extLst>
                <a:ext uri="{FF2B5EF4-FFF2-40B4-BE49-F238E27FC236}">
                  <a16:creationId xmlns:a16="http://schemas.microsoft.com/office/drawing/2014/main" id="{852B9968-8279-EFA1-2606-F34C84C8309E}"/>
                </a:ext>
              </a:extLst>
            </p:cNvPr>
            <p:cNvSpPr txBox="1"/>
            <p:nvPr/>
          </p:nvSpPr>
          <p:spPr>
            <a:xfrm>
              <a:off x="4498637" y="1230382"/>
              <a:ext cx="4190654" cy="467788"/>
            </a:xfrm>
            <a:prstGeom prst="rect">
              <a:avLst/>
            </a:prstGeom>
            <a:noFill/>
          </p:spPr>
          <p:txBody>
            <a:bodyPr wrap="square" lIns="91440" tIns="45720" rIns="91440" bIns="4572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170"/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Tìm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ngày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còn</a:t>
              </a:r>
              <a:r>
                <a:rPr lang="en-US" altLang="zh-CN" sz="3600" b="1" dirty="0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3600" b="1" dirty="0" err="1">
                  <a:solidFill>
                    <a:prstClr val="black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thiếu</a:t>
              </a:r>
              <a:endParaRPr lang="en-US" altLang="zh-CN" sz="36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8" name="Rounded Rectangle 72">
            <a:extLst>
              <a:ext uri="{FF2B5EF4-FFF2-40B4-BE49-F238E27FC236}">
                <a16:creationId xmlns:a16="http://schemas.microsoft.com/office/drawing/2014/main" id="{D17A66B8-97C8-AA33-4616-CA44FFD01D61}"/>
              </a:ext>
            </a:extLst>
          </p:cNvPr>
          <p:cNvSpPr/>
          <p:nvPr/>
        </p:nvSpPr>
        <p:spPr>
          <a:xfrm>
            <a:off x="1621599" y="5329486"/>
            <a:ext cx="2290197" cy="1280200"/>
          </a:xfrm>
          <a:prstGeom prst="roundRect">
            <a:avLst>
              <a:gd name="adj" fmla="val 2111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hai</a:t>
            </a:r>
            <a:endParaRPr lang="en-US" sz="4000" b="1" dirty="0">
              <a:solidFill>
                <a:prstClr val="black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C99F4A-6A58-A268-11D8-FD9F16F53F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9" b="729"/>
          <a:stretch/>
        </p:blipFill>
        <p:spPr>
          <a:xfrm>
            <a:off x="485774" y="1825986"/>
            <a:ext cx="11658817" cy="3427217"/>
          </a:xfrm>
          <a:prstGeom prst="rect">
            <a:avLst/>
          </a:prstGeom>
        </p:spPr>
      </p:pic>
      <p:sp>
        <p:nvSpPr>
          <p:cNvPr id="10" name="Rounded Rectangle 72">
            <a:extLst>
              <a:ext uri="{FF2B5EF4-FFF2-40B4-BE49-F238E27FC236}">
                <a16:creationId xmlns:a16="http://schemas.microsoft.com/office/drawing/2014/main" id="{919397AE-F9F6-CDD2-E518-9215090C2122}"/>
              </a:ext>
            </a:extLst>
          </p:cNvPr>
          <p:cNvSpPr/>
          <p:nvPr/>
        </p:nvSpPr>
        <p:spPr>
          <a:xfrm>
            <a:off x="4266391" y="5358061"/>
            <a:ext cx="2290197" cy="1280200"/>
          </a:xfrm>
          <a:prstGeom prst="roundRect">
            <a:avLst>
              <a:gd name="adj" fmla="val 21110"/>
            </a:avLst>
          </a:prstGeom>
          <a:solidFill>
            <a:srgbClr val="E74C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800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  <a:endParaRPr lang="en-US" sz="4800" b="1" dirty="0">
              <a:solidFill>
                <a:prstClr val="white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ounded Rectangle 72">
            <a:extLst>
              <a:ext uri="{FF2B5EF4-FFF2-40B4-BE49-F238E27FC236}">
                <a16:creationId xmlns:a16="http://schemas.microsoft.com/office/drawing/2014/main" id="{51F1E996-52E0-28A5-44FB-532042BAF6D5}"/>
              </a:ext>
            </a:extLst>
          </p:cNvPr>
          <p:cNvSpPr/>
          <p:nvPr/>
        </p:nvSpPr>
        <p:spPr>
          <a:xfrm>
            <a:off x="6960096" y="5344449"/>
            <a:ext cx="2290197" cy="1280200"/>
          </a:xfrm>
          <a:prstGeom prst="roundRect">
            <a:avLst>
              <a:gd name="adj" fmla="val 2111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tư</a:t>
            </a:r>
            <a:endParaRPr lang="en-US" sz="4000" b="1" dirty="0">
              <a:solidFill>
                <a:prstClr val="black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ounded Rectangle 72">
            <a:extLst>
              <a:ext uri="{FF2B5EF4-FFF2-40B4-BE49-F238E27FC236}">
                <a16:creationId xmlns:a16="http://schemas.microsoft.com/office/drawing/2014/main" id="{F1C4E216-050D-262D-6493-5E54D57319E7}"/>
              </a:ext>
            </a:extLst>
          </p:cNvPr>
          <p:cNvSpPr/>
          <p:nvPr/>
        </p:nvSpPr>
        <p:spPr>
          <a:xfrm>
            <a:off x="9653802" y="5344449"/>
            <a:ext cx="2290197" cy="1280200"/>
          </a:xfrm>
          <a:prstGeom prst="roundRect">
            <a:avLst>
              <a:gd name="adj" fmla="val 21110"/>
            </a:avLst>
          </a:prstGeom>
          <a:solidFill>
            <a:srgbClr val="E74C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800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  <a:endParaRPr lang="en-US" sz="4800" b="1" dirty="0">
              <a:solidFill>
                <a:prstClr val="white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ounded Rectangle 72">
            <a:extLst>
              <a:ext uri="{FF2B5EF4-FFF2-40B4-BE49-F238E27FC236}">
                <a16:creationId xmlns:a16="http://schemas.microsoft.com/office/drawing/2014/main" id="{690F7CAB-695A-9456-7CE6-E4FC1E0237E2}"/>
              </a:ext>
            </a:extLst>
          </p:cNvPr>
          <p:cNvSpPr/>
          <p:nvPr/>
        </p:nvSpPr>
        <p:spPr>
          <a:xfrm>
            <a:off x="4239194" y="5344449"/>
            <a:ext cx="2290197" cy="1280200"/>
          </a:xfrm>
          <a:prstGeom prst="roundRect">
            <a:avLst>
              <a:gd name="adj" fmla="val 2111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ba</a:t>
            </a:r>
            <a:endParaRPr lang="en-US" sz="4000" b="1" dirty="0">
              <a:solidFill>
                <a:prstClr val="black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ed Rectangle 72">
            <a:extLst>
              <a:ext uri="{FF2B5EF4-FFF2-40B4-BE49-F238E27FC236}">
                <a16:creationId xmlns:a16="http://schemas.microsoft.com/office/drawing/2014/main" id="{2AFBBB1B-EE58-CEFF-4A6F-BFDB4EC20B88}"/>
              </a:ext>
            </a:extLst>
          </p:cNvPr>
          <p:cNvSpPr/>
          <p:nvPr/>
        </p:nvSpPr>
        <p:spPr>
          <a:xfrm>
            <a:off x="9456374" y="5327516"/>
            <a:ext cx="2718693" cy="1280200"/>
          </a:xfrm>
          <a:prstGeom prst="roundRect">
            <a:avLst>
              <a:gd name="adj" fmla="val 2111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defTabSz="1219170">
              <a:defRPr/>
            </a:pP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lang="en-US" altLang="zh-CN" sz="4000" b="1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năm</a:t>
            </a:r>
            <a:endParaRPr lang="en-US" sz="4000" b="1" dirty="0">
              <a:solidFill>
                <a:prstClr val="black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695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xit" presetSubtype="3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xit" presetSubtype="3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0" grpId="0" animBg="1"/>
      <p:bldP spid="10" grpId="1" animBg="1"/>
      <p:bldP spid="10" grpId="2" animBg="1"/>
      <p:bldP spid="11" grpId="0" animBg="1"/>
      <p:bldP spid="12" grpId="0" animBg="1"/>
      <p:bldP spid="12" grpId="1" animBg="1"/>
      <p:bldP spid="12" grpId="2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9BCAF1CE-5945-7197-9683-C6CA08982637}"/>
              </a:ext>
            </a:extLst>
          </p:cNvPr>
          <p:cNvSpPr/>
          <p:nvPr/>
        </p:nvSpPr>
        <p:spPr>
          <a:xfrm>
            <a:off x="957759" y="870858"/>
            <a:ext cx="533400" cy="5334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.VnArial" pitchFamily="34" charset="0"/>
              </a:rPr>
              <a:t>3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9B793E30-B7CF-0C52-6A8D-ED83664406D0}"/>
              </a:ext>
            </a:extLst>
          </p:cNvPr>
          <p:cNvSpPr txBox="1">
            <a:spLocks/>
          </p:cNvSpPr>
          <p:nvPr/>
        </p:nvSpPr>
        <p:spPr>
          <a:xfrm>
            <a:off x="1638300" y="850611"/>
            <a:ext cx="9210675" cy="9358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3600" dirty="0" err="1">
                <a:latin typeface="Arial" pitchFamily="34" charset="0"/>
                <a:cs typeface="Arial" pitchFamily="34" charset="0"/>
              </a:rPr>
              <a:t>Mỗi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bông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hoa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ghi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một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ngày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trong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tuần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. Em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hãy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đọc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tên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các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ngày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còn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thiếu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44C6E2-EC86-16AB-846E-A6CEFA721D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299" y="2159160"/>
            <a:ext cx="9119691" cy="3356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18E1ACE7-C33A-1D84-0DBF-D3C472D3BE04}"/>
              </a:ext>
            </a:extLst>
          </p:cNvPr>
          <p:cNvGrpSpPr/>
          <p:nvPr/>
        </p:nvGrpSpPr>
        <p:grpSpPr>
          <a:xfrm>
            <a:off x="1464493" y="3076575"/>
            <a:ext cx="1351291" cy="838200"/>
            <a:chOff x="399868" y="2457450"/>
            <a:chExt cx="1351291" cy="838200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946E641F-BF4A-2419-2924-1F9278E5CFDD}"/>
                </a:ext>
              </a:extLst>
            </p:cNvPr>
            <p:cNvSpPr/>
            <p:nvPr/>
          </p:nvSpPr>
          <p:spPr>
            <a:xfrm>
              <a:off x="630099" y="2457450"/>
              <a:ext cx="922020" cy="838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itle 4">
              <a:extLst>
                <a:ext uri="{FF2B5EF4-FFF2-40B4-BE49-F238E27FC236}">
                  <a16:creationId xmlns:a16="http://schemas.microsoft.com/office/drawing/2014/main" id="{8AC4EA12-0FC9-A89A-3BA3-9A65C70FACC5}"/>
                </a:ext>
              </a:extLst>
            </p:cNvPr>
            <p:cNvSpPr txBox="1">
              <a:spLocks/>
            </p:cNvSpPr>
            <p:nvPr/>
          </p:nvSpPr>
          <p:spPr>
            <a:xfrm>
              <a:off x="399868" y="2662033"/>
              <a:ext cx="1351291" cy="439905"/>
            </a:xfrm>
            <a:prstGeom prst="rect">
              <a:avLst/>
            </a:prstGeom>
            <a:noFill/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180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Thứ ba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6B17027D-1472-B4A5-1649-D9823F9827D0}"/>
              </a:ext>
            </a:extLst>
          </p:cNvPr>
          <p:cNvGrpSpPr/>
          <p:nvPr/>
        </p:nvGrpSpPr>
        <p:grpSpPr>
          <a:xfrm>
            <a:off x="4119872" y="3076575"/>
            <a:ext cx="1635062" cy="838200"/>
            <a:chOff x="414382" y="2457450"/>
            <a:chExt cx="1351291" cy="8382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22E79FD-EE7E-0707-D460-71792145FCF8}"/>
                </a:ext>
              </a:extLst>
            </p:cNvPr>
            <p:cNvSpPr/>
            <p:nvPr/>
          </p:nvSpPr>
          <p:spPr>
            <a:xfrm>
              <a:off x="672009" y="2457450"/>
              <a:ext cx="838200" cy="838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itle 4">
              <a:extLst>
                <a:ext uri="{FF2B5EF4-FFF2-40B4-BE49-F238E27FC236}">
                  <a16:creationId xmlns:a16="http://schemas.microsoft.com/office/drawing/2014/main" id="{1AB32A6B-3C74-9DBB-34BD-A5E0A5CB2190}"/>
                </a:ext>
              </a:extLst>
            </p:cNvPr>
            <p:cNvSpPr txBox="1">
              <a:spLocks/>
            </p:cNvSpPr>
            <p:nvPr/>
          </p:nvSpPr>
          <p:spPr>
            <a:xfrm>
              <a:off x="414382" y="2662033"/>
              <a:ext cx="1351291" cy="439905"/>
            </a:xfrm>
            <a:prstGeom prst="rect">
              <a:avLst/>
            </a:prstGeom>
            <a:noFill/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180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Thứ năm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A97FF7C-9AC4-7B0D-258D-8BB779D1112E}"/>
              </a:ext>
            </a:extLst>
          </p:cNvPr>
          <p:cNvGrpSpPr/>
          <p:nvPr/>
        </p:nvGrpSpPr>
        <p:grpSpPr>
          <a:xfrm>
            <a:off x="7278979" y="3024686"/>
            <a:ext cx="1635062" cy="922020"/>
            <a:chOff x="414382" y="2457450"/>
            <a:chExt cx="1351291" cy="8382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3F99EF0-1DD3-298D-5F3C-96A0DC801C1D}"/>
                </a:ext>
              </a:extLst>
            </p:cNvPr>
            <p:cNvSpPr/>
            <p:nvPr/>
          </p:nvSpPr>
          <p:spPr>
            <a:xfrm>
              <a:off x="672009" y="2457450"/>
              <a:ext cx="838200" cy="838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itle 4">
              <a:extLst>
                <a:ext uri="{FF2B5EF4-FFF2-40B4-BE49-F238E27FC236}">
                  <a16:creationId xmlns:a16="http://schemas.microsoft.com/office/drawing/2014/main" id="{6D8642A2-C08C-B4E8-E826-B5BA75138C75}"/>
                </a:ext>
              </a:extLst>
            </p:cNvPr>
            <p:cNvSpPr txBox="1">
              <a:spLocks/>
            </p:cNvSpPr>
            <p:nvPr/>
          </p:nvSpPr>
          <p:spPr>
            <a:xfrm>
              <a:off x="414382" y="2662033"/>
              <a:ext cx="1351291" cy="439905"/>
            </a:xfrm>
            <a:prstGeom prst="rect">
              <a:avLst/>
            </a:prstGeom>
            <a:noFill/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180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Thứ bảy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5EFFAB7-4328-24DE-8BA9-C54E40349EA9}"/>
              </a:ext>
            </a:extLst>
          </p:cNvPr>
          <p:cNvGrpSpPr/>
          <p:nvPr/>
        </p:nvGrpSpPr>
        <p:grpSpPr>
          <a:xfrm>
            <a:off x="8726097" y="3006361"/>
            <a:ext cx="1635062" cy="922020"/>
            <a:chOff x="414382" y="2457450"/>
            <a:chExt cx="1351291" cy="8382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A09F146-0358-D48D-735B-1724B04E9695}"/>
                </a:ext>
              </a:extLst>
            </p:cNvPr>
            <p:cNvSpPr/>
            <p:nvPr/>
          </p:nvSpPr>
          <p:spPr>
            <a:xfrm>
              <a:off x="672009" y="2457450"/>
              <a:ext cx="838200" cy="838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Title 4">
              <a:extLst>
                <a:ext uri="{FF2B5EF4-FFF2-40B4-BE49-F238E27FC236}">
                  <a16:creationId xmlns:a16="http://schemas.microsoft.com/office/drawing/2014/main" id="{16491DF1-EE4A-4E0C-EA69-5CDA571F7BF0}"/>
                </a:ext>
              </a:extLst>
            </p:cNvPr>
            <p:cNvSpPr txBox="1">
              <a:spLocks/>
            </p:cNvSpPr>
            <p:nvPr/>
          </p:nvSpPr>
          <p:spPr>
            <a:xfrm>
              <a:off x="414382" y="2662033"/>
              <a:ext cx="1351291" cy="439905"/>
            </a:xfrm>
            <a:prstGeom prst="rect">
              <a:avLst/>
            </a:prstGeom>
            <a:noFill/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180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Chủ nhật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42333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图片 3">
            <a:extLst>
              <a:ext uri="{FF2B5EF4-FFF2-40B4-BE49-F238E27FC236}">
                <a16:creationId xmlns:a16="http://schemas.microsoft.com/office/drawing/2014/main" id="{A61E63B9-62D4-FAE6-66F1-BC2135713D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37"/>
          <a:stretch/>
        </p:blipFill>
        <p:spPr>
          <a:xfrm>
            <a:off x="2122714" y="0"/>
            <a:ext cx="8249556" cy="67661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07469C-B0B9-4863-5B10-84D45E378D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6090" y="2867627"/>
            <a:ext cx="4706520" cy="369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82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22" name="Google Shape;1322;p40"/>
          <p:cNvGrpSpPr/>
          <p:nvPr/>
        </p:nvGrpSpPr>
        <p:grpSpPr>
          <a:xfrm>
            <a:off x="7234557" y="5162278"/>
            <a:ext cx="3682785" cy="2799439"/>
            <a:chOff x="6561825" y="2594500"/>
            <a:chExt cx="1454650" cy="1341413"/>
          </a:xfrm>
        </p:grpSpPr>
        <p:sp>
          <p:nvSpPr>
            <p:cNvPr id="1323" name="Google Shape;1323;p40"/>
            <p:cNvSpPr/>
            <p:nvPr/>
          </p:nvSpPr>
          <p:spPr>
            <a:xfrm>
              <a:off x="6878225" y="3130300"/>
              <a:ext cx="206300" cy="201825"/>
            </a:xfrm>
            <a:custGeom>
              <a:avLst/>
              <a:gdLst/>
              <a:ahLst/>
              <a:cxnLst/>
              <a:rect l="l" t="t" r="r" b="b"/>
              <a:pathLst>
                <a:path w="8252" h="8073" extrusionOk="0">
                  <a:moveTo>
                    <a:pt x="6240" y="0"/>
                  </a:moveTo>
                  <a:lnTo>
                    <a:pt x="3811" y="1572"/>
                  </a:lnTo>
                  <a:lnTo>
                    <a:pt x="1144" y="453"/>
                  </a:lnTo>
                  <a:lnTo>
                    <a:pt x="1882" y="3251"/>
                  </a:lnTo>
                  <a:lnTo>
                    <a:pt x="1" y="5442"/>
                  </a:lnTo>
                  <a:lnTo>
                    <a:pt x="2882" y="5608"/>
                  </a:lnTo>
                  <a:lnTo>
                    <a:pt x="4394" y="8073"/>
                  </a:lnTo>
                  <a:lnTo>
                    <a:pt x="5430" y="5382"/>
                  </a:lnTo>
                  <a:lnTo>
                    <a:pt x="8252" y="4703"/>
                  </a:lnTo>
                  <a:lnTo>
                    <a:pt x="6001" y="2882"/>
                  </a:lnTo>
                  <a:lnTo>
                    <a:pt x="624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24" name="Google Shape;1324;p40"/>
            <p:cNvSpPr/>
            <p:nvPr/>
          </p:nvSpPr>
          <p:spPr>
            <a:xfrm>
              <a:off x="7510450" y="2991575"/>
              <a:ext cx="96175" cy="94375"/>
            </a:xfrm>
            <a:custGeom>
              <a:avLst/>
              <a:gdLst/>
              <a:ahLst/>
              <a:cxnLst/>
              <a:rect l="l" t="t" r="r" b="b"/>
              <a:pathLst>
                <a:path w="3847" h="3775" extrusionOk="0">
                  <a:moveTo>
                    <a:pt x="2906" y="0"/>
                  </a:moveTo>
                  <a:lnTo>
                    <a:pt x="1775" y="738"/>
                  </a:lnTo>
                  <a:lnTo>
                    <a:pt x="524" y="215"/>
                  </a:lnTo>
                  <a:lnTo>
                    <a:pt x="870" y="1524"/>
                  </a:lnTo>
                  <a:lnTo>
                    <a:pt x="1" y="2548"/>
                  </a:lnTo>
                  <a:lnTo>
                    <a:pt x="1346" y="2620"/>
                  </a:lnTo>
                  <a:lnTo>
                    <a:pt x="2048" y="3775"/>
                  </a:lnTo>
                  <a:lnTo>
                    <a:pt x="2537" y="2512"/>
                  </a:lnTo>
                  <a:lnTo>
                    <a:pt x="3846" y="2203"/>
                  </a:lnTo>
                  <a:lnTo>
                    <a:pt x="2798" y="1346"/>
                  </a:lnTo>
                  <a:lnTo>
                    <a:pt x="290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25" name="Google Shape;1325;p40"/>
            <p:cNvSpPr/>
            <p:nvPr/>
          </p:nvSpPr>
          <p:spPr>
            <a:xfrm>
              <a:off x="6721650" y="2594500"/>
              <a:ext cx="109875" cy="107175"/>
            </a:xfrm>
            <a:custGeom>
              <a:avLst/>
              <a:gdLst/>
              <a:ahLst/>
              <a:cxnLst/>
              <a:rect l="l" t="t" r="r" b="b"/>
              <a:pathLst>
                <a:path w="4395" h="4287" extrusionOk="0">
                  <a:moveTo>
                    <a:pt x="3323" y="0"/>
                  </a:moveTo>
                  <a:lnTo>
                    <a:pt x="2025" y="834"/>
                  </a:lnTo>
                  <a:lnTo>
                    <a:pt x="608" y="238"/>
                  </a:lnTo>
                  <a:lnTo>
                    <a:pt x="1001" y="1727"/>
                  </a:lnTo>
                  <a:lnTo>
                    <a:pt x="1" y="2894"/>
                  </a:lnTo>
                  <a:lnTo>
                    <a:pt x="1537" y="2977"/>
                  </a:lnTo>
                  <a:lnTo>
                    <a:pt x="2335" y="4287"/>
                  </a:lnTo>
                  <a:lnTo>
                    <a:pt x="2894" y="2858"/>
                  </a:lnTo>
                  <a:lnTo>
                    <a:pt x="4394" y="2501"/>
                  </a:lnTo>
                  <a:lnTo>
                    <a:pt x="3192" y="1536"/>
                  </a:lnTo>
                  <a:lnTo>
                    <a:pt x="332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26" name="Google Shape;1326;p40"/>
            <p:cNvSpPr/>
            <p:nvPr/>
          </p:nvSpPr>
          <p:spPr>
            <a:xfrm>
              <a:off x="7877888" y="2775313"/>
              <a:ext cx="128900" cy="134575"/>
            </a:xfrm>
            <a:custGeom>
              <a:avLst/>
              <a:gdLst/>
              <a:ahLst/>
              <a:cxnLst/>
              <a:rect l="l" t="t" r="r" b="b"/>
              <a:pathLst>
                <a:path w="5156" h="5383" extrusionOk="0">
                  <a:moveTo>
                    <a:pt x="1917" y="0"/>
                  </a:moveTo>
                  <a:lnTo>
                    <a:pt x="1679" y="1870"/>
                  </a:lnTo>
                  <a:lnTo>
                    <a:pt x="1" y="2727"/>
                  </a:lnTo>
                  <a:lnTo>
                    <a:pt x="1703" y="3537"/>
                  </a:lnTo>
                  <a:lnTo>
                    <a:pt x="2001" y="5382"/>
                  </a:lnTo>
                  <a:lnTo>
                    <a:pt x="3299" y="4025"/>
                  </a:lnTo>
                  <a:lnTo>
                    <a:pt x="5156" y="4311"/>
                  </a:lnTo>
                  <a:lnTo>
                    <a:pt x="4251" y="2656"/>
                  </a:lnTo>
                  <a:lnTo>
                    <a:pt x="5096" y="977"/>
                  </a:lnTo>
                  <a:lnTo>
                    <a:pt x="3251" y="1322"/>
                  </a:lnTo>
                  <a:lnTo>
                    <a:pt x="191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27" name="Google Shape;1327;p40"/>
            <p:cNvSpPr/>
            <p:nvPr/>
          </p:nvSpPr>
          <p:spPr>
            <a:xfrm>
              <a:off x="7868200" y="3412163"/>
              <a:ext cx="148275" cy="141700"/>
            </a:xfrm>
            <a:custGeom>
              <a:avLst/>
              <a:gdLst/>
              <a:ahLst/>
              <a:cxnLst/>
              <a:rect l="l" t="t" r="r" b="b"/>
              <a:pathLst>
                <a:path w="5931" h="5668" extrusionOk="0">
                  <a:moveTo>
                    <a:pt x="2942" y="1"/>
                  </a:moveTo>
                  <a:lnTo>
                    <a:pt x="2049" y="1870"/>
                  </a:lnTo>
                  <a:lnTo>
                    <a:pt x="1" y="2191"/>
                  </a:lnTo>
                  <a:lnTo>
                    <a:pt x="1501" y="3620"/>
                  </a:lnTo>
                  <a:lnTo>
                    <a:pt x="1180" y="5668"/>
                  </a:lnTo>
                  <a:lnTo>
                    <a:pt x="3001" y="4680"/>
                  </a:lnTo>
                  <a:lnTo>
                    <a:pt x="4847" y="5620"/>
                  </a:lnTo>
                  <a:lnTo>
                    <a:pt x="4847" y="5620"/>
                  </a:lnTo>
                  <a:lnTo>
                    <a:pt x="4466" y="3584"/>
                  </a:lnTo>
                  <a:lnTo>
                    <a:pt x="5930" y="2120"/>
                  </a:lnTo>
                  <a:lnTo>
                    <a:pt x="3882" y="1846"/>
                  </a:lnTo>
                  <a:lnTo>
                    <a:pt x="294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28" name="Google Shape;1328;p40"/>
            <p:cNvSpPr/>
            <p:nvPr/>
          </p:nvSpPr>
          <p:spPr>
            <a:xfrm>
              <a:off x="6561825" y="3107050"/>
              <a:ext cx="47350" cy="46475"/>
            </a:xfrm>
            <a:custGeom>
              <a:avLst/>
              <a:gdLst/>
              <a:ahLst/>
              <a:cxnLst/>
              <a:rect l="l" t="t" r="r" b="b"/>
              <a:pathLst>
                <a:path w="1894" h="1859" extrusionOk="0">
                  <a:moveTo>
                    <a:pt x="1441" y="1"/>
                  </a:moveTo>
                  <a:lnTo>
                    <a:pt x="881" y="358"/>
                  </a:lnTo>
                  <a:lnTo>
                    <a:pt x="262" y="108"/>
                  </a:lnTo>
                  <a:lnTo>
                    <a:pt x="441" y="751"/>
                  </a:lnTo>
                  <a:lnTo>
                    <a:pt x="0" y="1251"/>
                  </a:lnTo>
                  <a:lnTo>
                    <a:pt x="667" y="1287"/>
                  </a:lnTo>
                  <a:lnTo>
                    <a:pt x="1012" y="1858"/>
                  </a:lnTo>
                  <a:lnTo>
                    <a:pt x="1250" y="1239"/>
                  </a:lnTo>
                  <a:lnTo>
                    <a:pt x="1893" y="1084"/>
                  </a:lnTo>
                  <a:lnTo>
                    <a:pt x="1381" y="668"/>
                  </a:lnTo>
                  <a:lnTo>
                    <a:pt x="144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29" name="Google Shape;1329;p40"/>
            <p:cNvSpPr/>
            <p:nvPr/>
          </p:nvSpPr>
          <p:spPr>
            <a:xfrm>
              <a:off x="7868200" y="3107063"/>
              <a:ext cx="47375" cy="46450"/>
            </a:xfrm>
            <a:custGeom>
              <a:avLst/>
              <a:gdLst/>
              <a:ahLst/>
              <a:cxnLst/>
              <a:rect l="l" t="t" r="r" b="b"/>
              <a:pathLst>
                <a:path w="1895" h="1858" extrusionOk="0">
                  <a:moveTo>
                    <a:pt x="1430" y="0"/>
                  </a:moveTo>
                  <a:lnTo>
                    <a:pt x="870" y="369"/>
                  </a:lnTo>
                  <a:lnTo>
                    <a:pt x="263" y="107"/>
                  </a:lnTo>
                  <a:lnTo>
                    <a:pt x="263" y="107"/>
                  </a:lnTo>
                  <a:lnTo>
                    <a:pt x="430" y="750"/>
                  </a:lnTo>
                  <a:lnTo>
                    <a:pt x="1" y="1250"/>
                  </a:lnTo>
                  <a:lnTo>
                    <a:pt x="656" y="1286"/>
                  </a:lnTo>
                  <a:lnTo>
                    <a:pt x="1001" y="1858"/>
                  </a:lnTo>
                  <a:lnTo>
                    <a:pt x="1251" y="1238"/>
                  </a:lnTo>
                  <a:lnTo>
                    <a:pt x="1894" y="1084"/>
                  </a:lnTo>
                  <a:lnTo>
                    <a:pt x="1382" y="667"/>
                  </a:lnTo>
                  <a:lnTo>
                    <a:pt x="143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0" name="Google Shape;1330;p40"/>
            <p:cNvSpPr/>
            <p:nvPr/>
          </p:nvSpPr>
          <p:spPr>
            <a:xfrm>
              <a:off x="6802025" y="2819525"/>
              <a:ext cx="47350" cy="46150"/>
            </a:xfrm>
            <a:custGeom>
              <a:avLst/>
              <a:gdLst/>
              <a:ahLst/>
              <a:cxnLst/>
              <a:rect l="l" t="t" r="r" b="b"/>
              <a:pathLst>
                <a:path w="1894" h="1846" extrusionOk="0">
                  <a:moveTo>
                    <a:pt x="1429" y="0"/>
                  </a:moveTo>
                  <a:lnTo>
                    <a:pt x="870" y="358"/>
                  </a:lnTo>
                  <a:lnTo>
                    <a:pt x="263" y="108"/>
                  </a:lnTo>
                  <a:lnTo>
                    <a:pt x="263" y="108"/>
                  </a:lnTo>
                  <a:lnTo>
                    <a:pt x="429" y="751"/>
                  </a:lnTo>
                  <a:lnTo>
                    <a:pt x="1" y="1251"/>
                  </a:lnTo>
                  <a:lnTo>
                    <a:pt x="655" y="1286"/>
                  </a:lnTo>
                  <a:lnTo>
                    <a:pt x="1013" y="1846"/>
                  </a:lnTo>
                  <a:lnTo>
                    <a:pt x="1251" y="1239"/>
                  </a:lnTo>
                  <a:lnTo>
                    <a:pt x="1894" y="1084"/>
                  </a:lnTo>
                  <a:lnTo>
                    <a:pt x="1382" y="655"/>
                  </a:lnTo>
                  <a:lnTo>
                    <a:pt x="142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1" name="Google Shape;1331;p40"/>
            <p:cNvSpPr/>
            <p:nvPr/>
          </p:nvSpPr>
          <p:spPr>
            <a:xfrm>
              <a:off x="7048200" y="2612650"/>
              <a:ext cx="72650" cy="71175"/>
            </a:xfrm>
            <a:custGeom>
              <a:avLst/>
              <a:gdLst/>
              <a:ahLst/>
              <a:cxnLst/>
              <a:rect l="l" t="t" r="r" b="b"/>
              <a:pathLst>
                <a:path w="2906" h="2847" extrusionOk="0">
                  <a:moveTo>
                    <a:pt x="2203" y="1"/>
                  </a:moveTo>
                  <a:lnTo>
                    <a:pt x="1346" y="548"/>
                  </a:lnTo>
                  <a:lnTo>
                    <a:pt x="405" y="155"/>
                  </a:lnTo>
                  <a:lnTo>
                    <a:pt x="655" y="1144"/>
                  </a:lnTo>
                  <a:lnTo>
                    <a:pt x="0" y="1918"/>
                  </a:lnTo>
                  <a:lnTo>
                    <a:pt x="1012" y="1977"/>
                  </a:lnTo>
                  <a:lnTo>
                    <a:pt x="1548" y="2846"/>
                  </a:lnTo>
                  <a:lnTo>
                    <a:pt x="1917" y="1894"/>
                  </a:lnTo>
                  <a:lnTo>
                    <a:pt x="2905" y="1656"/>
                  </a:lnTo>
                  <a:lnTo>
                    <a:pt x="2119" y="1013"/>
                  </a:lnTo>
                  <a:lnTo>
                    <a:pt x="220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2" name="Google Shape;1332;p40"/>
            <p:cNvSpPr/>
            <p:nvPr/>
          </p:nvSpPr>
          <p:spPr>
            <a:xfrm>
              <a:off x="7246400" y="2927575"/>
              <a:ext cx="72650" cy="71175"/>
            </a:xfrm>
            <a:custGeom>
              <a:avLst/>
              <a:gdLst/>
              <a:ahLst/>
              <a:cxnLst/>
              <a:rect l="l" t="t" r="r" b="b"/>
              <a:pathLst>
                <a:path w="2906" h="2847" extrusionOk="0">
                  <a:moveTo>
                    <a:pt x="2203" y="1"/>
                  </a:moveTo>
                  <a:lnTo>
                    <a:pt x="1346" y="560"/>
                  </a:lnTo>
                  <a:lnTo>
                    <a:pt x="405" y="167"/>
                  </a:lnTo>
                  <a:lnTo>
                    <a:pt x="405" y="167"/>
                  </a:lnTo>
                  <a:lnTo>
                    <a:pt x="667" y="1156"/>
                  </a:lnTo>
                  <a:lnTo>
                    <a:pt x="0" y="1929"/>
                  </a:lnTo>
                  <a:lnTo>
                    <a:pt x="1012" y="1977"/>
                  </a:lnTo>
                  <a:lnTo>
                    <a:pt x="1548" y="2846"/>
                  </a:lnTo>
                  <a:lnTo>
                    <a:pt x="1917" y="1906"/>
                  </a:lnTo>
                  <a:lnTo>
                    <a:pt x="2905" y="1668"/>
                  </a:lnTo>
                  <a:lnTo>
                    <a:pt x="2120" y="1025"/>
                  </a:lnTo>
                  <a:lnTo>
                    <a:pt x="220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3" name="Google Shape;1333;p40"/>
            <p:cNvSpPr/>
            <p:nvPr/>
          </p:nvSpPr>
          <p:spPr>
            <a:xfrm>
              <a:off x="7200600" y="3583000"/>
              <a:ext cx="47350" cy="46475"/>
            </a:xfrm>
            <a:custGeom>
              <a:avLst/>
              <a:gdLst/>
              <a:ahLst/>
              <a:cxnLst/>
              <a:rect l="l" t="t" r="r" b="b"/>
              <a:pathLst>
                <a:path w="1894" h="1859" extrusionOk="0">
                  <a:moveTo>
                    <a:pt x="1429" y="1"/>
                  </a:moveTo>
                  <a:lnTo>
                    <a:pt x="869" y="358"/>
                  </a:lnTo>
                  <a:lnTo>
                    <a:pt x="262" y="108"/>
                  </a:lnTo>
                  <a:lnTo>
                    <a:pt x="262" y="108"/>
                  </a:lnTo>
                  <a:lnTo>
                    <a:pt x="429" y="751"/>
                  </a:lnTo>
                  <a:lnTo>
                    <a:pt x="0" y="1251"/>
                  </a:lnTo>
                  <a:lnTo>
                    <a:pt x="667" y="1287"/>
                  </a:lnTo>
                  <a:lnTo>
                    <a:pt x="1012" y="1858"/>
                  </a:lnTo>
                  <a:lnTo>
                    <a:pt x="1250" y="1239"/>
                  </a:lnTo>
                  <a:lnTo>
                    <a:pt x="1893" y="1084"/>
                  </a:lnTo>
                  <a:lnTo>
                    <a:pt x="1381" y="668"/>
                  </a:lnTo>
                  <a:lnTo>
                    <a:pt x="142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4" name="Google Shape;1334;p40"/>
            <p:cNvSpPr/>
            <p:nvPr/>
          </p:nvSpPr>
          <p:spPr>
            <a:xfrm>
              <a:off x="6828950" y="3480638"/>
              <a:ext cx="47350" cy="46450"/>
            </a:xfrm>
            <a:custGeom>
              <a:avLst/>
              <a:gdLst/>
              <a:ahLst/>
              <a:cxnLst/>
              <a:rect l="l" t="t" r="r" b="b"/>
              <a:pathLst>
                <a:path w="1894" h="1858" extrusionOk="0">
                  <a:moveTo>
                    <a:pt x="1429" y="0"/>
                  </a:moveTo>
                  <a:lnTo>
                    <a:pt x="869" y="357"/>
                  </a:lnTo>
                  <a:lnTo>
                    <a:pt x="262" y="107"/>
                  </a:lnTo>
                  <a:lnTo>
                    <a:pt x="429" y="750"/>
                  </a:lnTo>
                  <a:lnTo>
                    <a:pt x="0" y="1250"/>
                  </a:lnTo>
                  <a:lnTo>
                    <a:pt x="655" y="1286"/>
                  </a:lnTo>
                  <a:lnTo>
                    <a:pt x="1000" y="1857"/>
                  </a:lnTo>
                  <a:lnTo>
                    <a:pt x="1250" y="1238"/>
                  </a:lnTo>
                  <a:lnTo>
                    <a:pt x="1893" y="1083"/>
                  </a:lnTo>
                  <a:lnTo>
                    <a:pt x="1381" y="667"/>
                  </a:lnTo>
                  <a:lnTo>
                    <a:pt x="142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5" name="Google Shape;1335;p40"/>
            <p:cNvSpPr/>
            <p:nvPr/>
          </p:nvSpPr>
          <p:spPr>
            <a:xfrm>
              <a:off x="7528613" y="3801338"/>
              <a:ext cx="128600" cy="134575"/>
            </a:xfrm>
            <a:custGeom>
              <a:avLst/>
              <a:gdLst/>
              <a:ahLst/>
              <a:cxnLst/>
              <a:rect l="l" t="t" r="r" b="b"/>
              <a:pathLst>
                <a:path w="5144" h="5383" extrusionOk="0">
                  <a:moveTo>
                    <a:pt x="1917" y="1"/>
                  </a:moveTo>
                  <a:lnTo>
                    <a:pt x="1679" y="1870"/>
                  </a:lnTo>
                  <a:lnTo>
                    <a:pt x="0" y="2727"/>
                  </a:lnTo>
                  <a:lnTo>
                    <a:pt x="1703" y="3525"/>
                  </a:lnTo>
                  <a:lnTo>
                    <a:pt x="2000" y="5383"/>
                  </a:lnTo>
                  <a:lnTo>
                    <a:pt x="3286" y="4013"/>
                  </a:lnTo>
                  <a:lnTo>
                    <a:pt x="5144" y="4311"/>
                  </a:lnTo>
                  <a:lnTo>
                    <a:pt x="4251" y="2656"/>
                  </a:lnTo>
                  <a:lnTo>
                    <a:pt x="5096" y="977"/>
                  </a:lnTo>
                  <a:lnTo>
                    <a:pt x="3250" y="1322"/>
                  </a:lnTo>
                  <a:lnTo>
                    <a:pt x="191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6" name="Google Shape;1336;p40"/>
            <p:cNvSpPr/>
            <p:nvPr/>
          </p:nvSpPr>
          <p:spPr>
            <a:xfrm>
              <a:off x="7388250" y="3382100"/>
              <a:ext cx="206300" cy="201850"/>
            </a:xfrm>
            <a:custGeom>
              <a:avLst/>
              <a:gdLst/>
              <a:ahLst/>
              <a:cxnLst/>
              <a:rect l="l" t="t" r="r" b="b"/>
              <a:pathLst>
                <a:path w="8252" h="8074" extrusionOk="0">
                  <a:moveTo>
                    <a:pt x="6240" y="1"/>
                  </a:moveTo>
                  <a:lnTo>
                    <a:pt x="3811" y="1572"/>
                  </a:lnTo>
                  <a:lnTo>
                    <a:pt x="1144" y="453"/>
                  </a:lnTo>
                  <a:lnTo>
                    <a:pt x="1882" y="3251"/>
                  </a:lnTo>
                  <a:lnTo>
                    <a:pt x="1" y="5442"/>
                  </a:lnTo>
                  <a:lnTo>
                    <a:pt x="2894" y="5597"/>
                  </a:lnTo>
                  <a:lnTo>
                    <a:pt x="4394" y="8073"/>
                  </a:lnTo>
                  <a:lnTo>
                    <a:pt x="5442" y="5370"/>
                  </a:lnTo>
                  <a:lnTo>
                    <a:pt x="8252" y="4704"/>
                  </a:lnTo>
                  <a:lnTo>
                    <a:pt x="6014" y="2882"/>
                  </a:lnTo>
                  <a:lnTo>
                    <a:pt x="624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7" name="Google Shape;1337;p40"/>
            <p:cNvSpPr/>
            <p:nvPr/>
          </p:nvSpPr>
          <p:spPr>
            <a:xfrm>
              <a:off x="7111900" y="3821425"/>
              <a:ext cx="96150" cy="94400"/>
            </a:xfrm>
            <a:custGeom>
              <a:avLst/>
              <a:gdLst/>
              <a:ahLst/>
              <a:cxnLst/>
              <a:rect l="l" t="t" r="r" b="b"/>
              <a:pathLst>
                <a:path w="3846" h="3776" extrusionOk="0">
                  <a:moveTo>
                    <a:pt x="2905" y="1"/>
                  </a:moveTo>
                  <a:lnTo>
                    <a:pt x="1774" y="727"/>
                  </a:lnTo>
                  <a:lnTo>
                    <a:pt x="524" y="215"/>
                  </a:lnTo>
                  <a:lnTo>
                    <a:pt x="524" y="215"/>
                  </a:lnTo>
                  <a:lnTo>
                    <a:pt x="869" y="1513"/>
                  </a:lnTo>
                  <a:lnTo>
                    <a:pt x="0" y="2549"/>
                  </a:lnTo>
                  <a:lnTo>
                    <a:pt x="1345" y="2620"/>
                  </a:lnTo>
                  <a:lnTo>
                    <a:pt x="2048" y="3775"/>
                  </a:lnTo>
                  <a:lnTo>
                    <a:pt x="2536" y="2513"/>
                  </a:lnTo>
                  <a:lnTo>
                    <a:pt x="3846" y="2203"/>
                  </a:lnTo>
                  <a:lnTo>
                    <a:pt x="2798" y="1346"/>
                  </a:lnTo>
                  <a:lnTo>
                    <a:pt x="29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38" name="Google Shape;1338;p40"/>
            <p:cNvSpPr/>
            <p:nvPr/>
          </p:nvSpPr>
          <p:spPr>
            <a:xfrm>
              <a:off x="7544675" y="2601050"/>
              <a:ext cx="96475" cy="94375"/>
            </a:xfrm>
            <a:custGeom>
              <a:avLst/>
              <a:gdLst/>
              <a:ahLst/>
              <a:cxnLst/>
              <a:rect l="l" t="t" r="r" b="b"/>
              <a:pathLst>
                <a:path w="3859" h="3775" extrusionOk="0">
                  <a:moveTo>
                    <a:pt x="2918" y="0"/>
                  </a:moveTo>
                  <a:lnTo>
                    <a:pt x="1787" y="727"/>
                  </a:lnTo>
                  <a:lnTo>
                    <a:pt x="537" y="215"/>
                  </a:lnTo>
                  <a:lnTo>
                    <a:pt x="882" y="1512"/>
                  </a:lnTo>
                  <a:lnTo>
                    <a:pt x="1" y="2536"/>
                  </a:lnTo>
                  <a:lnTo>
                    <a:pt x="1358" y="2620"/>
                  </a:lnTo>
                  <a:lnTo>
                    <a:pt x="2061" y="3775"/>
                  </a:lnTo>
                  <a:lnTo>
                    <a:pt x="2549" y="2513"/>
                  </a:lnTo>
                  <a:lnTo>
                    <a:pt x="3858" y="2191"/>
                  </a:lnTo>
                  <a:lnTo>
                    <a:pt x="2811" y="1346"/>
                  </a:lnTo>
                  <a:lnTo>
                    <a:pt x="291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1339" name="Google Shape;1339;p40"/>
          <p:cNvGrpSpPr/>
          <p:nvPr/>
        </p:nvGrpSpPr>
        <p:grpSpPr>
          <a:xfrm>
            <a:off x="1164112" y="5183526"/>
            <a:ext cx="3682785" cy="2799439"/>
            <a:chOff x="6561825" y="2594500"/>
            <a:chExt cx="1454650" cy="1341413"/>
          </a:xfrm>
        </p:grpSpPr>
        <p:sp>
          <p:nvSpPr>
            <p:cNvPr id="1340" name="Google Shape;1340;p40"/>
            <p:cNvSpPr/>
            <p:nvPr/>
          </p:nvSpPr>
          <p:spPr>
            <a:xfrm>
              <a:off x="6878225" y="3130300"/>
              <a:ext cx="206300" cy="201825"/>
            </a:xfrm>
            <a:custGeom>
              <a:avLst/>
              <a:gdLst/>
              <a:ahLst/>
              <a:cxnLst/>
              <a:rect l="l" t="t" r="r" b="b"/>
              <a:pathLst>
                <a:path w="8252" h="8073" extrusionOk="0">
                  <a:moveTo>
                    <a:pt x="6240" y="0"/>
                  </a:moveTo>
                  <a:lnTo>
                    <a:pt x="3811" y="1572"/>
                  </a:lnTo>
                  <a:lnTo>
                    <a:pt x="1144" y="453"/>
                  </a:lnTo>
                  <a:lnTo>
                    <a:pt x="1882" y="3251"/>
                  </a:lnTo>
                  <a:lnTo>
                    <a:pt x="1" y="5442"/>
                  </a:lnTo>
                  <a:lnTo>
                    <a:pt x="2882" y="5608"/>
                  </a:lnTo>
                  <a:lnTo>
                    <a:pt x="4394" y="8073"/>
                  </a:lnTo>
                  <a:lnTo>
                    <a:pt x="5430" y="5382"/>
                  </a:lnTo>
                  <a:lnTo>
                    <a:pt x="8252" y="4703"/>
                  </a:lnTo>
                  <a:lnTo>
                    <a:pt x="6001" y="2882"/>
                  </a:lnTo>
                  <a:lnTo>
                    <a:pt x="624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1" name="Google Shape;1341;p40"/>
            <p:cNvSpPr/>
            <p:nvPr/>
          </p:nvSpPr>
          <p:spPr>
            <a:xfrm>
              <a:off x="7510450" y="2991575"/>
              <a:ext cx="96175" cy="94375"/>
            </a:xfrm>
            <a:custGeom>
              <a:avLst/>
              <a:gdLst/>
              <a:ahLst/>
              <a:cxnLst/>
              <a:rect l="l" t="t" r="r" b="b"/>
              <a:pathLst>
                <a:path w="3847" h="3775" extrusionOk="0">
                  <a:moveTo>
                    <a:pt x="2906" y="0"/>
                  </a:moveTo>
                  <a:lnTo>
                    <a:pt x="1775" y="738"/>
                  </a:lnTo>
                  <a:lnTo>
                    <a:pt x="524" y="215"/>
                  </a:lnTo>
                  <a:lnTo>
                    <a:pt x="870" y="1524"/>
                  </a:lnTo>
                  <a:lnTo>
                    <a:pt x="1" y="2548"/>
                  </a:lnTo>
                  <a:lnTo>
                    <a:pt x="1346" y="2620"/>
                  </a:lnTo>
                  <a:lnTo>
                    <a:pt x="2048" y="3775"/>
                  </a:lnTo>
                  <a:lnTo>
                    <a:pt x="2537" y="2512"/>
                  </a:lnTo>
                  <a:lnTo>
                    <a:pt x="3846" y="2203"/>
                  </a:lnTo>
                  <a:lnTo>
                    <a:pt x="2798" y="1346"/>
                  </a:lnTo>
                  <a:lnTo>
                    <a:pt x="290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2" name="Google Shape;1342;p40"/>
            <p:cNvSpPr/>
            <p:nvPr/>
          </p:nvSpPr>
          <p:spPr>
            <a:xfrm>
              <a:off x="6721650" y="2594500"/>
              <a:ext cx="109875" cy="107175"/>
            </a:xfrm>
            <a:custGeom>
              <a:avLst/>
              <a:gdLst/>
              <a:ahLst/>
              <a:cxnLst/>
              <a:rect l="l" t="t" r="r" b="b"/>
              <a:pathLst>
                <a:path w="4395" h="4287" extrusionOk="0">
                  <a:moveTo>
                    <a:pt x="3323" y="0"/>
                  </a:moveTo>
                  <a:lnTo>
                    <a:pt x="2025" y="834"/>
                  </a:lnTo>
                  <a:lnTo>
                    <a:pt x="608" y="238"/>
                  </a:lnTo>
                  <a:lnTo>
                    <a:pt x="1001" y="1727"/>
                  </a:lnTo>
                  <a:lnTo>
                    <a:pt x="1" y="2894"/>
                  </a:lnTo>
                  <a:lnTo>
                    <a:pt x="1537" y="2977"/>
                  </a:lnTo>
                  <a:lnTo>
                    <a:pt x="2335" y="4287"/>
                  </a:lnTo>
                  <a:lnTo>
                    <a:pt x="2894" y="2858"/>
                  </a:lnTo>
                  <a:lnTo>
                    <a:pt x="4394" y="2501"/>
                  </a:lnTo>
                  <a:lnTo>
                    <a:pt x="3192" y="1536"/>
                  </a:lnTo>
                  <a:lnTo>
                    <a:pt x="332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3" name="Google Shape;1343;p40"/>
            <p:cNvSpPr/>
            <p:nvPr/>
          </p:nvSpPr>
          <p:spPr>
            <a:xfrm>
              <a:off x="7877888" y="2775313"/>
              <a:ext cx="128900" cy="134575"/>
            </a:xfrm>
            <a:custGeom>
              <a:avLst/>
              <a:gdLst/>
              <a:ahLst/>
              <a:cxnLst/>
              <a:rect l="l" t="t" r="r" b="b"/>
              <a:pathLst>
                <a:path w="5156" h="5383" extrusionOk="0">
                  <a:moveTo>
                    <a:pt x="1917" y="0"/>
                  </a:moveTo>
                  <a:lnTo>
                    <a:pt x="1679" y="1870"/>
                  </a:lnTo>
                  <a:lnTo>
                    <a:pt x="1" y="2727"/>
                  </a:lnTo>
                  <a:lnTo>
                    <a:pt x="1703" y="3537"/>
                  </a:lnTo>
                  <a:lnTo>
                    <a:pt x="2001" y="5382"/>
                  </a:lnTo>
                  <a:lnTo>
                    <a:pt x="3299" y="4025"/>
                  </a:lnTo>
                  <a:lnTo>
                    <a:pt x="5156" y="4311"/>
                  </a:lnTo>
                  <a:lnTo>
                    <a:pt x="4251" y="2656"/>
                  </a:lnTo>
                  <a:lnTo>
                    <a:pt x="5096" y="977"/>
                  </a:lnTo>
                  <a:lnTo>
                    <a:pt x="3251" y="1322"/>
                  </a:lnTo>
                  <a:lnTo>
                    <a:pt x="191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4" name="Google Shape;1344;p40"/>
            <p:cNvSpPr/>
            <p:nvPr/>
          </p:nvSpPr>
          <p:spPr>
            <a:xfrm>
              <a:off x="7868200" y="3412163"/>
              <a:ext cx="148275" cy="141700"/>
            </a:xfrm>
            <a:custGeom>
              <a:avLst/>
              <a:gdLst/>
              <a:ahLst/>
              <a:cxnLst/>
              <a:rect l="l" t="t" r="r" b="b"/>
              <a:pathLst>
                <a:path w="5931" h="5668" extrusionOk="0">
                  <a:moveTo>
                    <a:pt x="2942" y="1"/>
                  </a:moveTo>
                  <a:lnTo>
                    <a:pt x="2049" y="1870"/>
                  </a:lnTo>
                  <a:lnTo>
                    <a:pt x="1" y="2191"/>
                  </a:lnTo>
                  <a:lnTo>
                    <a:pt x="1501" y="3620"/>
                  </a:lnTo>
                  <a:lnTo>
                    <a:pt x="1180" y="5668"/>
                  </a:lnTo>
                  <a:lnTo>
                    <a:pt x="3001" y="4680"/>
                  </a:lnTo>
                  <a:lnTo>
                    <a:pt x="4847" y="5620"/>
                  </a:lnTo>
                  <a:lnTo>
                    <a:pt x="4847" y="5620"/>
                  </a:lnTo>
                  <a:lnTo>
                    <a:pt x="4466" y="3584"/>
                  </a:lnTo>
                  <a:lnTo>
                    <a:pt x="5930" y="2120"/>
                  </a:lnTo>
                  <a:lnTo>
                    <a:pt x="3882" y="1846"/>
                  </a:lnTo>
                  <a:lnTo>
                    <a:pt x="294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5" name="Google Shape;1345;p40"/>
            <p:cNvSpPr/>
            <p:nvPr/>
          </p:nvSpPr>
          <p:spPr>
            <a:xfrm>
              <a:off x="6561825" y="3107050"/>
              <a:ext cx="47350" cy="46475"/>
            </a:xfrm>
            <a:custGeom>
              <a:avLst/>
              <a:gdLst/>
              <a:ahLst/>
              <a:cxnLst/>
              <a:rect l="l" t="t" r="r" b="b"/>
              <a:pathLst>
                <a:path w="1894" h="1859" extrusionOk="0">
                  <a:moveTo>
                    <a:pt x="1441" y="1"/>
                  </a:moveTo>
                  <a:lnTo>
                    <a:pt x="881" y="358"/>
                  </a:lnTo>
                  <a:lnTo>
                    <a:pt x="262" y="108"/>
                  </a:lnTo>
                  <a:lnTo>
                    <a:pt x="441" y="751"/>
                  </a:lnTo>
                  <a:lnTo>
                    <a:pt x="0" y="1251"/>
                  </a:lnTo>
                  <a:lnTo>
                    <a:pt x="667" y="1287"/>
                  </a:lnTo>
                  <a:lnTo>
                    <a:pt x="1012" y="1858"/>
                  </a:lnTo>
                  <a:lnTo>
                    <a:pt x="1250" y="1239"/>
                  </a:lnTo>
                  <a:lnTo>
                    <a:pt x="1893" y="1084"/>
                  </a:lnTo>
                  <a:lnTo>
                    <a:pt x="1381" y="668"/>
                  </a:lnTo>
                  <a:lnTo>
                    <a:pt x="144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6" name="Google Shape;1346;p40"/>
            <p:cNvSpPr/>
            <p:nvPr/>
          </p:nvSpPr>
          <p:spPr>
            <a:xfrm>
              <a:off x="7868200" y="3107063"/>
              <a:ext cx="47375" cy="46450"/>
            </a:xfrm>
            <a:custGeom>
              <a:avLst/>
              <a:gdLst/>
              <a:ahLst/>
              <a:cxnLst/>
              <a:rect l="l" t="t" r="r" b="b"/>
              <a:pathLst>
                <a:path w="1895" h="1858" extrusionOk="0">
                  <a:moveTo>
                    <a:pt x="1430" y="0"/>
                  </a:moveTo>
                  <a:lnTo>
                    <a:pt x="870" y="369"/>
                  </a:lnTo>
                  <a:lnTo>
                    <a:pt x="263" y="107"/>
                  </a:lnTo>
                  <a:lnTo>
                    <a:pt x="263" y="107"/>
                  </a:lnTo>
                  <a:lnTo>
                    <a:pt x="430" y="750"/>
                  </a:lnTo>
                  <a:lnTo>
                    <a:pt x="1" y="1250"/>
                  </a:lnTo>
                  <a:lnTo>
                    <a:pt x="656" y="1286"/>
                  </a:lnTo>
                  <a:lnTo>
                    <a:pt x="1001" y="1858"/>
                  </a:lnTo>
                  <a:lnTo>
                    <a:pt x="1251" y="1238"/>
                  </a:lnTo>
                  <a:lnTo>
                    <a:pt x="1894" y="1084"/>
                  </a:lnTo>
                  <a:lnTo>
                    <a:pt x="1382" y="667"/>
                  </a:lnTo>
                  <a:lnTo>
                    <a:pt x="143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7" name="Google Shape;1347;p40"/>
            <p:cNvSpPr/>
            <p:nvPr/>
          </p:nvSpPr>
          <p:spPr>
            <a:xfrm>
              <a:off x="6802025" y="2819525"/>
              <a:ext cx="47350" cy="46150"/>
            </a:xfrm>
            <a:custGeom>
              <a:avLst/>
              <a:gdLst/>
              <a:ahLst/>
              <a:cxnLst/>
              <a:rect l="l" t="t" r="r" b="b"/>
              <a:pathLst>
                <a:path w="1894" h="1846" extrusionOk="0">
                  <a:moveTo>
                    <a:pt x="1429" y="0"/>
                  </a:moveTo>
                  <a:lnTo>
                    <a:pt x="870" y="358"/>
                  </a:lnTo>
                  <a:lnTo>
                    <a:pt x="263" y="108"/>
                  </a:lnTo>
                  <a:lnTo>
                    <a:pt x="263" y="108"/>
                  </a:lnTo>
                  <a:lnTo>
                    <a:pt x="429" y="751"/>
                  </a:lnTo>
                  <a:lnTo>
                    <a:pt x="1" y="1251"/>
                  </a:lnTo>
                  <a:lnTo>
                    <a:pt x="655" y="1286"/>
                  </a:lnTo>
                  <a:lnTo>
                    <a:pt x="1013" y="1846"/>
                  </a:lnTo>
                  <a:lnTo>
                    <a:pt x="1251" y="1239"/>
                  </a:lnTo>
                  <a:lnTo>
                    <a:pt x="1894" y="1084"/>
                  </a:lnTo>
                  <a:lnTo>
                    <a:pt x="1382" y="655"/>
                  </a:lnTo>
                  <a:lnTo>
                    <a:pt x="142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8" name="Google Shape;1348;p40"/>
            <p:cNvSpPr/>
            <p:nvPr/>
          </p:nvSpPr>
          <p:spPr>
            <a:xfrm>
              <a:off x="7048200" y="2612650"/>
              <a:ext cx="72650" cy="71175"/>
            </a:xfrm>
            <a:custGeom>
              <a:avLst/>
              <a:gdLst/>
              <a:ahLst/>
              <a:cxnLst/>
              <a:rect l="l" t="t" r="r" b="b"/>
              <a:pathLst>
                <a:path w="2906" h="2847" extrusionOk="0">
                  <a:moveTo>
                    <a:pt x="2203" y="1"/>
                  </a:moveTo>
                  <a:lnTo>
                    <a:pt x="1346" y="548"/>
                  </a:lnTo>
                  <a:lnTo>
                    <a:pt x="405" y="155"/>
                  </a:lnTo>
                  <a:lnTo>
                    <a:pt x="655" y="1144"/>
                  </a:lnTo>
                  <a:lnTo>
                    <a:pt x="0" y="1918"/>
                  </a:lnTo>
                  <a:lnTo>
                    <a:pt x="1012" y="1977"/>
                  </a:lnTo>
                  <a:lnTo>
                    <a:pt x="1548" y="2846"/>
                  </a:lnTo>
                  <a:lnTo>
                    <a:pt x="1917" y="1894"/>
                  </a:lnTo>
                  <a:lnTo>
                    <a:pt x="2905" y="1656"/>
                  </a:lnTo>
                  <a:lnTo>
                    <a:pt x="2119" y="1013"/>
                  </a:lnTo>
                  <a:lnTo>
                    <a:pt x="220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49" name="Google Shape;1349;p40"/>
            <p:cNvSpPr/>
            <p:nvPr/>
          </p:nvSpPr>
          <p:spPr>
            <a:xfrm>
              <a:off x="7246400" y="2927575"/>
              <a:ext cx="72650" cy="71175"/>
            </a:xfrm>
            <a:custGeom>
              <a:avLst/>
              <a:gdLst/>
              <a:ahLst/>
              <a:cxnLst/>
              <a:rect l="l" t="t" r="r" b="b"/>
              <a:pathLst>
                <a:path w="2906" h="2847" extrusionOk="0">
                  <a:moveTo>
                    <a:pt x="2203" y="1"/>
                  </a:moveTo>
                  <a:lnTo>
                    <a:pt x="1346" y="560"/>
                  </a:lnTo>
                  <a:lnTo>
                    <a:pt x="405" y="167"/>
                  </a:lnTo>
                  <a:lnTo>
                    <a:pt x="405" y="167"/>
                  </a:lnTo>
                  <a:lnTo>
                    <a:pt x="667" y="1156"/>
                  </a:lnTo>
                  <a:lnTo>
                    <a:pt x="0" y="1929"/>
                  </a:lnTo>
                  <a:lnTo>
                    <a:pt x="1012" y="1977"/>
                  </a:lnTo>
                  <a:lnTo>
                    <a:pt x="1548" y="2846"/>
                  </a:lnTo>
                  <a:lnTo>
                    <a:pt x="1917" y="1906"/>
                  </a:lnTo>
                  <a:lnTo>
                    <a:pt x="2905" y="1668"/>
                  </a:lnTo>
                  <a:lnTo>
                    <a:pt x="2120" y="1025"/>
                  </a:lnTo>
                  <a:lnTo>
                    <a:pt x="220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50" name="Google Shape;1350;p40"/>
            <p:cNvSpPr/>
            <p:nvPr/>
          </p:nvSpPr>
          <p:spPr>
            <a:xfrm>
              <a:off x="7200600" y="3583000"/>
              <a:ext cx="47350" cy="46475"/>
            </a:xfrm>
            <a:custGeom>
              <a:avLst/>
              <a:gdLst/>
              <a:ahLst/>
              <a:cxnLst/>
              <a:rect l="l" t="t" r="r" b="b"/>
              <a:pathLst>
                <a:path w="1894" h="1859" extrusionOk="0">
                  <a:moveTo>
                    <a:pt x="1429" y="1"/>
                  </a:moveTo>
                  <a:lnTo>
                    <a:pt x="869" y="358"/>
                  </a:lnTo>
                  <a:lnTo>
                    <a:pt x="262" y="108"/>
                  </a:lnTo>
                  <a:lnTo>
                    <a:pt x="262" y="108"/>
                  </a:lnTo>
                  <a:lnTo>
                    <a:pt x="429" y="751"/>
                  </a:lnTo>
                  <a:lnTo>
                    <a:pt x="0" y="1251"/>
                  </a:lnTo>
                  <a:lnTo>
                    <a:pt x="667" y="1287"/>
                  </a:lnTo>
                  <a:lnTo>
                    <a:pt x="1012" y="1858"/>
                  </a:lnTo>
                  <a:lnTo>
                    <a:pt x="1250" y="1239"/>
                  </a:lnTo>
                  <a:lnTo>
                    <a:pt x="1893" y="1084"/>
                  </a:lnTo>
                  <a:lnTo>
                    <a:pt x="1381" y="668"/>
                  </a:lnTo>
                  <a:lnTo>
                    <a:pt x="142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51" name="Google Shape;1351;p40"/>
            <p:cNvSpPr/>
            <p:nvPr/>
          </p:nvSpPr>
          <p:spPr>
            <a:xfrm>
              <a:off x="6828950" y="3480638"/>
              <a:ext cx="47350" cy="46450"/>
            </a:xfrm>
            <a:custGeom>
              <a:avLst/>
              <a:gdLst/>
              <a:ahLst/>
              <a:cxnLst/>
              <a:rect l="l" t="t" r="r" b="b"/>
              <a:pathLst>
                <a:path w="1894" h="1858" extrusionOk="0">
                  <a:moveTo>
                    <a:pt x="1429" y="0"/>
                  </a:moveTo>
                  <a:lnTo>
                    <a:pt x="869" y="357"/>
                  </a:lnTo>
                  <a:lnTo>
                    <a:pt x="262" y="107"/>
                  </a:lnTo>
                  <a:lnTo>
                    <a:pt x="429" y="750"/>
                  </a:lnTo>
                  <a:lnTo>
                    <a:pt x="0" y="1250"/>
                  </a:lnTo>
                  <a:lnTo>
                    <a:pt x="655" y="1286"/>
                  </a:lnTo>
                  <a:lnTo>
                    <a:pt x="1000" y="1857"/>
                  </a:lnTo>
                  <a:lnTo>
                    <a:pt x="1250" y="1238"/>
                  </a:lnTo>
                  <a:lnTo>
                    <a:pt x="1893" y="1083"/>
                  </a:lnTo>
                  <a:lnTo>
                    <a:pt x="1381" y="667"/>
                  </a:lnTo>
                  <a:lnTo>
                    <a:pt x="142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52" name="Google Shape;1352;p40"/>
            <p:cNvSpPr/>
            <p:nvPr/>
          </p:nvSpPr>
          <p:spPr>
            <a:xfrm>
              <a:off x="7528613" y="3801338"/>
              <a:ext cx="128600" cy="134575"/>
            </a:xfrm>
            <a:custGeom>
              <a:avLst/>
              <a:gdLst/>
              <a:ahLst/>
              <a:cxnLst/>
              <a:rect l="l" t="t" r="r" b="b"/>
              <a:pathLst>
                <a:path w="5144" h="5383" extrusionOk="0">
                  <a:moveTo>
                    <a:pt x="1917" y="1"/>
                  </a:moveTo>
                  <a:lnTo>
                    <a:pt x="1679" y="1870"/>
                  </a:lnTo>
                  <a:lnTo>
                    <a:pt x="0" y="2727"/>
                  </a:lnTo>
                  <a:lnTo>
                    <a:pt x="1703" y="3525"/>
                  </a:lnTo>
                  <a:lnTo>
                    <a:pt x="2000" y="5383"/>
                  </a:lnTo>
                  <a:lnTo>
                    <a:pt x="3286" y="4013"/>
                  </a:lnTo>
                  <a:lnTo>
                    <a:pt x="5144" y="4311"/>
                  </a:lnTo>
                  <a:lnTo>
                    <a:pt x="4251" y="2656"/>
                  </a:lnTo>
                  <a:lnTo>
                    <a:pt x="5096" y="977"/>
                  </a:lnTo>
                  <a:lnTo>
                    <a:pt x="3250" y="1322"/>
                  </a:lnTo>
                  <a:lnTo>
                    <a:pt x="191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53" name="Google Shape;1353;p40"/>
            <p:cNvSpPr/>
            <p:nvPr/>
          </p:nvSpPr>
          <p:spPr>
            <a:xfrm>
              <a:off x="7388250" y="3382100"/>
              <a:ext cx="206300" cy="201850"/>
            </a:xfrm>
            <a:custGeom>
              <a:avLst/>
              <a:gdLst/>
              <a:ahLst/>
              <a:cxnLst/>
              <a:rect l="l" t="t" r="r" b="b"/>
              <a:pathLst>
                <a:path w="8252" h="8074" extrusionOk="0">
                  <a:moveTo>
                    <a:pt x="6240" y="1"/>
                  </a:moveTo>
                  <a:lnTo>
                    <a:pt x="3811" y="1572"/>
                  </a:lnTo>
                  <a:lnTo>
                    <a:pt x="1144" y="453"/>
                  </a:lnTo>
                  <a:lnTo>
                    <a:pt x="1882" y="3251"/>
                  </a:lnTo>
                  <a:lnTo>
                    <a:pt x="1" y="5442"/>
                  </a:lnTo>
                  <a:lnTo>
                    <a:pt x="2894" y="5597"/>
                  </a:lnTo>
                  <a:lnTo>
                    <a:pt x="4394" y="8073"/>
                  </a:lnTo>
                  <a:lnTo>
                    <a:pt x="5442" y="5370"/>
                  </a:lnTo>
                  <a:lnTo>
                    <a:pt x="8252" y="4704"/>
                  </a:lnTo>
                  <a:lnTo>
                    <a:pt x="6014" y="2882"/>
                  </a:lnTo>
                  <a:lnTo>
                    <a:pt x="624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54" name="Google Shape;1354;p40"/>
            <p:cNvSpPr/>
            <p:nvPr/>
          </p:nvSpPr>
          <p:spPr>
            <a:xfrm>
              <a:off x="7111900" y="3821425"/>
              <a:ext cx="96150" cy="94400"/>
            </a:xfrm>
            <a:custGeom>
              <a:avLst/>
              <a:gdLst/>
              <a:ahLst/>
              <a:cxnLst/>
              <a:rect l="l" t="t" r="r" b="b"/>
              <a:pathLst>
                <a:path w="3846" h="3776" extrusionOk="0">
                  <a:moveTo>
                    <a:pt x="2905" y="1"/>
                  </a:moveTo>
                  <a:lnTo>
                    <a:pt x="1774" y="727"/>
                  </a:lnTo>
                  <a:lnTo>
                    <a:pt x="524" y="215"/>
                  </a:lnTo>
                  <a:lnTo>
                    <a:pt x="524" y="215"/>
                  </a:lnTo>
                  <a:lnTo>
                    <a:pt x="869" y="1513"/>
                  </a:lnTo>
                  <a:lnTo>
                    <a:pt x="0" y="2549"/>
                  </a:lnTo>
                  <a:lnTo>
                    <a:pt x="1345" y="2620"/>
                  </a:lnTo>
                  <a:lnTo>
                    <a:pt x="2048" y="3775"/>
                  </a:lnTo>
                  <a:lnTo>
                    <a:pt x="2536" y="2513"/>
                  </a:lnTo>
                  <a:lnTo>
                    <a:pt x="3846" y="2203"/>
                  </a:lnTo>
                  <a:lnTo>
                    <a:pt x="2798" y="1346"/>
                  </a:lnTo>
                  <a:lnTo>
                    <a:pt x="29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55" name="Google Shape;1355;p40"/>
            <p:cNvSpPr/>
            <p:nvPr/>
          </p:nvSpPr>
          <p:spPr>
            <a:xfrm>
              <a:off x="7544675" y="2601050"/>
              <a:ext cx="96475" cy="94375"/>
            </a:xfrm>
            <a:custGeom>
              <a:avLst/>
              <a:gdLst/>
              <a:ahLst/>
              <a:cxnLst/>
              <a:rect l="l" t="t" r="r" b="b"/>
              <a:pathLst>
                <a:path w="3859" h="3775" extrusionOk="0">
                  <a:moveTo>
                    <a:pt x="2918" y="0"/>
                  </a:moveTo>
                  <a:lnTo>
                    <a:pt x="1787" y="727"/>
                  </a:lnTo>
                  <a:lnTo>
                    <a:pt x="537" y="215"/>
                  </a:lnTo>
                  <a:lnTo>
                    <a:pt x="882" y="1512"/>
                  </a:lnTo>
                  <a:lnTo>
                    <a:pt x="1" y="2536"/>
                  </a:lnTo>
                  <a:lnTo>
                    <a:pt x="1358" y="2620"/>
                  </a:lnTo>
                  <a:lnTo>
                    <a:pt x="2061" y="3775"/>
                  </a:lnTo>
                  <a:lnTo>
                    <a:pt x="2549" y="2513"/>
                  </a:lnTo>
                  <a:lnTo>
                    <a:pt x="3858" y="2191"/>
                  </a:lnTo>
                  <a:lnTo>
                    <a:pt x="2811" y="1346"/>
                  </a:lnTo>
                  <a:lnTo>
                    <a:pt x="291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rgbClr val="434343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sp>
        <p:nvSpPr>
          <p:cNvPr id="1356" name="Google Shape;1356;p40"/>
          <p:cNvSpPr txBox="1">
            <a:spLocks noGrp="1"/>
          </p:cNvSpPr>
          <p:nvPr>
            <p:ph type="title"/>
          </p:nvPr>
        </p:nvSpPr>
        <p:spPr>
          <a:xfrm>
            <a:off x="2468110" y="3665754"/>
            <a:ext cx="7447600" cy="2973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lnSpc>
                <a:spcPct val="70000"/>
              </a:lnSpc>
            </a:pPr>
            <a:r>
              <a:rPr lang="vi-VN" sz="8800" b="1" dirty="0">
                <a:solidFill>
                  <a:srgbClr val="FF0000"/>
                </a:solidFill>
              </a:rPr>
              <a:t>Trò chơi</a:t>
            </a:r>
            <a:r>
              <a:rPr lang="en-US" sz="8800" b="1" dirty="0">
                <a:solidFill>
                  <a:srgbClr val="FF0000"/>
                </a:solidFill>
              </a:rPr>
              <a:t> </a:t>
            </a:r>
            <a:r>
              <a:rPr lang="en-US" sz="8800" b="1" dirty="0" err="1">
                <a:solidFill>
                  <a:srgbClr val="FF0000"/>
                </a:solidFill>
              </a:rPr>
              <a:t>vòng</a:t>
            </a:r>
            <a:r>
              <a:rPr lang="en-US" sz="8800" b="1" dirty="0">
                <a:solidFill>
                  <a:srgbClr val="FF0000"/>
                </a:solidFill>
              </a:rPr>
              <a:t> quay </a:t>
            </a:r>
            <a:r>
              <a:rPr lang="en-US" sz="8800" b="1" dirty="0" err="1">
                <a:solidFill>
                  <a:srgbClr val="FF0000"/>
                </a:solidFill>
              </a:rPr>
              <a:t>kì</a:t>
            </a:r>
            <a:r>
              <a:rPr lang="en-US" sz="8800" b="1" dirty="0">
                <a:solidFill>
                  <a:srgbClr val="FF0000"/>
                </a:solidFill>
              </a:rPr>
              <a:t> </a:t>
            </a:r>
            <a:r>
              <a:rPr lang="en-US" sz="8800" b="1" dirty="0" err="1">
                <a:solidFill>
                  <a:srgbClr val="FF0000"/>
                </a:solidFill>
              </a:rPr>
              <a:t>diệu</a:t>
            </a:r>
            <a:endParaRPr sz="8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481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71000"/>
            <a:lum/>
          </a:blip>
          <a:srcRect/>
          <a:stretch>
            <a:fillRect l="-1000" t="-9000" r="-11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D17F746D-3D21-4DA0-8E3B-B69801D6F571}"/>
              </a:ext>
            </a:extLst>
          </p:cNvPr>
          <p:cNvSpPr txBox="1"/>
          <p:nvPr/>
        </p:nvSpPr>
        <p:spPr>
          <a:xfrm>
            <a:off x="1529102" y="2036760"/>
            <a:ext cx="133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6C4814FA-153F-4A75-B670-D7AF4CD4818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1190" y1="5226" x2="11190" y2="5226"/>
                        <a14:foregroundMark x1="51687" y1="33898" x2="51687" y2="33898"/>
                        <a14:foregroundMark x1="57194" y1="9746" x2="57194" y2="9746"/>
                        <a14:foregroundMark x1="65187" y1="16949" x2="65187" y2="16949"/>
                        <a14:foregroundMark x1="65187" y1="30367" x2="65187" y2="30367"/>
                        <a14:foregroundMark x1="60568" y1="40960" x2="60568" y2="40960"/>
                        <a14:foregroundMark x1="62877" y1="51695" x2="62877" y2="51695"/>
                        <a14:foregroundMark x1="46004" y1="64266" x2="46004" y2="64266"/>
                        <a14:foregroundMark x1="35879" y1="4379" x2="35879" y2="4379"/>
                        <a14:foregroundMark x1="21314" y1="6215" x2="21314" y2="6215"/>
                        <a14:foregroundMark x1="30195" y1="20480" x2="30195" y2="20480"/>
                        <a14:foregroundMark x1="8881" y1="63418" x2="8881" y2="63418"/>
                        <a14:foregroundMark x1="8881" y1="71469" x2="8881" y2="71469"/>
                        <a14:foregroundMark x1="5506" y1="75000" x2="5506" y2="7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3" y="5054635"/>
            <a:ext cx="1427601" cy="1795278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  <p:sp>
        <p:nvSpPr>
          <p:cNvPr id="59" name="Star: 6 Points 58">
            <a:extLst>
              <a:ext uri="{FF2B5EF4-FFF2-40B4-BE49-F238E27FC236}">
                <a16:creationId xmlns:a16="http://schemas.microsoft.com/office/drawing/2014/main" id="{DD4A93E0-D9D8-4FB5-AFD7-71120D907FEC}"/>
              </a:ext>
            </a:extLst>
          </p:cNvPr>
          <p:cNvSpPr/>
          <p:nvPr/>
        </p:nvSpPr>
        <p:spPr>
          <a:xfrm>
            <a:off x="1919472" y="1299792"/>
            <a:ext cx="3166317" cy="3627485"/>
          </a:xfrm>
          <a:prstGeom prst="star6">
            <a:avLst/>
          </a:prstGeom>
          <a:gradFill flip="none" rotWithShape="1">
            <a:gsLst>
              <a:gs pos="12397">
                <a:schemeClr val="accent4">
                  <a:lumMod val="40000"/>
                  <a:lumOff val="60000"/>
                </a:schemeClr>
              </a:gs>
              <a:gs pos="0">
                <a:srgbClr val="FFC301"/>
              </a:gs>
              <a:gs pos="97000">
                <a:schemeClr val="accent4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Star: 6 Points 59">
            <a:extLst>
              <a:ext uri="{FF2B5EF4-FFF2-40B4-BE49-F238E27FC236}">
                <a16:creationId xmlns:a16="http://schemas.microsoft.com/office/drawing/2014/main" id="{A06D79BB-488D-4B45-A41E-43AB66BBE517}"/>
              </a:ext>
            </a:extLst>
          </p:cNvPr>
          <p:cNvSpPr/>
          <p:nvPr/>
        </p:nvSpPr>
        <p:spPr>
          <a:xfrm>
            <a:off x="2045975" y="1430159"/>
            <a:ext cx="2919500" cy="3344720"/>
          </a:xfrm>
          <a:prstGeom prst="star6">
            <a:avLst/>
          </a:prstGeom>
          <a:gradFill flip="none" rotWithShape="1">
            <a:gsLst>
              <a:gs pos="12397">
                <a:schemeClr val="accent4">
                  <a:lumMod val="40000"/>
                  <a:lumOff val="60000"/>
                </a:schemeClr>
              </a:gs>
              <a:gs pos="0">
                <a:srgbClr val="FFC301"/>
              </a:gs>
              <a:gs pos="97000">
                <a:schemeClr val="accent4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Title 57">
            <a:extLst>
              <a:ext uri="{FF2B5EF4-FFF2-40B4-BE49-F238E27FC236}">
                <a16:creationId xmlns:a16="http://schemas.microsoft.com/office/drawing/2014/main" id="{49DF254B-0C58-463A-B1B4-30AD23A00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7608" y="1991995"/>
            <a:ext cx="2558483" cy="2243078"/>
          </a:xfrm>
        </p:spPr>
        <p:txBody>
          <a:bodyPr>
            <a:normAutofit/>
          </a:bodyPr>
          <a:lstStyle/>
          <a:p>
            <a:pPr algn="ctr"/>
            <a:r>
              <a:rPr lang="en-US" sz="3300" b="1" dirty="0" err="1">
                <a:solidFill>
                  <a:srgbClr val="002060"/>
                </a:solidFill>
                <a:latin typeface="UVN Van" panose="00000400000000000000" pitchFamily="2" charset="0"/>
              </a:rPr>
              <a:t>Vòng</a:t>
            </a:r>
            <a:r>
              <a:rPr lang="en-US" sz="3300" b="1" dirty="0">
                <a:solidFill>
                  <a:srgbClr val="002060"/>
                </a:solidFill>
                <a:latin typeface="UVN Van" panose="00000400000000000000" pitchFamily="2" charset="0"/>
              </a:rPr>
              <a:t> quay </a:t>
            </a:r>
            <a:br>
              <a:rPr lang="en-US" sz="3300" b="1" dirty="0">
                <a:solidFill>
                  <a:srgbClr val="002060"/>
                </a:solidFill>
                <a:latin typeface="UVN Van" panose="00000400000000000000" pitchFamily="2" charset="0"/>
              </a:rPr>
            </a:br>
            <a:r>
              <a:rPr lang="en-US" sz="3300" b="1" dirty="0" err="1">
                <a:solidFill>
                  <a:srgbClr val="002060"/>
                </a:solidFill>
                <a:latin typeface="UVN Van" panose="00000400000000000000" pitchFamily="2" charset="0"/>
              </a:rPr>
              <a:t>kì</a:t>
            </a:r>
            <a:r>
              <a:rPr lang="en-US" sz="3300" b="1" dirty="0">
                <a:solidFill>
                  <a:srgbClr val="002060"/>
                </a:solidFill>
                <a:latin typeface="UVN Van" panose="00000400000000000000" pitchFamily="2" charset="0"/>
              </a:rPr>
              <a:t> </a:t>
            </a:r>
            <a:r>
              <a:rPr lang="en-US" sz="3300" b="1" dirty="0" err="1">
                <a:solidFill>
                  <a:srgbClr val="002060"/>
                </a:solidFill>
                <a:latin typeface="UVN Van" panose="00000400000000000000" pitchFamily="2" charset="0"/>
              </a:rPr>
              <a:t>diệu</a:t>
            </a:r>
            <a:endParaRPr lang="en-US" sz="3300" b="1" dirty="0">
              <a:solidFill>
                <a:srgbClr val="002060"/>
              </a:solidFill>
              <a:latin typeface="UVN Van" panose="00000400000000000000" pitchFamily="2" charset="0"/>
            </a:endParaRP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D482C35F-6A3A-4901-B097-1596D4E8D94D}"/>
              </a:ext>
            </a:extLst>
          </p:cNvPr>
          <p:cNvGrpSpPr/>
          <p:nvPr/>
        </p:nvGrpSpPr>
        <p:grpSpPr>
          <a:xfrm>
            <a:off x="5964480" y="785066"/>
            <a:ext cx="5345924" cy="5310932"/>
            <a:chOff x="4504658" y="785066"/>
            <a:chExt cx="5345924" cy="5310932"/>
          </a:xfrm>
        </p:grpSpPr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14CAA144-F09C-4B70-8887-5A3050C08543}"/>
                </a:ext>
              </a:extLst>
            </p:cNvPr>
            <p:cNvGrpSpPr/>
            <p:nvPr/>
          </p:nvGrpSpPr>
          <p:grpSpPr>
            <a:xfrm>
              <a:off x="4504658" y="785066"/>
              <a:ext cx="5345924" cy="5310932"/>
              <a:chOff x="4296840" y="2142510"/>
              <a:chExt cx="3182682" cy="3161850"/>
            </a:xfrm>
          </p:grpSpPr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B6789629-61F7-4A2A-83E3-CA35BB0BE443}"/>
                  </a:ext>
                </a:extLst>
              </p:cNvPr>
              <p:cNvSpPr/>
              <p:nvPr/>
            </p:nvSpPr>
            <p:spPr>
              <a:xfrm rot="9000000">
                <a:off x="5530050" y="2169629"/>
                <a:ext cx="1217796" cy="1217054"/>
              </a:xfrm>
              <a:custGeom>
                <a:avLst/>
                <a:gdLst>
                  <a:gd name="connsiteX0" fmla="*/ 515129 w 1217796"/>
                  <a:gd name="connsiteY0" fmla="*/ 1217054 h 1217054"/>
                  <a:gd name="connsiteX1" fmla="*/ 408607 w 1217796"/>
                  <a:gd name="connsiteY1" fmla="*/ 1148166 h 1217054"/>
                  <a:gd name="connsiteX2" fmla="*/ 6173 w 1217796"/>
                  <a:gd name="connsiteY2" fmla="*/ 714361 h 1217054"/>
                  <a:gd name="connsiteX3" fmla="*/ 0 w 1217796"/>
                  <a:gd name="connsiteY3" fmla="*/ 703095 h 1217054"/>
                  <a:gd name="connsiteX4" fmla="*/ 1217796 w 1217796"/>
                  <a:gd name="connsiteY4" fmla="*/ 0 h 1217054"/>
                  <a:gd name="connsiteX5" fmla="*/ 515129 w 1217796"/>
                  <a:gd name="connsiteY5" fmla="*/ 1217054 h 1217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17796" h="1217054">
                    <a:moveTo>
                      <a:pt x="515129" y="1217054"/>
                    </a:moveTo>
                    <a:lnTo>
                      <a:pt x="408607" y="1148166"/>
                    </a:lnTo>
                    <a:cubicBezTo>
                      <a:pt x="243058" y="1028774"/>
                      <a:pt x="107925" y="880485"/>
                      <a:pt x="6173" y="714361"/>
                    </a:cubicBezTo>
                    <a:lnTo>
                      <a:pt x="0" y="703095"/>
                    </a:lnTo>
                    <a:lnTo>
                      <a:pt x="1217796" y="0"/>
                    </a:lnTo>
                    <a:lnTo>
                      <a:pt x="515129" y="1217054"/>
                    </a:lnTo>
                    <a:close/>
                  </a:path>
                </a:pathLst>
              </a:cu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7DA5F58E-6862-4AD4-99AB-9645A7D9A17A}"/>
                  </a:ext>
                </a:extLst>
              </p:cNvPr>
              <p:cNvSpPr/>
              <p:nvPr/>
            </p:nvSpPr>
            <p:spPr>
              <a:xfrm rot="9000000">
                <a:off x="5390955" y="2142510"/>
                <a:ext cx="786714" cy="1406475"/>
              </a:xfrm>
              <a:custGeom>
                <a:avLst/>
                <a:gdLst>
                  <a:gd name="connsiteX0" fmla="*/ 0 w 702666"/>
                  <a:gd name="connsiteY0" fmla="*/ 1217053 h 1406475"/>
                  <a:gd name="connsiteX1" fmla="*/ 702666 w 702666"/>
                  <a:gd name="connsiteY1" fmla="*/ 0 h 1406475"/>
                  <a:gd name="connsiteX2" fmla="*/ 702665 w 702666"/>
                  <a:gd name="connsiteY2" fmla="*/ 1406188 h 1406475"/>
                  <a:gd name="connsiteX3" fmla="*/ 689822 w 702666"/>
                  <a:gd name="connsiteY3" fmla="*/ 1406475 h 1406475"/>
                  <a:gd name="connsiteX4" fmla="*/ 112919 w 702666"/>
                  <a:gd name="connsiteY4" fmla="*/ 1274859 h 1406475"/>
                  <a:gd name="connsiteX5" fmla="*/ 0 w 702666"/>
                  <a:gd name="connsiteY5" fmla="*/ 1217053 h 14064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02666" h="1406475">
                    <a:moveTo>
                      <a:pt x="0" y="1217053"/>
                    </a:moveTo>
                    <a:lnTo>
                      <a:pt x="702666" y="0"/>
                    </a:lnTo>
                    <a:lnTo>
                      <a:pt x="702665" y="1406188"/>
                    </a:lnTo>
                    <a:lnTo>
                      <a:pt x="689822" y="1406475"/>
                    </a:lnTo>
                    <a:cubicBezTo>
                      <a:pt x="495079" y="1401417"/>
                      <a:pt x="299091" y="1358533"/>
                      <a:pt x="112919" y="1274859"/>
                    </a:cubicBezTo>
                    <a:lnTo>
                      <a:pt x="0" y="1217053"/>
                    </a:lnTo>
                    <a:close/>
                  </a:path>
                </a:pathLst>
              </a:cu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7" name="Freeform: Shape 76">
                <a:hlinkClick r:id="rId8" action="ppaction://hlinksldjump"/>
                <a:extLst>
                  <a:ext uri="{FF2B5EF4-FFF2-40B4-BE49-F238E27FC236}">
                    <a16:creationId xmlns:a16="http://schemas.microsoft.com/office/drawing/2014/main" id="{F798333D-7C78-426E-9C85-EF849A3C5EFF}"/>
                  </a:ext>
                </a:extLst>
              </p:cNvPr>
              <p:cNvSpPr/>
              <p:nvPr/>
            </p:nvSpPr>
            <p:spPr>
              <a:xfrm rot="9000000">
                <a:off x="4805820" y="2502095"/>
                <a:ext cx="702477" cy="1404953"/>
              </a:xfrm>
              <a:custGeom>
                <a:avLst/>
                <a:gdLst>
                  <a:gd name="connsiteX0" fmla="*/ 0 w 702477"/>
                  <a:gd name="connsiteY0" fmla="*/ 1404953 h 1404953"/>
                  <a:gd name="connsiteX1" fmla="*/ 1 w 702477"/>
                  <a:gd name="connsiteY1" fmla="*/ 0 h 1404953"/>
                  <a:gd name="connsiteX2" fmla="*/ 702477 w 702477"/>
                  <a:gd name="connsiteY2" fmla="*/ 1216725 h 1404953"/>
                  <a:gd name="connsiteX3" fmla="*/ 634592 w 702477"/>
                  <a:gd name="connsiteY3" fmla="*/ 1253923 h 1404953"/>
                  <a:gd name="connsiteX4" fmla="*/ 77390 w 702477"/>
                  <a:gd name="connsiteY4" fmla="*/ 1403224 h 1404953"/>
                  <a:gd name="connsiteX5" fmla="*/ 0 w 702477"/>
                  <a:gd name="connsiteY5" fmla="*/ 1404953 h 1404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02477" h="1404953">
                    <a:moveTo>
                      <a:pt x="0" y="1404953"/>
                    </a:moveTo>
                    <a:lnTo>
                      <a:pt x="1" y="0"/>
                    </a:lnTo>
                    <a:lnTo>
                      <a:pt x="702477" y="1216725"/>
                    </a:lnTo>
                    <a:lnTo>
                      <a:pt x="634592" y="1253923"/>
                    </a:lnTo>
                    <a:cubicBezTo>
                      <a:pt x="460242" y="1338800"/>
                      <a:pt x="270821" y="1389554"/>
                      <a:pt x="77390" y="1403224"/>
                    </a:cubicBezTo>
                    <a:lnTo>
                      <a:pt x="0" y="1404953"/>
                    </a:lnTo>
                    <a:close/>
                  </a:path>
                </a:pathLst>
              </a:custGeom>
              <a:solidFill>
                <a:srgbClr val="C0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C55115F3-3237-4F6B-B862-6CAA1B9E097E}"/>
                  </a:ext>
                </a:extLst>
              </p:cNvPr>
              <p:cNvSpPr/>
              <p:nvPr/>
            </p:nvSpPr>
            <p:spPr>
              <a:xfrm rot="9000000">
                <a:off x="5694152" y="2630657"/>
                <a:ext cx="1404952" cy="702476"/>
              </a:xfrm>
              <a:custGeom>
                <a:avLst/>
                <a:gdLst>
                  <a:gd name="connsiteX0" fmla="*/ 188228 w 1404952"/>
                  <a:gd name="connsiteY0" fmla="*/ 702476 h 702476"/>
                  <a:gd name="connsiteX1" fmla="*/ 151030 w 1404952"/>
                  <a:gd name="connsiteY1" fmla="*/ 634590 h 702476"/>
                  <a:gd name="connsiteX2" fmla="*/ 1728 w 1404952"/>
                  <a:gd name="connsiteY2" fmla="*/ 77389 h 702476"/>
                  <a:gd name="connsiteX3" fmla="*/ 0 w 1404952"/>
                  <a:gd name="connsiteY3" fmla="*/ 0 h 702476"/>
                  <a:gd name="connsiteX4" fmla="*/ 1404952 w 1404952"/>
                  <a:gd name="connsiteY4" fmla="*/ 0 h 702476"/>
                  <a:gd name="connsiteX5" fmla="*/ 188228 w 1404952"/>
                  <a:gd name="connsiteY5" fmla="*/ 702476 h 7024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404952" h="702476">
                    <a:moveTo>
                      <a:pt x="188228" y="702476"/>
                    </a:moveTo>
                    <a:lnTo>
                      <a:pt x="151030" y="634590"/>
                    </a:lnTo>
                    <a:cubicBezTo>
                      <a:pt x="66153" y="460240"/>
                      <a:pt x="15398" y="270819"/>
                      <a:pt x="1728" y="77389"/>
                    </a:cubicBezTo>
                    <a:lnTo>
                      <a:pt x="0" y="0"/>
                    </a:lnTo>
                    <a:lnTo>
                      <a:pt x="1404952" y="0"/>
                    </a:lnTo>
                    <a:lnTo>
                      <a:pt x="188228" y="702476"/>
                    </a:lnTo>
                    <a:close/>
                  </a:path>
                </a:pathLst>
              </a:cu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B6A2F40B-BF44-45A1-A98C-EFD7058524E6}"/>
                  </a:ext>
                </a:extLst>
              </p:cNvPr>
              <p:cNvSpPr/>
              <p:nvPr/>
            </p:nvSpPr>
            <p:spPr>
              <a:xfrm rot="9000000">
                <a:off x="6073043" y="3286620"/>
                <a:ext cx="1406479" cy="702668"/>
              </a:xfrm>
              <a:custGeom>
                <a:avLst/>
                <a:gdLst>
                  <a:gd name="connsiteX0" fmla="*/ 287 w 1406479"/>
                  <a:gd name="connsiteY0" fmla="*/ 702668 h 702668"/>
                  <a:gd name="connsiteX1" fmla="*/ 0 w 1406479"/>
                  <a:gd name="connsiteY1" fmla="*/ 689823 h 702668"/>
                  <a:gd name="connsiteX2" fmla="*/ 131616 w 1406479"/>
                  <a:gd name="connsiteY2" fmla="*/ 112919 h 702668"/>
                  <a:gd name="connsiteX3" fmla="*/ 189423 w 1406479"/>
                  <a:gd name="connsiteY3" fmla="*/ 0 h 702668"/>
                  <a:gd name="connsiteX4" fmla="*/ 1406479 w 1406479"/>
                  <a:gd name="connsiteY4" fmla="*/ 702668 h 702668"/>
                  <a:gd name="connsiteX5" fmla="*/ 287 w 1406479"/>
                  <a:gd name="connsiteY5" fmla="*/ 702668 h 702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406479" h="702668">
                    <a:moveTo>
                      <a:pt x="287" y="702668"/>
                    </a:moveTo>
                    <a:lnTo>
                      <a:pt x="0" y="689823"/>
                    </a:lnTo>
                    <a:cubicBezTo>
                      <a:pt x="5058" y="495080"/>
                      <a:pt x="47942" y="299091"/>
                      <a:pt x="131616" y="112919"/>
                    </a:cubicBezTo>
                    <a:lnTo>
                      <a:pt x="189423" y="0"/>
                    </a:lnTo>
                    <a:lnTo>
                      <a:pt x="1406479" y="702668"/>
                    </a:lnTo>
                    <a:lnTo>
                      <a:pt x="287" y="702668"/>
                    </a:lnTo>
                    <a:close/>
                  </a:path>
                </a:pathLst>
              </a:custGeom>
              <a:solidFill>
                <a:srgbClr val="92D05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66AFB799-C9C8-4E4D-9E91-A7A03D0F48AA}"/>
                  </a:ext>
                </a:extLst>
              </p:cNvPr>
              <p:cNvSpPr/>
              <p:nvPr/>
            </p:nvSpPr>
            <p:spPr>
              <a:xfrm rot="9000000">
                <a:off x="4345403" y="2855637"/>
                <a:ext cx="1207913" cy="1217797"/>
              </a:xfrm>
              <a:custGeom>
                <a:avLst/>
                <a:gdLst>
                  <a:gd name="connsiteX0" fmla="*/ 703096 w 1217055"/>
                  <a:gd name="connsiteY0" fmla="*/ 1217797 h 1217797"/>
                  <a:gd name="connsiteX1" fmla="*/ 0 w 1217055"/>
                  <a:gd name="connsiteY1" fmla="*/ 0 h 1217797"/>
                  <a:gd name="connsiteX2" fmla="*/ 1217055 w 1217055"/>
                  <a:gd name="connsiteY2" fmla="*/ 702667 h 1217797"/>
                  <a:gd name="connsiteX3" fmla="*/ 1148168 w 1217055"/>
                  <a:gd name="connsiteY3" fmla="*/ 809188 h 1217797"/>
                  <a:gd name="connsiteX4" fmla="*/ 714363 w 1217055"/>
                  <a:gd name="connsiteY4" fmla="*/ 1211623 h 1217797"/>
                  <a:gd name="connsiteX5" fmla="*/ 703096 w 1217055"/>
                  <a:gd name="connsiteY5" fmla="*/ 1217797 h 12177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17055" h="1217797">
                    <a:moveTo>
                      <a:pt x="703096" y="1217797"/>
                    </a:moveTo>
                    <a:lnTo>
                      <a:pt x="0" y="0"/>
                    </a:lnTo>
                    <a:lnTo>
                      <a:pt x="1217055" y="702667"/>
                    </a:lnTo>
                    <a:lnTo>
                      <a:pt x="1148168" y="809188"/>
                    </a:lnTo>
                    <a:cubicBezTo>
                      <a:pt x="1028776" y="974738"/>
                      <a:pt x="880486" y="1109871"/>
                      <a:pt x="714363" y="1211623"/>
                    </a:cubicBezTo>
                    <a:lnTo>
                      <a:pt x="703096" y="1217797"/>
                    </a:lnTo>
                    <a:close/>
                  </a:path>
                </a:pathLst>
              </a:custGeom>
              <a:solidFill>
                <a:schemeClr val="accent4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4324967D-4884-44A5-8556-C91FE3851C3C}"/>
                  </a:ext>
                </a:extLst>
              </p:cNvPr>
              <p:cNvSpPr/>
              <p:nvPr/>
            </p:nvSpPr>
            <p:spPr>
              <a:xfrm rot="9000000">
                <a:off x="4296840" y="3436750"/>
                <a:ext cx="1406477" cy="702667"/>
              </a:xfrm>
              <a:custGeom>
                <a:avLst/>
                <a:gdLst>
                  <a:gd name="connsiteX0" fmla="*/ 1217054 w 1406477"/>
                  <a:gd name="connsiteY0" fmla="*/ 702667 h 702667"/>
                  <a:gd name="connsiteX1" fmla="*/ 0 w 1406477"/>
                  <a:gd name="connsiteY1" fmla="*/ 0 h 702667"/>
                  <a:gd name="connsiteX2" fmla="*/ 1406190 w 1406477"/>
                  <a:gd name="connsiteY2" fmla="*/ 0 h 702667"/>
                  <a:gd name="connsiteX3" fmla="*/ 1406477 w 1406477"/>
                  <a:gd name="connsiteY3" fmla="*/ 12843 h 702667"/>
                  <a:gd name="connsiteX4" fmla="*/ 1274861 w 1406477"/>
                  <a:gd name="connsiteY4" fmla="*/ 589747 h 702667"/>
                  <a:gd name="connsiteX5" fmla="*/ 1217054 w 1406477"/>
                  <a:gd name="connsiteY5" fmla="*/ 702667 h 7026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406477" h="702667">
                    <a:moveTo>
                      <a:pt x="1217054" y="702667"/>
                    </a:moveTo>
                    <a:lnTo>
                      <a:pt x="0" y="0"/>
                    </a:lnTo>
                    <a:lnTo>
                      <a:pt x="1406190" y="0"/>
                    </a:lnTo>
                    <a:lnTo>
                      <a:pt x="1406477" y="12843"/>
                    </a:lnTo>
                    <a:cubicBezTo>
                      <a:pt x="1401419" y="207586"/>
                      <a:pt x="1358535" y="403575"/>
                      <a:pt x="1274861" y="589747"/>
                    </a:cubicBezTo>
                    <a:lnTo>
                      <a:pt x="1217054" y="702667"/>
                    </a:lnTo>
                    <a:close/>
                  </a:path>
                </a:pathLst>
              </a:custGeom>
              <a:solidFill>
                <a:schemeClr val="accent6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775749C3-D36F-4204-B688-3D0CE08475EC}"/>
                  </a:ext>
                </a:extLst>
              </p:cNvPr>
              <p:cNvSpPr/>
              <p:nvPr/>
            </p:nvSpPr>
            <p:spPr>
              <a:xfrm rot="9000000">
                <a:off x="6214515" y="3354887"/>
                <a:ext cx="1217055" cy="1217797"/>
              </a:xfrm>
              <a:custGeom>
                <a:avLst/>
                <a:gdLst>
                  <a:gd name="connsiteX0" fmla="*/ 1217055 w 1217055"/>
                  <a:gd name="connsiteY0" fmla="*/ 1217797 h 1217797"/>
                  <a:gd name="connsiteX1" fmla="*/ 0 w 1217055"/>
                  <a:gd name="connsiteY1" fmla="*/ 515130 h 1217797"/>
                  <a:gd name="connsiteX2" fmla="*/ 68888 w 1217055"/>
                  <a:gd name="connsiteY2" fmla="*/ 408608 h 1217797"/>
                  <a:gd name="connsiteX3" fmla="*/ 502693 w 1217055"/>
                  <a:gd name="connsiteY3" fmla="*/ 6173 h 1217797"/>
                  <a:gd name="connsiteX4" fmla="*/ 513959 w 1217055"/>
                  <a:gd name="connsiteY4" fmla="*/ 0 h 1217797"/>
                  <a:gd name="connsiteX5" fmla="*/ 1217055 w 1217055"/>
                  <a:gd name="connsiteY5" fmla="*/ 1217797 h 12177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17055" h="1217797">
                    <a:moveTo>
                      <a:pt x="1217055" y="1217797"/>
                    </a:moveTo>
                    <a:lnTo>
                      <a:pt x="0" y="515130"/>
                    </a:lnTo>
                    <a:lnTo>
                      <a:pt x="68888" y="408608"/>
                    </a:lnTo>
                    <a:cubicBezTo>
                      <a:pt x="188281" y="243058"/>
                      <a:pt x="336570" y="107925"/>
                      <a:pt x="502693" y="6173"/>
                    </a:cubicBezTo>
                    <a:lnTo>
                      <a:pt x="513959" y="0"/>
                    </a:lnTo>
                    <a:lnTo>
                      <a:pt x="1217055" y="1217797"/>
                    </a:lnTo>
                    <a:close/>
                  </a:path>
                </a:pathLst>
              </a:custGeom>
              <a:solidFill>
                <a:srgbClr val="92D05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3AA2D3B3-73B8-4C07-AB72-38CCD200975D}"/>
                  </a:ext>
                </a:extLst>
              </p:cNvPr>
              <p:cNvSpPr/>
              <p:nvPr/>
            </p:nvSpPr>
            <p:spPr>
              <a:xfrm rot="9000000">
                <a:off x="4677257" y="4092902"/>
                <a:ext cx="1404953" cy="702477"/>
              </a:xfrm>
              <a:custGeom>
                <a:avLst/>
                <a:gdLst>
                  <a:gd name="connsiteX0" fmla="*/ 0 w 1404953"/>
                  <a:gd name="connsiteY0" fmla="*/ 702477 h 702477"/>
                  <a:gd name="connsiteX1" fmla="*/ 1216726 w 1404953"/>
                  <a:gd name="connsiteY1" fmla="*/ 0 h 702477"/>
                  <a:gd name="connsiteX2" fmla="*/ 1253923 w 1404953"/>
                  <a:gd name="connsiteY2" fmla="*/ 67884 h 702477"/>
                  <a:gd name="connsiteX3" fmla="*/ 1403225 w 1404953"/>
                  <a:gd name="connsiteY3" fmla="*/ 625086 h 702477"/>
                  <a:gd name="connsiteX4" fmla="*/ 1404953 w 1404953"/>
                  <a:gd name="connsiteY4" fmla="*/ 702477 h 702477"/>
                  <a:gd name="connsiteX5" fmla="*/ 0 w 1404953"/>
                  <a:gd name="connsiteY5" fmla="*/ 702477 h 7024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404953" h="702477">
                    <a:moveTo>
                      <a:pt x="0" y="702477"/>
                    </a:moveTo>
                    <a:lnTo>
                      <a:pt x="1216726" y="0"/>
                    </a:lnTo>
                    <a:lnTo>
                      <a:pt x="1253923" y="67884"/>
                    </a:lnTo>
                    <a:cubicBezTo>
                      <a:pt x="1338800" y="242235"/>
                      <a:pt x="1389555" y="431656"/>
                      <a:pt x="1403225" y="625086"/>
                    </a:cubicBezTo>
                    <a:lnTo>
                      <a:pt x="1404953" y="702477"/>
                    </a:lnTo>
                    <a:lnTo>
                      <a:pt x="0" y="702477"/>
                    </a:lnTo>
                    <a:close/>
                  </a:path>
                </a:pathLst>
              </a:custGeom>
              <a:solidFill>
                <a:srgbClr val="7030A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166E1714-1314-4A35-9B7B-27CF459E90C4}"/>
                  </a:ext>
                </a:extLst>
              </p:cNvPr>
              <p:cNvSpPr/>
              <p:nvPr/>
            </p:nvSpPr>
            <p:spPr>
              <a:xfrm rot="9000000">
                <a:off x="6268066" y="3518989"/>
                <a:ext cx="702476" cy="1404953"/>
              </a:xfrm>
              <a:custGeom>
                <a:avLst/>
                <a:gdLst>
                  <a:gd name="connsiteX0" fmla="*/ 702476 w 702476"/>
                  <a:gd name="connsiteY0" fmla="*/ 1404953 h 1404953"/>
                  <a:gd name="connsiteX1" fmla="*/ 0 w 702476"/>
                  <a:gd name="connsiteY1" fmla="*/ 188228 h 1404953"/>
                  <a:gd name="connsiteX2" fmla="*/ 67886 w 702476"/>
                  <a:gd name="connsiteY2" fmla="*/ 151030 h 1404953"/>
                  <a:gd name="connsiteX3" fmla="*/ 625088 w 702476"/>
                  <a:gd name="connsiteY3" fmla="*/ 1728 h 1404953"/>
                  <a:gd name="connsiteX4" fmla="*/ 702476 w 702476"/>
                  <a:gd name="connsiteY4" fmla="*/ 0 h 1404953"/>
                  <a:gd name="connsiteX5" fmla="*/ 702476 w 702476"/>
                  <a:gd name="connsiteY5" fmla="*/ 1404953 h 14049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02476" h="1404953">
                    <a:moveTo>
                      <a:pt x="702476" y="1404953"/>
                    </a:moveTo>
                    <a:lnTo>
                      <a:pt x="0" y="188228"/>
                    </a:lnTo>
                    <a:lnTo>
                      <a:pt x="67886" y="151030"/>
                    </a:lnTo>
                    <a:cubicBezTo>
                      <a:pt x="242236" y="66153"/>
                      <a:pt x="431658" y="15398"/>
                      <a:pt x="625088" y="1728"/>
                    </a:cubicBezTo>
                    <a:lnTo>
                      <a:pt x="702476" y="0"/>
                    </a:lnTo>
                    <a:lnTo>
                      <a:pt x="702476" y="1404953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05427B6A-A670-45AB-8CF5-BC2E046DCD88}"/>
                  </a:ext>
                </a:extLst>
              </p:cNvPr>
              <p:cNvSpPr/>
              <p:nvPr/>
            </p:nvSpPr>
            <p:spPr>
              <a:xfrm rot="9000000">
                <a:off x="5611912" y="3897882"/>
                <a:ext cx="702667" cy="1406478"/>
              </a:xfrm>
              <a:custGeom>
                <a:avLst/>
                <a:gdLst>
                  <a:gd name="connsiteX0" fmla="*/ 0 w 702667"/>
                  <a:gd name="connsiteY0" fmla="*/ 1406478 h 1406478"/>
                  <a:gd name="connsiteX1" fmla="*/ 0 w 702667"/>
                  <a:gd name="connsiteY1" fmla="*/ 286 h 1406478"/>
                  <a:gd name="connsiteX2" fmla="*/ 12844 w 702667"/>
                  <a:gd name="connsiteY2" fmla="*/ 0 h 1406478"/>
                  <a:gd name="connsiteX3" fmla="*/ 589747 w 702667"/>
                  <a:gd name="connsiteY3" fmla="*/ 131615 h 1406478"/>
                  <a:gd name="connsiteX4" fmla="*/ 702667 w 702667"/>
                  <a:gd name="connsiteY4" fmla="*/ 189422 h 1406478"/>
                  <a:gd name="connsiteX5" fmla="*/ 0 w 702667"/>
                  <a:gd name="connsiteY5" fmla="*/ 1406478 h 14064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02667" h="1406478">
                    <a:moveTo>
                      <a:pt x="0" y="1406478"/>
                    </a:moveTo>
                    <a:lnTo>
                      <a:pt x="0" y="286"/>
                    </a:lnTo>
                    <a:lnTo>
                      <a:pt x="12844" y="0"/>
                    </a:lnTo>
                    <a:cubicBezTo>
                      <a:pt x="207587" y="5058"/>
                      <a:pt x="403576" y="47941"/>
                      <a:pt x="589747" y="131615"/>
                    </a:cubicBezTo>
                    <a:lnTo>
                      <a:pt x="702667" y="189422"/>
                    </a:lnTo>
                    <a:lnTo>
                      <a:pt x="0" y="1406478"/>
                    </a:lnTo>
                    <a:close/>
                  </a:path>
                </a:pathLst>
              </a:cu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2E2F0351-9A8F-44E1-9234-9F00C10EBDB2}"/>
                  </a:ext>
                </a:extLst>
              </p:cNvPr>
              <p:cNvSpPr/>
              <p:nvPr/>
            </p:nvSpPr>
            <p:spPr>
              <a:xfrm rot="9000000">
                <a:off x="5004614" y="3939237"/>
                <a:ext cx="1281920" cy="1289917"/>
              </a:xfrm>
              <a:custGeom>
                <a:avLst/>
                <a:gdLst>
                  <a:gd name="connsiteX0" fmla="*/ 0 w 1217796"/>
                  <a:gd name="connsiteY0" fmla="*/ 1217054 h 1217054"/>
                  <a:gd name="connsiteX1" fmla="*/ 702666 w 1217796"/>
                  <a:gd name="connsiteY1" fmla="*/ 0 h 1217054"/>
                  <a:gd name="connsiteX2" fmla="*/ 809188 w 1217796"/>
                  <a:gd name="connsiteY2" fmla="*/ 68887 h 1217054"/>
                  <a:gd name="connsiteX3" fmla="*/ 1211622 w 1217796"/>
                  <a:gd name="connsiteY3" fmla="*/ 502693 h 1217054"/>
                  <a:gd name="connsiteX4" fmla="*/ 1217796 w 1217796"/>
                  <a:gd name="connsiteY4" fmla="*/ 513959 h 1217054"/>
                  <a:gd name="connsiteX5" fmla="*/ 0 w 1217796"/>
                  <a:gd name="connsiteY5" fmla="*/ 1217054 h 1217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17796" h="1217054">
                    <a:moveTo>
                      <a:pt x="0" y="1217054"/>
                    </a:moveTo>
                    <a:lnTo>
                      <a:pt x="702666" y="0"/>
                    </a:lnTo>
                    <a:lnTo>
                      <a:pt x="809188" y="68887"/>
                    </a:lnTo>
                    <a:cubicBezTo>
                      <a:pt x="974738" y="188280"/>
                      <a:pt x="1109870" y="336569"/>
                      <a:pt x="1211622" y="502693"/>
                    </a:cubicBezTo>
                    <a:lnTo>
                      <a:pt x="1217796" y="513959"/>
                    </a:lnTo>
                    <a:lnTo>
                      <a:pt x="0" y="1217054"/>
                    </a:lnTo>
                    <a:close/>
                  </a:path>
                </a:pathLst>
              </a:custGeom>
              <a:solidFill>
                <a:srgbClr val="3078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63" name="TextBox 62">
              <a:hlinkClick r:id="rId9" action="ppaction://hlinksldjump"/>
              <a:extLst>
                <a:ext uri="{FF2B5EF4-FFF2-40B4-BE49-F238E27FC236}">
                  <a16:creationId xmlns:a16="http://schemas.microsoft.com/office/drawing/2014/main" id="{8CFA3599-0881-4812-8B8A-7A5DF09D6904}"/>
                </a:ext>
              </a:extLst>
            </p:cNvPr>
            <p:cNvSpPr txBox="1"/>
            <p:nvPr/>
          </p:nvSpPr>
          <p:spPr>
            <a:xfrm rot="18994880">
              <a:off x="7591540" y="2006146"/>
              <a:ext cx="157191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hỏi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64" name="TextBox 63">
              <a:hlinkClick r:id="rId10" action="ppaction://hlinksldjump"/>
              <a:extLst>
                <a:ext uri="{FF2B5EF4-FFF2-40B4-BE49-F238E27FC236}">
                  <a16:creationId xmlns:a16="http://schemas.microsoft.com/office/drawing/2014/main" id="{0D9B2453-922C-4113-BD16-333430067E1D}"/>
                </a:ext>
              </a:extLst>
            </p:cNvPr>
            <p:cNvSpPr txBox="1"/>
            <p:nvPr/>
          </p:nvSpPr>
          <p:spPr>
            <a:xfrm rot="20759990">
              <a:off x="7961636" y="2771418"/>
              <a:ext cx="15949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hỏi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66" name="TextBox 65">
              <a:hlinkClick r:id="rId11" action="ppaction://hlinksldjump"/>
              <a:extLst>
                <a:ext uri="{FF2B5EF4-FFF2-40B4-BE49-F238E27FC236}">
                  <a16:creationId xmlns:a16="http://schemas.microsoft.com/office/drawing/2014/main" id="{A55D37E8-7F3E-4AC2-B548-2CDF0DDFDBBD}"/>
                </a:ext>
              </a:extLst>
            </p:cNvPr>
            <p:cNvSpPr txBox="1"/>
            <p:nvPr/>
          </p:nvSpPr>
          <p:spPr>
            <a:xfrm rot="2603996">
              <a:off x="7545338" y="4353843"/>
              <a:ext cx="1649969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hỏi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67" name="TextBox 66">
              <a:hlinkClick r:id="rId12" action="ppaction://hlinksldjump"/>
              <a:extLst>
                <a:ext uri="{FF2B5EF4-FFF2-40B4-BE49-F238E27FC236}">
                  <a16:creationId xmlns:a16="http://schemas.microsoft.com/office/drawing/2014/main" id="{9A51E12F-C9E5-4D63-BD39-F6D6344C7C12}"/>
                </a:ext>
              </a:extLst>
            </p:cNvPr>
            <p:cNvSpPr txBox="1"/>
            <p:nvPr/>
          </p:nvSpPr>
          <p:spPr>
            <a:xfrm rot="4380730">
              <a:off x="6799927" y="4778404"/>
              <a:ext cx="1645464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hỏi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69" name="TextBox 68">
              <a:hlinkClick r:id="rId13" action="ppaction://hlinksldjump"/>
              <a:extLst>
                <a:ext uri="{FF2B5EF4-FFF2-40B4-BE49-F238E27FC236}">
                  <a16:creationId xmlns:a16="http://schemas.microsoft.com/office/drawing/2014/main" id="{F2405733-5679-4EC8-9E39-F42FA227956E}"/>
                </a:ext>
              </a:extLst>
            </p:cNvPr>
            <p:cNvSpPr txBox="1"/>
            <p:nvPr/>
          </p:nvSpPr>
          <p:spPr>
            <a:xfrm rot="8284853">
              <a:off x="5215653" y="4319344"/>
              <a:ext cx="15949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hỏi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70" name="TextBox 69">
              <a:hlinkClick r:id="rId14" action="ppaction://hlinksldjump"/>
              <a:extLst>
                <a:ext uri="{FF2B5EF4-FFF2-40B4-BE49-F238E27FC236}">
                  <a16:creationId xmlns:a16="http://schemas.microsoft.com/office/drawing/2014/main" id="{11817F6C-E89F-4441-B806-C00B0334C6E8}"/>
                </a:ext>
              </a:extLst>
            </p:cNvPr>
            <p:cNvSpPr txBox="1"/>
            <p:nvPr/>
          </p:nvSpPr>
          <p:spPr>
            <a:xfrm rot="9829567">
              <a:off x="4625060" y="3678158"/>
              <a:ext cx="1747529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hỏi</a:t>
              </a: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71" name="TextBox 70">
              <a:hlinkClick r:id="rId15" action="ppaction://hlinksldjump"/>
              <a:extLst>
                <a:ext uri="{FF2B5EF4-FFF2-40B4-BE49-F238E27FC236}">
                  <a16:creationId xmlns:a16="http://schemas.microsoft.com/office/drawing/2014/main" id="{47042639-3D4E-45C2-A707-71ACF5F4453A}"/>
                </a:ext>
              </a:extLst>
            </p:cNvPr>
            <p:cNvSpPr txBox="1"/>
            <p:nvPr/>
          </p:nvSpPr>
          <p:spPr>
            <a:xfrm rot="11739658">
              <a:off x="4787901" y="2783746"/>
              <a:ext cx="157191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May </a:t>
              </a:r>
              <a:r>
                <a:rPr kumimoji="0" lang="en-US" sz="25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mắn</a:t>
              </a:r>
              <a:endParaRPr kumimoji="0" 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endParaRPr>
            </a:p>
          </p:txBody>
        </p:sp>
        <p:sp>
          <p:nvSpPr>
            <p:cNvPr id="72" name="TextBox 71">
              <a:hlinkClick r:id="rId8" action="ppaction://hlinksldjump"/>
              <a:extLst>
                <a:ext uri="{FF2B5EF4-FFF2-40B4-BE49-F238E27FC236}">
                  <a16:creationId xmlns:a16="http://schemas.microsoft.com/office/drawing/2014/main" id="{AFBA8FBB-143D-4A68-821A-234BCC6FB71D}"/>
                </a:ext>
              </a:extLst>
            </p:cNvPr>
            <p:cNvSpPr txBox="1"/>
            <p:nvPr/>
          </p:nvSpPr>
          <p:spPr>
            <a:xfrm rot="13460420">
              <a:off x="5241799" y="1856575"/>
              <a:ext cx="1940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Phần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thưởng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74" name="TextBox 73">
              <a:hlinkClick r:id="rId16" action="ppaction://hlinksldjump"/>
              <a:extLst>
                <a:ext uri="{FF2B5EF4-FFF2-40B4-BE49-F238E27FC236}">
                  <a16:creationId xmlns:a16="http://schemas.microsoft.com/office/drawing/2014/main" id="{1A11354C-991C-4980-AD67-E3D2682B977E}"/>
                </a:ext>
              </a:extLst>
            </p:cNvPr>
            <p:cNvSpPr txBox="1"/>
            <p:nvPr/>
          </p:nvSpPr>
          <p:spPr>
            <a:xfrm rot="17066599">
              <a:off x="6849090" y="1589309"/>
              <a:ext cx="1489160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Thử</a:t>
              </a:r>
              <a:r>
                <a:rPr kumimoji="0" lang="en-US" sz="21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21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VN Van" panose="00000400000000000000" pitchFamily="2" charset="0"/>
                  <a:ea typeface="+mn-ea"/>
                  <a:cs typeface="+mn-cs"/>
                </a:rPr>
                <a:t>thách</a:t>
              </a:r>
              <a:endPara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87" name="Oval 86">
            <a:extLst>
              <a:ext uri="{FF2B5EF4-FFF2-40B4-BE49-F238E27FC236}">
                <a16:creationId xmlns:a16="http://schemas.microsoft.com/office/drawing/2014/main" id="{4FC7EB90-0373-4B1A-8956-96A75CD1DD6D}"/>
              </a:ext>
            </a:extLst>
          </p:cNvPr>
          <p:cNvSpPr/>
          <p:nvPr/>
        </p:nvSpPr>
        <p:spPr>
          <a:xfrm>
            <a:off x="8290259" y="3069221"/>
            <a:ext cx="674493" cy="658902"/>
          </a:xfrm>
          <a:prstGeom prst="ellipse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Circle: Hollow 87">
            <a:hlinkClick r:id="rId8" action="ppaction://hlinksldjump"/>
            <a:extLst>
              <a:ext uri="{FF2B5EF4-FFF2-40B4-BE49-F238E27FC236}">
                <a16:creationId xmlns:a16="http://schemas.microsoft.com/office/drawing/2014/main" id="{FE28E96A-7DEB-4D24-9CEE-F3CE9044BEFD}"/>
              </a:ext>
            </a:extLst>
          </p:cNvPr>
          <p:cNvSpPr/>
          <p:nvPr/>
        </p:nvSpPr>
        <p:spPr>
          <a:xfrm>
            <a:off x="5761213" y="545818"/>
            <a:ext cx="5760720" cy="5760720"/>
          </a:xfrm>
          <a:prstGeom prst="donut">
            <a:avLst>
              <a:gd name="adj" fmla="val 5773"/>
            </a:avLst>
          </a:prstGeom>
          <a:gradFill flip="none" rotWithShape="1">
            <a:gsLst>
              <a:gs pos="12397">
                <a:srgbClr val="E3AB00"/>
              </a:gs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CEF8654B-CA4F-47E8-A538-CB7EDF9BCCED}"/>
              </a:ext>
            </a:extLst>
          </p:cNvPr>
          <p:cNvSpPr/>
          <p:nvPr/>
        </p:nvSpPr>
        <p:spPr>
          <a:xfrm>
            <a:off x="11211704" y="2707375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32CBAF08-DACD-4CD2-8041-91FCA278C015}"/>
              </a:ext>
            </a:extLst>
          </p:cNvPr>
          <p:cNvSpPr/>
          <p:nvPr/>
        </p:nvSpPr>
        <p:spPr>
          <a:xfrm>
            <a:off x="11181346" y="4095341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C5EEC7D2-1EEF-497B-848F-FAD6441C6A03}"/>
              </a:ext>
            </a:extLst>
          </p:cNvPr>
          <p:cNvSpPr/>
          <p:nvPr/>
        </p:nvSpPr>
        <p:spPr>
          <a:xfrm>
            <a:off x="10495771" y="1452358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8A9270BC-14EA-4434-A199-DD9B6F758AD7}"/>
              </a:ext>
            </a:extLst>
          </p:cNvPr>
          <p:cNvSpPr/>
          <p:nvPr/>
        </p:nvSpPr>
        <p:spPr>
          <a:xfrm>
            <a:off x="9292310" y="753590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3FA62E2B-1B4C-487B-B600-BEBE3BD7580B}"/>
              </a:ext>
            </a:extLst>
          </p:cNvPr>
          <p:cNvSpPr/>
          <p:nvPr/>
        </p:nvSpPr>
        <p:spPr>
          <a:xfrm>
            <a:off x="7854853" y="751305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717D4EF-700A-46FA-87FC-E96FC67F1FA6}"/>
              </a:ext>
            </a:extLst>
          </p:cNvPr>
          <p:cNvSpPr/>
          <p:nvPr/>
        </p:nvSpPr>
        <p:spPr>
          <a:xfrm>
            <a:off x="6679501" y="1412794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4626597D-E47B-4DCC-8FC1-D11B050DD51A}"/>
              </a:ext>
            </a:extLst>
          </p:cNvPr>
          <p:cNvSpPr/>
          <p:nvPr/>
        </p:nvSpPr>
        <p:spPr>
          <a:xfrm>
            <a:off x="5966415" y="2609175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6D0BED7-C5B7-48C5-BE13-C744147EE483}"/>
              </a:ext>
            </a:extLst>
          </p:cNvPr>
          <p:cNvSpPr/>
          <p:nvPr/>
        </p:nvSpPr>
        <p:spPr>
          <a:xfrm>
            <a:off x="5966415" y="4093093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087920E-8295-4377-AAED-3ED0FA7B3034}"/>
              </a:ext>
            </a:extLst>
          </p:cNvPr>
          <p:cNvSpPr/>
          <p:nvPr/>
        </p:nvSpPr>
        <p:spPr>
          <a:xfrm>
            <a:off x="6655583" y="5273248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940CB5D3-CFC4-4E65-BAAA-52F05C085BB4}"/>
              </a:ext>
            </a:extLst>
          </p:cNvPr>
          <p:cNvSpPr/>
          <p:nvPr/>
        </p:nvSpPr>
        <p:spPr>
          <a:xfrm>
            <a:off x="7856837" y="5977606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7F0724C2-23AE-430F-BCAC-39A6ADBFB090}"/>
              </a:ext>
            </a:extLst>
          </p:cNvPr>
          <p:cNvSpPr/>
          <p:nvPr/>
        </p:nvSpPr>
        <p:spPr>
          <a:xfrm>
            <a:off x="9284358" y="5966516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30B92C6-F82B-4F91-942E-C28C7168B3E2}"/>
              </a:ext>
            </a:extLst>
          </p:cNvPr>
          <p:cNvSpPr/>
          <p:nvPr/>
        </p:nvSpPr>
        <p:spPr>
          <a:xfrm>
            <a:off x="10494467" y="5279405"/>
            <a:ext cx="130131" cy="1301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F1A9B3FF-AFB7-4E82-8DDE-B4D46DF5DDF4}"/>
              </a:ext>
            </a:extLst>
          </p:cNvPr>
          <p:cNvSpPr/>
          <p:nvPr/>
        </p:nvSpPr>
        <p:spPr>
          <a:xfrm rot="10800000" flipV="1">
            <a:off x="8501889" y="4844353"/>
            <a:ext cx="265641" cy="1279590"/>
          </a:xfrm>
          <a:custGeom>
            <a:avLst/>
            <a:gdLst>
              <a:gd name="connsiteX0" fmla="*/ 643 w 265641"/>
              <a:gd name="connsiteY0" fmla="*/ 1279590 h 1279590"/>
              <a:gd name="connsiteX1" fmla="*/ 265641 w 265641"/>
              <a:gd name="connsiteY1" fmla="*/ 1279590 h 1279590"/>
              <a:gd name="connsiteX2" fmla="*/ 265641 w 265641"/>
              <a:gd name="connsiteY2" fmla="*/ 339129 h 1279590"/>
              <a:gd name="connsiteX3" fmla="*/ 264998 w 265641"/>
              <a:gd name="connsiteY3" fmla="*/ 339129 h 1279590"/>
              <a:gd name="connsiteX4" fmla="*/ 132499 w 265641"/>
              <a:gd name="connsiteY4" fmla="*/ 0 h 1279590"/>
              <a:gd name="connsiteX5" fmla="*/ 0 w 265641"/>
              <a:gd name="connsiteY5" fmla="*/ 339129 h 1279590"/>
              <a:gd name="connsiteX6" fmla="*/ 643 w 265641"/>
              <a:gd name="connsiteY6" fmla="*/ 339129 h 1279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5641" h="1279590">
                <a:moveTo>
                  <a:pt x="643" y="1279590"/>
                </a:moveTo>
                <a:lnTo>
                  <a:pt x="265641" y="1279590"/>
                </a:lnTo>
                <a:lnTo>
                  <a:pt x="265641" y="339129"/>
                </a:lnTo>
                <a:lnTo>
                  <a:pt x="264998" y="339129"/>
                </a:lnTo>
                <a:lnTo>
                  <a:pt x="132499" y="0"/>
                </a:lnTo>
                <a:lnTo>
                  <a:pt x="0" y="339129"/>
                </a:lnTo>
                <a:lnTo>
                  <a:pt x="643" y="339129"/>
                </a:lnTo>
                <a:close/>
              </a:path>
            </a:pathLst>
          </a:custGeom>
          <a:gradFill flip="none" rotWithShape="1">
            <a:gsLst>
              <a:gs pos="12397">
                <a:srgbClr val="FFC301"/>
              </a:gs>
              <a:gs pos="0">
                <a:srgbClr val="FFC301"/>
              </a:gs>
              <a:gs pos="97000">
                <a:schemeClr val="accent4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0C37502-287E-400D-B192-EE6E36980309}"/>
              </a:ext>
            </a:extLst>
          </p:cNvPr>
          <p:cNvSpPr/>
          <p:nvPr/>
        </p:nvSpPr>
        <p:spPr>
          <a:xfrm>
            <a:off x="8477294" y="5985096"/>
            <a:ext cx="302868" cy="29940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Heart 1">
            <a:hlinkClick r:id="rId17" action="ppaction://hlinksldjump"/>
            <a:extLst>
              <a:ext uri="{FF2B5EF4-FFF2-40B4-BE49-F238E27FC236}">
                <a16:creationId xmlns:a16="http://schemas.microsoft.com/office/drawing/2014/main" id="{DB42F781-198B-8C88-A7A0-3C6D79BA501C}"/>
              </a:ext>
            </a:extLst>
          </p:cNvPr>
          <p:cNvSpPr/>
          <p:nvPr/>
        </p:nvSpPr>
        <p:spPr>
          <a:xfrm>
            <a:off x="10983433" y="5856733"/>
            <a:ext cx="853343" cy="765965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0DBE29-232F-C38C-45F2-A18C6CD5FF76}"/>
              </a:ext>
            </a:extLst>
          </p:cNvPr>
          <p:cNvSpPr txBox="1"/>
          <p:nvPr/>
        </p:nvSpPr>
        <p:spPr>
          <a:xfrm>
            <a:off x="1297172" y="6283841"/>
            <a:ext cx="2030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cô</a:t>
            </a:r>
            <a:r>
              <a:rPr lang="en-US" dirty="0"/>
              <a:t> </a:t>
            </a:r>
            <a:r>
              <a:rPr lang="en-US" dirty="0" err="1"/>
              <a:t>gái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quay</a:t>
            </a:r>
          </a:p>
        </p:txBody>
      </p:sp>
    </p:spTree>
    <p:extLst>
      <p:ext uri="{BB962C8B-B14F-4D97-AF65-F5344CB8AC3E}">
        <p14:creationId xmlns:p14="http://schemas.microsoft.com/office/powerpoint/2010/main" val="14609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  <p:sndAc>
          <p:stSnd>
            <p:snd r:embed="rId3" name="Am-thanh-chuc-mung-chien-thang-www_tiengdong_com_1.wav"/>
          </p:stSnd>
        </p:sndAc>
      </p:transition>
    </mc:Choice>
    <mc:Fallback xmlns="">
      <p:transition spd="slow">
        <p:fade/>
        <p:sndAc>
          <p:stSnd>
            <p:snd r:embed="rId20" name="Am-thanh-chuc-mung-chien-thang-www_tiengdong_com_1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" presetID="30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" dur="75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75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" dur="7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9" dur="75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3" dur="7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5" dur="75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75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3" dur="75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5" dur="75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repeatCount="indefinite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animRot by="21600000">
                                      <p:cBhvr>
                                        <p:cTn id="40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NhacCacVongQuayCuaChiecNonKyDieu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9" grpId="0" animBg="1"/>
      <p:bldP spid="58" grpId="0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5F85A-45A7-43CC-8192-FED0CFC67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5441" y="37799"/>
            <a:ext cx="2999509" cy="1325563"/>
          </a:xfrm>
        </p:spPr>
        <p:txBody>
          <a:bodyPr>
            <a:noAutofit/>
          </a:bodyPr>
          <a:lstStyle/>
          <a:p>
            <a:r>
              <a:rPr lang="en-US" sz="4500" b="1" dirty="0" err="1">
                <a:solidFill>
                  <a:srgbClr val="002060"/>
                </a:solidFill>
                <a:latin typeface="UVN Van" panose="00000400000000000000" pitchFamily="2" charset="0"/>
              </a:rPr>
              <a:t>Cách</a:t>
            </a:r>
            <a:r>
              <a:rPr lang="en-US" sz="4500" b="1" dirty="0">
                <a:solidFill>
                  <a:srgbClr val="002060"/>
                </a:solidFill>
                <a:latin typeface="UVN Van" panose="00000400000000000000" pitchFamily="2" charset="0"/>
              </a:rPr>
              <a:t> </a:t>
            </a:r>
            <a:r>
              <a:rPr lang="en-US" sz="4500" b="1" dirty="0" err="1">
                <a:solidFill>
                  <a:srgbClr val="002060"/>
                </a:solidFill>
                <a:latin typeface="UVN Van" panose="00000400000000000000" pitchFamily="2" charset="0"/>
              </a:rPr>
              <a:t>chơi</a:t>
            </a:r>
            <a:r>
              <a:rPr lang="en-US" sz="4500" b="1" dirty="0">
                <a:solidFill>
                  <a:srgbClr val="002060"/>
                </a:solidFill>
                <a:latin typeface="UVN Van" panose="00000400000000000000" pitchFamily="2" charset="0"/>
              </a:rPr>
              <a:t>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8ED6F1-7562-4148-A8B2-C61BF7565E1D}"/>
              </a:ext>
            </a:extLst>
          </p:cNvPr>
          <p:cNvSpPr txBox="1"/>
          <p:nvPr/>
        </p:nvSpPr>
        <p:spPr>
          <a:xfrm>
            <a:off x="358037" y="1314870"/>
            <a:ext cx="133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tar: 6 Points 3">
            <a:extLst>
              <a:ext uri="{FF2B5EF4-FFF2-40B4-BE49-F238E27FC236}">
                <a16:creationId xmlns:a16="http://schemas.microsoft.com/office/drawing/2014/main" id="{E4AED211-5C95-4248-B483-0162E98F95DB}"/>
              </a:ext>
            </a:extLst>
          </p:cNvPr>
          <p:cNvSpPr/>
          <p:nvPr/>
        </p:nvSpPr>
        <p:spPr>
          <a:xfrm>
            <a:off x="748407" y="577902"/>
            <a:ext cx="3166317" cy="3627485"/>
          </a:xfrm>
          <a:prstGeom prst="star6">
            <a:avLst/>
          </a:prstGeom>
          <a:gradFill flip="none" rotWithShape="1">
            <a:gsLst>
              <a:gs pos="12397">
                <a:schemeClr val="accent4">
                  <a:lumMod val="40000"/>
                  <a:lumOff val="60000"/>
                </a:schemeClr>
              </a:gs>
              <a:gs pos="0">
                <a:srgbClr val="FFC301"/>
              </a:gs>
              <a:gs pos="97000">
                <a:schemeClr val="accent4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tar: 6 Points 4">
            <a:extLst>
              <a:ext uri="{FF2B5EF4-FFF2-40B4-BE49-F238E27FC236}">
                <a16:creationId xmlns:a16="http://schemas.microsoft.com/office/drawing/2014/main" id="{B9293F42-ECA0-441C-AC16-E23EDA1DC65A}"/>
              </a:ext>
            </a:extLst>
          </p:cNvPr>
          <p:cNvSpPr/>
          <p:nvPr/>
        </p:nvSpPr>
        <p:spPr>
          <a:xfrm>
            <a:off x="874910" y="708269"/>
            <a:ext cx="2919500" cy="3344720"/>
          </a:xfrm>
          <a:prstGeom prst="star6">
            <a:avLst/>
          </a:prstGeom>
          <a:gradFill flip="none" rotWithShape="1">
            <a:gsLst>
              <a:gs pos="12397">
                <a:schemeClr val="accent4">
                  <a:lumMod val="40000"/>
                  <a:lumOff val="60000"/>
                </a:schemeClr>
              </a:gs>
              <a:gs pos="0">
                <a:srgbClr val="FFC301"/>
              </a:gs>
              <a:gs pos="97000">
                <a:schemeClr val="accent4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7">
            <a:extLst>
              <a:ext uri="{FF2B5EF4-FFF2-40B4-BE49-F238E27FC236}">
                <a16:creationId xmlns:a16="http://schemas.microsoft.com/office/drawing/2014/main" id="{B26D0AE5-BD12-4D88-978E-4C538536254A}"/>
              </a:ext>
            </a:extLst>
          </p:cNvPr>
          <p:cNvSpPr txBox="1">
            <a:spLocks/>
          </p:cNvSpPr>
          <p:nvPr/>
        </p:nvSpPr>
        <p:spPr>
          <a:xfrm>
            <a:off x="1046543" y="1270105"/>
            <a:ext cx="2558483" cy="22430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3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Vòng quay </a:t>
            </a:r>
            <a:br>
              <a:rPr kumimoji="0" lang="en-US" sz="33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</a:br>
            <a:r>
              <a:rPr kumimoji="0" lang="en-US" sz="33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kì diệu</a:t>
            </a:r>
            <a:endParaRPr kumimoji="0" lang="en-US" sz="33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UVN Van" panose="00000400000000000000" pitchFamily="2" charset="0"/>
              <a:ea typeface="+mj-ea"/>
              <a:cs typeface="+mj-cs"/>
            </a:endParaRPr>
          </a:p>
        </p:txBody>
      </p:sp>
      <p:sp>
        <p:nvSpPr>
          <p:cNvPr id="8" name="Arrow: Right 7">
            <a:hlinkClick r:id="rId4" action="ppaction://hlinksldjump"/>
            <a:extLst>
              <a:ext uri="{FF2B5EF4-FFF2-40B4-BE49-F238E27FC236}">
                <a16:creationId xmlns:a16="http://schemas.microsoft.com/office/drawing/2014/main" id="{5EEFE765-D1B9-4D62-BFDA-72C631328AAE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B3E258E-81B0-4943-B609-F1B247B3D984}"/>
              </a:ext>
            </a:extLst>
          </p:cNvPr>
          <p:cNvSpPr txBox="1">
            <a:spLocks/>
          </p:cNvSpPr>
          <p:nvPr/>
        </p:nvSpPr>
        <p:spPr>
          <a:xfrm>
            <a:off x="4143859" y="1574905"/>
            <a:ext cx="8048141" cy="7942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Mỗi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lượt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chơi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cô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sẽ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khởi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động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vòng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quay.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DB65755-6B4B-44D3-BAC1-7F3625E1DB62}"/>
              </a:ext>
            </a:extLst>
          </p:cNvPr>
          <p:cNvSpPr txBox="1">
            <a:spLocks/>
          </p:cNvSpPr>
          <p:nvPr/>
        </p:nvSpPr>
        <p:spPr>
          <a:xfrm>
            <a:off x="4154492" y="3106963"/>
            <a:ext cx="7615749" cy="16768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lvl="0" indent="-457200" algn="just">
              <a:lnSpc>
                <a:spcPct val="100000"/>
              </a:lnSpc>
              <a:buFont typeface="Arial" panose="020B0604020202020204" pitchFamily="34" charset="0"/>
              <a:buChar char="•"/>
              <a:defRPr/>
            </a:pP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Khi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vòng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quay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dừng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lại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kim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chỉ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vào</a:t>
            </a:r>
            <a:r>
              <a:rPr kumimoji="0" lang="en-US" sz="33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ô </a:t>
            </a:r>
            <a:r>
              <a:rPr kumimoji="0" lang="en-US" sz="33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thì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đội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sẽ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trả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lời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của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ô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đó,mỗi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trả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lời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đúng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đội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sẽ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dành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được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phần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thưởng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từ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đó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đội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sử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dụng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thẻ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đáp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3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án</a:t>
            </a:r>
            <a:r>
              <a:rPr lang="en-US" sz="33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en-US" sz="33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8C5BDE9-6BEA-4C68-9F15-18C09D85EA6E}"/>
              </a:ext>
            </a:extLst>
          </p:cNvPr>
          <p:cNvSpPr txBox="1">
            <a:spLocks/>
          </p:cNvSpPr>
          <p:nvPr/>
        </p:nvSpPr>
        <p:spPr>
          <a:xfrm>
            <a:off x="4305094" y="3429000"/>
            <a:ext cx="6840363" cy="18900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3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UVN Van" panose="00000400000000000000" pitchFamily="2" charset="0"/>
              <a:ea typeface="+mj-ea"/>
              <a:cs typeface="+mj-cs"/>
            </a:endParaRPr>
          </a:p>
        </p:txBody>
      </p:sp>
      <p:pic>
        <p:nvPicPr>
          <p:cNvPr id="19" name="Nhac-nen-vui-nhon-lam-video-www_nhacchuongvui_com">
            <a:hlinkClick r:id="" action="ppaction://media"/>
            <a:extLst>
              <a:ext uri="{FF2B5EF4-FFF2-40B4-BE49-F238E27FC236}">
                <a16:creationId xmlns:a16="http://schemas.microsoft.com/office/drawing/2014/main" id="{40324B8C-7642-4665-8491-23E7F135C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868514" y="96530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08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" presetID="30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7273">
                <p:cTn id="3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116427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/>
      <p:bldP spid="11" grpId="0"/>
      <p:bldP spid="12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517BC89-8057-4994-9037-2147FE0D3896}"/>
              </a:ext>
            </a:extLst>
          </p:cNvPr>
          <p:cNvSpPr/>
          <p:nvPr/>
        </p:nvSpPr>
        <p:spPr>
          <a:xfrm>
            <a:off x="786067" y="481264"/>
            <a:ext cx="287153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 hỏi: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B4EBA22-4CA6-43F3-8462-CE52F6C96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149" y="1810783"/>
            <a:ext cx="10134689" cy="1325563"/>
          </a:xfrm>
        </p:spPr>
        <p:txBody>
          <a:bodyPr>
            <a:normAutofit/>
          </a:bodyPr>
          <a:lstStyle/>
          <a:p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Hôm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nay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2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thì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mai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mấy</a:t>
            </a:r>
            <a:r>
              <a:rPr lang="en-US" sz="40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DC5EFD1-39C1-4E6C-9AC8-ECBABD253FE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979" b="92199" l="6383" r="945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7" t="7018" r="5322" b="7018"/>
          <a:stretch/>
        </p:blipFill>
        <p:spPr>
          <a:xfrm>
            <a:off x="5358451" y="-20302"/>
            <a:ext cx="2230710" cy="2140432"/>
          </a:xfrm>
          <a:prstGeom prst="rect">
            <a:avLst/>
          </a:prstGeom>
        </p:spPr>
      </p:pic>
      <p:sp>
        <p:nvSpPr>
          <p:cNvPr id="13" name="Arrow: Right 12">
            <a:hlinkClick r:id="rId10" action="ppaction://hlinksldjump"/>
            <a:extLst>
              <a:ext uri="{FF2B5EF4-FFF2-40B4-BE49-F238E27FC236}">
                <a16:creationId xmlns:a16="http://schemas.microsoft.com/office/drawing/2014/main" id="{E096BDBE-2473-48AA-B547-3DE938079CF5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10s bum.wav">
            <a:hlinkClick r:id="" action="ppaction://media"/>
            <a:extLst>
              <a:ext uri="{FF2B5EF4-FFF2-40B4-BE49-F238E27FC236}">
                <a16:creationId xmlns:a16="http://schemas.microsoft.com/office/drawing/2014/main" id="{933E93AA-61D0-41BC-9273-593E48B3ED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-918042" y="1118207"/>
            <a:ext cx="753979" cy="753979"/>
          </a:xfrm>
          <a:prstGeom prst="rect">
            <a:avLst/>
          </a:prstGeom>
        </p:spPr>
      </p:pic>
      <p:sp>
        <p:nvSpPr>
          <p:cNvPr id="7" name="Rectangle: Rounded Corners 1">
            <a:extLst>
              <a:ext uri="{FF2B5EF4-FFF2-40B4-BE49-F238E27FC236}">
                <a16:creationId xmlns:a16="http://schemas.microsoft.com/office/drawing/2014/main" id="{4517BC89-8057-4994-9037-2147FE0D3896}"/>
              </a:ext>
            </a:extLst>
          </p:cNvPr>
          <p:cNvSpPr/>
          <p:nvPr/>
        </p:nvSpPr>
        <p:spPr>
          <a:xfrm>
            <a:off x="786067" y="3136346"/>
            <a:ext cx="2557768" cy="778277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Đáp án:</a:t>
            </a:r>
          </a:p>
        </p:txBody>
      </p:sp>
      <p:sp>
        <p:nvSpPr>
          <p:cNvPr id="16" name="Flowchart: Terminator 15"/>
          <p:cNvSpPr/>
          <p:nvPr/>
        </p:nvSpPr>
        <p:spPr>
          <a:xfrm>
            <a:off x="1176059" y="4585929"/>
            <a:ext cx="2165434" cy="1290435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1.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5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Flowchart: Terminator 17"/>
          <p:cNvSpPr/>
          <p:nvPr/>
        </p:nvSpPr>
        <p:spPr>
          <a:xfrm>
            <a:off x="4869309" y="4644576"/>
            <a:ext cx="2066009" cy="1290434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2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3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9" name="Flowchart: Terminator 18"/>
          <p:cNvSpPr/>
          <p:nvPr/>
        </p:nvSpPr>
        <p:spPr>
          <a:xfrm>
            <a:off x="8577553" y="4644576"/>
            <a:ext cx="2248333" cy="1290434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3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Chủ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nhật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52AB52-0854-8CB7-CC46-C6F8FE3EBD18}"/>
              </a:ext>
            </a:extLst>
          </p:cNvPr>
          <p:cNvSpPr/>
          <p:nvPr/>
        </p:nvSpPr>
        <p:spPr>
          <a:xfrm>
            <a:off x="4312693" y="3330054"/>
            <a:ext cx="2066009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B9B04C-6051-2907-341E-F5EED95941DB}"/>
              </a:ext>
            </a:extLst>
          </p:cNvPr>
          <p:cNvSpPr/>
          <p:nvPr/>
        </p:nvSpPr>
        <p:spPr>
          <a:xfrm>
            <a:off x="6378702" y="3324783"/>
            <a:ext cx="2066009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3</a:t>
            </a:r>
          </a:p>
        </p:txBody>
      </p:sp>
    </p:spTree>
    <p:extLst>
      <p:ext uri="{BB962C8B-B14F-4D97-AF65-F5344CB8AC3E}">
        <p14:creationId xmlns:p14="http://schemas.microsoft.com/office/powerpoint/2010/main" val="2253427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146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EB843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16" grpId="0" animBg="1"/>
      <p:bldP spid="16" grpId="1" animBg="1"/>
      <p:bldP spid="18" grpId="0" animBg="1"/>
      <p:bldP spid="18" grpId="1" animBg="1"/>
      <p:bldP spid="19" grpId="0" animBg="1"/>
      <p:bldP spid="19" grpId="1" animBg="1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B8CAF53-8B59-48D5-82E0-A298E19A7E72}"/>
              </a:ext>
            </a:extLst>
          </p:cNvPr>
          <p:cNvSpPr/>
          <p:nvPr/>
        </p:nvSpPr>
        <p:spPr>
          <a:xfrm>
            <a:off x="786067" y="481264"/>
            <a:ext cx="287153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99B620-5C15-45DC-A730-28D96BC549CE}"/>
              </a:ext>
            </a:extLst>
          </p:cNvPr>
          <p:cNvSpPr txBox="1">
            <a:spLocks/>
          </p:cNvSpPr>
          <p:nvPr/>
        </p:nvSpPr>
        <p:spPr>
          <a:xfrm>
            <a:off x="3043223" y="1930844"/>
            <a:ext cx="8184757" cy="92515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Hôm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nay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5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thì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hôm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qua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mấy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</a:p>
        </p:txBody>
      </p:sp>
      <p:sp>
        <p:nvSpPr>
          <p:cNvPr id="9" name="Arrow: Right 8">
            <a:hlinkClick r:id="rId7" action="ppaction://hlinksldjump"/>
            <a:extLst>
              <a:ext uri="{FF2B5EF4-FFF2-40B4-BE49-F238E27FC236}">
                <a16:creationId xmlns:a16="http://schemas.microsoft.com/office/drawing/2014/main" id="{C5F56636-0553-4318-98C2-D2BD7A25D958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7" name="10s bum.wav">
            <a:hlinkClick r:id="" action="ppaction://media"/>
            <a:extLst>
              <a:ext uri="{FF2B5EF4-FFF2-40B4-BE49-F238E27FC236}">
                <a16:creationId xmlns:a16="http://schemas.microsoft.com/office/drawing/2014/main" id="{1BA71BC4-214A-4FDC-9D1E-FA7FBC7CDB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479737" y="909424"/>
            <a:ext cx="406030" cy="40603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B56EC30-195D-47C7-9740-A488A06A2C2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979" b="92199" l="6383" r="945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7" t="7018" r="5322" b="7018"/>
          <a:stretch/>
        </p:blipFill>
        <p:spPr>
          <a:xfrm>
            <a:off x="5454045" y="88842"/>
            <a:ext cx="1710383" cy="1641164"/>
          </a:xfrm>
          <a:prstGeom prst="rect">
            <a:avLst/>
          </a:prstGeom>
        </p:spPr>
      </p:pic>
      <p:sp>
        <p:nvSpPr>
          <p:cNvPr id="59" name="Flowchart: Terminator 58"/>
          <p:cNvSpPr/>
          <p:nvPr/>
        </p:nvSpPr>
        <p:spPr>
          <a:xfrm>
            <a:off x="1043474" y="4396554"/>
            <a:ext cx="2623826" cy="1268249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4</a:t>
            </a:r>
          </a:p>
        </p:txBody>
      </p:sp>
      <p:sp>
        <p:nvSpPr>
          <p:cNvPr id="60" name="Flowchart: Terminator 59"/>
          <p:cNvSpPr/>
          <p:nvPr/>
        </p:nvSpPr>
        <p:spPr>
          <a:xfrm>
            <a:off x="4542471" y="4437818"/>
            <a:ext cx="2871535" cy="1215249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2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5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1" name="Flowchart: Terminator 60"/>
          <p:cNvSpPr/>
          <p:nvPr/>
        </p:nvSpPr>
        <p:spPr>
          <a:xfrm>
            <a:off x="9135339" y="4467349"/>
            <a:ext cx="2422674" cy="1185718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3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7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Rectangle: Rounded Corners 1">
            <a:extLst>
              <a:ext uri="{FF2B5EF4-FFF2-40B4-BE49-F238E27FC236}">
                <a16:creationId xmlns:a16="http://schemas.microsoft.com/office/drawing/2014/main" id="{FDFA8F55-B67D-B28F-C2DF-C0CCF592F5ED}"/>
              </a:ext>
            </a:extLst>
          </p:cNvPr>
          <p:cNvSpPr/>
          <p:nvPr/>
        </p:nvSpPr>
        <p:spPr>
          <a:xfrm>
            <a:off x="786067" y="3136346"/>
            <a:ext cx="2557768" cy="778277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Đáp án: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1A9B2-57AE-AB1B-5F87-2503C967A15F}"/>
              </a:ext>
            </a:extLst>
          </p:cNvPr>
          <p:cNvSpPr/>
          <p:nvPr/>
        </p:nvSpPr>
        <p:spPr>
          <a:xfrm>
            <a:off x="4312693" y="3330054"/>
            <a:ext cx="2066009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4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97291E-6DD0-3836-3897-7D6F6AF98A83}"/>
              </a:ext>
            </a:extLst>
          </p:cNvPr>
          <p:cNvSpPr/>
          <p:nvPr/>
        </p:nvSpPr>
        <p:spPr>
          <a:xfrm>
            <a:off x="6378702" y="3324783"/>
            <a:ext cx="2066009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5</a:t>
            </a:r>
          </a:p>
        </p:txBody>
      </p:sp>
    </p:spTree>
    <p:extLst>
      <p:ext uri="{BB962C8B-B14F-4D97-AF65-F5344CB8AC3E}">
        <p14:creationId xmlns:p14="http://schemas.microsoft.com/office/powerpoint/2010/main" val="270598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4604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DF312"/>
                                      </p:to>
                                    </p:animClr>
                                    <p:animClr clrSpc="rgb" dir="cw">
                                      <p:cBhvr>
                                        <p:cTn id="46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DF312"/>
                                      </p:to>
                                    </p:animClr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59" grpId="0" animBg="1"/>
      <p:bldP spid="59" grpId="1" animBg="1"/>
      <p:bldP spid="59" grpId="2" animBg="1"/>
      <p:bldP spid="60" grpId="0" animBg="1"/>
      <p:bldP spid="60" grpId="1" animBg="1"/>
      <p:bldP spid="60" grpId="2" animBg="1"/>
      <p:bldP spid="61" grpId="0" animBg="1"/>
      <p:bldP spid="61" grpId="1" animBg="1"/>
      <p:bldP spid="61" grpId="2" animBg="1"/>
      <p:bldP spid="6" grpId="0" animBg="1"/>
      <p:bldP spid="8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D94862D-9F68-4FD3-B7C0-C5C55844A37E}"/>
              </a:ext>
            </a:extLst>
          </p:cNvPr>
          <p:cNvSpPr/>
          <p:nvPr/>
        </p:nvSpPr>
        <p:spPr>
          <a:xfrm>
            <a:off x="144920" y="421127"/>
            <a:ext cx="287153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7B55147A-0BBD-4937-A3BB-B3902246847E}"/>
              </a:ext>
            </a:extLst>
          </p:cNvPr>
          <p:cNvSpPr txBox="1">
            <a:spLocks/>
          </p:cNvSpPr>
          <p:nvPr/>
        </p:nvSpPr>
        <p:spPr>
          <a:xfrm>
            <a:off x="3930556" y="2161084"/>
            <a:ext cx="6168787" cy="94199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tuần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có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bao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nhiêu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27" name="Arrow: Right 26">
            <a:hlinkClick r:id="rId7" action="ppaction://hlinksldjump"/>
            <a:extLst>
              <a:ext uri="{FF2B5EF4-FFF2-40B4-BE49-F238E27FC236}">
                <a16:creationId xmlns:a16="http://schemas.microsoft.com/office/drawing/2014/main" id="{A26F1881-A1FE-4180-8247-1CC1CC61E3E0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0" name="10s bum.wav">
            <a:hlinkClick r:id="" action="ppaction://media"/>
            <a:extLst>
              <a:ext uri="{FF2B5EF4-FFF2-40B4-BE49-F238E27FC236}">
                <a16:creationId xmlns:a16="http://schemas.microsoft.com/office/drawing/2014/main" id="{E60DC625-5C5B-48F1-83DE-CA19612D31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649946" y="1052302"/>
            <a:ext cx="406030" cy="40603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FD904466-F818-40AC-A1BF-785B53BC4613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979" b="92199" l="6383" r="945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7" t="7018" r="5322" b="7018"/>
          <a:stretch/>
        </p:blipFill>
        <p:spPr>
          <a:xfrm>
            <a:off x="5734862" y="283975"/>
            <a:ext cx="1855300" cy="1780216"/>
          </a:xfrm>
          <a:prstGeom prst="rect">
            <a:avLst/>
          </a:prstGeom>
        </p:spPr>
      </p:pic>
      <p:sp>
        <p:nvSpPr>
          <p:cNvPr id="53" name="Flowchart: Terminator 52"/>
          <p:cNvSpPr/>
          <p:nvPr/>
        </p:nvSpPr>
        <p:spPr>
          <a:xfrm>
            <a:off x="4688516" y="4591445"/>
            <a:ext cx="2092692" cy="1198917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2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7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vi-VN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4" name="Flowchart: Terminator 53"/>
          <p:cNvSpPr/>
          <p:nvPr/>
        </p:nvSpPr>
        <p:spPr>
          <a:xfrm>
            <a:off x="1176714" y="4686179"/>
            <a:ext cx="2312672" cy="1104183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6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5" name="Flowchart: Terminator 54"/>
          <p:cNvSpPr/>
          <p:nvPr/>
        </p:nvSpPr>
        <p:spPr>
          <a:xfrm>
            <a:off x="8530612" y="4591446"/>
            <a:ext cx="2329015" cy="1198916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3</a:t>
            </a:r>
            <a:r>
              <a:rPr kumimoji="0" lang="vi-VN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8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F321FC5-44DF-0C0E-6CC8-EAB41926FD07}"/>
              </a:ext>
            </a:extLst>
          </p:cNvPr>
          <p:cNvSpPr/>
          <p:nvPr/>
        </p:nvSpPr>
        <p:spPr>
          <a:xfrm>
            <a:off x="144920" y="3143192"/>
            <a:ext cx="2557768" cy="778277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Đáp án: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7409739-1531-D4B4-72AF-2894358007C0}"/>
              </a:ext>
            </a:extLst>
          </p:cNvPr>
          <p:cNvSpPr/>
          <p:nvPr/>
        </p:nvSpPr>
        <p:spPr>
          <a:xfrm>
            <a:off x="3009800" y="3116949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A3AD7A0-8578-1464-3308-44B5F227BFA2}"/>
              </a:ext>
            </a:extLst>
          </p:cNvPr>
          <p:cNvSpPr/>
          <p:nvPr/>
        </p:nvSpPr>
        <p:spPr>
          <a:xfrm>
            <a:off x="4361714" y="3116949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15EE20-039E-C1E7-EACF-CF63BF0C8CDD}"/>
              </a:ext>
            </a:extLst>
          </p:cNvPr>
          <p:cNvSpPr/>
          <p:nvPr/>
        </p:nvSpPr>
        <p:spPr>
          <a:xfrm>
            <a:off x="10859627" y="3103076"/>
            <a:ext cx="1268202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4CD1CA-CE37-6356-5342-AAC016559ECE}"/>
              </a:ext>
            </a:extLst>
          </p:cNvPr>
          <p:cNvSpPr/>
          <p:nvPr/>
        </p:nvSpPr>
        <p:spPr>
          <a:xfrm>
            <a:off x="9539706" y="3103077"/>
            <a:ext cx="1408604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7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1050970-9AA9-C80E-E6F9-4EB27EA200FC}"/>
              </a:ext>
            </a:extLst>
          </p:cNvPr>
          <p:cNvSpPr/>
          <p:nvPr/>
        </p:nvSpPr>
        <p:spPr>
          <a:xfrm>
            <a:off x="7059696" y="3116949"/>
            <a:ext cx="1242928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5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9624875-3661-17E0-C541-4B5E930C7491}"/>
              </a:ext>
            </a:extLst>
          </p:cNvPr>
          <p:cNvSpPr/>
          <p:nvPr/>
        </p:nvSpPr>
        <p:spPr>
          <a:xfrm>
            <a:off x="5713628" y="3127756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E0A4CD3-DFF8-6008-3504-41AE0FA0FFD7}"/>
              </a:ext>
            </a:extLst>
          </p:cNvPr>
          <p:cNvSpPr/>
          <p:nvPr/>
        </p:nvSpPr>
        <p:spPr>
          <a:xfrm>
            <a:off x="8296778" y="3103078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6</a:t>
            </a:r>
          </a:p>
        </p:txBody>
      </p:sp>
    </p:spTree>
    <p:extLst>
      <p:ext uri="{BB962C8B-B14F-4D97-AF65-F5344CB8AC3E}">
        <p14:creationId xmlns:p14="http://schemas.microsoft.com/office/powerpoint/2010/main" val="2468830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4604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  <p:bldP spid="2" grpId="0" animBg="1"/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5E27647-EF14-4E0E-BA5A-1407EF71C34C}"/>
              </a:ext>
            </a:extLst>
          </p:cNvPr>
          <p:cNvSpPr/>
          <p:nvPr/>
        </p:nvSpPr>
        <p:spPr>
          <a:xfrm>
            <a:off x="786067" y="481264"/>
            <a:ext cx="287153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85EFBBC4-B511-426F-A877-390593E3C169}"/>
              </a:ext>
            </a:extLst>
          </p:cNvPr>
          <p:cNvSpPr txBox="1">
            <a:spLocks/>
          </p:cNvSpPr>
          <p:nvPr/>
        </p:nvSpPr>
        <p:spPr>
          <a:xfrm>
            <a:off x="2371060" y="2008873"/>
            <a:ext cx="8321667" cy="83419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con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đi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học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những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trong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tuần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</a:p>
        </p:txBody>
      </p:sp>
      <p:sp>
        <p:nvSpPr>
          <p:cNvPr id="27" name="Arrow: Right 26">
            <a:hlinkClick r:id="rId7" action="ppaction://hlinksldjump"/>
            <a:extLst>
              <a:ext uri="{FF2B5EF4-FFF2-40B4-BE49-F238E27FC236}">
                <a16:creationId xmlns:a16="http://schemas.microsoft.com/office/drawing/2014/main" id="{21779E42-DD80-4C68-A57C-03B373C4DF80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0" name="10s bum.wav">
            <a:hlinkClick r:id="" action="ppaction://media"/>
            <a:extLst>
              <a:ext uri="{FF2B5EF4-FFF2-40B4-BE49-F238E27FC236}">
                <a16:creationId xmlns:a16="http://schemas.microsoft.com/office/drawing/2014/main" id="{EB954DAA-4464-4BA2-A857-3EF337672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485872" y="1112439"/>
            <a:ext cx="406030" cy="40603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4E36AE4A-BB78-48E9-B5DD-38C6752E0A0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979" b="92199" l="6383" r="945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7" t="7018" r="5322" b="7018"/>
          <a:stretch/>
        </p:blipFill>
        <p:spPr>
          <a:xfrm>
            <a:off x="6096000" y="294661"/>
            <a:ext cx="1575973" cy="1512194"/>
          </a:xfrm>
          <a:prstGeom prst="rect">
            <a:avLst/>
          </a:prstGeom>
        </p:spPr>
      </p:pic>
      <p:sp>
        <p:nvSpPr>
          <p:cNvPr id="56" name="Flowchart: Terminator 55"/>
          <p:cNvSpPr/>
          <p:nvPr/>
        </p:nvSpPr>
        <p:spPr>
          <a:xfrm>
            <a:off x="1683948" y="4757674"/>
            <a:ext cx="2180131" cy="1114741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1.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2,3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Flowchart: Terminator 56"/>
          <p:cNvSpPr/>
          <p:nvPr/>
        </p:nvSpPr>
        <p:spPr>
          <a:xfrm>
            <a:off x="5109543" y="4757674"/>
            <a:ext cx="2369429" cy="1114741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2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4,5,6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Flowchart: Terminator 57"/>
          <p:cNvSpPr/>
          <p:nvPr/>
        </p:nvSpPr>
        <p:spPr>
          <a:xfrm>
            <a:off x="8724436" y="4757674"/>
            <a:ext cx="2917104" cy="1114741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3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Cả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đáp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án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trên</a:t>
            </a:r>
            <a:r>
              <a:rPr kumimoji="0" lang="vi-V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7EF3541-BB17-561F-31C7-B7D4DC57DAF4}"/>
              </a:ext>
            </a:extLst>
          </p:cNvPr>
          <p:cNvSpPr/>
          <p:nvPr/>
        </p:nvSpPr>
        <p:spPr>
          <a:xfrm>
            <a:off x="942951" y="3132446"/>
            <a:ext cx="2557768" cy="778277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Đáp án: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3BF8EC3-0C24-F06E-EEDA-7018AEA5E0F2}"/>
              </a:ext>
            </a:extLst>
          </p:cNvPr>
          <p:cNvSpPr/>
          <p:nvPr/>
        </p:nvSpPr>
        <p:spPr>
          <a:xfrm>
            <a:off x="4360928" y="3333099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A385EF-6852-B167-F9F6-E774983657A7}"/>
              </a:ext>
            </a:extLst>
          </p:cNvPr>
          <p:cNvSpPr/>
          <p:nvPr/>
        </p:nvSpPr>
        <p:spPr>
          <a:xfrm>
            <a:off x="5712842" y="3333099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3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8FB37D-1D03-5CE1-3226-2E1F4A70E175}"/>
              </a:ext>
            </a:extLst>
          </p:cNvPr>
          <p:cNvSpPr/>
          <p:nvPr/>
        </p:nvSpPr>
        <p:spPr>
          <a:xfrm>
            <a:off x="8410824" y="3333099"/>
            <a:ext cx="1242928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FA51B44-0F07-740D-A477-9D3B49133D92}"/>
              </a:ext>
            </a:extLst>
          </p:cNvPr>
          <p:cNvSpPr/>
          <p:nvPr/>
        </p:nvSpPr>
        <p:spPr>
          <a:xfrm>
            <a:off x="7064756" y="3343906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4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1F83B4-681F-039E-E7F7-336103CC26A8}"/>
              </a:ext>
            </a:extLst>
          </p:cNvPr>
          <p:cNvSpPr/>
          <p:nvPr/>
        </p:nvSpPr>
        <p:spPr>
          <a:xfrm>
            <a:off x="9647906" y="3319228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6</a:t>
            </a:r>
          </a:p>
        </p:txBody>
      </p:sp>
    </p:spTree>
    <p:extLst>
      <p:ext uri="{BB962C8B-B14F-4D97-AF65-F5344CB8AC3E}">
        <p14:creationId xmlns:p14="http://schemas.microsoft.com/office/powerpoint/2010/main" val="312560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14604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6" grpId="0" animBg="1"/>
      <p:bldP spid="56" grpId="1" animBg="1"/>
      <p:bldP spid="57" grpId="0" animBg="1"/>
      <p:bldP spid="57" grpId="1" animBg="1"/>
      <p:bldP spid="58" grpId="0" animBg="1"/>
      <p:bldP spid="58" grpId="1" animBg="1"/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E500D05-1166-4FD6-9A9F-B20673E510AE}"/>
              </a:ext>
            </a:extLst>
          </p:cNvPr>
          <p:cNvSpPr/>
          <p:nvPr/>
        </p:nvSpPr>
        <p:spPr>
          <a:xfrm>
            <a:off x="131909" y="489569"/>
            <a:ext cx="287153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3ACC31A7-B6DD-406C-A33E-A94A6739390B}"/>
              </a:ext>
            </a:extLst>
          </p:cNvPr>
          <p:cNvSpPr txBox="1">
            <a:spLocks/>
          </p:cNvSpPr>
          <p:nvPr/>
        </p:nvSpPr>
        <p:spPr>
          <a:xfrm>
            <a:off x="4067036" y="2004975"/>
            <a:ext cx="6128538" cy="69573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mấy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đầu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tuần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</a:p>
        </p:txBody>
      </p:sp>
      <p:sp>
        <p:nvSpPr>
          <p:cNvPr id="27" name="Arrow: Right 26">
            <a:hlinkClick r:id="rId6" action="ppaction://hlinksldjump"/>
            <a:extLst>
              <a:ext uri="{FF2B5EF4-FFF2-40B4-BE49-F238E27FC236}">
                <a16:creationId xmlns:a16="http://schemas.microsoft.com/office/drawing/2014/main" id="{3A363B49-E695-473C-9147-6080432D4BF3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0" name="10s bum.wav">
            <a:hlinkClick r:id="" action="ppaction://media"/>
            <a:extLst>
              <a:ext uri="{FF2B5EF4-FFF2-40B4-BE49-F238E27FC236}">
                <a16:creationId xmlns:a16="http://schemas.microsoft.com/office/drawing/2014/main" id="{A94B55E3-AF33-45F0-BEF5-B7D88CBD93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633467" y="970305"/>
            <a:ext cx="406030" cy="40603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948D25B4-9A22-4673-8DF8-674E823B5B8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979" b="92199" l="6383" r="945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7" t="7018" r="5322" b="7018"/>
          <a:stretch/>
        </p:blipFill>
        <p:spPr>
          <a:xfrm>
            <a:off x="5666623" y="271904"/>
            <a:ext cx="1744112" cy="1673528"/>
          </a:xfrm>
          <a:prstGeom prst="rect">
            <a:avLst/>
          </a:prstGeom>
        </p:spPr>
      </p:pic>
      <p:sp>
        <p:nvSpPr>
          <p:cNvPr id="56" name="Flowchart: Terminator 55"/>
          <p:cNvSpPr/>
          <p:nvPr/>
        </p:nvSpPr>
        <p:spPr>
          <a:xfrm>
            <a:off x="5007579" y="4595883"/>
            <a:ext cx="2403156" cy="1059099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2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3</a:t>
            </a:r>
          </a:p>
        </p:txBody>
      </p:sp>
      <p:sp>
        <p:nvSpPr>
          <p:cNvPr id="57" name="Flowchart: Terminator 56"/>
          <p:cNvSpPr/>
          <p:nvPr/>
        </p:nvSpPr>
        <p:spPr>
          <a:xfrm>
            <a:off x="1289147" y="4595883"/>
            <a:ext cx="2586819" cy="1059099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</a:t>
            </a:r>
          </a:p>
        </p:txBody>
      </p:sp>
      <p:sp>
        <p:nvSpPr>
          <p:cNvPr id="58" name="Flowchart: Terminator 57"/>
          <p:cNvSpPr/>
          <p:nvPr/>
        </p:nvSpPr>
        <p:spPr>
          <a:xfrm>
            <a:off x="9056046" y="4595883"/>
            <a:ext cx="2279055" cy="1059099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3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5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D32017F-CE4D-046A-9CD7-F505819B37BC}"/>
              </a:ext>
            </a:extLst>
          </p:cNvPr>
          <p:cNvSpPr/>
          <p:nvPr/>
        </p:nvSpPr>
        <p:spPr>
          <a:xfrm>
            <a:off x="64171" y="3127756"/>
            <a:ext cx="2557768" cy="778277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Đáp án: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B45D46-CFCC-8A71-5096-7AE5CDA27F21}"/>
              </a:ext>
            </a:extLst>
          </p:cNvPr>
          <p:cNvSpPr/>
          <p:nvPr/>
        </p:nvSpPr>
        <p:spPr>
          <a:xfrm>
            <a:off x="4361714" y="3116949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61AF05-9555-F0CB-2A29-11CF92AC1B65}"/>
              </a:ext>
            </a:extLst>
          </p:cNvPr>
          <p:cNvSpPr/>
          <p:nvPr/>
        </p:nvSpPr>
        <p:spPr>
          <a:xfrm>
            <a:off x="10859627" y="3103076"/>
            <a:ext cx="1268202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751A2B-ECE4-90DD-2E98-6D4ED3CE330A}"/>
              </a:ext>
            </a:extLst>
          </p:cNvPr>
          <p:cNvSpPr/>
          <p:nvPr/>
        </p:nvSpPr>
        <p:spPr>
          <a:xfrm>
            <a:off x="9539706" y="3103077"/>
            <a:ext cx="1408604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7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715CEAA-B123-4F0D-D8A9-5BFF200C2F6D}"/>
              </a:ext>
            </a:extLst>
          </p:cNvPr>
          <p:cNvSpPr/>
          <p:nvPr/>
        </p:nvSpPr>
        <p:spPr>
          <a:xfrm>
            <a:off x="7059696" y="3116949"/>
            <a:ext cx="1242928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85DE4B5-2957-F56F-A5FB-DC50F10FC8FD}"/>
              </a:ext>
            </a:extLst>
          </p:cNvPr>
          <p:cNvSpPr/>
          <p:nvPr/>
        </p:nvSpPr>
        <p:spPr>
          <a:xfrm>
            <a:off x="5713628" y="3127756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4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60A394-A854-2E17-9B93-BB5CE202511A}"/>
              </a:ext>
            </a:extLst>
          </p:cNvPr>
          <p:cNvSpPr/>
          <p:nvPr/>
        </p:nvSpPr>
        <p:spPr>
          <a:xfrm>
            <a:off x="8296778" y="3103078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6</a:t>
            </a: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9FE7ABD6-C111-1A88-6E29-01257D02E07A}"/>
              </a:ext>
            </a:extLst>
          </p:cNvPr>
          <p:cNvSpPr/>
          <p:nvPr/>
        </p:nvSpPr>
        <p:spPr>
          <a:xfrm>
            <a:off x="2654442" y="2565779"/>
            <a:ext cx="1716019" cy="170597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C2AC8E-F467-011F-B551-A4C356A50554}"/>
              </a:ext>
            </a:extLst>
          </p:cNvPr>
          <p:cNvSpPr/>
          <p:nvPr/>
        </p:nvSpPr>
        <p:spPr>
          <a:xfrm>
            <a:off x="2936664" y="3116949"/>
            <a:ext cx="1325766" cy="6862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559191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14604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6" grpId="0" animBg="1"/>
      <p:bldP spid="56" grpId="1" animBg="1"/>
      <p:bldP spid="57" grpId="0" animBg="1"/>
      <p:bldP spid="57" grpId="1" animBg="1"/>
      <p:bldP spid="58" grpId="0" animBg="1"/>
      <p:bldP spid="58" grpId="1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FEA6617-7000-47E1-8FDD-A528FE7EFC66}"/>
              </a:ext>
            </a:extLst>
          </p:cNvPr>
          <p:cNvSpPr/>
          <p:nvPr/>
        </p:nvSpPr>
        <p:spPr>
          <a:xfrm>
            <a:off x="500222" y="416334"/>
            <a:ext cx="1879908" cy="70745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1BDBF7BC-877B-4E55-BE91-2E317BF5FE8C}"/>
              </a:ext>
            </a:extLst>
          </p:cNvPr>
          <p:cNvSpPr txBox="1">
            <a:spLocks/>
          </p:cNvSpPr>
          <p:nvPr/>
        </p:nvSpPr>
        <p:spPr>
          <a:xfrm>
            <a:off x="3040366" y="2317205"/>
            <a:ext cx="6813318" cy="111179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7,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Chủ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nhật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gì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trong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tuần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?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Vì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sao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học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vào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đó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?)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7" name="Arrow: Right 26">
            <a:hlinkClick r:id="rId7" action="ppaction://hlinksldjump"/>
            <a:extLst>
              <a:ext uri="{FF2B5EF4-FFF2-40B4-BE49-F238E27FC236}">
                <a16:creationId xmlns:a16="http://schemas.microsoft.com/office/drawing/2014/main" id="{0AB22927-18FF-4D99-80B9-09E644328E49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10s bum.wav">
            <a:hlinkClick r:id="" action="ppaction://media"/>
            <a:extLst>
              <a:ext uri="{FF2B5EF4-FFF2-40B4-BE49-F238E27FC236}">
                <a16:creationId xmlns:a16="http://schemas.microsoft.com/office/drawing/2014/main" id="{E7365CC8-D164-479A-9FD1-31A9DE2311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930439" y="2613552"/>
            <a:ext cx="753979" cy="7539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04E7B4-9C32-4805-AC35-030F1C5B0A49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979" b="92199" l="6383" r="945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7" t="7018" r="5322" b="7018"/>
          <a:stretch/>
        </p:blipFill>
        <p:spPr>
          <a:xfrm>
            <a:off x="5039746" y="110283"/>
            <a:ext cx="2112507" cy="2027013"/>
          </a:xfrm>
          <a:prstGeom prst="rect">
            <a:avLst/>
          </a:prstGeom>
        </p:spPr>
      </p:pic>
      <p:sp>
        <p:nvSpPr>
          <p:cNvPr id="7" name="Rectangle: Rounded Corners 1">
            <a:extLst>
              <a:ext uri="{FF2B5EF4-FFF2-40B4-BE49-F238E27FC236}">
                <a16:creationId xmlns:a16="http://schemas.microsoft.com/office/drawing/2014/main" id="{4517BC89-8057-4994-9037-2147FE0D3896}"/>
              </a:ext>
            </a:extLst>
          </p:cNvPr>
          <p:cNvSpPr/>
          <p:nvPr/>
        </p:nvSpPr>
        <p:spPr>
          <a:xfrm>
            <a:off x="449123" y="3042527"/>
            <a:ext cx="1931007" cy="650007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Đáp án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</p:txBody>
      </p:sp>
      <p:sp>
        <p:nvSpPr>
          <p:cNvPr id="15" name="Flowchart: Terminator 14"/>
          <p:cNvSpPr/>
          <p:nvPr/>
        </p:nvSpPr>
        <p:spPr>
          <a:xfrm>
            <a:off x="1285685" y="4699983"/>
            <a:ext cx="2767700" cy="994965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1.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đầu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tuần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Flowchart: Terminator 15"/>
          <p:cNvSpPr/>
          <p:nvPr/>
        </p:nvSpPr>
        <p:spPr>
          <a:xfrm>
            <a:off x="4818559" y="4699982"/>
            <a:ext cx="2767700" cy="994965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2.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giữa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tuần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vi-V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Flowchart: Terminator 16"/>
          <p:cNvSpPr/>
          <p:nvPr/>
        </p:nvSpPr>
        <p:spPr>
          <a:xfrm>
            <a:off x="8431668" y="4634334"/>
            <a:ext cx="2636666" cy="994965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3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Ngày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cuối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tuần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429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Âm thanh oh no. (mp3cut.net)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4831225-65F3-49C4-B7BE-7F81F68B3FF4}"/>
              </a:ext>
            </a:extLst>
          </p:cNvPr>
          <p:cNvSpPr/>
          <p:nvPr/>
        </p:nvSpPr>
        <p:spPr>
          <a:xfrm>
            <a:off x="176470" y="176466"/>
            <a:ext cx="287153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Thử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 </a:t>
            </a: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thách</a:t>
            </a:r>
            <a:endParaRPr kumimoji="0" lang="en-US" sz="39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20000"/>
                  <a:lumOff val="80000"/>
                </a:srgbClr>
              </a:solidFill>
              <a:effectLst/>
              <a:uLnTx/>
              <a:uFillTx/>
              <a:latin typeface="UVN Van" panose="00000400000000000000" pitchFamily="2" charset="0"/>
              <a:ea typeface="+mn-ea"/>
              <a:cs typeface="+mn-cs"/>
            </a:endParaRPr>
          </a:p>
        </p:txBody>
      </p:sp>
      <p:sp>
        <p:nvSpPr>
          <p:cNvPr id="4" name="Arrow: Right 3">
            <a:hlinkClick r:id="rId8" action="ppaction://hlinksldjump"/>
            <a:extLst>
              <a:ext uri="{FF2B5EF4-FFF2-40B4-BE49-F238E27FC236}">
                <a16:creationId xmlns:a16="http://schemas.microsoft.com/office/drawing/2014/main" id="{AB1F677F-E5E6-45E6-86B6-FC11AEB22464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D4A7E24-3FE9-4EE9-99F3-B9DAFEFFABB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8688" r="91667">
                        <a14:foregroundMark x1="43972" y1="31738" x2="43972" y2="31738"/>
                        <a14:foregroundMark x1="46986" y1="33688" x2="46986" y2="33688"/>
                        <a14:foregroundMark x1="55851" y1="31560" x2="55851" y2="31560"/>
                        <a14:foregroundMark x1="30319" y1="10106" x2="30319" y2="10106"/>
                        <a14:foregroundMark x1="30142" y1="21277" x2="30142" y2="21277"/>
                        <a14:foregroundMark x1="75709" y1="11525" x2="75709" y2="11525"/>
                        <a14:foregroundMark x1="72163" y1="21099" x2="72163" y2="21099"/>
                        <a14:foregroundMark x1="59397" y1="32092" x2="59397" y2="320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28" t="7486" r="16082" b="5497"/>
          <a:stretch/>
        </p:blipFill>
        <p:spPr>
          <a:xfrm>
            <a:off x="529394" y="3429000"/>
            <a:ext cx="2242099" cy="3112168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83444BAD-A9C5-4BAD-826B-B25012763D8C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hq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9650165" y="659256"/>
            <a:ext cx="1265265" cy="1230991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26A6C505-091A-4CB7-BDF7-D6BACDB227FA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hq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8336915" y="663974"/>
            <a:ext cx="1265265" cy="1230991"/>
          </a:xfrm>
          <a:prstGeom prst="rect">
            <a:avLst/>
          </a:prstGeom>
        </p:spPr>
      </p:pic>
      <p:pic>
        <p:nvPicPr>
          <p:cNvPr id="22" name="10s bum.wav">
            <a:hlinkClick r:id="" action="ppaction://media"/>
            <a:extLst>
              <a:ext uri="{FF2B5EF4-FFF2-40B4-BE49-F238E27FC236}">
                <a16:creationId xmlns:a16="http://schemas.microsoft.com/office/drawing/2014/main" id="{D5EFBA68-D0ED-4305-8E6F-F6214A7F00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-1108904" y="4985084"/>
            <a:ext cx="753979" cy="753979"/>
          </a:xfrm>
          <a:prstGeom prst="rect">
            <a:avLst/>
          </a:prstGeom>
        </p:spPr>
      </p:pic>
      <p:sp>
        <p:nvSpPr>
          <p:cNvPr id="23" name="Title 2">
            <a:extLst>
              <a:ext uri="{FF2B5EF4-FFF2-40B4-BE49-F238E27FC236}">
                <a16:creationId xmlns:a16="http://schemas.microsoft.com/office/drawing/2014/main" id="{9FA7E343-25AD-44FD-B40F-27C40724FED9}"/>
              </a:ext>
            </a:extLst>
          </p:cNvPr>
          <p:cNvSpPr txBox="1">
            <a:spLocks/>
          </p:cNvSpPr>
          <p:nvPr/>
        </p:nvSpPr>
        <p:spPr>
          <a:xfrm>
            <a:off x="1869141" y="2571989"/>
            <a:ext cx="9185549" cy="198220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Con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hãy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sáng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tạo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động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tác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theo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đoạn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nhạc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cho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sau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đây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 </a:t>
            </a:r>
            <a:r>
              <a:rPr kumimoji="0" lang="en-US" sz="55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nhé</a:t>
            </a:r>
            <a:r>
              <a:rPr kumimoji="0" lang="en-US" sz="5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VN Van" panose="00000400000000000000" pitchFamily="2" charset="0"/>
                <a:ea typeface="+mj-ea"/>
                <a:cs typeface="+mj-cs"/>
              </a:rPr>
              <a:t>.</a:t>
            </a:r>
          </a:p>
        </p:txBody>
      </p:sp>
      <p:pic>
        <p:nvPicPr>
          <p:cNvPr id="3" name="Piranha - Lamita Academy - Zumba Dance Workout - Lamita (online-video-cutter.com)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080992" y="1162289"/>
            <a:ext cx="8536188" cy="480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675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38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4604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3" grpId="0"/>
      <p:bldP spid="23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D308995-D536-49BA-98F1-1BB321D5CD6A}"/>
              </a:ext>
            </a:extLst>
          </p:cNvPr>
          <p:cNvSpPr/>
          <p:nvPr/>
        </p:nvSpPr>
        <p:spPr>
          <a:xfrm>
            <a:off x="336888" y="236407"/>
            <a:ext cx="370280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Phần</a:t>
            </a: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 </a:t>
            </a: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thưởng</a:t>
            </a:r>
            <a:endParaRPr kumimoji="0" lang="en-US" sz="39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20000"/>
                  <a:lumOff val="80000"/>
                </a:srgbClr>
              </a:solidFill>
              <a:effectLst/>
              <a:uLnTx/>
              <a:uFillTx/>
              <a:latin typeface="UVN Van" panose="00000400000000000000" pitchFamily="2" charset="0"/>
              <a:ea typeface="+mn-ea"/>
              <a:cs typeface="+mn-cs"/>
            </a:endParaRPr>
          </a:p>
        </p:txBody>
      </p:sp>
      <p:sp>
        <p:nvSpPr>
          <p:cNvPr id="3" name="Arrow: Right 2">
            <a:hlinkClick r:id="rId4" action="ppaction://hlinksldjump"/>
            <a:extLst>
              <a:ext uri="{FF2B5EF4-FFF2-40B4-BE49-F238E27FC236}">
                <a16:creationId xmlns:a16="http://schemas.microsoft.com/office/drawing/2014/main" id="{C0E8AC52-DFE6-46F3-95FB-1584188F5A9D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797228-61A6-4C6E-848B-50AC5EF3092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965" b="49823" l="4787" r="450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2123" b="50000"/>
          <a:stretch/>
        </p:blipFill>
        <p:spPr>
          <a:xfrm>
            <a:off x="868857" y="1714500"/>
            <a:ext cx="3283424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0AF80B-D53D-4CBE-9E8F-87568FD6473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0" b="46454" l="50000" r="985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3035"/>
          <a:stretch/>
        </p:blipFill>
        <p:spPr>
          <a:xfrm>
            <a:off x="7324298" y="208128"/>
            <a:ext cx="3429000" cy="32208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DCA1FA4-E17E-4D11-9DC3-7D36E850E5F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2305" b="94858" l="4965" r="489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50000"/>
          <a:stretch/>
        </p:blipFill>
        <p:spPr>
          <a:xfrm>
            <a:off x="7129817" y="3220871"/>
            <a:ext cx="3429000" cy="34290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B91B298-23CB-46C2-A541-5745379D28F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000" b="94858" l="54965" r="94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0000"/>
          <a:stretch/>
        </p:blipFill>
        <p:spPr>
          <a:xfrm>
            <a:off x="4192086" y="2064221"/>
            <a:ext cx="3429000" cy="342900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D10F100-557A-4FAC-B586-75FCEE168AA1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477676" y="3056164"/>
            <a:ext cx="1351129" cy="131453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28D7B86-CD6F-4C90-BE7C-6E66D059E96C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1859920" y="3056164"/>
            <a:ext cx="1351129" cy="131453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7F5CC19-70A8-4AC4-841D-01B2BE4EA89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3228516" y="3056164"/>
            <a:ext cx="1351129" cy="131453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316A1BB-E0DE-46DE-825E-D96D3DC45472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3564346" y="2730884"/>
            <a:ext cx="1351129" cy="131453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7400EC7-2E74-4AE8-91D3-0C4C888125CA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4946590" y="2730884"/>
            <a:ext cx="1351129" cy="131453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5A7B0E5-A9F5-4CB4-8280-E4D50CBEA73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6315186" y="2730884"/>
            <a:ext cx="1351129" cy="131453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691F3D4-AB45-41CF-8CAB-080A0A09AB0F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4264208" y="3945540"/>
            <a:ext cx="1351129" cy="131453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D0A59C91-506C-43C3-9D5E-ED9B25EA0038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5632804" y="3945540"/>
            <a:ext cx="1351129" cy="131453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C9F94FE-7FF4-466C-B182-CCCB588A615B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8168752" y="1416353"/>
            <a:ext cx="1351129" cy="131453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298DEF3-D15C-4204-B0BA-7B4A8B26079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7562310" y="4431175"/>
            <a:ext cx="1351129" cy="131453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935323B6-7447-406C-B6B2-FFE3A62B1D0B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8930906" y="4431175"/>
            <a:ext cx="1351129" cy="13145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272186-78DA-3EDE-6925-C97932779972}"/>
              </a:ext>
            </a:extLst>
          </p:cNvPr>
          <p:cNvSpPr txBox="1"/>
          <p:nvPr/>
        </p:nvSpPr>
        <p:spPr>
          <a:xfrm>
            <a:off x="4420553" y="6216134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vào</a:t>
            </a:r>
            <a:r>
              <a:rPr lang="en-US" dirty="0"/>
              <a:t> 1 </a:t>
            </a:r>
            <a:r>
              <a:rPr lang="en-US" dirty="0" err="1"/>
              <a:t>trong</a:t>
            </a:r>
            <a:r>
              <a:rPr lang="en-US" dirty="0"/>
              <a:t> </a:t>
            </a:r>
            <a:r>
              <a:rPr lang="en-US" dirty="0" err="1"/>
              <a:t>các</a:t>
            </a:r>
            <a:r>
              <a:rPr lang="en-US" dirty="0"/>
              <a:t> </a:t>
            </a:r>
            <a:r>
              <a:rPr lang="en-US" dirty="0" err="1"/>
              <a:t>hộp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04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00"/>
                            </p:stCondLst>
                            <p:childTnLst>
                              <p:par>
                                <p:cTn id="10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6EF49F0-3E4E-4DAB-A9D0-B64D84494020}"/>
              </a:ext>
            </a:extLst>
          </p:cNvPr>
          <p:cNvSpPr/>
          <p:nvPr/>
        </p:nvSpPr>
        <p:spPr>
          <a:xfrm>
            <a:off x="339282" y="256675"/>
            <a:ext cx="2871536" cy="83419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May </a:t>
            </a:r>
            <a:r>
              <a:rPr kumimoji="0" lang="en-US" sz="39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UVN Van" panose="00000400000000000000" pitchFamily="2" charset="0"/>
                <a:ea typeface="+mn-ea"/>
                <a:cs typeface="+mn-cs"/>
              </a:rPr>
              <a:t>mắn</a:t>
            </a:r>
            <a:endParaRPr kumimoji="0" lang="en-US" sz="39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20000"/>
                  <a:lumOff val="80000"/>
                </a:srgbClr>
              </a:solidFill>
              <a:effectLst/>
              <a:uLnTx/>
              <a:uFillTx/>
              <a:latin typeface="UVN Van" panose="00000400000000000000" pitchFamily="2" charset="0"/>
              <a:ea typeface="+mn-ea"/>
              <a:cs typeface="+mn-cs"/>
            </a:endParaRPr>
          </a:p>
        </p:txBody>
      </p:sp>
      <p:sp>
        <p:nvSpPr>
          <p:cNvPr id="3" name="Arrow: Right 2">
            <a:hlinkClick r:id="rId4" action="ppaction://hlinksldjump"/>
            <a:extLst>
              <a:ext uri="{FF2B5EF4-FFF2-40B4-BE49-F238E27FC236}">
                <a16:creationId xmlns:a16="http://schemas.microsoft.com/office/drawing/2014/main" id="{46509BEF-3D0F-4504-A204-E8B9F3FC9A0F}"/>
              </a:ext>
            </a:extLst>
          </p:cNvPr>
          <p:cNvSpPr/>
          <p:nvPr/>
        </p:nvSpPr>
        <p:spPr>
          <a:xfrm>
            <a:off x="11373849" y="6256421"/>
            <a:ext cx="753979" cy="569495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A1CC65-93B5-4D98-AE96-C560685794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63031" y1="58167" x2="63031" y2="58167"/>
                        <a14:foregroundMark x1="71719" y1="43000" x2="71719" y2="43000"/>
                        <a14:foregroundMark x1="91497" y1="37667" x2="91497" y2="37667"/>
                        <a14:foregroundMark x1="97227" y1="48167" x2="97227" y2="48167"/>
                        <a14:foregroundMark x1="90018" y1="61333" x2="90018" y2="61333"/>
                        <a14:foregroundMark x1="71904" y1="66833" x2="71904" y2="66833"/>
                        <a14:foregroundMark x1="62847" y1="81000" x2="62847" y2="81000"/>
                        <a14:foregroundMark x1="72643" y1="91167" x2="72643" y2="91167"/>
                        <a14:foregroundMark x1="90388" y1="87000" x2="90388" y2="87000"/>
                        <a14:foregroundMark x1="95749" y1="70167" x2="95749" y2="70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7997" y="928048"/>
            <a:ext cx="4510050" cy="50019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236CAC-63A6-459D-A6D1-D4BE39538D4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3009002" y="1828891"/>
            <a:ext cx="2167292" cy="21085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5C31C4-584B-4087-A7B8-7DA7E06EFBB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5323159" y="1828891"/>
            <a:ext cx="2167292" cy="21085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84B75BB-B404-41BA-8113-BF9F87AA199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7626155" y="1828891"/>
            <a:ext cx="2167292" cy="21085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F839D29-7868-4F9D-9FE8-BFDC1AE5F69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4171661" y="3701994"/>
            <a:ext cx="2167292" cy="21085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E311F89-F31C-41BF-A678-B20880B2EB9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915" b="92908" l="6206" r="96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3" t="7018" r="6948" b="7018"/>
          <a:stretch/>
        </p:blipFill>
        <p:spPr>
          <a:xfrm>
            <a:off x="6527620" y="3701994"/>
            <a:ext cx="2167292" cy="2108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630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eng-wow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ieng-tinh-tin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E964AE15-4EBB-4B9F-BCA8-DBCF9AA8E70F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0692" y="3890075"/>
            <a:ext cx="2731018" cy="409653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7C9BE7B2-487F-CF0F-4845-946184E10BC3}"/>
              </a:ext>
            </a:extLst>
          </p:cNvPr>
          <p:cNvGrpSpPr/>
          <p:nvPr/>
        </p:nvGrpSpPr>
        <p:grpSpPr>
          <a:xfrm>
            <a:off x="3249286" y="-282911"/>
            <a:ext cx="5110664" cy="3407109"/>
            <a:chOff x="3281943" y="-108739"/>
            <a:chExt cx="5110664" cy="3407109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14695B03-BE59-4876-8B51-843B3C0B25C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81943" y="-108739"/>
              <a:ext cx="5110664" cy="340710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7E0434CE-B924-9298-5978-1D43D6E81B43}"/>
                </a:ext>
              </a:extLst>
            </p:cNvPr>
            <p:cNvSpPr txBox="1"/>
            <p:nvPr/>
          </p:nvSpPr>
          <p:spPr>
            <a:xfrm>
              <a:off x="4358534" y="1133150"/>
              <a:ext cx="295748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5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70AD47">
                      <a:lumMod val="75000"/>
                    </a:srgbClr>
                  </a:solidFill>
                  <a:effectLst/>
                  <a:uLnTx/>
                  <a:uFillTx/>
                  <a:latin typeface="Cambria" panose="02040503050406030204" pitchFamily="18" charset="0"/>
                  <a:cs typeface="Arial" panose="020B0604020202020204" pitchFamily="34" charset="0"/>
                </a:rPr>
                <a:t>Dặn</a:t>
              </a:r>
              <a:r>
                <a:rPr kumimoji="0" lang="en-US" sz="5400" b="1" i="0" u="none" strike="noStrike" kern="1200" cap="none" spc="0" normalizeH="0" baseline="0" noProof="0" dirty="0">
                  <a:ln>
                    <a:noFill/>
                  </a:ln>
                  <a:solidFill>
                    <a:srgbClr val="70AD47">
                      <a:lumMod val="75000"/>
                    </a:srgbClr>
                  </a:solidFill>
                  <a:effectLst/>
                  <a:uLnTx/>
                  <a:uFillTx/>
                  <a:latin typeface="Cambria" panose="02040503050406030204" pitchFamily="18" charset="0"/>
                  <a:cs typeface="Arial" panose="020B0604020202020204" pitchFamily="34" charset="0"/>
                </a:rPr>
                <a:t> </a:t>
              </a:r>
              <a:r>
                <a:rPr kumimoji="0" lang="en-US" sz="54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70AD47">
                      <a:lumMod val="75000"/>
                    </a:srgbClr>
                  </a:solidFill>
                  <a:effectLst/>
                  <a:uLnTx/>
                  <a:uFillTx/>
                  <a:latin typeface="Cambria" panose="02040503050406030204" pitchFamily="18" charset="0"/>
                  <a:cs typeface="Arial" panose="020B0604020202020204" pitchFamily="34" charset="0"/>
                </a:rPr>
                <a:t>dò</a:t>
              </a:r>
              <a:endPara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Arial" panose="020B0604020202020204" pitchFamily="34" charset="0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4911CA9-C533-E8CF-DA0D-BB78C8C20FFE}"/>
              </a:ext>
            </a:extLst>
          </p:cNvPr>
          <p:cNvSpPr txBox="1"/>
          <p:nvPr/>
        </p:nvSpPr>
        <p:spPr>
          <a:xfrm>
            <a:off x="3115427" y="2424377"/>
            <a:ext cx="9723559" cy="22579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US" sz="50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Ôn</a:t>
            </a:r>
            <a:r>
              <a:rPr kumimoji="0" lang="en-US" sz="5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 </a:t>
            </a:r>
            <a:r>
              <a:rPr kumimoji="0" lang="en-US" sz="5000" b="1" i="0" u="none" strike="noStrike" kern="1200" cap="none" spc="0" normalizeH="0" baseline="0" noProof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lại</a:t>
            </a:r>
            <a:r>
              <a:rPr kumimoji="0" lang="en-US" sz="5000" b="1" i="0" u="none" strike="noStrike" kern="1200" cap="none" spc="0" normalizeH="0" baseline="0" noProof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 bài</a:t>
            </a:r>
            <a:endParaRPr kumimoji="0" lang="en-US" sz="5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mbria" panose="02040503050406030204" pitchFamily="18" charset="0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US" sz="50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+mn-ea"/>
                <a:cs typeface="+mn-cs"/>
              </a:rPr>
              <a:t>Chuẩn</a:t>
            </a:r>
            <a:r>
              <a:rPr kumimoji="0" lang="en-US" sz="5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ea typeface="+mn-ea"/>
                <a:cs typeface="+mn-cs"/>
              </a:rPr>
              <a:t> b</a:t>
            </a:r>
            <a:r>
              <a:rPr kumimoji="0" lang="en-US" sz="5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ị </a:t>
            </a:r>
            <a:r>
              <a:rPr kumimoji="0" lang="en-US" sz="50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bài</a:t>
            </a:r>
            <a:r>
              <a:rPr kumimoji="0" lang="en-US" sz="5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 </a:t>
            </a:r>
            <a:r>
              <a:rPr kumimoji="0" lang="en-US" sz="50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tiếp</a:t>
            </a:r>
            <a:r>
              <a:rPr kumimoji="0" lang="en-US" sz="5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 </a:t>
            </a:r>
            <a:r>
              <a:rPr kumimoji="0" lang="en-US" sz="50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mbria" panose="02040503050406030204" pitchFamily="18" charset="0"/>
                <a:cs typeface="+mn-cs"/>
              </a:rPr>
              <a:t>theo</a:t>
            </a:r>
            <a:endParaRPr kumimoji="0" lang="en-US" sz="5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mbria" panose="02040503050406030204" pitchFamily="18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5F521A-3051-4704-823E-BD03DCA543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481802" y="887431"/>
            <a:ext cx="6096012" cy="6096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0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5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7024A99-DAF3-6AB3-A892-417C5720F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66" y="467480"/>
            <a:ext cx="9946096" cy="4355589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223" y="3500021"/>
            <a:ext cx="4866777" cy="289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949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自定义设计方案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思源黑体 CN Medium">
      <a:majorFont>
        <a:latin typeface="思源黑体 CN Medium"/>
        <a:ea typeface="思源黑体 CN Medium"/>
        <a:cs typeface=""/>
      </a:majorFont>
      <a:minorFont>
        <a:latin typeface="Arial"/>
        <a:ea typeface="思源黑体 CN Medium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思源黑体 CN Medium">
      <a:majorFont>
        <a:latin typeface="思源黑体 CN Medium"/>
        <a:ea typeface="思源黑体 CN Medium"/>
        <a:cs typeface=""/>
      </a:majorFont>
      <a:minorFont>
        <a:latin typeface="Arial"/>
        <a:ea typeface="思源黑体 CN Medium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7_Find a Rainbow Day by Slidesgo">
  <a:themeElements>
    <a:clrScheme name="Simple Light">
      <a:dk1>
        <a:srgbClr val="434343"/>
      </a:dk1>
      <a:lt1>
        <a:srgbClr val="E1FDFF"/>
      </a:lt1>
      <a:dk2>
        <a:srgbClr val="FF7D7D"/>
      </a:dk2>
      <a:lt2>
        <a:srgbClr val="6AA0FF"/>
      </a:lt2>
      <a:accent1>
        <a:srgbClr val="FFBE5D"/>
      </a:accent1>
      <a:accent2>
        <a:srgbClr val="E8AEFF"/>
      </a:accent2>
      <a:accent3>
        <a:srgbClr val="6FFFBC"/>
      </a:accent3>
      <a:accent4>
        <a:srgbClr val="FFE340"/>
      </a:accent4>
      <a:accent5>
        <a:srgbClr val="00E8ED"/>
      </a:accent5>
      <a:accent6>
        <a:srgbClr val="FFFFB5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692</Words>
  <Application>Microsoft Office PowerPoint</Application>
  <PresentationFormat>Widescreen</PresentationFormat>
  <Paragraphs>141</Paragraphs>
  <Slides>30</Slides>
  <Notes>3</Notes>
  <HiddenSlides>0</HiddenSlides>
  <MMClips>11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30</vt:i4>
      </vt:variant>
    </vt:vector>
  </HeadingPairs>
  <TitlesOfParts>
    <vt:vector size="45" baseType="lpstr">
      <vt:lpstr>Gochi Hand</vt:lpstr>
      <vt:lpstr>UVN Van</vt:lpstr>
      <vt:lpstr>思源黑体</vt:lpstr>
      <vt:lpstr>.VnArial</vt:lpstr>
      <vt:lpstr>Arial</vt:lpstr>
      <vt:lpstr>Calibri</vt:lpstr>
      <vt:lpstr>Calibri Light</vt:lpstr>
      <vt:lpstr>Cambria</vt:lpstr>
      <vt:lpstr>Tahoma</vt:lpstr>
      <vt:lpstr>Ubuntu</vt:lpstr>
      <vt:lpstr>1_自定义设计方案</vt:lpstr>
      <vt:lpstr>2_Office 主题​​</vt:lpstr>
      <vt:lpstr>3_Office 主题​​</vt:lpstr>
      <vt:lpstr>17_Find a Rainbow Day by Slidesgo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Trò chơi vòng quay kì diệu</vt:lpstr>
      <vt:lpstr>Vòng quay  kì diệu</vt:lpstr>
      <vt:lpstr>Cách chơi:</vt:lpstr>
      <vt:lpstr>Hôm nay là Thứ 2 thì ngày mai là thứ mấy?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thao</dc:creator>
  <cp:lastModifiedBy>Thao Tran</cp:lastModifiedBy>
  <cp:revision>39</cp:revision>
  <dcterms:created xsi:type="dcterms:W3CDTF">2022-01-03T10:47:56Z</dcterms:created>
  <dcterms:modified xsi:type="dcterms:W3CDTF">2025-03-31T04:10:40Z</dcterms:modified>
</cp:coreProperties>
</file>