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  <p:sldMasterId id="2147483711" r:id="rId4"/>
    <p:sldMasterId id="2147483763" r:id="rId5"/>
    <p:sldMasterId id="2147483779" r:id="rId6"/>
    <p:sldMasterId id="2147483792" r:id="rId7"/>
  </p:sldMasterIdLst>
  <p:notesMasterIdLst>
    <p:notesMasterId r:id="rId29"/>
  </p:notesMasterIdLst>
  <p:sldIdLst>
    <p:sldId id="292" r:id="rId8"/>
    <p:sldId id="259" r:id="rId9"/>
    <p:sldId id="293" r:id="rId10"/>
    <p:sldId id="294" r:id="rId11"/>
    <p:sldId id="262" r:id="rId12"/>
    <p:sldId id="256" r:id="rId13"/>
    <p:sldId id="636" r:id="rId14"/>
    <p:sldId id="271" r:id="rId15"/>
    <p:sldId id="647" r:id="rId16"/>
    <p:sldId id="280" r:id="rId17"/>
    <p:sldId id="274" r:id="rId18"/>
    <p:sldId id="648" r:id="rId19"/>
    <p:sldId id="275" r:id="rId20"/>
    <p:sldId id="267" r:id="rId21"/>
    <p:sldId id="288" r:id="rId22"/>
    <p:sldId id="283" r:id="rId23"/>
    <p:sldId id="284" r:id="rId24"/>
    <p:sldId id="285" r:id="rId25"/>
    <p:sldId id="295" r:id="rId26"/>
    <p:sldId id="287" r:id="rId27"/>
    <p:sldId id="28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57BEA0-E735-4F24-8CFD-6539677F00A5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745039-BB4E-443C-BD25-4090E75BA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04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903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</a:t>
            </a:r>
            <a:r>
              <a:rPr lang="en-US" baseline="0"/>
              <a:t> cô đừng quạo vì sao bảng nó nhỏ nha. Hết diện tích rồi nên k thể to hơn được nữa ạ.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572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196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Hình</a:t>
            </a:r>
            <a:r>
              <a:rPr lang="en-US" baseline="0"/>
              <a:t> như là hình con chó phải k thầy cô ơi. Mn tự hình dung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956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70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462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0748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63" indent="0" algn="ctr">
              <a:buNone/>
              <a:defRPr sz="2000"/>
            </a:lvl2pPr>
            <a:lvl3pPr marL="914126" indent="0" algn="ctr">
              <a:buNone/>
              <a:defRPr sz="1800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002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904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780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275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63" indent="0">
              <a:buNone/>
              <a:defRPr sz="2000" b="1"/>
            </a:lvl2pPr>
            <a:lvl3pPr marL="914126" indent="0">
              <a:buNone/>
              <a:defRPr sz="1800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032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365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6613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096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3605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400"/>
            </a:lvl3pPr>
            <a:lvl4pPr marL="1371189" indent="0">
              <a:buNone/>
              <a:defRPr sz="2000"/>
            </a:lvl4pPr>
            <a:lvl5pPr marL="1828251" indent="0">
              <a:buNone/>
              <a:defRPr sz="2000"/>
            </a:lvl5pPr>
            <a:lvl6pPr marL="2285314" indent="0">
              <a:buNone/>
              <a:defRPr sz="2000"/>
            </a:lvl6pPr>
            <a:lvl7pPr marL="2742377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944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9178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7374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00104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90861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9942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99250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77157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6362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4529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1649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4950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28447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6364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51373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39415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13245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4495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44303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1041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4033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6762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86191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38935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09629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32906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90390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892367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2836076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9730648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9212120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218416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3759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8300118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29777719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2111375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6456136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86270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1242263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5531070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28991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27793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11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955414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74533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5404759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127981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608498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0883317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1367025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15981355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874598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9385774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5072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60972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1681470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6373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9448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596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965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0100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41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9551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790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75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74082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43055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918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41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179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283028" y="365125"/>
            <a:ext cx="11625943" cy="6220732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776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3595AD-C1AF-464B-BF1D-D978AB1522A0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06/10/2023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59324C-55AC-4911-B37D-63229F4D30F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280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52027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700" r:id="rId2"/>
    <p:sldLayoutId id="2147483701" r:id="rId3"/>
    <p:sldLayoutId id="2147483702" r:id="rId4"/>
    <p:sldLayoutId id="2147483703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39256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24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18450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21580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98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emf"/><Relationship Id="rId11" Type="http://schemas.openxmlformats.org/officeDocument/2006/relationships/image" Target="../media/image28.png"/><Relationship Id="rId5" Type="http://schemas.openxmlformats.org/officeDocument/2006/relationships/image" Target="../media/image22.emf"/><Relationship Id="rId10" Type="http://schemas.openxmlformats.org/officeDocument/2006/relationships/image" Target="../media/image27.emf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34.xml"/><Relationship Id="rId7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slide" Target="slide1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6.xml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34.png"/><Relationship Id="rId12" Type="http://schemas.microsoft.com/office/2007/relationships/hdphoto" Target="../media/hdphoto6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jpg"/><Relationship Id="rId11" Type="http://schemas.openxmlformats.org/officeDocument/2006/relationships/image" Target="../media/image36.png"/><Relationship Id="rId5" Type="http://schemas.openxmlformats.org/officeDocument/2006/relationships/audio" Target="../media/audio4.wav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35.png"/><Relationship Id="rId1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2.xml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34.png"/><Relationship Id="rId12" Type="http://schemas.microsoft.com/office/2007/relationships/hdphoto" Target="../media/hdphoto7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jpg"/><Relationship Id="rId11" Type="http://schemas.openxmlformats.org/officeDocument/2006/relationships/image" Target="../media/image37.png"/><Relationship Id="rId5" Type="http://schemas.openxmlformats.org/officeDocument/2006/relationships/audio" Target="../media/audio3.wav"/><Relationship Id="rId10" Type="http://schemas.microsoft.com/office/2007/relationships/hdphoto" Target="../media/hdphoto5.wdp"/><Relationship Id="rId4" Type="http://schemas.openxmlformats.org/officeDocument/2006/relationships/audio" Target="../media/audio4.wav"/><Relationship Id="rId9" Type="http://schemas.openxmlformats.org/officeDocument/2006/relationships/image" Target="../media/image35.png"/><Relationship Id="rId1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5.xml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34.png"/><Relationship Id="rId12" Type="http://schemas.microsoft.com/office/2007/relationships/hdphoto" Target="../media/hdphoto8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jpg"/><Relationship Id="rId11" Type="http://schemas.openxmlformats.org/officeDocument/2006/relationships/image" Target="../media/image38.png"/><Relationship Id="rId5" Type="http://schemas.openxmlformats.org/officeDocument/2006/relationships/audio" Target="../media/audio3.wav"/><Relationship Id="rId10" Type="http://schemas.microsoft.com/office/2007/relationships/hdphoto" Target="../media/hdphoto5.wdp"/><Relationship Id="rId4" Type="http://schemas.openxmlformats.org/officeDocument/2006/relationships/audio" Target="../media/audio4.wav"/><Relationship Id="rId9" Type="http://schemas.openxmlformats.org/officeDocument/2006/relationships/image" Target="../media/image35.png"/><Relationship Id="rId1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3.xml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34.png"/><Relationship Id="rId12" Type="http://schemas.microsoft.com/office/2007/relationships/hdphoto" Target="../media/hdphoto9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jpg"/><Relationship Id="rId11" Type="http://schemas.openxmlformats.org/officeDocument/2006/relationships/image" Target="../media/image39.png"/><Relationship Id="rId5" Type="http://schemas.openxmlformats.org/officeDocument/2006/relationships/audio" Target="../media/audio4.wav"/><Relationship Id="rId15" Type="http://schemas.openxmlformats.org/officeDocument/2006/relationships/image" Target="../media/image40.pn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35.png"/><Relationship Id="rId1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12" Type="http://schemas.openxmlformats.org/officeDocument/2006/relationships/image" Target="../media/image4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emf"/><Relationship Id="rId11" Type="http://schemas.openxmlformats.org/officeDocument/2006/relationships/image" Target="../media/image28.png"/><Relationship Id="rId5" Type="http://schemas.openxmlformats.org/officeDocument/2006/relationships/image" Target="../media/image22.emf"/><Relationship Id="rId10" Type="http://schemas.openxmlformats.org/officeDocument/2006/relationships/image" Target="../media/image27.emf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395" y="1095670"/>
            <a:ext cx="4729603" cy="36104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764" y="2328706"/>
            <a:ext cx="3916272" cy="46978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3352" y="1763752"/>
            <a:ext cx="3159268" cy="1892142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cần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hai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củ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cà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rốt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để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chuẩn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bị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bữa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tối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.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giúp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5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nhé</a:t>
            </a:r>
            <a:r>
              <a:rPr kumimoji="0" lang="en-US" sz="25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sp>
        <p:nvSpPr>
          <p:cNvPr id="5" name="Rectangle 4"/>
          <p:cNvSpPr/>
          <p:nvPr/>
        </p:nvSpPr>
        <p:spPr>
          <a:xfrm>
            <a:off x="4419542" y="2267770"/>
            <a:ext cx="3313078" cy="830697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Xin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chào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0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0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911272" y="1019552"/>
            <a:ext cx="5675661" cy="3762656"/>
            <a:chOff x="1323833" y="429251"/>
            <a:chExt cx="7352881" cy="417469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833" y="429251"/>
              <a:ext cx="7352881" cy="417469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710390" y="1866644"/>
              <a:ext cx="4729446" cy="1023929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-93"/>
                  <a:ea typeface="+mn-ea"/>
                  <a:cs typeface="+mn-cs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808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DDD6FFB-AE7B-21E3-F169-D65AA61C5BA5}"/>
              </a:ext>
            </a:extLst>
          </p:cNvPr>
          <p:cNvGraphicFramePr>
            <a:graphicFrameLocks noGrp="1"/>
          </p:cNvGraphicFramePr>
          <p:nvPr/>
        </p:nvGraphicFramePr>
        <p:xfrm>
          <a:off x="2641600" y="381000"/>
          <a:ext cx="9245600" cy="609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4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itle 4">
            <a:extLst>
              <a:ext uri="{FF2B5EF4-FFF2-40B4-BE49-F238E27FC236}">
                <a16:creationId xmlns:a16="http://schemas.microsoft.com/office/drawing/2014/main" id="{B1935096-C15E-3FFB-FA27-754692E94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932392"/>
            <a:ext cx="1828800" cy="3352800"/>
          </a:xfrm>
        </p:spPr>
        <p:txBody>
          <a:bodyPr>
            <a:noAutofit/>
          </a:bodyPr>
          <a:lstStyle/>
          <a:p>
            <a:pPr algn="ctr"/>
            <a:r>
              <a:rPr lang="en-US" sz="3200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còn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thiếu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bảng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từ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1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100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DD9527D-017C-96CD-9270-84D2F29AAF2C}"/>
              </a:ext>
            </a:extLst>
          </p:cNvPr>
          <p:cNvSpPr/>
          <p:nvPr/>
        </p:nvSpPr>
        <p:spPr>
          <a:xfrm>
            <a:off x="89642" y="603250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21EAE1-2EF4-3050-A77E-B99712FA1AB1}"/>
              </a:ext>
            </a:extLst>
          </p:cNvPr>
          <p:cNvGrpSpPr/>
          <p:nvPr/>
        </p:nvGrpSpPr>
        <p:grpSpPr>
          <a:xfrm>
            <a:off x="7315200" y="990601"/>
            <a:ext cx="843808" cy="640343"/>
            <a:chOff x="593638" y="2994597"/>
            <a:chExt cx="632856" cy="48025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E3C433B-DC41-4F99-5F5D-6F6E56998EE1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78984A7-435E-7961-6631-86E1074C4F34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16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F94C2B6-2D40-22EC-8C95-C0F0F6069313}"/>
              </a:ext>
            </a:extLst>
          </p:cNvPr>
          <p:cNvGrpSpPr/>
          <p:nvPr/>
        </p:nvGrpSpPr>
        <p:grpSpPr>
          <a:xfrm>
            <a:off x="11074400" y="969628"/>
            <a:ext cx="843808" cy="640343"/>
            <a:chOff x="593638" y="2994597"/>
            <a:chExt cx="632856" cy="48025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83D4D78-5A84-49FA-9276-D0BDCB7A7203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DF682B1-908F-9D36-3C2A-4336094DF8B4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20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E2B831-40AA-4730-AE07-559517EF364B}"/>
              </a:ext>
            </a:extLst>
          </p:cNvPr>
          <p:cNvGrpSpPr/>
          <p:nvPr/>
        </p:nvGrpSpPr>
        <p:grpSpPr>
          <a:xfrm>
            <a:off x="8294475" y="1585181"/>
            <a:ext cx="843808" cy="640343"/>
            <a:chOff x="593638" y="2994597"/>
            <a:chExt cx="632856" cy="48025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CAD2A1D-7A9F-24DE-14A0-ECB2C87B779C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59892E9-BA76-1255-1631-F6C77E60E30F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27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3F771C3-5B81-EBA7-733B-40CA8B755FD4}"/>
              </a:ext>
            </a:extLst>
          </p:cNvPr>
          <p:cNvGrpSpPr/>
          <p:nvPr/>
        </p:nvGrpSpPr>
        <p:grpSpPr>
          <a:xfrm>
            <a:off x="10145925" y="1606154"/>
            <a:ext cx="843808" cy="640343"/>
            <a:chOff x="593638" y="2994597"/>
            <a:chExt cx="632856" cy="48025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1EDF14F-1B38-6894-BFCA-D24001704994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5171EF-070E-7B8E-5C4C-6B03E5887610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29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07551CE-C26B-9DEA-C9B1-7044B8AEFA90}"/>
              </a:ext>
            </a:extLst>
          </p:cNvPr>
          <p:cNvGrpSpPr/>
          <p:nvPr/>
        </p:nvGrpSpPr>
        <p:grpSpPr>
          <a:xfrm>
            <a:off x="5520267" y="2183801"/>
            <a:ext cx="843808" cy="640343"/>
            <a:chOff x="593638" y="2994597"/>
            <a:chExt cx="632856" cy="48025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EED64E6-32A1-28B5-44E2-B88590556CF5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7B19C89-F1D3-8C52-4D6D-A1949758E70D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34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96538D0-FA10-E3A6-4931-E8942354D31D}"/>
              </a:ext>
            </a:extLst>
          </p:cNvPr>
          <p:cNvGrpSpPr/>
          <p:nvPr/>
        </p:nvGrpSpPr>
        <p:grpSpPr>
          <a:xfrm>
            <a:off x="8311408" y="2213628"/>
            <a:ext cx="843808" cy="640343"/>
            <a:chOff x="593638" y="2994597"/>
            <a:chExt cx="632856" cy="48025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F9A6627-74AE-2180-F502-BBE07BACA59A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0CAD98C-7E20-ADF2-E07E-F22FE576DA67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37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A59FBB7-F043-C627-E676-2884287FC4ED}"/>
              </a:ext>
            </a:extLst>
          </p:cNvPr>
          <p:cNvGrpSpPr/>
          <p:nvPr/>
        </p:nvGrpSpPr>
        <p:grpSpPr>
          <a:xfrm>
            <a:off x="4619941" y="2799354"/>
            <a:ext cx="843808" cy="640343"/>
            <a:chOff x="593638" y="2994597"/>
            <a:chExt cx="632856" cy="48025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A7C48B4-4161-4B14-132A-8CA85824B07D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86BE671-ECCA-350A-36D3-AAC8C11A4B32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43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7415127-FF90-B2FD-1188-FDA3875F9978}"/>
              </a:ext>
            </a:extLst>
          </p:cNvPr>
          <p:cNvGrpSpPr/>
          <p:nvPr/>
        </p:nvGrpSpPr>
        <p:grpSpPr>
          <a:xfrm>
            <a:off x="9206016" y="2816336"/>
            <a:ext cx="843808" cy="640343"/>
            <a:chOff x="593638" y="2994597"/>
            <a:chExt cx="632856" cy="48025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7C9974D-6DCA-7F37-7A68-1FFF9280F15B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DA550ED-4B36-BE73-4F76-08A3BABC4513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48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1FCD98E-314C-9060-247B-894B9FF2EAEC}"/>
              </a:ext>
            </a:extLst>
          </p:cNvPr>
          <p:cNvGrpSpPr/>
          <p:nvPr/>
        </p:nvGrpSpPr>
        <p:grpSpPr>
          <a:xfrm>
            <a:off x="5508491" y="3431889"/>
            <a:ext cx="843808" cy="640343"/>
            <a:chOff x="593638" y="2994597"/>
            <a:chExt cx="632856" cy="480257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7E37C5C-82E7-8C9E-618C-F7852746F3EF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D3F6C69-2108-CE6B-6F52-27DB1AC07BD4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54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9D1FB75-9ED5-23A6-45EF-02E458179C1D}"/>
              </a:ext>
            </a:extLst>
          </p:cNvPr>
          <p:cNvGrpSpPr/>
          <p:nvPr/>
        </p:nvGrpSpPr>
        <p:grpSpPr>
          <a:xfrm>
            <a:off x="8277541" y="3433680"/>
            <a:ext cx="843808" cy="640343"/>
            <a:chOff x="593638" y="2994597"/>
            <a:chExt cx="632856" cy="480257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DC0DF6B-450B-810C-7318-1698408E0395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0940C56-4766-6664-342B-0132AABC758A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57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1CB0580-859D-86D5-1530-D89894671C16}"/>
              </a:ext>
            </a:extLst>
          </p:cNvPr>
          <p:cNvGrpSpPr/>
          <p:nvPr/>
        </p:nvGrpSpPr>
        <p:grpSpPr>
          <a:xfrm>
            <a:off x="4581445" y="4039933"/>
            <a:ext cx="843808" cy="640343"/>
            <a:chOff x="593638" y="2994597"/>
            <a:chExt cx="632856" cy="480257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5C88F53-0818-F665-E177-C76ED7A84455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858BD79-F1B1-D0D2-E212-90902D400DA8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63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E66A43C-19B1-B40A-C0C2-1AFECEAC8229}"/>
              </a:ext>
            </a:extLst>
          </p:cNvPr>
          <p:cNvGrpSpPr/>
          <p:nvPr/>
        </p:nvGrpSpPr>
        <p:grpSpPr>
          <a:xfrm>
            <a:off x="5525424" y="4035893"/>
            <a:ext cx="843808" cy="640343"/>
            <a:chOff x="593638" y="2994597"/>
            <a:chExt cx="632856" cy="480257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6B96D9F-7C73-5751-56AC-7FCA996AD5CE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F02A709-A374-2B14-034D-C1DDD09DE4BB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64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E406ED3-6F7E-9F36-2389-5EA9C1CF1356}"/>
              </a:ext>
            </a:extLst>
          </p:cNvPr>
          <p:cNvGrpSpPr/>
          <p:nvPr/>
        </p:nvGrpSpPr>
        <p:grpSpPr>
          <a:xfrm>
            <a:off x="3737637" y="4651446"/>
            <a:ext cx="843808" cy="640343"/>
            <a:chOff x="593638" y="2994597"/>
            <a:chExt cx="632856" cy="480257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25D5951-8F6D-5003-CFD8-85970ADA0294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86B0EA6-7EB8-BC94-0154-AF79E0504703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72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C3333AA-7DF4-AF92-F564-97EA875071C3}"/>
              </a:ext>
            </a:extLst>
          </p:cNvPr>
          <p:cNvGrpSpPr/>
          <p:nvPr/>
        </p:nvGrpSpPr>
        <p:grpSpPr>
          <a:xfrm>
            <a:off x="7357083" y="4673200"/>
            <a:ext cx="843808" cy="640343"/>
            <a:chOff x="593638" y="2994597"/>
            <a:chExt cx="632856" cy="480257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11DCC36-E393-F702-D9FA-901C10471AA4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DE0A05F-E261-6674-E07E-B642A41D4EFE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76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72880A3-A87D-1A99-1A68-8C8D919D6BC9}"/>
              </a:ext>
            </a:extLst>
          </p:cNvPr>
          <p:cNvGrpSpPr/>
          <p:nvPr/>
        </p:nvGrpSpPr>
        <p:grpSpPr>
          <a:xfrm>
            <a:off x="8255232" y="4640065"/>
            <a:ext cx="843808" cy="640343"/>
            <a:chOff x="593638" y="2994597"/>
            <a:chExt cx="632856" cy="480257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D97319B-EBE5-F0B9-2CE5-70E54B5CFC8C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158C303-5D8E-EDD8-75DD-F03D748D1677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77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7777BCC-12DC-E85C-29AD-464B1F49D7C7}"/>
              </a:ext>
            </a:extLst>
          </p:cNvPr>
          <p:cNvGrpSpPr/>
          <p:nvPr/>
        </p:nvGrpSpPr>
        <p:grpSpPr>
          <a:xfrm>
            <a:off x="9222949" y="5252413"/>
            <a:ext cx="843808" cy="640343"/>
            <a:chOff x="593638" y="2994597"/>
            <a:chExt cx="632856" cy="480257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3CF24E7-0CA9-07F1-6EC3-E3125458105D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084767C-A375-C8BE-8A04-10F32A5B781B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88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7F2FC42-E3EF-FE8B-5511-28E36C456FE1}"/>
              </a:ext>
            </a:extLst>
          </p:cNvPr>
          <p:cNvGrpSpPr/>
          <p:nvPr/>
        </p:nvGrpSpPr>
        <p:grpSpPr>
          <a:xfrm>
            <a:off x="7382933" y="5872054"/>
            <a:ext cx="843808" cy="640343"/>
            <a:chOff x="593638" y="2994597"/>
            <a:chExt cx="632856" cy="480257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3A777AA-4C6A-CA8B-12E2-84993E9956D0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8026551B-F498-39CC-735C-AAD25FB9EC04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96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C8B17A1-E1F0-F56F-9E7D-BA73266321B0}"/>
              </a:ext>
            </a:extLst>
          </p:cNvPr>
          <p:cNvGrpSpPr/>
          <p:nvPr/>
        </p:nvGrpSpPr>
        <p:grpSpPr>
          <a:xfrm>
            <a:off x="9206016" y="5856912"/>
            <a:ext cx="843808" cy="640343"/>
            <a:chOff x="593638" y="2994597"/>
            <a:chExt cx="632856" cy="480257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6C252D8-BF08-EB8B-BA1A-3B684159BB82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defTabSz="1219170"/>
              <a:endPara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E7631AC-0BE9-EDBC-EEF8-585C9E5FA835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2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98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6406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608" y="177799"/>
            <a:ext cx="8619808" cy="5899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55600"/>
            <a:ext cx="3251200" cy="3352800"/>
          </a:xfrm>
        </p:spPr>
        <p:txBody>
          <a:bodyPr>
            <a:normAutofit/>
          </a:bodyPr>
          <a:lstStyle/>
          <a:p>
            <a:pPr algn="just"/>
            <a:r>
              <a:rPr lang="en-US" sz="4000" dirty="0">
                <a:latin typeface="Arial" pitchFamily="34" charset="0"/>
                <a:cs typeface="Arial" pitchFamily="34" charset="0"/>
              </a:rPr>
              <a:t>      Quan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sát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bảng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từ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1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100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đọc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4" name="Oval 3"/>
          <p:cNvSpPr/>
          <p:nvPr/>
        </p:nvSpPr>
        <p:spPr>
          <a:xfrm>
            <a:off x="70592" y="-8467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888067"/>
            <a:ext cx="3251200" cy="33528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a) Các số có hai chữ số giống nhau (ví dụ: 11, 22).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9792" y="4401135"/>
            <a:ext cx="3414816" cy="2192867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b) Các số tròn chục bé hơn 100.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6933" y="5698067"/>
            <a:ext cx="13224933" cy="167063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c) Số lớn nhất có hai chữ số.</a:t>
            </a:r>
          </a:p>
        </p:txBody>
      </p:sp>
      <p:sp>
        <p:nvSpPr>
          <p:cNvPr id="3" name="Oval 2"/>
          <p:cNvSpPr/>
          <p:nvPr/>
        </p:nvSpPr>
        <p:spPr>
          <a:xfrm rot="2009072">
            <a:off x="2616512" y="3096473"/>
            <a:ext cx="9536201" cy="578103"/>
          </a:xfrm>
          <a:custGeom>
            <a:avLst/>
            <a:gdLst>
              <a:gd name="connsiteX0" fmla="*/ 0 w 7151245"/>
              <a:gd name="connsiteY0" fmla="*/ 199741 h 399482"/>
              <a:gd name="connsiteX1" fmla="*/ 3575623 w 7151245"/>
              <a:gd name="connsiteY1" fmla="*/ 0 h 399482"/>
              <a:gd name="connsiteX2" fmla="*/ 7151246 w 7151245"/>
              <a:gd name="connsiteY2" fmla="*/ 199741 h 399482"/>
              <a:gd name="connsiteX3" fmla="*/ 3575623 w 7151245"/>
              <a:gd name="connsiteY3" fmla="*/ 399482 h 399482"/>
              <a:gd name="connsiteX4" fmla="*/ 0 w 7151245"/>
              <a:gd name="connsiteY4" fmla="*/ 199741 h 399482"/>
              <a:gd name="connsiteX0" fmla="*/ 732 w 7151978"/>
              <a:gd name="connsiteY0" fmla="*/ 229297 h 458594"/>
              <a:gd name="connsiteX1" fmla="*/ 3576355 w 7151978"/>
              <a:gd name="connsiteY1" fmla="*/ 29556 h 458594"/>
              <a:gd name="connsiteX2" fmla="*/ 7151978 w 7151978"/>
              <a:gd name="connsiteY2" fmla="*/ 229297 h 458594"/>
              <a:gd name="connsiteX3" fmla="*/ 3576355 w 7151978"/>
              <a:gd name="connsiteY3" fmla="*/ 429038 h 458594"/>
              <a:gd name="connsiteX4" fmla="*/ 732 w 7151978"/>
              <a:gd name="connsiteY4" fmla="*/ 229297 h 458594"/>
              <a:gd name="connsiteX0" fmla="*/ 732 w 7151978"/>
              <a:gd name="connsiteY0" fmla="*/ 229297 h 458594"/>
              <a:gd name="connsiteX1" fmla="*/ 3576355 w 7151978"/>
              <a:gd name="connsiteY1" fmla="*/ 29556 h 458594"/>
              <a:gd name="connsiteX2" fmla="*/ 7151978 w 7151978"/>
              <a:gd name="connsiteY2" fmla="*/ 229297 h 458594"/>
              <a:gd name="connsiteX3" fmla="*/ 3576355 w 7151978"/>
              <a:gd name="connsiteY3" fmla="*/ 429038 h 458594"/>
              <a:gd name="connsiteX4" fmla="*/ 732 w 7151978"/>
              <a:gd name="connsiteY4" fmla="*/ 229297 h 458594"/>
              <a:gd name="connsiteX0" fmla="*/ 732 w 7152011"/>
              <a:gd name="connsiteY0" fmla="*/ 229297 h 458594"/>
              <a:gd name="connsiteX1" fmla="*/ 3576355 w 7152011"/>
              <a:gd name="connsiteY1" fmla="*/ 29556 h 458594"/>
              <a:gd name="connsiteX2" fmla="*/ 7151978 w 7152011"/>
              <a:gd name="connsiteY2" fmla="*/ 229297 h 458594"/>
              <a:gd name="connsiteX3" fmla="*/ 3576355 w 7152011"/>
              <a:gd name="connsiteY3" fmla="*/ 429038 h 458594"/>
              <a:gd name="connsiteX4" fmla="*/ 732 w 7152011"/>
              <a:gd name="connsiteY4" fmla="*/ 229297 h 458594"/>
              <a:gd name="connsiteX0" fmla="*/ 732 w 7152011"/>
              <a:gd name="connsiteY0" fmla="*/ 229297 h 458594"/>
              <a:gd name="connsiteX1" fmla="*/ 3576355 w 7152011"/>
              <a:gd name="connsiteY1" fmla="*/ 29556 h 458594"/>
              <a:gd name="connsiteX2" fmla="*/ 7151978 w 7152011"/>
              <a:gd name="connsiteY2" fmla="*/ 229297 h 458594"/>
              <a:gd name="connsiteX3" fmla="*/ 3576355 w 7152011"/>
              <a:gd name="connsiteY3" fmla="*/ 429038 h 458594"/>
              <a:gd name="connsiteX4" fmla="*/ 732 w 7152011"/>
              <a:gd name="connsiteY4" fmla="*/ 229297 h 458594"/>
              <a:gd name="connsiteX0" fmla="*/ 732 w 7152151"/>
              <a:gd name="connsiteY0" fmla="*/ 240439 h 469736"/>
              <a:gd name="connsiteX1" fmla="*/ 3576355 w 7152151"/>
              <a:gd name="connsiteY1" fmla="*/ 40698 h 469736"/>
              <a:gd name="connsiteX2" fmla="*/ 7151978 w 7152151"/>
              <a:gd name="connsiteY2" fmla="*/ 240439 h 469736"/>
              <a:gd name="connsiteX3" fmla="*/ 3576355 w 7152151"/>
              <a:gd name="connsiteY3" fmla="*/ 440180 h 469736"/>
              <a:gd name="connsiteX4" fmla="*/ 732 w 7152151"/>
              <a:gd name="connsiteY4" fmla="*/ 240439 h 469736"/>
              <a:gd name="connsiteX0" fmla="*/ 732 w 7152151"/>
              <a:gd name="connsiteY0" fmla="*/ 240439 h 474274"/>
              <a:gd name="connsiteX1" fmla="*/ 3576355 w 7152151"/>
              <a:gd name="connsiteY1" fmla="*/ 40698 h 474274"/>
              <a:gd name="connsiteX2" fmla="*/ 7151978 w 7152151"/>
              <a:gd name="connsiteY2" fmla="*/ 240439 h 474274"/>
              <a:gd name="connsiteX3" fmla="*/ 3576355 w 7152151"/>
              <a:gd name="connsiteY3" fmla="*/ 440180 h 474274"/>
              <a:gd name="connsiteX4" fmla="*/ 732 w 7152151"/>
              <a:gd name="connsiteY4" fmla="*/ 240439 h 474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52151" h="474274">
                <a:moveTo>
                  <a:pt x="732" y="240439"/>
                </a:moveTo>
                <a:cubicBezTo>
                  <a:pt x="41193" y="-102206"/>
                  <a:pt x="1601593" y="40698"/>
                  <a:pt x="3576355" y="40698"/>
                </a:cubicBezTo>
                <a:cubicBezTo>
                  <a:pt x="5551117" y="40698"/>
                  <a:pt x="7171419" y="-133982"/>
                  <a:pt x="7151978" y="240439"/>
                </a:cubicBezTo>
                <a:cubicBezTo>
                  <a:pt x="7108829" y="596285"/>
                  <a:pt x="5551117" y="440180"/>
                  <a:pt x="3576355" y="440180"/>
                </a:cubicBezTo>
                <a:cubicBezTo>
                  <a:pt x="1601593" y="440180"/>
                  <a:pt x="-39729" y="583084"/>
                  <a:pt x="732" y="240439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Oval 2"/>
          <p:cNvSpPr/>
          <p:nvPr/>
        </p:nvSpPr>
        <p:spPr>
          <a:xfrm rot="5400000">
            <a:off x="8980081" y="2382182"/>
            <a:ext cx="5274735" cy="679703"/>
          </a:xfrm>
          <a:custGeom>
            <a:avLst/>
            <a:gdLst>
              <a:gd name="connsiteX0" fmla="*/ 0 w 7151245"/>
              <a:gd name="connsiteY0" fmla="*/ 199741 h 399482"/>
              <a:gd name="connsiteX1" fmla="*/ 3575623 w 7151245"/>
              <a:gd name="connsiteY1" fmla="*/ 0 h 399482"/>
              <a:gd name="connsiteX2" fmla="*/ 7151246 w 7151245"/>
              <a:gd name="connsiteY2" fmla="*/ 199741 h 399482"/>
              <a:gd name="connsiteX3" fmla="*/ 3575623 w 7151245"/>
              <a:gd name="connsiteY3" fmla="*/ 399482 h 399482"/>
              <a:gd name="connsiteX4" fmla="*/ 0 w 7151245"/>
              <a:gd name="connsiteY4" fmla="*/ 199741 h 399482"/>
              <a:gd name="connsiteX0" fmla="*/ 732 w 7151978"/>
              <a:gd name="connsiteY0" fmla="*/ 229297 h 458594"/>
              <a:gd name="connsiteX1" fmla="*/ 3576355 w 7151978"/>
              <a:gd name="connsiteY1" fmla="*/ 29556 h 458594"/>
              <a:gd name="connsiteX2" fmla="*/ 7151978 w 7151978"/>
              <a:gd name="connsiteY2" fmla="*/ 229297 h 458594"/>
              <a:gd name="connsiteX3" fmla="*/ 3576355 w 7151978"/>
              <a:gd name="connsiteY3" fmla="*/ 429038 h 458594"/>
              <a:gd name="connsiteX4" fmla="*/ 732 w 7151978"/>
              <a:gd name="connsiteY4" fmla="*/ 229297 h 458594"/>
              <a:gd name="connsiteX0" fmla="*/ 732 w 7151978"/>
              <a:gd name="connsiteY0" fmla="*/ 229297 h 458594"/>
              <a:gd name="connsiteX1" fmla="*/ 3576355 w 7151978"/>
              <a:gd name="connsiteY1" fmla="*/ 29556 h 458594"/>
              <a:gd name="connsiteX2" fmla="*/ 7151978 w 7151978"/>
              <a:gd name="connsiteY2" fmla="*/ 229297 h 458594"/>
              <a:gd name="connsiteX3" fmla="*/ 3576355 w 7151978"/>
              <a:gd name="connsiteY3" fmla="*/ 429038 h 458594"/>
              <a:gd name="connsiteX4" fmla="*/ 732 w 7151978"/>
              <a:gd name="connsiteY4" fmla="*/ 229297 h 458594"/>
              <a:gd name="connsiteX0" fmla="*/ 732 w 7152011"/>
              <a:gd name="connsiteY0" fmla="*/ 229297 h 458594"/>
              <a:gd name="connsiteX1" fmla="*/ 3576355 w 7152011"/>
              <a:gd name="connsiteY1" fmla="*/ 29556 h 458594"/>
              <a:gd name="connsiteX2" fmla="*/ 7151978 w 7152011"/>
              <a:gd name="connsiteY2" fmla="*/ 229297 h 458594"/>
              <a:gd name="connsiteX3" fmla="*/ 3576355 w 7152011"/>
              <a:gd name="connsiteY3" fmla="*/ 429038 h 458594"/>
              <a:gd name="connsiteX4" fmla="*/ 732 w 7152011"/>
              <a:gd name="connsiteY4" fmla="*/ 229297 h 458594"/>
              <a:gd name="connsiteX0" fmla="*/ 732 w 7152011"/>
              <a:gd name="connsiteY0" fmla="*/ 229297 h 458594"/>
              <a:gd name="connsiteX1" fmla="*/ 3576355 w 7152011"/>
              <a:gd name="connsiteY1" fmla="*/ 29556 h 458594"/>
              <a:gd name="connsiteX2" fmla="*/ 7151978 w 7152011"/>
              <a:gd name="connsiteY2" fmla="*/ 229297 h 458594"/>
              <a:gd name="connsiteX3" fmla="*/ 3576355 w 7152011"/>
              <a:gd name="connsiteY3" fmla="*/ 429038 h 458594"/>
              <a:gd name="connsiteX4" fmla="*/ 732 w 7152011"/>
              <a:gd name="connsiteY4" fmla="*/ 229297 h 458594"/>
              <a:gd name="connsiteX0" fmla="*/ 732 w 7152151"/>
              <a:gd name="connsiteY0" fmla="*/ 240439 h 469736"/>
              <a:gd name="connsiteX1" fmla="*/ 3576355 w 7152151"/>
              <a:gd name="connsiteY1" fmla="*/ 40698 h 469736"/>
              <a:gd name="connsiteX2" fmla="*/ 7151978 w 7152151"/>
              <a:gd name="connsiteY2" fmla="*/ 240439 h 469736"/>
              <a:gd name="connsiteX3" fmla="*/ 3576355 w 7152151"/>
              <a:gd name="connsiteY3" fmla="*/ 440180 h 469736"/>
              <a:gd name="connsiteX4" fmla="*/ 732 w 7152151"/>
              <a:gd name="connsiteY4" fmla="*/ 240439 h 469736"/>
              <a:gd name="connsiteX0" fmla="*/ 732 w 7152151"/>
              <a:gd name="connsiteY0" fmla="*/ 240439 h 474274"/>
              <a:gd name="connsiteX1" fmla="*/ 3576355 w 7152151"/>
              <a:gd name="connsiteY1" fmla="*/ 40698 h 474274"/>
              <a:gd name="connsiteX2" fmla="*/ 7151978 w 7152151"/>
              <a:gd name="connsiteY2" fmla="*/ 240439 h 474274"/>
              <a:gd name="connsiteX3" fmla="*/ 3576355 w 7152151"/>
              <a:gd name="connsiteY3" fmla="*/ 440180 h 474274"/>
              <a:gd name="connsiteX4" fmla="*/ 732 w 7152151"/>
              <a:gd name="connsiteY4" fmla="*/ 240439 h 474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52151" h="474274">
                <a:moveTo>
                  <a:pt x="732" y="240439"/>
                </a:moveTo>
                <a:cubicBezTo>
                  <a:pt x="41193" y="-102206"/>
                  <a:pt x="1601593" y="40698"/>
                  <a:pt x="3576355" y="40698"/>
                </a:cubicBezTo>
                <a:cubicBezTo>
                  <a:pt x="5551117" y="40698"/>
                  <a:pt x="7171419" y="-133982"/>
                  <a:pt x="7151978" y="240439"/>
                </a:cubicBezTo>
                <a:cubicBezTo>
                  <a:pt x="7108829" y="596285"/>
                  <a:pt x="5551117" y="440180"/>
                  <a:pt x="3576355" y="440180"/>
                </a:cubicBezTo>
                <a:cubicBezTo>
                  <a:pt x="1601593" y="440180"/>
                  <a:pt x="-39729" y="583084"/>
                  <a:pt x="732" y="240439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Oval 7"/>
          <p:cNvSpPr/>
          <p:nvPr/>
        </p:nvSpPr>
        <p:spPr>
          <a:xfrm>
            <a:off x="10334512" y="5274555"/>
            <a:ext cx="812800" cy="6946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555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3" grpId="0" animBg="1"/>
      <p:bldP spid="3" grpId="1" animBg="1"/>
      <p:bldP spid="9" grpId="0" animBg="1"/>
      <p:bldP spid="9" grpId="1" animBg="1"/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DDD6FFB-AE7B-21E3-F169-D65AA61C5BA5}"/>
              </a:ext>
            </a:extLst>
          </p:cNvPr>
          <p:cNvGraphicFramePr>
            <a:graphicFrameLocks noGrp="1"/>
          </p:cNvGraphicFramePr>
          <p:nvPr/>
        </p:nvGraphicFramePr>
        <p:xfrm>
          <a:off x="2641600" y="381000"/>
          <a:ext cx="9245600" cy="609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4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itle 4">
            <a:extLst>
              <a:ext uri="{FF2B5EF4-FFF2-40B4-BE49-F238E27FC236}">
                <a16:creationId xmlns:a16="http://schemas.microsoft.com/office/drawing/2014/main" id="{B1935096-C15E-3FFB-FA27-754692E94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932392"/>
            <a:ext cx="1828800" cy="3352800"/>
          </a:xfrm>
        </p:spPr>
        <p:txBody>
          <a:bodyPr>
            <a:noAutofit/>
          </a:bodyPr>
          <a:lstStyle/>
          <a:p>
            <a:pPr algn="ctr"/>
            <a:r>
              <a:rPr lang="en-US" sz="3200" dirty="0" err="1">
                <a:latin typeface="Arial" pitchFamily="34" charset="0"/>
                <a:cs typeface="Arial" pitchFamily="34" charset="0"/>
              </a:rPr>
              <a:t>Tìm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còn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thiếu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bảng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từ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1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100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DD9527D-017C-96CD-9270-84D2F29AAF2C}"/>
              </a:ext>
            </a:extLst>
          </p:cNvPr>
          <p:cNvSpPr/>
          <p:nvPr/>
        </p:nvSpPr>
        <p:spPr>
          <a:xfrm>
            <a:off x="89642" y="603250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.VnArial" pitchFamily="34" charset="0"/>
                <a:ea typeface="+mn-ea"/>
                <a:cs typeface="+mn-cs"/>
              </a:rPr>
              <a:t>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21EAE1-2EF4-3050-A77E-B99712FA1AB1}"/>
              </a:ext>
            </a:extLst>
          </p:cNvPr>
          <p:cNvGrpSpPr/>
          <p:nvPr/>
        </p:nvGrpSpPr>
        <p:grpSpPr>
          <a:xfrm>
            <a:off x="7315200" y="990601"/>
            <a:ext cx="843808" cy="640343"/>
            <a:chOff x="593638" y="2994597"/>
            <a:chExt cx="632856" cy="48025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E3C433B-DC41-4F99-5F5D-6F6E56998EE1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78984A7-435E-7961-6631-86E1074C4F34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16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F94C2B6-2D40-22EC-8C95-C0F0F6069313}"/>
              </a:ext>
            </a:extLst>
          </p:cNvPr>
          <p:cNvGrpSpPr/>
          <p:nvPr/>
        </p:nvGrpSpPr>
        <p:grpSpPr>
          <a:xfrm>
            <a:off x="11074400" y="969628"/>
            <a:ext cx="843808" cy="640343"/>
            <a:chOff x="593638" y="2994597"/>
            <a:chExt cx="632856" cy="48025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83D4D78-5A84-49FA-9276-D0BDCB7A7203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DF682B1-908F-9D36-3C2A-4336094DF8B4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20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E2B831-40AA-4730-AE07-559517EF364B}"/>
              </a:ext>
            </a:extLst>
          </p:cNvPr>
          <p:cNvGrpSpPr/>
          <p:nvPr/>
        </p:nvGrpSpPr>
        <p:grpSpPr>
          <a:xfrm>
            <a:off x="8294475" y="1585181"/>
            <a:ext cx="843808" cy="640343"/>
            <a:chOff x="593638" y="2994597"/>
            <a:chExt cx="632856" cy="48025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CAD2A1D-7A9F-24DE-14A0-ECB2C87B779C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59892E9-BA76-1255-1631-F6C77E60E30F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27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3F771C3-5B81-EBA7-733B-40CA8B755FD4}"/>
              </a:ext>
            </a:extLst>
          </p:cNvPr>
          <p:cNvGrpSpPr/>
          <p:nvPr/>
        </p:nvGrpSpPr>
        <p:grpSpPr>
          <a:xfrm>
            <a:off x="10145925" y="1606154"/>
            <a:ext cx="843808" cy="640343"/>
            <a:chOff x="593638" y="2994597"/>
            <a:chExt cx="632856" cy="48025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1EDF14F-1B38-6894-BFCA-D24001704994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A5171EF-070E-7B8E-5C4C-6B03E5887610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29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07551CE-C26B-9DEA-C9B1-7044B8AEFA90}"/>
              </a:ext>
            </a:extLst>
          </p:cNvPr>
          <p:cNvGrpSpPr/>
          <p:nvPr/>
        </p:nvGrpSpPr>
        <p:grpSpPr>
          <a:xfrm>
            <a:off x="5520267" y="2183801"/>
            <a:ext cx="843808" cy="640343"/>
            <a:chOff x="593638" y="2994597"/>
            <a:chExt cx="632856" cy="48025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EED64E6-32A1-28B5-44E2-B88590556CF5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7B19C89-F1D3-8C52-4D6D-A1949758E70D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34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96538D0-FA10-E3A6-4931-E8942354D31D}"/>
              </a:ext>
            </a:extLst>
          </p:cNvPr>
          <p:cNvGrpSpPr/>
          <p:nvPr/>
        </p:nvGrpSpPr>
        <p:grpSpPr>
          <a:xfrm>
            <a:off x="8311408" y="2213628"/>
            <a:ext cx="843808" cy="640343"/>
            <a:chOff x="593638" y="2994597"/>
            <a:chExt cx="632856" cy="48025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F9A6627-74AE-2180-F502-BBE07BACA59A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0CAD98C-7E20-ADF2-E07E-F22FE576DA67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37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A59FBB7-F043-C627-E676-2884287FC4ED}"/>
              </a:ext>
            </a:extLst>
          </p:cNvPr>
          <p:cNvGrpSpPr/>
          <p:nvPr/>
        </p:nvGrpSpPr>
        <p:grpSpPr>
          <a:xfrm>
            <a:off x="4619941" y="2799354"/>
            <a:ext cx="843808" cy="640343"/>
            <a:chOff x="593638" y="2994597"/>
            <a:chExt cx="632856" cy="48025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A7C48B4-4161-4B14-132A-8CA85824B07D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86BE671-ECCA-350A-36D3-AAC8C11A4B32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43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7415127-FF90-B2FD-1188-FDA3875F9978}"/>
              </a:ext>
            </a:extLst>
          </p:cNvPr>
          <p:cNvGrpSpPr/>
          <p:nvPr/>
        </p:nvGrpSpPr>
        <p:grpSpPr>
          <a:xfrm>
            <a:off x="9206016" y="2816336"/>
            <a:ext cx="843808" cy="640343"/>
            <a:chOff x="593638" y="2994597"/>
            <a:chExt cx="632856" cy="48025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7C9974D-6DCA-7F37-7A68-1FFF9280F15B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DA550ED-4B36-BE73-4F76-08A3BABC4513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48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1FCD98E-314C-9060-247B-894B9FF2EAEC}"/>
              </a:ext>
            </a:extLst>
          </p:cNvPr>
          <p:cNvGrpSpPr/>
          <p:nvPr/>
        </p:nvGrpSpPr>
        <p:grpSpPr>
          <a:xfrm>
            <a:off x="5508491" y="3431889"/>
            <a:ext cx="843808" cy="640343"/>
            <a:chOff x="593638" y="2994597"/>
            <a:chExt cx="632856" cy="480257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7E37C5C-82E7-8C9E-618C-F7852746F3EF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D3F6C69-2108-CE6B-6F52-27DB1AC07BD4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54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9D1FB75-9ED5-23A6-45EF-02E458179C1D}"/>
              </a:ext>
            </a:extLst>
          </p:cNvPr>
          <p:cNvGrpSpPr/>
          <p:nvPr/>
        </p:nvGrpSpPr>
        <p:grpSpPr>
          <a:xfrm>
            <a:off x="8277541" y="3433680"/>
            <a:ext cx="843808" cy="640343"/>
            <a:chOff x="593638" y="2994597"/>
            <a:chExt cx="632856" cy="480257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DC0DF6B-450B-810C-7318-1698408E0395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0940C56-4766-6664-342B-0132AABC758A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57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1CB0580-859D-86D5-1530-D89894671C16}"/>
              </a:ext>
            </a:extLst>
          </p:cNvPr>
          <p:cNvGrpSpPr/>
          <p:nvPr/>
        </p:nvGrpSpPr>
        <p:grpSpPr>
          <a:xfrm>
            <a:off x="4581445" y="4039933"/>
            <a:ext cx="843808" cy="640343"/>
            <a:chOff x="593638" y="2994597"/>
            <a:chExt cx="632856" cy="480257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5C88F53-0818-F665-E177-C76ED7A84455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858BD79-F1B1-D0D2-E212-90902D400DA8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63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E66A43C-19B1-B40A-C0C2-1AFECEAC8229}"/>
              </a:ext>
            </a:extLst>
          </p:cNvPr>
          <p:cNvGrpSpPr/>
          <p:nvPr/>
        </p:nvGrpSpPr>
        <p:grpSpPr>
          <a:xfrm>
            <a:off x="5525424" y="4035893"/>
            <a:ext cx="843808" cy="640343"/>
            <a:chOff x="593638" y="2994597"/>
            <a:chExt cx="632856" cy="480257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6B96D9F-7C73-5751-56AC-7FCA996AD5CE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F02A709-A374-2B14-034D-C1DDD09DE4BB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64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E406ED3-6F7E-9F36-2389-5EA9C1CF1356}"/>
              </a:ext>
            </a:extLst>
          </p:cNvPr>
          <p:cNvGrpSpPr/>
          <p:nvPr/>
        </p:nvGrpSpPr>
        <p:grpSpPr>
          <a:xfrm>
            <a:off x="3737637" y="4651446"/>
            <a:ext cx="843808" cy="640343"/>
            <a:chOff x="593638" y="2994597"/>
            <a:chExt cx="632856" cy="480257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25D5951-8F6D-5003-CFD8-85970ADA0294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86B0EA6-7EB8-BC94-0154-AF79E0504703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72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C3333AA-7DF4-AF92-F564-97EA875071C3}"/>
              </a:ext>
            </a:extLst>
          </p:cNvPr>
          <p:cNvGrpSpPr/>
          <p:nvPr/>
        </p:nvGrpSpPr>
        <p:grpSpPr>
          <a:xfrm>
            <a:off x="7357083" y="4673200"/>
            <a:ext cx="843808" cy="640343"/>
            <a:chOff x="593638" y="2994597"/>
            <a:chExt cx="632856" cy="480257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11DCC36-E393-F702-D9FA-901C10471AA4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DE0A05F-E261-6674-E07E-B642A41D4EFE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76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72880A3-A87D-1A99-1A68-8C8D919D6BC9}"/>
              </a:ext>
            </a:extLst>
          </p:cNvPr>
          <p:cNvGrpSpPr/>
          <p:nvPr/>
        </p:nvGrpSpPr>
        <p:grpSpPr>
          <a:xfrm>
            <a:off x="8255232" y="4640065"/>
            <a:ext cx="843808" cy="640343"/>
            <a:chOff x="593638" y="2994597"/>
            <a:chExt cx="632856" cy="480257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D97319B-EBE5-F0B9-2CE5-70E54B5CFC8C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158C303-5D8E-EDD8-75DD-F03D748D1677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77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7777BCC-12DC-E85C-29AD-464B1F49D7C7}"/>
              </a:ext>
            </a:extLst>
          </p:cNvPr>
          <p:cNvGrpSpPr/>
          <p:nvPr/>
        </p:nvGrpSpPr>
        <p:grpSpPr>
          <a:xfrm>
            <a:off x="9222949" y="5252413"/>
            <a:ext cx="843808" cy="640343"/>
            <a:chOff x="593638" y="2994597"/>
            <a:chExt cx="632856" cy="480257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63CF24E7-0CA9-07F1-6EC3-E3125458105D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084767C-A375-C8BE-8A04-10F32A5B781B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88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7F2FC42-E3EF-FE8B-5511-28E36C456FE1}"/>
              </a:ext>
            </a:extLst>
          </p:cNvPr>
          <p:cNvGrpSpPr/>
          <p:nvPr/>
        </p:nvGrpSpPr>
        <p:grpSpPr>
          <a:xfrm>
            <a:off x="7382933" y="5872054"/>
            <a:ext cx="843808" cy="640343"/>
            <a:chOff x="593638" y="2994597"/>
            <a:chExt cx="632856" cy="480257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23A777AA-4C6A-CA8B-12E2-84993E9956D0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8026551B-F498-39CC-735C-AAD25FB9EC04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96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C8B17A1-E1F0-F56F-9E7D-BA73266321B0}"/>
              </a:ext>
            </a:extLst>
          </p:cNvPr>
          <p:cNvGrpSpPr/>
          <p:nvPr/>
        </p:nvGrpSpPr>
        <p:grpSpPr>
          <a:xfrm>
            <a:off x="9206016" y="5856912"/>
            <a:ext cx="843808" cy="640343"/>
            <a:chOff x="593638" y="2994597"/>
            <a:chExt cx="632856" cy="480257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6C252D8-BF08-EB8B-BA1A-3B684159BB82}"/>
                </a:ext>
              </a:extLst>
            </p:cNvPr>
            <p:cNvSpPr txBox="1"/>
            <p:nvPr/>
          </p:nvSpPr>
          <p:spPr>
            <a:xfrm>
              <a:off x="706050" y="3036273"/>
              <a:ext cx="357232" cy="43858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E7631AC-0BE9-EDBC-EEF8-585C9E5FA835}"/>
                </a:ext>
              </a:extLst>
            </p:cNvPr>
            <p:cNvSpPr txBox="1"/>
            <p:nvPr/>
          </p:nvSpPr>
          <p:spPr>
            <a:xfrm>
              <a:off x="593638" y="2994597"/>
              <a:ext cx="632856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98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4773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863600" y="-8467"/>
            <a:ext cx="19812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Số?</a:t>
            </a:r>
          </a:p>
        </p:txBody>
      </p:sp>
      <p:sp>
        <p:nvSpPr>
          <p:cNvPr id="4" name="Oval 3"/>
          <p:cNvSpPr/>
          <p:nvPr/>
        </p:nvSpPr>
        <p:spPr>
          <a:xfrm>
            <a:off x="196849" y="129116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45" name="Freeform 44"/>
          <p:cNvSpPr/>
          <p:nvPr/>
        </p:nvSpPr>
        <p:spPr>
          <a:xfrm>
            <a:off x="1051550" y="1176505"/>
            <a:ext cx="9938183" cy="1171032"/>
          </a:xfrm>
          <a:custGeom>
            <a:avLst/>
            <a:gdLst>
              <a:gd name="connsiteX0" fmla="*/ 0 w 7194014"/>
              <a:gd name="connsiteY0" fmla="*/ 1305621 h 1526220"/>
              <a:gd name="connsiteX1" fmla="*/ 1388125 w 7194014"/>
              <a:gd name="connsiteY1" fmla="*/ 137833 h 1526220"/>
              <a:gd name="connsiteX2" fmla="*/ 3382178 w 7194014"/>
              <a:gd name="connsiteY2" fmla="*/ 1525958 h 1526220"/>
              <a:gd name="connsiteX3" fmla="*/ 5310130 w 7194014"/>
              <a:gd name="connsiteY3" fmla="*/ 5630 h 1526220"/>
              <a:gd name="connsiteX4" fmla="*/ 7194014 w 7194014"/>
              <a:gd name="connsiteY4" fmla="*/ 975115 h 1526220"/>
              <a:gd name="connsiteX5" fmla="*/ 7194014 w 7194014"/>
              <a:gd name="connsiteY5" fmla="*/ 975115 h 1526220"/>
              <a:gd name="connsiteX0" fmla="*/ 0 w 7194014"/>
              <a:gd name="connsiteY0" fmla="*/ 1303696 h 1414145"/>
              <a:gd name="connsiteX1" fmla="*/ 1388125 w 7194014"/>
              <a:gd name="connsiteY1" fmla="*/ 135908 h 1414145"/>
              <a:gd name="connsiteX2" fmla="*/ 3437263 w 7194014"/>
              <a:gd name="connsiteY2" fmla="*/ 1413865 h 1414145"/>
              <a:gd name="connsiteX3" fmla="*/ 5310130 w 7194014"/>
              <a:gd name="connsiteY3" fmla="*/ 3705 h 1414145"/>
              <a:gd name="connsiteX4" fmla="*/ 7194014 w 7194014"/>
              <a:gd name="connsiteY4" fmla="*/ 973190 h 1414145"/>
              <a:gd name="connsiteX5" fmla="*/ 7194014 w 7194014"/>
              <a:gd name="connsiteY5" fmla="*/ 973190 h 1414145"/>
              <a:gd name="connsiteX0" fmla="*/ 0 w 7414352"/>
              <a:gd name="connsiteY0" fmla="*/ 1270645 h 1414147"/>
              <a:gd name="connsiteX1" fmla="*/ 1608463 w 7414352"/>
              <a:gd name="connsiteY1" fmla="*/ 135908 h 1414147"/>
              <a:gd name="connsiteX2" fmla="*/ 3657601 w 7414352"/>
              <a:gd name="connsiteY2" fmla="*/ 1413865 h 1414147"/>
              <a:gd name="connsiteX3" fmla="*/ 5530468 w 7414352"/>
              <a:gd name="connsiteY3" fmla="*/ 3705 h 1414147"/>
              <a:gd name="connsiteX4" fmla="*/ 7414352 w 7414352"/>
              <a:gd name="connsiteY4" fmla="*/ 973190 h 1414147"/>
              <a:gd name="connsiteX5" fmla="*/ 7414352 w 7414352"/>
              <a:gd name="connsiteY5" fmla="*/ 973190 h 1414147"/>
              <a:gd name="connsiteX0" fmla="*/ 0 w 7414352"/>
              <a:gd name="connsiteY0" fmla="*/ 1282251 h 1425801"/>
              <a:gd name="connsiteX1" fmla="*/ 1608463 w 7414352"/>
              <a:gd name="connsiteY1" fmla="*/ 147514 h 1425801"/>
              <a:gd name="connsiteX2" fmla="*/ 3657601 w 7414352"/>
              <a:gd name="connsiteY2" fmla="*/ 1425471 h 1425801"/>
              <a:gd name="connsiteX3" fmla="*/ 5640637 w 7414352"/>
              <a:gd name="connsiteY3" fmla="*/ 4295 h 1425801"/>
              <a:gd name="connsiteX4" fmla="*/ 7414352 w 7414352"/>
              <a:gd name="connsiteY4" fmla="*/ 984796 h 1425801"/>
              <a:gd name="connsiteX5" fmla="*/ 7414352 w 7414352"/>
              <a:gd name="connsiteY5" fmla="*/ 984796 h 1425801"/>
              <a:gd name="connsiteX0" fmla="*/ 0 w 7414352"/>
              <a:gd name="connsiteY0" fmla="*/ 1135479 h 1278733"/>
              <a:gd name="connsiteX1" fmla="*/ 1608463 w 7414352"/>
              <a:gd name="connsiteY1" fmla="*/ 742 h 1278733"/>
              <a:gd name="connsiteX2" fmla="*/ 3657601 w 7414352"/>
              <a:gd name="connsiteY2" fmla="*/ 1278699 h 1278733"/>
              <a:gd name="connsiteX3" fmla="*/ 5706738 w 7414352"/>
              <a:gd name="connsiteY3" fmla="*/ 44810 h 1278733"/>
              <a:gd name="connsiteX4" fmla="*/ 7414352 w 7414352"/>
              <a:gd name="connsiteY4" fmla="*/ 838024 h 1278733"/>
              <a:gd name="connsiteX5" fmla="*/ 7414352 w 7414352"/>
              <a:gd name="connsiteY5" fmla="*/ 838024 h 1278733"/>
              <a:gd name="connsiteX0" fmla="*/ 0 w 7414352"/>
              <a:gd name="connsiteY0" fmla="*/ 1135479 h 1278731"/>
              <a:gd name="connsiteX1" fmla="*/ 1608463 w 7414352"/>
              <a:gd name="connsiteY1" fmla="*/ 742 h 1278731"/>
              <a:gd name="connsiteX2" fmla="*/ 3657601 w 7414352"/>
              <a:gd name="connsiteY2" fmla="*/ 1278699 h 1278731"/>
              <a:gd name="connsiteX3" fmla="*/ 5706738 w 7414352"/>
              <a:gd name="connsiteY3" fmla="*/ 44810 h 1278731"/>
              <a:gd name="connsiteX4" fmla="*/ 7414352 w 7414352"/>
              <a:gd name="connsiteY4" fmla="*/ 838024 h 1278731"/>
              <a:gd name="connsiteX5" fmla="*/ 7414352 w 7414352"/>
              <a:gd name="connsiteY5" fmla="*/ 838024 h 1278731"/>
              <a:gd name="connsiteX0" fmla="*/ 0 w 7414352"/>
              <a:gd name="connsiteY0" fmla="*/ 1134742 h 1277994"/>
              <a:gd name="connsiteX1" fmla="*/ 1608463 w 7414352"/>
              <a:gd name="connsiteY1" fmla="*/ 5 h 1277994"/>
              <a:gd name="connsiteX2" fmla="*/ 3657601 w 7414352"/>
              <a:gd name="connsiteY2" fmla="*/ 1277962 h 1277994"/>
              <a:gd name="connsiteX3" fmla="*/ 5706738 w 7414352"/>
              <a:gd name="connsiteY3" fmla="*/ 44073 h 1277994"/>
              <a:gd name="connsiteX4" fmla="*/ 7414352 w 7414352"/>
              <a:gd name="connsiteY4" fmla="*/ 837287 h 1277994"/>
              <a:gd name="connsiteX5" fmla="*/ 7414352 w 7414352"/>
              <a:gd name="connsiteY5" fmla="*/ 837287 h 1277994"/>
              <a:gd name="connsiteX0" fmla="*/ 0 w 7414352"/>
              <a:gd name="connsiteY0" fmla="*/ 1134792 h 1278012"/>
              <a:gd name="connsiteX1" fmla="*/ 1608463 w 7414352"/>
              <a:gd name="connsiteY1" fmla="*/ 55 h 1278012"/>
              <a:gd name="connsiteX2" fmla="*/ 3657601 w 7414352"/>
              <a:gd name="connsiteY2" fmla="*/ 1278012 h 1278012"/>
              <a:gd name="connsiteX3" fmla="*/ 5706738 w 7414352"/>
              <a:gd name="connsiteY3" fmla="*/ 56 h 1278012"/>
              <a:gd name="connsiteX4" fmla="*/ 7414352 w 7414352"/>
              <a:gd name="connsiteY4" fmla="*/ 837337 h 1278012"/>
              <a:gd name="connsiteX5" fmla="*/ 7414352 w 7414352"/>
              <a:gd name="connsiteY5" fmla="*/ 837337 h 1278012"/>
              <a:gd name="connsiteX0" fmla="*/ 0 w 7414352"/>
              <a:gd name="connsiteY0" fmla="*/ 1139654 h 1282874"/>
              <a:gd name="connsiteX1" fmla="*/ 1608463 w 7414352"/>
              <a:gd name="connsiteY1" fmla="*/ 4917 h 1282874"/>
              <a:gd name="connsiteX2" fmla="*/ 3734719 w 7414352"/>
              <a:gd name="connsiteY2" fmla="*/ 1282874 h 1282874"/>
              <a:gd name="connsiteX3" fmla="*/ 5706738 w 7414352"/>
              <a:gd name="connsiteY3" fmla="*/ 4918 h 1282874"/>
              <a:gd name="connsiteX4" fmla="*/ 7414352 w 7414352"/>
              <a:gd name="connsiteY4" fmla="*/ 842199 h 1282874"/>
              <a:gd name="connsiteX5" fmla="*/ 7414352 w 7414352"/>
              <a:gd name="connsiteY5" fmla="*/ 842199 h 1282874"/>
              <a:gd name="connsiteX0" fmla="*/ 0 w 7414352"/>
              <a:gd name="connsiteY0" fmla="*/ 1135380 h 1135380"/>
              <a:gd name="connsiteX1" fmla="*/ 1608463 w 7414352"/>
              <a:gd name="connsiteY1" fmla="*/ 643 h 1135380"/>
              <a:gd name="connsiteX2" fmla="*/ 3734719 w 7414352"/>
              <a:gd name="connsiteY2" fmla="*/ 959111 h 1135380"/>
              <a:gd name="connsiteX3" fmla="*/ 5706738 w 7414352"/>
              <a:gd name="connsiteY3" fmla="*/ 644 h 1135380"/>
              <a:gd name="connsiteX4" fmla="*/ 7414352 w 7414352"/>
              <a:gd name="connsiteY4" fmla="*/ 837925 h 1135380"/>
              <a:gd name="connsiteX5" fmla="*/ 7414352 w 7414352"/>
              <a:gd name="connsiteY5" fmla="*/ 837925 h 1135380"/>
              <a:gd name="connsiteX0" fmla="*/ 0 w 7425368"/>
              <a:gd name="connsiteY0" fmla="*/ 914817 h 958885"/>
              <a:gd name="connsiteX1" fmla="*/ 1619479 w 7425368"/>
              <a:gd name="connsiteY1" fmla="*/ 417 h 958885"/>
              <a:gd name="connsiteX2" fmla="*/ 3745735 w 7425368"/>
              <a:gd name="connsiteY2" fmla="*/ 958885 h 958885"/>
              <a:gd name="connsiteX3" fmla="*/ 5717754 w 7425368"/>
              <a:gd name="connsiteY3" fmla="*/ 418 h 958885"/>
              <a:gd name="connsiteX4" fmla="*/ 7425368 w 7425368"/>
              <a:gd name="connsiteY4" fmla="*/ 837699 h 958885"/>
              <a:gd name="connsiteX5" fmla="*/ 7425368 w 7425368"/>
              <a:gd name="connsiteY5" fmla="*/ 837699 h 958885"/>
              <a:gd name="connsiteX0" fmla="*/ 0 w 7425368"/>
              <a:gd name="connsiteY0" fmla="*/ 914524 h 958777"/>
              <a:gd name="connsiteX1" fmla="*/ 1619479 w 7425368"/>
              <a:gd name="connsiteY1" fmla="*/ 124 h 958777"/>
              <a:gd name="connsiteX2" fmla="*/ 3745735 w 7425368"/>
              <a:gd name="connsiteY2" fmla="*/ 958592 h 958777"/>
              <a:gd name="connsiteX3" fmla="*/ 5728770 w 7425368"/>
              <a:gd name="connsiteY3" fmla="*/ 88260 h 958777"/>
              <a:gd name="connsiteX4" fmla="*/ 7425368 w 7425368"/>
              <a:gd name="connsiteY4" fmla="*/ 837406 h 958777"/>
              <a:gd name="connsiteX5" fmla="*/ 7425368 w 7425368"/>
              <a:gd name="connsiteY5" fmla="*/ 837406 h 958777"/>
              <a:gd name="connsiteX0" fmla="*/ 0 w 7425368"/>
              <a:gd name="connsiteY0" fmla="*/ 826729 h 870845"/>
              <a:gd name="connsiteX1" fmla="*/ 1619479 w 7425368"/>
              <a:gd name="connsiteY1" fmla="*/ 44532 h 870845"/>
              <a:gd name="connsiteX2" fmla="*/ 3745735 w 7425368"/>
              <a:gd name="connsiteY2" fmla="*/ 870797 h 870845"/>
              <a:gd name="connsiteX3" fmla="*/ 5728770 w 7425368"/>
              <a:gd name="connsiteY3" fmla="*/ 465 h 870845"/>
              <a:gd name="connsiteX4" fmla="*/ 7425368 w 7425368"/>
              <a:gd name="connsiteY4" fmla="*/ 749611 h 870845"/>
              <a:gd name="connsiteX5" fmla="*/ 7425368 w 7425368"/>
              <a:gd name="connsiteY5" fmla="*/ 749611 h 870845"/>
              <a:gd name="connsiteX0" fmla="*/ 0 w 7555658"/>
              <a:gd name="connsiteY0" fmla="*/ 826729 h 870845"/>
              <a:gd name="connsiteX1" fmla="*/ 1619479 w 7555658"/>
              <a:gd name="connsiteY1" fmla="*/ 44532 h 870845"/>
              <a:gd name="connsiteX2" fmla="*/ 3745735 w 7555658"/>
              <a:gd name="connsiteY2" fmla="*/ 870797 h 870845"/>
              <a:gd name="connsiteX3" fmla="*/ 5728770 w 7555658"/>
              <a:gd name="connsiteY3" fmla="*/ 465 h 870845"/>
              <a:gd name="connsiteX4" fmla="*/ 7425368 w 7555658"/>
              <a:gd name="connsiteY4" fmla="*/ 749611 h 870845"/>
              <a:gd name="connsiteX5" fmla="*/ 7555658 w 7555658"/>
              <a:gd name="connsiteY5" fmla="*/ 851211 h 870845"/>
              <a:gd name="connsiteX0" fmla="*/ 0 w 7425368"/>
              <a:gd name="connsiteY0" fmla="*/ 826729 h 870845"/>
              <a:gd name="connsiteX1" fmla="*/ 1619479 w 7425368"/>
              <a:gd name="connsiteY1" fmla="*/ 44532 h 870845"/>
              <a:gd name="connsiteX2" fmla="*/ 3745735 w 7425368"/>
              <a:gd name="connsiteY2" fmla="*/ 870797 h 870845"/>
              <a:gd name="connsiteX3" fmla="*/ 5728770 w 7425368"/>
              <a:gd name="connsiteY3" fmla="*/ 465 h 870845"/>
              <a:gd name="connsiteX4" fmla="*/ 7425368 w 7425368"/>
              <a:gd name="connsiteY4" fmla="*/ 749611 h 870845"/>
              <a:gd name="connsiteX0" fmla="*/ 0 w 6951585"/>
              <a:gd name="connsiteY0" fmla="*/ 834158 h 878274"/>
              <a:gd name="connsiteX1" fmla="*/ 1619479 w 6951585"/>
              <a:gd name="connsiteY1" fmla="*/ 51961 h 878274"/>
              <a:gd name="connsiteX2" fmla="*/ 3745735 w 6951585"/>
              <a:gd name="connsiteY2" fmla="*/ 878226 h 878274"/>
              <a:gd name="connsiteX3" fmla="*/ 5728770 w 6951585"/>
              <a:gd name="connsiteY3" fmla="*/ 7894 h 878274"/>
              <a:gd name="connsiteX4" fmla="*/ 6951585 w 6951585"/>
              <a:gd name="connsiteY4" fmla="*/ 464940 h 87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51585" h="878274">
                <a:moveTo>
                  <a:pt x="0" y="834158"/>
                </a:moveTo>
                <a:cubicBezTo>
                  <a:pt x="412214" y="231902"/>
                  <a:pt x="995190" y="44616"/>
                  <a:pt x="1619479" y="51961"/>
                </a:cubicBezTo>
                <a:cubicBezTo>
                  <a:pt x="2243768" y="59306"/>
                  <a:pt x="3060853" y="885570"/>
                  <a:pt x="3745735" y="878226"/>
                </a:cubicBezTo>
                <a:cubicBezTo>
                  <a:pt x="4430617" y="870882"/>
                  <a:pt x="5194462" y="76775"/>
                  <a:pt x="5728770" y="7894"/>
                </a:cubicBezTo>
                <a:cubicBezTo>
                  <a:pt x="6263078" y="-60987"/>
                  <a:pt x="6668819" y="340082"/>
                  <a:pt x="6951585" y="46494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Oval 45"/>
          <p:cNvSpPr/>
          <p:nvPr/>
        </p:nvSpPr>
        <p:spPr>
          <a:xfrm>
            <a:off x="1051551" y="1309773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30</a:t>
            </a:r>
          </a:p>
        </p:txBody>
      </p:sp>
      <p:sp>
        <p:nvSpPr>
          <p:cNvPr id="47" name="Oval 46"/>
          <p:cNvSpPr/>
          <p:nvPr/>
        </p:nvSpPr>
        <p:spPr>
          <a:xfrm>
            <a:off x="1989820" y="868481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48" name="Oval 47"/>
          <p:cNvSpPr/>
          <p:nvPr/>
        </p:nvSpPr>
        <p:spPr>
          <a:xfrm>
            <a:off x="3141287" y="745561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32</a:t>
            </a:r>
          </a:p>
        </p:txBody>
      </p:sp>
      <p:sp>
        <p:nvSpPr>
          <p:cNvPr id="49" name="Oval 48"/>
          <p:cNvSpPr/>
          <p:nvPr/>
        </p:nvSpPr>
        <p:spPr>
          <a:xfrm>
            <a:off x="6484293" y="1725420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0" name="Oval 49"/>
          <p:cNvSpPr/>
          <p:nvPr/>
        </p:nvSpPr>
        <p:spPr>
          <a:xfrm>
            <a:off x="5292507" y="1699240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34</a:t>
            </a:r>
          </a:p>
        </p:txBody>
      </p:sp>
      <p:sp>
        <p:nvSpPr>
          <p:cNvPr id="51" name="Oval 50"/>
          <p:cNvSpPr/>
          <p:nvPr/>
        </p:nvSpPr>
        <p:spPr>
          <a:xfrm>
            <a:off x="4241953" y="1253561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2" name="Oval 51"/>
          <p:cNvSpPr/>
          <p:nvPr/>
        </p:nvSpPr>
        <p:spPr>
          <a:xfrm>
            <a:off x="8585507" y="783815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37</a:t>
            </a:r>
          </a:p>
        </p:txBody>
      </p:sp>
      <p:sp>
        <p:nvSpPr>
          <p:cNvPr id="53" name="Oval 52"/>
          <p:cNvSpPr/>
          <p:nvPr/>
        </p:nvSpPr>
        <p:spPr>
          <a:xfrm>
            <a:off x="7500293" y="1239637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4" name="Oval 53"/>
          <p:cNvSpPr/>
          <p:nvPr/>
        </p:nvSpPr>
        <p:spPr>
          <a:xfrm>
            <a:off x="9728353" y="954173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1989820" y="852573"/>
            <a:ext cx="914400" cy="914400"/>
            <a:chOff x="3005309" y="3698495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56" name="Oval 55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31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241953" y="1241015"/>
            <a:ext cx="914400" cy="914400"/>
            <a:chOff x="3005309" y="3698495"/>
            <a:chExt cx="685800" cy="685800"/>
          </a:xfrm>
        </p:grpSpPr>
        <p:sp>
          <p:nvSpPr>
            <p:cNvPr id="59" name="Oval 58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216401" y="1238921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2" name="Oval 61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33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484293" y="1713055"/>
            <a:ext cx="914400" cy="914400"/>
            <a:chOff x="3005309" y="3698495"/>
            <a:chExt cx="685800" cy="685800"/>
          </a:xfrm>
        </p:grpSpPr>
        <p:sp>
          <p:nvSpPr>
            <p:cNvPr id="65" name="Oval 64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9728353" y="966687"/>
            <a:ext cx="914400" cy="914400"/>
            <a:chOff x="3005309" y="3698495"/>
            <a:chExt cx="685800" cy="685800"/>
          </a:xfrm>
        </p:grpSpPr>
        <p:sp>
          <p:nvSpPr>
            <p:cNvPr id="68" name="Oval 67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484293" y="1725420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2" name="Oval 71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35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7502465" y="1239637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5" name="Oval 74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36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9712413" y="950995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8" name="Oval 77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38</a:t>
              </a:r>
            </a:p>
          </p:txBody>
        </p:sp>
      </p:grpSp>
      <p:sp>
        <p:nvSpPr>
          <p:cNvPr id="80" name="Freeform 79"/>
          <p:cNvSpPr/>
          <p:nvPr/>
        </p:nvSpPr>
        <p:spPr>
          <a:xfrm>
            <a:off x="1051550" y="3044026"/>
            <a:ext cx="10056719" cy="1168007"/>
          </a:xfrm>
          <a:custGeom>
            <a:avLst/>
            <a:gdLst>
              <a:gd name="connsiteX0" fmla="*/ 0 w 7194014"/>
              <a:gd name="connsiteY0" fmla="*/ 1305621 h 1526220"/>
              <a:gd name="connsiteX1" fmla="*/ 1388125 w 7194014"/>
              <a:gd name="connsiteY1" fmla="*/ 137833 h 1526220"/>
              <a:gd name="connsiteX2" fmla="*/ 3382178 w 7194014"/>
              <a:gd name="connsiteY2" fmla="*/ 1525958 h 1526220"/>
              <a:gd name="connsiteX3" fmla="*/ 5310130 w 7194014"/>
              <a:gd name="connsiteY3" fmla="*/ 5630 h 1526220"/>
              <a:gd name="connsiteX4" fmla="*/ 7194014 w 7194014"/>
              <a:gd name="connsiteY4" fmla="*/ 975115 h 1526220"/>
              <a:gd name="connsiteX5" fmla="*/ 7194014 w 7194014"/>
              <a:gd name="connsiteY5" fmla="*/ 975115 h 1526220"/>
              <a:gd name="connsiteX0" fmla="*/ 0 w 7194014"/>
              <a:gd name="connsiteY0" fmla="*/ 1303696 h 1414145"/>
              <a:gd name="connsiteX1" fmla="*/ 1388125 w 7194014"/>
              <a:gd name="connsiteY1" fmla="*/ 135908 h 1414145"/>
              <a:gd name="connsiteX2" fmla="*/ 3437263 w 7194014"/>
              <a:gd name="connsiteY2" fmla="*/ 1413865 h 1414145"/>
              <a:gd name="connsiteX3" fmla="*/ 5310130 w 7194014"/>
              <a:gd name="connsiteY3" fmla="*/ 3705 h 1414145"/>
              <a:gd name="connsiteX4" fmla="*/ 7194014 w 7194014"/>
              <a:gd name="connsiteY4" fmla="*/ 973190 h 1414145"/>
              <a:gd name="connsiteX5" fmla="*/ 7194014 w 7194014"/>
              <a:gd name="connsiteY5" fmla="*/ 973190 h 1414145"/>
              <a:gd name="connsiteX0" fmla="*/ 0 w 7414352"/>
              <a:gd name="connsiteY0" fmla="*/ 1270645 h 1414147"/>
              <a:gd name="connsiteX1" fmla="*/ 1608463 w 7414352"/>
              <a:gd name="connsiteY1" fmla="*/ 135908 h 1414147"/>
              <a:gd name="connsiteX2" fmla="*/ 3657601 w 7414352"/>
              <a:gd name="connsiteY2" fmla="*/ 1413865 h 1414147"/>
              <a:gd name="connsiteX3" fmla="*/ 5530468 w 7414352"/>
              <a:gd name="connsiteY3" fmla="*/ 3705 h 1414147"/>
              <a:gd name="connsiteX4" fmla="*/ 7414352 w 7414352"/>
              <a:gd name="connsiteY4" fmla="*/ 973190 h 1414147"/>
              <a:gd name="connsiteX5" fmla="*/ 7414352 w 7414352"/>
              <a:gd name="connsiteY5" fmla="*/ 973190 h 1414147"/>
              <a:gd name="connsiteX0" fmla="*/ 0 w 7414352"/>
              <a:gd name="connsiteY0" fmla="*/ 1282251 h 1425801"/>
              <a:gd name="connsiteX1" fmla="*/ 1608463 w 7414352"/>
              <a:gd name="connsiteY1" fmla="*/ 147514 h 1425801"/>
              <a:gd name="connsiteX2" fmla="*/ 3657601 w 7414352"/>
              <a:gd name="connsiteY2" fmla="*/ 1425471 h 1425801"/>
              <a:gd name="connsiteX3" fmla="*/ 5640637 w 7414352"/>
              <a:gd name="connsiteY3" fmla="*/ 4295 h 1425801"/>
              <a:gd name="connsiteX4" fmla="*/ 7414352 w 7414352"/>
              <a:gd name="connsiteY4" fmla="*/ 984796 h 1425801"/>
              <a:gd name="connsiteX5" fmla="*/ 7414352 w 7414352"/>
              <a:gd name="connsiteY5" fmla="*/ 984796 h 1425801"/>
              <a:gd name="connsiteX0" fmla="*/ 0 w 7414352"/>
              <a:gd name="connsiteY0" fmla="*/ 1135479 h 1278733"/>
              <a:gd name="connsiteX1" fmla="*/ 1608463 w 7414352"/>
              <a:gd name="connsiteY1" fmla="*/ 742 h 1278733"/>
              <a:gd name="connsiteX2" fmla="*/ 3657601 w 7414352"/>
              <a:gd name="connsiteY2" fmla="*/ 1278699 h 1278733"/>
              <a:gd name="connsiteX3" fmla="*/ 5706738 w 7414352"/>
              <a:gd name="connsiteY3" fmla="*/ 44810 h 1278733"/>
              <a:gd name="connsiteX4" fmla="*/ 7414352 w 7414352"/>
              <a:gd name="connsiteY4" fmla="*/ 838024 h 1278733"/>
              <a:gd name="connsiteX5" fmla="*/ 7414352 w 7414352"/>
              <a:gd name="connsiteY5" fmla="*/ 838024 h 1278733"/>
              <a:gd name="connsiteX0" fmla="*/ 0 w 7414352"/>
              <a:gd name="connsiteY0" fmla="*/ 1135479 h 1278731"/>
              <a:gd name="connsiteX1" fmla="*/ 1608463 w 7414352"/>
              <a:gd name="connsiteY1" fmla="*/ 742 h 1278731"/>
              <a:gd name="connsiteX2" fmla="*/ 3657601 w 7414352"/>
              <a:gd name="connsiteY2" fmla="*/ 1278699 h 1278731"/>
              <a:gd name="connsiteX3" fmla="*/ 5706738 w 7414352"/>
              <a:gd name="connsiteY3" fmla="*/ 44810 h 1278731"/>
              <a:gd name="connsiteX4" fmla="*/ 7414352 w 7414352"/>
              <a:gd name="connsiteY4" fmla="*/ 838024 h 1278731"/>
              <a:gd name="connsiteX5" fmla="*/ 7414352 w 7414352"/>
              <a:gd name="connsiteY5" fmla="*/ 838024 h 1278731"/>
              <a:gd name="connsiteX0" fmla="*/ 0 w 7414352"/>
              <a:gd name="connsiteY0" fmla="*/ 1134742 h 1277994"/>
              <a:gd name="connsiteX1" fmla="*/ 1608463 w 7414352"/>
              <a:gd name="connsiteY1" fmla="*/ 5 h 1277994"/>
              <a:gd name="connsiteX2" fmla="*/ 3657601 w 7414352"/>
              <a:gd name="connsiteY2" fmla="*/ 1277962 h 1277994"/>
              <a:gd name="connsiteX3" fmla="*/ 5706738 w 7414352"/>
              <a:gd name="connsiteY3" fmla="*/ 44073 h 1277994"/>
              <a:gd name="connsiteX4" fmla="*/ 7414352 w 7414352"/>
              <a:gd name="connsiteY4" fmla="*/ 837287 h 1277994"/>
              <a:gd name="connsiteX5" fmla="*/ 7414352 w 7414352"/>
              <a:gd name="connsiteY5" fmla="*/ 837287 h 1277994"/>
              <a:gd name="connsiteX0" fmla="*/ 0 w 7414352"/>
              <a:gd name="connsiteY0" fmla="*/ 1134792 h 1278012"/>
              <a:gd name="connsiteX1" fmla="*/ 1608463 w 7414352"/>
              <a:gd name="connsiteY1" fmla="*/ 55 h 1278012"/>
              <a:gd name="connsiteX2" fmla="*/ 3657601 w 7414352"/>
              <a:gd name="connsiteY2" fmla="*/ 1278012 h 1278012"/>
              <a:gd name="connsiteX3" fmla="*/ 5706738 w 7414352"/>
              <a:gd name="connsiteY3" fmla="*/ 56 h 1278012"/>
              <a:gd name="connsiteX4" fmla="*/ 7414352 w 7414352"/>
              <a:gd name="connsiteY4" fmla="*/ 837337 h 1278012"/>
              <a:gd name="connsiteX5" fmla="*/ 7414352 w 7414352"/>
              <a:gd name="connsiteY5" fmla="*/ 837337 h 1278012"/>
              <a:gd name="connsiteX0" fmla="*/ 0 w 7414352"/>
              <a:gd name="connsiteY0" fmla="*/ 1139654 h 1282874"/>
              <a:gd name="connsiteX1" fmla="*/ 1608463 w 7414352"/>
              <a:gd name="connsiteY1" fmla="*/ 4917 h 1282874"/>
              <a:gd name="connsiteX2" fmla="*/ 3734719 w 7414352"/>
              <a:gd name="connsiteY2" fmla="*/ 1282874 h 1282874"/>
              <a:gd name="connsiteX3" fmla="*/ 5706738 w 7414352"/>
              <a:gd name="connsiteY3" fmla="*/ 4918 h 1282874"/>
              <a:gd name="connsiteX4" fmla="*/ 7414352 w 7414352"/>
              <a:gd name="connsiteY4" fmla="*/ 842199 h 1282874"/>
              <a:gd name="connsiteX5" fmla="*/ 7414352 w 7414352"/>
              <a:gd name="connsiteY5" fmla="*/ 842199 h 1282874"/>
              <a:gd name="connsiteX0" fmla="*/ 0 w 7414352"/>
              <a:gd name="connsiteY0" fmla="*/ 1135380 h 1135380"/>
              <a:gd name="connsiteX1" fmla="*/ 1608463 w 7414352"/>
              <a:gd name="connsiteY1" fmla="*/ 643 h 1135380"/>
              <a:gd name="connsiteX2" fmla="*/ 3734719 w 7414352"/>
              <a:gd name="connsiteY2" fmla="*/ 959111 h 1135380"/>
              <a:gd name="connsiteX3" fmla="*/ 5706738 w 7414352"/>
              <a:gd name="connsiteY3" fmla="*/ 644 h 1135380"/>
              <a:gd name="connsiteX4" fmla="*/ 7414352 w 7414352"/>
              <a:gd name="connsiteY4" fmla="*/ 837925 h 1135380"/>
              <a:gd name="connsiteX5" fmla="*/ 7414352 w 7414352"/>
              <a:gd name="connsiteY5" fmla="*/ 837925 h 1135380"/>
              <a:gd name="connsiteX0" fmla="*/ 0 w 7425368"/>
              <a:gd name="connsiteY0" fmla="*/ 914817 h 958885"/>
              <a:gd name="connsiteX1" fmla="*/ 1619479 w 7425368"/>
              <a:gd name="connsiteY1" fmla="*/ 417 h 958885"/>
              <a:gd name="connsiteX2" fmla="*/ 3745735 w 7425368"/>
              <a:gd name="connsiteY2" fmla="*/ 958885 h 958885"/>
              <a:gd name="connsiteX3" fmla="*/ 5717754 w 7425368"/>
              <a:gd name="connsiteY3" fmla="*/ 418 h 958885"/>
              <a:gd name="connsiteX4" fmla="*/ 7425368 w 7425368"/>
              <a:gd name="connsiteY4" fmla="*/ 837699 h 958885"/>
              <a:gd name="connsiteX5" fmla="*/ 7425368 w 7425368"/>
              <a:gd name="connsiteY5" fmla="*/ 837699 h 958885"/>
              <a:gd name="connsiteX0" fmla="*/ 0 w 7425368"/>
              <a:gd name="connsiteY0" fmla="*/ 914524 h 958777"/>
              <a:gd name="connsiteX1" fmla="*/ 1619479 w 7425368"/>
              <a:gd name="connsiteY1" fmla="*/ 124 h 958777"/>
              <a:gd name="connsiteX2" fmla="*/ 3745735 w 7425368"/>
              <a:gd name="connsiteY2" fmla="*/ 958592 h 958777"/>
              <a:gd name="connsiteX3" fmla="*/ 5728770 w 7425368"/>
              <a:gd name="connsiteY3" fmla="*/ 88260 h 958777"/>
              <a:gd name="connsiteX4" fmla="*/ 7425368 w 7425368"/>
              <a:gd name="connsiteY4" fmla="*/ 837406 h 958777"/>
              <a:gd name="connsiteX5" fmla="*/ 7425368 w 7425368"/>
              <a:gd name="connsiteY5" fmla="*/ 837406 h 958777"/>
              <a:gd name="connsiteX0" fmla="*/ 0 w 7425368"/>
              <a:gd name="connsiteY0" fmla="*/ 826729 h 870845"/>
              <a:gd name="connsiteX1" fmla="*/ 1619479 w 7425368"/>
              <a:gd name="connsiteY1" fmla="*/ 44532 h 870845"/>
              <a:gd name="connsiteX2" fmla="*/ 3745735 w 7425368"/>
              <a:gd name="connsiteY2" fmla="*/ 870797 h 870845"/>
              <a:gd name="connsiteX3" fmla="*/ 5728770 w 7425368"/>
              <a:gd name="connsiteY3" fmla="*/ 465 h 870845"/>
              <a:gd name="connsiteX4" fmla="*/ 7425368 w 7425368"/>
              <a:gd name="connsiteY4" fmla="*/ 749611 h 870845"/>
              <a:gd name="connsiteX5" fmla="*/ 7425368 w 7425368"/>
              <a:gd name="connsiteY5" fmla="*/ 749611 h 870845"/>
              <a:gd name="connsiteX0" fmla="*/ 0 w 7437213"/>
              <a:gd name="connsiteY0" fmla="*/ 826729 h 870845"/>
              <a:gd name="connsiteX1" fmla="*/ 1619479 w 7437213"/>
              <a:gd name="connsiteY1" fmla="*/ 44532 h 870845"/>
              <a:gd name="connsiteX2" fmla="*/ 3745735 w 7437213"/>
              <a:gd name="connsiteY2" fmla="*/ 870797 h 870845"/>
              <a:gd name="connsiteX3" fmla="*/ 5728770 w 7437213"/>
              <a:gd name="connsiteY3" fmla="*/ 465 h 870845"/>
              <a:gd name="connsiteX4" fmla="*/ 7425368 w 7437213"/>
              <a:gd name="connsiteY4" fmla="*/ 749611 h 870845"/>
              <a:gd name="connsiteX5" fmla="*/ 7437213 w 7437213"/>
              <a:gd name="connsiteY5" fmla="*/ 228911 h 870845"/>
              <a:gd name="connsiteX0" fmla="*/ 0 w 7437213"/>
              <a:gd name="connsiteY0" fmla="*/ 829100 h 873216"/>
              <a:gd name="connsiteX1" fmla="*/ 1619479 w 7437213"/>
              <a:gd name="connsiteY1" fmla="*/ 46903 h 873216"/>
              <a:gd name="connsiteX2" fmla="*/ 3745735 w 7437213"/>
              <a:gd name="connsiteY2" fmla="*/ 873168 h 873216"/>
              <a:gd name="connsiteX3" fmla="*/ 5728770 w 7437213"/>
              <a:gd name="connsiteY3" fmla="*/ 2836 h 873216"/>
              <a:gd name="connsiteX4" fmla="*/ 7164788 w 7437213"/>
              <a:gd name="connsiteY4" fmla="*/ 599582 h 873216"/>
              <a:gd name="connsiteX5" fmla="*/ 7437213 w 7437213"/>
              <a:gd name="connsiteY5" fmla="*/ 231282 h 873216"/>
              <a:gd name="connsiteX0" fmla="*/ 0 w 7437213"/>
              <a:gd name="connsiteY0" fmla="*/ 831889 h 876005"/>
              <a:gd name="connsiteX1" fmla="*/ 1619479 w 7437213"/>
              <a:gd name="connsiteY1" fmla="*/ 49692 h 876005"/>
              <a:gd name="connsiteX2" fmla="*/ 3745735 w 7437213"/>
              <a:gd name="connsiteY2" fmla="*/ 875957 h 876005"/>
              <a:gd name="connsiteX3" fmla="*/ 5728770 w 7437213"/>
              <a:gd name="connsiteY3" fmla="*/ 5625 h 876005"/>
              <a:gd name="connsiteX4" fmla="*/ 7034499 w 7437213"/>
              <a:gd name="connsiteY4" fmla="*/ 513471 h 876005"/>
              <a:gd name="connsiteX5" fmla="*/ 7437213 w 7437213"/>
              <a:gd name="connsiteY5" fmla="*/ 234071 h 876005"/>
              <a:gd name="connsiteX0" fmla="*/ 0 w 7034499"/>
              <a:gd name="connsiteY0" fmla="*/ 831889 h 876005"/>
              <a:gd name="connsiteX1" fmla="*/ 1619479 w 7034499"/>
              <a:gd name="connsiteY1" fmla="*/ 49692 h 876005"/>
              <a:gd name="connsiteX2" fmla="*/ 3745735 w 7034499"/>
              <a:gd name="connsiteY2" fmla="*/ 875957 h 876005"/>
              <a:gd name="connsiteX3" fmla="*/ 5728770 w 7034499"/>
              <a:gd name="connsiteY3" fmla="*/ 5625 h 876005"/>
              <a:gd name="connsiteX4" fmla="*/ 7034499 w 7034499"/>
              <a:gd name="connsiteY4" fmla="*/ 513471 h 876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34499" h="876005">
                <a:moveTo>
                  <a:pt x="0" y="831889"/>
                </a:moveTo>
                <a:cubicBezTo>
                  <a:pt x="412214" y="229633"/>
                  <a:pt x="995190" y="42347"/>
                  <a:pt x="1619479" y="49692"/>
                </a:cubicBezTo>
                <a:cubicBezTo>
                  <a:pt x="2243768" y="57037"/>
                  <a:pt x="3060853" y="883301"/>
                  <a:pt x="3745735" y="875957"/>
                </a:cubicBezTo>
                <a:cubicBezTo>
                  <a:pt x="4430617" y="868613"/>
                  <a:pt x="5180643" y="66039"/>
                  <a:pt x="5728770" y="5625"/>
                </a:cubicBezTo>
                <a:cubicBezTo>
                  <a:pt x="6276897" y="-54789"/>
                  <a:pt x="6751733" y="388613"/>
                  <a:pt x="7034499" y="51347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1051551" y="3174269"/>
            <a:ext cx="914400" cy="914400"/>
          </a:xfrm>
          <a:prstGeom prst="ellipse">
            <a:avLst/>
          </a:prstGeom>
          <a:solidFill>
            <a:srgbClr val="BEE39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51</a:t>
            </a:r>
          </a:p>
        </p:txBody>
      </p:sp>
      <p:sp>
        <p:nvSpPr>
          <p:cNvPr id="82" name="Oval 81"/>
          <p:cNvSpPr/>
          <p:nvPr/>
        </p:nvSpPr>
        <p:spPr>
          <a:xfrm>
            <a:off x="4258887" y="3052661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3" name="Oval 82"/>
          <p:cNvSpPr/>
          <p:nvPr/>
        </p:nvSpPr>
        <p:spPr>
          <a:xfrm>
            <a:off x="2023993" y="2693993"/>
            <a:ext cx="914400" cy="914400"/>
          </a:xfrm>
          <a:prstGeom prst="ellipse">
            <a:avLst/>
          </a:prstGeom>
          <a:solidFill>
            <a:srgbClr val="BEE39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53</a:t>
            </a:r>
          </a:p>
        </p:txBody>
      </p:sp>
      <p:sp>
        <p:nvSpPr>
          <p:cNvPr id="84" name="Oval 83"/>
          <p:cNvSpPr/>
          <p:nvPr/>
        </p:nvSpPr>
        <p:spPr>
          <a:xfrm>
            <a:off x="5334001" y="3552655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5" name="Oval 84"/>
          <p:cNvSpPr/>
          <p:nvPr/>
        </p:nvSpPr>
        <p:spPr>
          <a:xfrm>
            <a:off x="8678792" y="2600287"/>
            <a:ext cx="914400" cy="914400"/>
          </a:xfrm>
          <a:prstGeom prst="ellipse">
            <a:avLst/>
          </a:prstGeom>
          <a:solidFill>
            <a:srgbClr val="BEE39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65</a:t>
            </a:r>
          </a:p>
        </p:txBody>
      </p:sp>
      <p:sp>
        <p:nvSpPr>
          <p:cNvPr id="86" name="Oval 85"/>
          <p:cNvSpPr/>
          <p:nvPr/>
        </p:nvSpPr>
        <p:spPr>
          <a:xfrm>
            <a:off x="3149908" y="2695943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7" name="Oval 86"/>
          <p:cNvSpPr/>
          <p:nvPr/>
        </p:nvSpPr>
        <p:spPr>
          <a:xfrm>
            <a:off x="7502771" y="3050907"/>
            <a:ext cx="914400" cy="914400"/>
          </a:xfrm>
          <a:prstGeom prst="ellipse">
            <a:avLst/>
          </a:prstGeom>
          <a:solidFill>
            <a:srgbClr val="BEE395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63</a:t>
            </a:r>
          </a:p>
        </p:txBody>
      </p:sp>
      <p:sp>
        <p:nvSpPr>
          <p:cNvPr id="88" name="Oval 87"/>
          <p:cNvSpPr/>
          <p:nvPr/>
        </p:nvSpPr>
        <p:spPr>
          <a:xfrm>
            <a:off x="6502400" y="3560955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9" name="Oval 88"/>
          <p:cNvSpPr/>
          <p:nvPr/>
        </p:nvSpPr>
        <p:spPr>
          <a:xfrm>
            <a:off x="9906995" y="2778013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90" name="Group 89"/>
          <p:cNvGrpSpPr/>
          <p:nvPr/>
        </p:nvGrpSpPr>
        <p:grpSpPr>
          <a:xfrm>
            <a:off x="4258887" y="3053687"/>
            <a:ext cx="914400" cy="914400"/>
            <a:chOff x="3005309" y="3698495"/>
            <a:chExt cx="685800" cy="685800"/>
          </a:xfrm>
          <a:solidFill>
            <a:srgbClr val="BEE395"/>
          </a:solidFill>
        </p:grpSpPr>
        <p:sp>
          <p:nvSpPr>
            <p:cNvPr id="91" name="Oval 90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57</a:t>
              </a: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3149908" y="2683396"/>
            <a:ext cx="914400" cy="914400"/>
            <a:chOff x="3005309" y="3698495"/>
            <a:chExt cx="685800" cy="685800"/>
          </a:xfrm>
        </p:grpSpPr>
        <p:sp>
          <p:nvSpPr>
            <p:cNvPr id="94" name="Oval 93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3132975" y="2671125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7" name="Oval 96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8" name="Oval 97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55</a:t>
              </a: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5334001" y="3540289"/>
            <a:ext cx="914400" cy="914400"/>
            <a:chOff x="3005309" y="3698495"/>
            <a:chExt cx="685800" cy="685800"/>
          </a:xfrm>
        </p:grpSpPr>
        <p:sp>
          <p:nvSpPr>
            <p:cNvPr id="100" name="Oval 99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1" name="Oval 100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9906995" y="2790527"/>
            <a:ext cx="914400" cy="914400"/>
            <a:chOff x="3005309" y="3698495"/>
            <a:chExt cx="685800" cy="685800"/>
          </a:xfrm>
        </p:grpSpPr>
        <p:sp>
          <p:nvSpPr>
            <p:cNvPr id="103" name="Oval 102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4" name="Oval 103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5317068" y="3527820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07" name="Oval 106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8" name="Oval 107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59</a:t>
              </a: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6502400" y="3581968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10" name="Oval 109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1" name="Oval 110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61</a:t>
              </a:r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9890061" y="2775555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13" name="Oval 112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4" name="Oval 113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67</a:t>
              </a:r>
            </a:p>
          </p:txBody>
        </p:sp>
      </p:grpSp>
      <p:sp>
        <p:nvSpPr>
          <p:cNvPr id="122" name="Freeform 121"/>
          <p:cNvSpPr/>
          <p:nvPr/>
        </p:nvSpPr>
        <p:spPr>
          <a:xfrm>
            <a:off x="864291" y="5019212"/>
            <a:ext cx="10057709" cy="1167897"/>
          </a:xfrm>
          <a:custGeom>
            <a:avLst/>
            <a:gdLst>
              <a:gd name="connsiteX0" fmla="*/ 0 w 7194014"/>
              <a:gd name="connsiteY0" fmla="*/ 1305621 h 1526220"/>
              <a:gd name="connsiteX1" fmla="*/ 1388125 w 7194014"/>
              <a:gd name="connsiteY1" fmla="*/ 137833 h 1526220"/>
              <a:gd name="connsiteX2" fmla="*/ 3382178 w 7194014"/>
              <a:gd name="connsiteY2" fmla="*/ 1525958 h 1526220"/>
              <a:gd name="connsiteX3" fmla="*/ 5310130 w 7194014"/>
              <a:gd name="connsiteY3" fmla="*/ 5630 h 1526220"/>
              <a:gd name="connsiteX4" fmla="*/ 7194014 w 7194014"/>
              <a:gd name="connsiteY4" fmla="*/ 975115 h 1526220"/>
              <a:gd name="connsiteX5" fmla="*/ 7194014 w 7194014"/>
              <a:gd name="connsiteY5" fmla="*/ 975115 h 1526220"/>
              <a:gd name="connsiteX0" fmla="*/ 0 w 7194014"/>
              <a:gd name="connsiteY0" fmla="*/ 1303696 h 1414145"/>
              <a:gd name="connsiteX1" fmla="*/ 1388125 w 7194014"/>
              <a:gd name="connsiteY1" fmla="*/ 135908 h 1414145"/>
              <a:gd name="connsiteX2" fmla="*/ 3437263 w 7194014"/>
              <a:gd name="connsiteY2" fmla="*/ 1413865 h 1414145"/>
              <a:gd name="connsiteX3" fmla="*/ 5310130 w 7194014"/>
              <a:gd name="connsiteY3" fmla="*/ 3705 h 1414145"/>
              <a:gd name="connsiteX4" fmla="*/ 7194014 w 7194014"/>
              <a:gd name="connsiteY4" fmla="*/ 973190 h 1414145"/>
              <a:gd name="connsiteX5" fmla="*/ 7194014 w 7194014"/>
              <a:gd name="connsiteY5" fmla="*/ 973190 h 1414145"/>
              <a:gd name="connsiteX0" fmla="*/ 0 w 7414352"/>
              <a:gd name="connsiteY0" fmla="*/ 1270645 h 1414147"/>
              <a:gd name="connsiteX1" fmla="*/ 1608463 w 7414352"/>
              <a:gd name="connsiteY1" fmla="*/ 135908 h 1414147"/>
              <a:gd name="connsiteX2" fmla="*/ 3657601 w 7414352"/>
              <a:gd name="connsiteY2" fmla="*/ 1413865 h 1414147"/>
              <a:gd name="connsiteX3" fmla="*/ 5530468 w 7414352"/>
              <a:gd name="connsiteY3" fmla="*/ 3705 h 1414147"/>
              <a:gd name="connsiteX4" fmla="*/ 7414352 w 7414352"/>
              <a:gd name="connsiteY4" fmla="*/ 973190 h 1414147"/>
              <a:gd name="connsiteX5" fmla="*/ 7414352 w 7414352"/>
              <a:gd name="connsiteY5" fmla="*/ 973190 h 1414147"/>
              <a:gd name="connsiteX0" fmla="*/ 0 w 7414352"/>
              <a:gd name="connsiteY0" fmla="*/ 1282251 h 1425801"/>
              <a:gd name="connsiteX1" fmla="*/ 1608463 w 7414352"/>
              <a:gd name="connsiteY1" fmla="*/ 147514 h 1425801"/>
              <a:gd name="connsiteX2" fmla="*/ 3657601 w 7414352"/>
              <a:gd name="connsiteY2" fmla="*/ 1425471 h 1425801"/>
              <a:gd name="connsiteX3" fmla="*/ 5640637 w 7414352"/>
              <a:gd name="connsiteY3" fmla="*/ 4295 h 1425801"/>
              <a:gd name="connsiteX4" fmla="*/ 7414352 w 7414352"/>
              <a:gd name="connsiteY4" fmla="*/ 984796 h 1425801"/>
              <a:gd name="connsiteX5" fmla="*/ 7414352 w 7414352"/>
              <a:gd name="connsiteY5" fmla="*/ 984796 h 1425801"/>
              <a:gd name="connsiteX0" fmla="*/ 0 w 7414352"/>
              <a:gd name="connsiteY0" fmla="*/ 1135479 h 1278733"/>
              <a:gd name="connsiteX1" fmla="*/ 1608463 w 7414352"/>
              <a:gd name="connsiteY1" fmla="*/ 742 h 1278733"/>
              <a:gd name="connsiteX2" fmla="*/ 3657601 w 7414352"/>
              <a:gd name="connsiteY2" fmla="*/ 1278699 h 1278733"/>
              <a:gd name="connsiteX3" fmla="*/ 5706738 w 7414352"/>
              <a:gd name="connsiteY3" fmla="*/ 44810 h 1278733"/>
              <a:gd name="connsiteX4" fmla="*/ 7414352 w 7414352"/>
              <a:gd name="connsiteY4" fmla="*/ 838024 h 1278733"/>
              <a:gd name="connsiteX5" fmla="*/ 7414352 w 7414352"/>
              <a:gd name="connsiteY5" fmla="*/ 838024 h 1278733"/>
              <a:gd name="connsiteX0" fmla="*/ 0 w 7414352"/>
              <a:gd name="connsiteY0" fmla="*/ 1135479 h 1278731"/>
              <a:gd name="connsiteX1" fmla="*/ 1608463 w 7414352"/>
              <a:gd name="connsiteY1" fmla="*/ 742 h 1278731"/>
              <a:gd name="connsiteX2" fmla="*/ 3657601 w 7414352"/>
              <a:gd name="connsiteY2" fmla="*/ 1278699 h 1278731"/>
              <a:gd name="connsiteX3" fmla="*/ 5706738 w 7414352"/>
              <a:gd name="connsiteY3" fmla="*/ 44810 h 1278731"/>
              <a:gd name="connsiteX4" fmla="*/ 7414352 w 7414352"/>
              <a:gd name="connsiteY4" fmla="*/ 838024 h 1278731"/>
              <a:gd name="connsiteX5" fmla="*/ 7414352 w 7414352"/>
              <a:gd name="connsiteY5" fmla="*/ 838024 h 1278731"/>
              <a:gd name="connsiteX0" fmla="*/ 0 w 7414352"/>
              <a:gd name="connsiteY0" fmla="*/ 1134742 h 1277994"/>
              <a:gd name="connsiteX1" fmla="*/ 1608463 w 7414352"/>
              <a:gd name="connsiteY1" fmla="*/ 5 h 1277994"/>
              <a:gd name="connsiteX2" fmla="*/ 3657601 w 7414352"/>
              <a:gd name="connsiteY2" fmla="*/ 1277962 h 1277994"/>
              <a:gd name="connsiteX3" fmla="*/ 5706738 w 7414352"/>
              <a:gd name="connsiteY3" fmla="*/ 44073 h 1277994"/>
              <a:gd name="connsiteX4" fmla="*/ 7414352 w 7414352"/>
              <a:gd name="connsiteY4" fmla="*/ 837287 h 1277994"/>
              <a:gd name="connsiteX5" fmla="*/ 7414352 w 7414352"/>
              <a:gd name="connsiteY5" fmla="*/ 837287 h 1277994"/>
              <a:gd name="connsiteX0" fmla="*/ 0 w 7414352"/>
              <a:gd name="connsiteY0" fmla="*/ 1134792 h 1278012"/>
              <a:gd name="connsiteX1" fmla="*/ 1608463 w 7414352"/>
              <a:gd name="connsiteY1" fmla="*/ 55 h 1278012"/>
              <a:gd name="connsiteX2" fmla="*/ 3657601 w 7414352"/>
              <a:gd name="connsiteY2" fmla="*/ 1278012 h 1278012"/>
              <a:gd name="connsiteX3" fmla="*/ 5706738 w 7414352"/>
              <a:gd name="connsiteY3" fmla="*/ 56 h 1278012"/>
              <a:gd name="connsiteX4" fmla="*/ 7414352 w 7414352"/>
              <a:gd name="connsiteY4" fmla="*/ 837337 h 1278012"/>
              <a:gd name="connsiteX5" fmla="*/ 7414352 w 7414352"/>
              <a:gd name="connsiteY5" fmla="*/ 837337 h 1278012"/>
              <a:gd name="connsiteX0" fmla="*/ 0 w 7414352"/>
              <a:gd name="connsiteY0" fmla="*/ 1139654 h 1282874"/>
              <a:gd name="connsiteX1" fmla="*/ 1608463 w 7414352"/>
              <a:gd name="connsiteY1" fmla="*/ 4917 h 1282874"/>
              <a:gd name="connsiteX2" fmla="*/ 3734719 w 7414352"/>
              <a:gd name="connsiteY2" fmla="*/ 1282874 h 1282874"/>
              <a:gd name="connsiteX3" fmla="*/ 5706738 w 7414352"/>
              <a:gd name="connsiteY3" fmla="*/ 4918 h 1282874"/>
              <a:gd name="connsiteX4" fmla="*/ 7414352 w 7414352"/>
              <a:gd name="connsiteY4" fmla="*/ 842199 h 1282874"/>
              <a:gd name="connsiteX5" fmla="*/ 7414352 w 7414352"/>
              <a:gd name="connsiteY5" fmla="*/ 842199 h 1282874"/>
              <a:gd name="connsiteX0" fmla="*/ 0 w 7414352"/>
              <a:gd name="connsiteY0" fmla="*/ 1135380 h 1135380"/>
              <a:gd name="connsiteX1" fmla="*/ 1608463 w 7414352"/>
              <a:gd name="connsiteY1" fmla="*/ 643 h 1135380"/>
              <a:gd name="connsiteX2" fmla="*/ 3734719 w 7414352"/>
              <a:gd name="connsiteY2" fmla="*/ 959111 h 1135380"/>
              <a:gd name="connsiteX3" fmla="*/ 5706738 w 7414352"/>
              <a:gd name="connsiteY3" fmla="*/ 644 h 1135380"/>
              <a:gd name="connsiteX4" fmla="*/ 7414352 w 7414352"/>
              <a:gd name="connsiteY4" fmla="*/ 837925 h 1135380"/>
              <a:gd name="connsiteX5" fmla="*/ 7414352 w 7414352"/>
              <a:gd name="connsiteY5" fmla="*/ 837925 h 1135380"/>
              <a:gd name="connsiteX0" fmla="*/ 0 w 7425368"/>
              <a:gd name="connsiteY0" fmla="*/ 914817 h 958885"/>
              <a:gd name="connsiteX1" fmla="*/ 1619479 w 7425368"/>
              <a:gd name="connsiteY1" fmla="*/ 417 h 958885"/>
              <a:gd name="connsiteX2" fmla="*/ 3745735 w 7425368"/>
              <a:gd name="connsiteY2" fmla="*/ 958885 h 958885"/>
              <a:gd name="connsiteX3" fmla="*/ 5717754 w 7425368"/>
              <a:gd name="connsiteY3" fmla="*/ 418 h 958885"/>
              <a:gd name="connsiteX4" fmla="*/ 7425368 w 7425368"/>
              <a:gd name="connsiteY4" fmla="*/ 837699 h 958885"/>
              <a:gd name="connsiteX5" fmla="*/ 7425368 w 7425368"/>
              <a:gd name="connsiteY5" fmla="*/ 837699 h 958885"/>
              <a:gd name="connsiteX0" fmla="*/ 0 w 7425368"/>
              <a:gd name="connsiteY0" fmla="*/ 914524 h 958777"/>
              <a:gd name="connsiteX1" fmla="*/ 1619479 w 7425368"/>
              <a:gd name="connsiteY1" fmla="*/ 124 h 958777"/>
              <a:gd name="connsiteX2" fmla="*/ 3745735 w 7425368"/>
              <a:gd name="connsiteY2" fmla="*/ 958592 h 958777"/>
              <a:gd name="connsiteX3" fmla="*/ 5728770 w 7425368"/>
              <a:gd name="connsiteY3" fmla="*/ 88260 h 958777"/>
              <a:gd name="connsiteX4" fmla="*/ 7425368 w 7425368"/>
              <a:gd name="connsiteY4" fmla="*/ 837406 h 958777"/>
              <a:gd name="connsiteX5" fmla="*/ 7425368 w 7425368"/>
              <a:gd name="connsiteY5" fmla="*/ 837406 h 958777"/>
              <a:gd name="connsiteX0" fmla="*/ 0 w 7425368"/>
              <a:gd name="connsiteY0" fmla="*/ 826729 h 870845"/>
              <a:gd name="connsiteX1" fmla="*/ 1619479 w 7425368"/>
              <a:gd name="connsiteY1" fmla="*/ 44532 h 870845"/>
              <a:gd name="connsiteX2" fmla="*/ 3745735 w 7425368"/>
              <a:gd name="connsiteY2" fmla="*/ 870797 h 870845"/>
              <a:gd name="connsiteX3" fmla="*/ 5728770 w 7425368"/>
              <a:gd name="connsiteY3" fmla="*/ 465 h 870845"/>
              <a:gd name="connsiteX4" fmla="*/ 7425368 w 7425368"/>
              <a:gd name="connsiteY4" fmla="*/ 749611 h 870845"/>
              <a:gd name="connsiteX5" fmla="*/ 7425368 w 7425368"/>
              <a:gd name="connsiteY5" fmla="*/ 749611 h 870845"/>
              <a:gd name="connsiteX0" fmla="*/ 0 w 7425368"/>
              <a:gd name="connsiteY0" fmla="*/ 831807 h 875923"/>
              <a:gd name="connsiteX1" fmla="*/ 1619479 w 7425368"/>
              <a:gd name="connsiteY1" fmla="*/ 49610 h 875923"/>
              <a:gd name="connsiteX2" fmla="*/ 3745735 w 7425368"/>
              <a:gd name="connsiteY2" fmla="*/ 875875 h 875923"/>
              <a:gd name="connsiteX3" fmla="*/ 5728770 w 7425368"/>
              <a:gd name="connsiteY3" fmla="*/ 5543 h 875923"/>
              <a:gd name="connsiteX4" fmla="*/ 7035192 w 7425368"/>
              <a:gd name="connsiteY4" fmla="*/ 515492 h 875923"/>
              <a:gd name="connsiteX5" fmla="*/ 7425368 w 7425368"/>
              <a:gd name="connsiteY5" fmla="*/ 754689 h 875923"/>
              <a:gd name="connsiteX6" fmla="*/ 7425368 w 7425368"/>
              <a:gd name="connsiteY6" fmla="*/ 754689 h 875923"/>
              <a:gd name="connsiteX0" fmla="*/ 0 w 7425368"/>
              <a:gd name="connsiteY0" fmla="*/ 831807 h 875923"/>
              <a:gd name="connsiteX1" fmla="*/ 1619479 w 7425368"/>
              <a:gd name="connsiteY1" fmla="*/ 49610 h 875923"/>
              <a:gd name="connsiteX2" fmla="*/ 3745735 w 7425368"/>
              <a:gd name="connsiteY2" fmla="*/ 875875 h 875923"/>
              <a:gd name="connsiteX3" fmla="*/ 5728770 w 7425368"/>
              <a:gd name="connsiteY3" fmla="*/ 5543 h 875923"/>
              <a:gd name="connsiteX4" fmla="*/ 7035192 w 7425368"/>
              <a:gd name="connsiteY4" fmla="*/ 515492 h 875923"/>
              <a:gd name="connsiteX5" fmla="*/ 7425368 w 7425368"/>
              <a:gd name="connsiteY5" fmla="*/ 754689 h 875923"/>
              <a:gd name="connsiteX0" fmla="*/ 0 w 7035192"/>
              <a:gd name="connsiteY0" fmla="*/ 831807 h 875923"/>
              <a:gd name="connsiteX1" fmla="*/ 1619479 w 7035192"/>
              <a:gd name="connsiteY1" fmla="*/ 49610 h 875923"/>
              <a:gd name="connsiteX2" fmla="*/ 3745735 w 7035192"/>
              <a:gd name="connsiteY2" fmla="*/ 875875 h 875923"/>
              <a:gd name="connsiteX3" fmla="*/ 5728770 w 7035192"/>
              <a:gd name="connsiteY3" fmla="*/ 5543 h 875923"/>
              <a:gd name="connsiteX4" fmla="*/ 7035192 w 7035192"/>
              <a:gd name="connsiteY4" fmla="*/ 515492 h 875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35192" h="875923">
                <a:moveTo>
                  <a:pt x="0" y="831807"/>
                </a:moveTo>
                <a:cubicBezTo>
                  <a:pt x="412214" y="229551"/>
                  <a:pt x="995190" y="42265"/>
                  <a:pt x="1619479" y="49610"/>
                </a:cubicBezTo>
                <a:cubicBezTo>
                  <a:pt x="2243768" y="56955"/>
                  <a:pt x="3060853" y="883219"/>
                  <a:pt x="3745735" y="875875"/>
                </a:cubicBezTo>
                <a:cubicBezTo>
                  <a:pt x="4430617" y="868531"/>
                  <a:pt x="5180527" y="65607"/>
                  <a:pt x="5728770" y="5543"/>
                </a:cubicBezTo>
                <a:cubicBezTo>
                  <a:pt x="6277013" y="-54521"/>
                  <a:pt x="6752426" y="390634"/>
                  <a:pt x="7035192" y="51549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864292" y="5149344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82</a:t>
            </a:r>
          </a:p>
        </p:txBody>
      </p:sp>
      <p:sp>
        <p:nvSpPr>
          <p:cNvPr id="124" name="Oval 123"/>
          <p:cNvSpPr/>
          <p:nvPr/>
        </p:nvSpPr>
        <p:spPr>
          <a:xfrm>
            <a:off x="2980268" y="4690680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86</a:t>
            </a:r>
          </a:p>
        </p:txBody>
      </p:sp>
      <p:sp>
        <p:nvSpPr>
          <p:cNvPr id="125" name="Oval 124"/>
          <p:cNvSpPr/>
          <p:nvPr/>
        </p:nvSpPr>
        <p:spPr>
          <a:xfrm>
            <a:off x="1880292" y="4717831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84</a:t>
            </a:r>
          </a:p>
        </p:txBody>
      </p:sp>
      <p:sp>
        <p:nvSpPr>
          <p:cNvPr id="126" name="Oval 125"/>
          <p:cNvSpPr/>
          <p:nvPr/>
        </p:nvSpPr>
        <p:spPr>
          <a:xfrm>
            <a:off x="5079009" y="5493863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28" name="Oval 127"/>
          <p:cNvSpPr/>
          <p:nvPr/>
        </p:nvSpPr>
        <p:spPr>
          <a:xfrm>
            <a:off x="4055688" y="5064660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29" name="Oval 128"/>
          <p:cNvSpPr/>
          <p:nvPr/>
        </p:nvSpPr>
        <p:spPr>
          <a:xfrm>
            <a:off x="6391008" y="5455335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92</a:t>
            </a:r>
          </a:p>
        </p:txBody>
      </p:sp>
      <p:sp>
        <p:nvSpPr>
          <p:cNvPr id="131" name="Oval 130"/>
          <p:cNvSpPr/>
          <p:nvPr/>
        </p:nvSpPr>
        <p:spPr>
          <a:xfrm>
            <a:off x="7551400" y="4992816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35" name="Group 134"/>
          <p:cNvGrpSpPr/>
          <p:nvPr/>
        </p:nvGrpSpPr>
        <p:grpSpPr>
          <a:xfrm>
            <a:off x="4055688" y="5052113"/>
            <a:ext cx="914400" cy="914400"/>
            <a:chOff x="3005309" y="3698495"/>
            <a:chExt cx="685800" cy="685800"/>
          </a:xfrm>
        </p:grpSpPr>
        <p:sp>
          <p:nvSpPr>
            <p:cNvPr id="136" name="Oval 135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7" name="Oval 136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4038755" y="5039843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9" name="Oval 138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0" name="Oval 139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88</a:t>
              </a:r>
            </a:p>
          </p:txBody>
        </p:sp>
      </p:grpSp>
      <p:grpSp>
        <p:nvGrpSpPr>
          <p:cNvPr id="141" name="Group 140"/>
          <p:cNvGrpSpPr/>
          <p:nvPr/>
        </p:nvGrpSpPr>
        <p:grpSpPr>
          <a:xfrm>
            <a:off x="5079009" y="5481497"/>
            <a:ext cx="914400" cy="914400"/>
            <a:chOff x="3005309" y="3698495"/>
            <a:chExt cx="685800" cy="685800"/>
          </a:xfrm>
        </p:grpSpPr>
        <p:sp>
          <p:nvSpPr>
            <p:cNvPr id="142" name="Oval 141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3" name="Oval 142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7551400" y="5005329"/>
            <a:ext cx="914400" cy="914400"/>
            <a:chOff x="3005309" y="3698495"/>
            <a:chExt cx="685800" cy="685800"/>
          </a:xfrm>
        </p:grpSpPr>
        <p:sp>
          <p:nvSpPr>
            <p:cNvPr id="145" name="Oval 144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6" name="Oval 145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147" name="Oval 146"/>
          <p:cNvSpPr/>
          <p:nvPr/>
        </p:nvSpPr>
        <p:spPr>
          <a:xfrm>
            <a:off x="8678792" y="4596035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96</a:t>
            </a:r>
          </a:p>
        </p:txBody>
      </p:sp>
      <p:grpSp>
        <p:nvGrpSpPr>
          <p:cNvPr id="148" name="Group 147"/>
          <p:cNvGrpSpPr/>
          <p:nvPr/>
        </p:nvGrpSpPr>
        <p:grpSpPr>
          <a:xfrm>
            <a:off x="5062076" y="5469028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49" name="Oval 148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0" name="Oval 149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90</a:t>
              </a: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7534467" y="4990357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55" name="Oval 154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6" name="Oval 155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94</a:t>
              </a:r>
            </a:p>
          </p:txBody>
        </p:sp>
      </p:grpSp>
      <p:sp>
        <p:nvSpPr>
          <p:cNvPr id="157" name="Oval 156"/>
          <p:cNvSpPr/>
          <p:nvPr/>
        </p:nvSpPr>
        <p:spPr>
          <a:xfrm>
            <a:off x="9729347" y="4895352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58" name="Group 157"/>
          <p:cNvGrpSpPr/>
          <p:nvPr/>
        </p:nvGrpSpPr>
        <p:grpSpPr>
          <a:xfrm>
            <a:off x="9729347" y="4907865"/>
            <a:ext cx="914400" cy="914400"/>
            <a:chOff x="3005309" y="3698495"/>
            <a:chExt cx="685800" cy="685800"/>
          </a:xfrm>
        </p:grpSpPr>
        <p:sp>
          <p:nvSpPr>
            <p:cNvPr id="159" name="Oval 158"/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0" name="Oval 159"/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161" name="Group 160"/>
          <p:cNvGrpSpPr/>
          <p:nvPr/>
        </p:nvGrpSpPr>
        <p:grpSpPr>
          <a:xfrm>
            <a:off x="9712413" y="4892893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62" name="Oval 161"/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3" name="Oval 162"/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98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605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1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1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1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7" dur="1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1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8"/>
                  </p:tgtEl>
                </p:cond>
              </p:nextCondLst>
            </p:seq>
          </p:childTnLst>
        </p:cTn>
      </p:par>
    </p:tnLst>
    <p:bldLst>
      <p:bldP spid="53" grpId="0" animBg="1"/>
      <p:bldP spid="8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>
            <a:spLocks/>
          </p:cNvSpPr>
          <p:nvPr/>
        </p:nvSpPr>
        <p:spPr>
          <a:xfrm>
            <a:off x="711200" y="-245533"/>
            <a:ext cx="10515600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Tìm hình thích hợp đặt vào dấu “?” trong bảng</a:t>
            </a:r>
          </a:p>
        </p:txBody>
      </p:sp>
      <p:sp>
        <p:nvSpPr>
          <p:cNvPr id="4" name="Oval 3"/>
          <p:cNvSpPr/>
          <p:nvPr/>
        </p:nvSpPr>
        <p:spPr>
          <a:xfrm>
            <a:off x="44449" y="-23284"/>
            <a:ext cx="711200" cy="7112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4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3454400" y="635000"/>
          <a:ext cx="8534400" cy="609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7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7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7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59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63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69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73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79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89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95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96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97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98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99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97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58824" y="956733"/>
          <a:ext cx="1706880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5166360" y="1854200"/>
          <a:ext cx="170688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7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7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758824" y="4885267"/>
          <a:ext cx="170688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7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7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758824" y="2616200"/>
          <a:ext cx="170688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3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33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7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2700" b="1">
                          <a:solidFill>
                            <a:srgbClr val="0070C0"/>
                          </a:solidFill>
                          <a:latin typeface="Arial" pitchFamily="34" charset="0"/>
                          <a:cs typeface="Arial" pitchFamily="34" charset="0"/>
                        </a:rPr>
                        <a:t>43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700" b="1">
                        <a:solidFill>
                          <a:srgbClr val="0070C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3" name="Title 4"/>
          <p:cNvSpPr txBox="1">
            <a:spLocks/>
          </p:cNvSpPr>
          <p:nvPr/>
        </p:nvSpPr>
        <p:spPr>
          <a:xfrm>
            <a:off x="112184" y="518583"/>
            <a:ext cx="85724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24" name="Title 4"/>
          <p:cNvSpPr txBox="1">
            <a:spLocks/>
          </p:cNvSpPr>
          <p:nvPr/>
        </p:nvSpPr>
        <p:spPr>
          <a:xfrm>
            <a:off x="57152" y="2209800"/>
            <a:ext cx="85724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25" name="Title 4"/>
          <p:cNvSpPr txBox="1">
            <a:spLocks/>
          </p:cNvSpPr>
          <p:nvPr/>
        </p:nvSpPr>
        <p:spPr>
          <a:xfrm>
            <a:off x="112184" y="4411133"/>
            <a:ext cx="85724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04374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0.1037 L 0.09635 -0.19104 C 0.11649 -0.2108 0.1467 -0.22222 0.17812 -0.22222 C 0.21389 -0.22222 0.24288 -0.2108 0.26302 -0.19104 L 0.35955 -0.1037 " pathEditMode="relative" rAng="0" ptsTypes="FffFF"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69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72AE39AB-808F-42BC-A571-24BAF50B3C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255" y="2971609"/>
            <a:ext cx="4575545" cy="107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4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039644" y="615049"/>
            <a:ext cx="2044504" cy="1938992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TRÁI  TÁO ĐỘC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416712" y="4401002"/>
            <a:ext cx="7419535" cy="222303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5802" y="4642950"/>
            <a:ext cx="67911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Em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hãy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ngăn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nàng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Bạch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Tuyết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ăn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trái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táo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độc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của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mụ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phu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̀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thủy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độc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ác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bằng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cách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tra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̉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lời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các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câu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hỏi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nhe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́.</a:t>
            </a:r>
          </a:p>
        </p:txBody>
      </p:sp>
      <p:pic>
        <p:nvPicPr>
          <p:cNvPr id="9" name="Picture 5" descr="C:\Users\ADMIN\Desktop\Tai nguyen thiet ke tro choi\Bảng gỗ\choi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426"/>
            <a:ext cx="174796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74548" y="6120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3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737474" y="-49391"/>
            <a:ext cx="7071543" cy="174933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43288" y="337570"/>
            <a:ext cx="5743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gồm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5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chục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6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đơn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vị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81200" y="2438400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Century SchoolbookH" panose="020B7200000000000000" pitchFamily="34" charset="0"/>
                <a:ea typeface="+mn-ea"/>
                <a:cs typeface="+mn-cs"/>
                <a:sym typeface="Arial"/>
              </a:rPr>
              <a:t>A. 56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46175" y="2463076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Century SchoolbookH" panose="020B7200000000000000" pitchFamily="34" charset="0"/>
                <a:ea typeface="+mn-ea"/>
                <a:cs typeface="+mn-cs"/>
                <a:sym typeface="Arial"/>
              </a:rPr>
              <a:t>C. 6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939248" y="3630321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Century SchoolbookH" panose="020B7200000000000000" pitchFamily="34" charset="0"/>
                <a:ea typeface="+mn-ea"/>
                <a:cs typeface="+mn-cs"/>
                <a:sym typeface="Arial"/>
              </a:rPr>
              <a:t>D. 50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981200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Century SchoolbookH" panose="020B7200000000000000" pitchFamily="34" charset="0"/>
                <a:ea typeface="+mn-ea"/>
                <a:cs typeface="+mn-cs"/>
                <a:sym typeface="Arial"/>
              </a:rPr>
              <a:t>B. 65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4985633" y="1699948"/>
            <a:ext cx="1562100" cy="17056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042439" y="2933002"/>
            <a:ext cx="1562100" cy="17056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130203" y="2836088"/>
            <a:ext cx="1562100" cy="17056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3636272" y="1610564"/>
            <a:ext cx="4469092" cy="52828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126" l="0" r="100000">
                        <a14:foregroundMark x1="46264" y1="18735" x2="60920" y2="20609"/>
                        <a14:foregroundMark x1="66667" y1="90632" x2="77299" y2="95550"/>
                        <a14:foregroundMark x1="46552" y1="26230" x2="52586" y2="18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732" y="2390433"/>
            <a:ext cx="3641014" cy="4467567"/>
          </a:xfrm>
          <a:prstGeom prst="rect">
            <a:avLst/>
          </a:prstGeom>
        </p:spPr>
      </p:pic>
      <p:sp>
        <p:nvSpPr>
          <p:cNvPr id="25" name="Right Arrow 24">
            <a:hlinkClick r:id="rId13" action="ppaction://hlinksldjump"/>
          </p:cNvPr>
          <p:cNvSpPr/>
          <p:nvPr/>
        </p:nvSpPr>
        <p:spPr>
          <a:xfrm>
            <a:off x="9809018" y="67499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8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74548" y="6120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6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numSld="999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" grpId="0" animBg="1"/>
      <p:bldP spid="3" grpId="0"/>
      <p:bldP spid="6" grpId="0" animBg="1"/>
      <p:bldP spid="6" grpId="1" animBg="1"/>
      <p:bldP spid="11" grpId="0" animBg="1"/>
      <p:bldP spid="11" grpId="1" animBg="1"/>
      <p:bldP spid="10" grpId="0" animBg="1"/>
      <p:bldP spid="10" grpId="1" animBg="1"/>
      <p:bldP spid="9" grpId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2756452" y="-76200"/>
            <a:ext cx="5630311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24249" y="325540"/>
            <a:ext cx="41205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bé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nhất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1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chữ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?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861705" y="36437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BahamasBH" panose="020BE200000000000000" pitchFamily="34" charset="0"/>
                <a:ea typeface="+mn-ea"/>
                <a:cs typeface="+mn-cs"/>
                <a:sym typeface="Arial"/>
              </a:rPr>
              <a:t>C. 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954471" y="2433482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BahamasBH" panose="020BE200000000000000" pitchFamily="34" charset="0"/>
                <a:ea typeface="+mn-ea"/>
                <a:cs typeface="+mn-cs"/>
                <a:sym typeface="Arial"/>
              </a:rPr>
              <a:t>A. 1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410200" y="3605645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BahamasBH" panose="020BE200000000000000" pitchFamily="34" charset="0"/>
                <a:ea typeface="+mn-ea"/>
                <a:cs typeface="+mn-cs"/>
                <a:sym typeface="Arial"/>
              </a:rPr>
              <a:t>D. 9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417127" y="2438400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BahamasBH" panose="020BE200000000000000" pitchFamily="34" charset="0"/>
                <a:ea typeface="+mn-ea"/>
                <a:cs typeface="+mn-cs"/>
                <a:sym typeface="Arial"/>
              </a:rPr>
              <a:t>B. 10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4627027" y="1570913"/>
            <a:ext cx="1562100" cy="17056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4646077" y="2752801"/>
            <a:ext cx="1562100" cy="17056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1061002" y="1741461"/>
            <a:ext cx="1562100" cy="17056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2926096" y="1908463"/>
            <a:ext cx="4289715" cy="5070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26" b="98158" l="5769" r="94231">
                        <a14:foregroundMark x1="46538" y1="55526" x2="61923" y2="20789"/>
                        <a14:foregroundMark x1="60769" y1="36842" x2="58846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454" y="1497408"/>
            <a:ext cx="3679560" cy="5377818"/>
          </a:xfrm>
          <a:prstGeom prst="rect">
            <a:avLst/>
          </a:prstGeom>
        </p:spPr>
      </p:pic>
      <p:sp>
        <p:nvSpPr>
          <p:cNvPr id="24" name="Right Arrow 23">
            <a:hlinkClick r:id="rId13" action="ppaction://hlinksldjump"/>
          </p:cNvPr>
          <p:cNvSpPr/>
          <p:nvPr/>
        </p:nvSpPr>
        <p:spPr>
          <a:xfrm>
            <a:off x="9809018" y="67499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5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74548" y="6120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0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 numSld="999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/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981200" y="-76200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19028" y="359521"/>
            <a:ext cx="5060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lớn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nhất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có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hai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chữ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khác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nhau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nào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241812" y="3649427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BahamasBH" panose="020BE200000000000000" pitchFamily="34" charset="0"/>
                <a:ea typeface="+mn-ea"/>
                <a:cs typeface="+mn-cs"/>
                <a:sym typeface="Arial"/>
              </a:rPr>
              <a:t>d. 98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691047" y="3628074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BahamasBH" panose="020BE200000000000000" pitchFamily="34" charset="0"/>
                <a:ea typeface="+mn-ea"/>
                <a:cs typeface="+mn-cs"/>
                <a:sym typeface="Arial"/>
              </a:rPr>
              <a:t>c. 89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681596" y="2276516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BahamasBH" panose="020BE200000000000000" pitchFamily="34" charset="0"/>
                <a:ea typeface="+mn-ea"/>
                <a:cs typeface="+mn-cs"/>
                <a:sym typeface="Arial"/>
              </a:rPr>
              <a:t>A. 10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241812" y="2366677"/>
            <a:ext cx="23622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BahamasBH" panose="020BE200000000000000" pitchFamily="34" charset="0"/>
                <a:ea typeface="+mn-ea"/>
                <a:cs typeface="+mn-cs"/>
                <a:sym typeface="Arial"/>
              </a:rPr>
              <a:t>b. 99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5181600" y="1570914"/>
            <a:ext cx="1562100" cy="17056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782519" y="1437194"/>
            <a:ext cx="1562100" cy="17056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772920" y="2801818"/>
            <a:ext cx="1562100" cy="17056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2523614" y="1787236"/>
            <a:ext cx="4289715" cy="5070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82" b="98333" l="5222" r="94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06" t="253" r="15333" b="3154"/>
          <a:stretch/>
        </p:blipFill>
        <p:spPr>
          <a:xfrm>
            <a:off x="8322826" y="1849707"/>
            <a:ext cx="3813838" cy="4270571"/>
          </a:xfrm>
          <a:prstGeom prst="rect">
            <a:avLst/>
          </a:prstGeom>
        </p:spPr>
      </p:pic>
      <p:sp>
        <p:nvSpPr>
          <p:cNvPr id="24" name="Right Arrow 23">
            <a:hlinkClick r:id="rId13" action="ppaction://hlinksldjump"/>
          </p:cNvPr>
          <p:cNvSpPr/>
          <p:nvPr/>
        </p:nvSpPr>
        <p:spPr>
          <a:xfrm>
            <a:off x="9809018" y="67499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5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74548" y="6120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6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numSld="999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 animBg="1"/>
      <p:bldP spid="3" grpId="0"/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322498" y="3878967"/>
            <a:ext cx="3154090" cy="1160622"/>
            <a:chOff x="1557446" y="2449877"/>
            <a:chExt cx="3155231" cy="1161042"/>
          </a:xfrm>
        </p:grpSpPr>
        <p:sp>
          <p:nvSpPr>
            <p:cNvPr id="23" name="Rounded Rectangle 22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&gt;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692908" y="2449877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987603" y="955808"/>
            <a:ext cx="8269933" cy="1885263"/>
            <a:chOff x="1321454" y="-4287"/>
            <a:chExt cx="8272923" cy="1885945"/>
          </a:xfrm>
        </p:grpSpPr>
        <p:sp>
          <p:nvSpPr>
            <p:cNvPr id="27" name="Rounded Rectangle 26"/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556898" y="737331"/>
              <a:ext cx="4705166" cy="8312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So </a:t>
              </a:r>
              <a:r>
                <a:rPr kumimoji="0" lang="en-US" sz="4800" b="1" i="0" u="none" strike="noStrike" kern="0" cap="none" spc="50" normalizeH="0" baseline="0" noProof="0" dirty="0" err="1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sánh</a:t>
              </a:r>
              <a:r>
                <a:rPr kumimoji="0" lang="en-US" sz="4800" b="1" i="0" u="none" strike="noStrike" kern="0" cap="none" spc="50" normalizeH="0" baseline="0" noProof="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: 14….17</a:t>
              </a:r>
              <a:endParaRPr kumimoji="0" lang="en-US" sz="4800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17007">
              <a:off x="1321454" y="-4287"/>
              <a:ext cx="1806264" cy="180626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4" name="Group 33"/>
          <p:cNvGrpSpPr/>
          <p:nvPr/>
        </p:nvGrpSpPr>
        <p:grpSpPr>
          <a:xfrm>
            <a:off x="6291354" y="3996345"/>
            <a:ext cx="3154090" cy="1145990"/>
            <a:chOff x="1557446" y="2464515"/>
            <a:chExt cx="3155231" cy="1146404"/>
          </a:xfrm>
        </p:grpSpPr>
        <p:sp>
          <p:nvSpPr>
            <p:cNvPr id="35" name="Rounded Rectangle 34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=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700386" y="2464515"/>
              <a:ext cx="69923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300629" y="5331353"/>
            <a:ext cx="3154090" cy="1150196"/>
            <a:chOff x="1557446" y="2460307"/>
            <a:chExt cx="3155231" cy="1150612"/>
          </a:xfrm>
        </p:grpSpPr>
        <p:sp>
          <p:nvSpPr>
            <p:cNvPr id="39" name="Rounded Rectangle 38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&lt;</a:t>
              </a:r>
            </a:p>
          </p:txBody>
        </p:sp>
        <p:sp>
          <p:nvSpPr>
            <p:cNvPr id="40" name="Oval 39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700386" y="2460307"/>
              <a:ext cx="73770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D</a:t>
              </a: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34" y="3112261"/>
            <a:ext cx="3928474" cy="392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981200" y="-76200"/>
            <a:ext cx="6858000" cy="210070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14530" y="427045"/>
            <a:ext cx="44653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75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gồm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mấy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chục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mấy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đơn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vị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Times New Roman" pitchFamily="18" charset="0"/>
                <a:sym typeface="Arial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670105" y="2384867"/>
            <a:ext cx="4232462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  <a:sym typeface="Arial"/>
              </a:rPr>
              <a:t>A: 7 chục và 5 đơn vị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670105" y="3907058"/>
            <a:ext cx="4338583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  <a:sym typeface="Arial"/>
              </a:rPr>
              <a:t>B: 5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  <a:sym typeface="Arial"/>
              </a:rPr>
              <a:t>chục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  <a:sym typeface="Arial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  <a:sym typeface="Arial"/>
              </a:rPr>
              <a:t> 7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  <a:sym typeface="Arial"/>
              </a:rPr>
              <a:t>đơn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  <a:sym typeface="Arial"/>
              </a:rPr>
              <a:t>vị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11" b="94236" l="55152" r="94394">
                        <a14:foregroundMark x1="66364" y1="91354" x2="86970" y2="70893"/>
                        <a14:foregroundMark x1="70303" y1="72334" x2="80000" y2="66859"/>
                        <a14:foregroundMark x1="80909" y1="91354" x2="82879" y2="9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5" t="7506" r="3499" b="5357"/>
          <a:stretch/>
        </p:blipFill>
        <p:spPr>
          <a:xfrm>
            <a:off x="2533480" y="3287446"/>
            <a:ext cx="1562100" cy="17056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59" b="97412" l="4762" r="977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3802" r="2199" b="2592"/>
          <a:stretch/>
        </p:blipFill>
        <p:spPr>
          <a:xfrm>
            <a:off x="-890929" y="1174369"/>
            <a:ext cx="4289715" cy="5070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75" b="99375" l="444" r="97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72" t="253" r="7261" b="1818"/>
          <a:stretch/>
        </p:blipFill>
        <p:spPr>
          <a:xfrm>
            <a:off x="7902567" y="2499167"/>
            <a:ext cx="4286922" cy="4305799"/>
          </a:xfrm>
          <a:prstGeom prst="rect">
            <a:avLst/>
          </a:prstGeom>
        </p:spPr>
      </p:pic>
      <p:sp>
        <p:nvSpPr>
          <p:cNvPr id="24" name="Right Arrow 23">
            <a:hlinkClick r:id="rId13" action="ppaction://hlinksldjump"/>
          </p:cNvPr>
          <p:cNvSpPr/>
          <p:nvPr/>
        </p:nvSpPr>
        <p:spPr>
          <a:xfrm>
            <a:off x="9809018" y="67499"/>
            <a:ext cx="838200" cy="51608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8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74548" y="6120278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E55B097-825F-458C-ABEF-3CA76ABD44C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8425" y="98123"/>
            <a:ext cx="2730804" cy="273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0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numSld="999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 animBg="1"/>
      <p:bldP spid="3" grpId="0"/>
      <p:bldP spid="6" grpId="0" animBg="1"/>
      <p:bldP spid="6" grpId="1" animBg="1"/>
      <p:bldP spid="11" grpId="0" animBg="1"/>
      <p:bldP spid="1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4" descr="2">
            <a:extLst>
              <a:ext uri="{FF2B5EF4-FFF2-40B4-BE49-F238E27FC236}">
                <a16:creationId xmlns:a16="http://schemas.microsoft.com/office/drawing/2014/main" id="{126D2ED6-5DC9-4B45-888F-AD6081600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7925" y="1443288"/>
            <a:ext cx="6485186" cy="37414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9921F8C4-6777-4B66-AA80-5C5054B48FA1}"/>
              </a:ext>
            </a:extLst>
          </p:cNvPr>
          <p:cNvGrpSpPr/>
          <p:nvPr/>
        </p:nvGrpSpPr>
        <p:grpSpPr>
          <a:xfrm>
            <a:off x="19248" y="4320053"/>
            <a:ext cx="3505968" cy="2324672"/>
            <a:chOff x="571116" y="4266750"/>
            <a:chExt cx="3505968" cy="2324672"/>
          </a:xfrm>
        </p:grpSpPr>
        <p:pic>
          <p:nvPicPr>
            <p:cNvPr id="23" name="图片 14">
              <a:extLst>
                <a:ext uri="{FF2B5EF4-FFF2-40B4-BE49-F238E27FC236}">
                  <a16:creationId xmlns:a16="http://schemas.microsoft.com/office/drawing/2014/main" id="{B2387E13-E4F1-4FC4-9203-CA748C8AF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116" y="4266750"/>
              <a:ext cx="3505968" cy="2324672"/>
            </a:xfrm>
            <a:prstGeom prst="rect">
              <a:avLst/>
            </a:prstGeom>
          </p:spPr>
        </p:pic>
        <p:pic>
          <p:nvPicPr>
            <p:cNvPr id="15" name="图片 6">
              <a:extLst>
                <a:ext uri="{FF2B5EF4-FFF2-40B4-BE49-F238E27FC236}">
                  <a16:creationId xmlns:a16="http://schemas.microsoft.com/office/drawing/2014/main" id="{F0A6C923-5597-4388-9645-614E98A65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5269690" flipH="1">
              <a:off x="2013644" y="4723588"/>
              <a:ext cx="983526" cy="814423"/>
            </a:xfrm>
            <a:prstGeom prst="rect">
              <a:avLst/>
            </a:prstGeom>
          </p:spPr>
        </p:pic>
      </p:grpSp>
      <p:pic>
        <p:nvPicPr>
          <p:cNvPr id="20" name="图片 11">
            <a:extLst>
              <a:ext uri="{FF2B5EF4-FFF2-40B4-BE49-F238E27FC236}">
                <a16:creationId xmlns:a16="http://schemas.microsoft.com/office/drawing/2014/main" id="{6906BEBA-BC83-4358-8322-5F813066B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7702" y="0"/>
            <a:ext cx="1549740" cy="1981688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F010D070-88B4-4C1A-BA69-AC9F5A124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2979" y="1981688"/>
            <a:ext cx="1028925" cy="533531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E0164917-9F45-4593-AB84-E3479F547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6337" y="298978"/>
            <a:ext cx="2121365" cy="1143281"/>
          </a:xfrm>
          <a:prstGeom prst="rect">
            <a:avLst/>
          </a:prstGeom>
        </p:spPr>
      </p:pic>
      <p:pic>
        <p:nvPicPr>
          <p:cNvPr id="25" name="图片 22">
            <a:extLst>
              <a:ext uri="{FF2B5EF4-FFF2-40B4-BE49-F238E27FC236}">
                <a16:creationId xmlns:a16="http://schemas.microsoft.com/office/drawing/2014/main" id="{05CDDB86-417A-4B66-9E4D-94ABCE2C21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7044" y="1928671"/>
            <a:ext cx="979242" cy="1015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20317FC-ED2B-4E5C-ABF8-8DA9CE90BB01}"/>
              </a:ext>
            </a:extLst>
          </p:cNvPr>
          <p:cNvGrpSpPr/>
          <p:nvPr/>
        </p:nvGrpSpPr>
        <p:grpSpPr>
          <a:xfrm>
            <a:off x="8737600" y="4189413"/>
            <a:ext cx="3454400" cy="2617787"/>
            <a:chOff x="8737600" y="4189413"/>
            <a:chExt cx="3454400" cy="2617787"/>
          </a:xfrm>
        </p:grpSpPr>
        <p:pic>
          <p:nvPicPr>
            <p:cNvPr id="16" name="图片 7">
              <a:extLst>
                <a:ext uri="{FF2B5EF4-FFF2-40B4-BE49-F238E27FC236}">
                  <a16:creationId xmlns:a16="http://schemas.microsoft.com/office/drawing/2014/main" id="{C3D340F4-A8E0-48F2-BE1E-B283D886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4531762" flipH="1">
              <a:off x="8929768" y="5716652"/>
              <a:ext cx="915180" cy="757828"/>
            </a:xfrm>
            <a:prstGeom prst="rect">
              <a:avLst/>
            </a:prstGeom>
          </p:spPr>
        </p:pic>
        <p:sp>
          <p:nvSpPr>
            <p:cNvPr id="3" name="AutoShape 3">
              <a:extLst>
                <a:ext uri="{FF2B5EF4-FFF2-40B4-BE49-F238E27FC236}">
                  <a16:creationId xmlns:a16="http://schemas.microsoft.com/office/drawing/2014/main" id="{DA30D986-0FBD-4B36-A9A4-0D98AD085DF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737600" y="4189413"/>
              <a:ext cx="3454400" cy="2617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BA853527-A5D7-4BD5-BDE7-2F768AFC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5637213"/>
              <a:ext cx="119063" cy="119062"/>
            </a:xfrm>
            <a:custGeom>
              <a:avLst/>
              <a:gdLst>
                <a:gd name="T0" fmla="*/ 25 w 28"/>
                <a:gd name="T1" fmla="*/ 1 h 28"/>
                <a:gd name="T2" fmla="*/ 1 w 28"/>
                <a:gd name="T3" fmla="*/ 25 h 28"/>
                <a:gd name="T4" fmla="*/ 3 w 28"/>
                <a:gd name="T5" fmla="*/ 27 h 28"/>
                <a:gd name="T6" fmla="*/ 27 w 28"/>
                <a:gd name="T7" fmla="*/ 3 h 28"/>
                <a:gd name="T8" fmla="*/ 25 w 28"/>
                <a:gd name="T9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8">
                  <a:moveTo>
                    <a:pt x="25" y="1"/>
                  </a:moveTo>
                  <a:cubicBezTo>
                    <a:pt x="15" y="7"/>
                    <a:pt x="7" y="16"/>
                    <a:pt x="1" y="25"/>
                  </a:cubicBezTo>
                  <a:cubicBezTo>
                    <a:pt x="0" y="26"/>
                    <a:pt x="2" y="28"/>
                    <a:pt x="3" y="27"/>
                  </a:cubicBezTo>
                  <a:cubicBezTo>
                    <a:pt x="10" y="18"/>
                    <a:pt x="18" y="11"/>
                    <a:pt x="27" y="3"/>
                  </a:cubicBezTo>
                  <a:cubicBezTo>
                    <a:pt x="28" y="2"/>
                    <a:pt x="26" y="0"/>
                    <a:pt x="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C3421EA8-44B1-4162-8BF2-339686573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5394325"/>
              <a:ext cx="198438" cy="123825"/>
            </a:xfrm>
            <a:custGeom>
              <a:avLst/>
              <a:gdLst>
                <a:gd name="T0" fmla="*/ 42 w 47"/>
                <a:gd name="T1" fmla="*/ 1 h 29"/>
                <a:gd name="T2" fmla="*/ 2 w 47"/>
                <a:gd name="T3" fmla="*/ 25 h 29"/>
                <a:gd name="T4" fmla="*/ 4 w 47"/>
                <a:gd name="T5" fmla="*/ 28 h 29"/>
                <a:gd name="T6" fmla="*/ 44 w 47"/>
                <a:gd name="T7" fmla="*/ 4 h 29"/>
                <a:gd name="T8" fmla="*/ 42 w 47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9">
                  <a:moveTo>
                    <a:pt x="42" y="1"/>
                  </a:moveTo>
                  <a:cubicBezTo>
                    <a:pt x="28" y="7"/>
                    <a:pt x="15" y="15"/>
                    <a:pt x="2" y="25"/>
                  </a:cubicBezTo>
                  <a:cubicBezTo>
                    <a:pt x="0" y="26"/>
                    <a:pt x="2" y="29"/>
                    <a:pt x="4" y="28"/>
                  </a:cubicBezTo>
                  <a:cubicBezTo>
                    <a:pt x="17" y="19"/>
                    <a:pt x="30" y="12"/>
                    <a:pt x="44" y="4"/>
                  </a:cubicBezTo>
                  <a:cubicBezTo>
                    <a:pt x="47" y="3"/>
                    <a:pt x="45" y="0"/>
                    <a:pt x="4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1">
              <a:extLst>
                <a:ext uri="{FF2B5EF4-FFF2-40B4-BE49-F238E27FC236}">
                  <a16:creationId xmlns:a16="http://schemas.microsoft.com/office/drawing/2014/main" id="{AAF1F881-DA9F-4CD4-B822-C688885AC5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9388" y="5295900"/>
              <a:ext cx="182563" cy="50800"/>
            </a:xfrm>
            <a:custGeom>
              <a:avLst/>
              <a:gdLst>
                <a:gd name="T0" fmla="*/ 41 w 43"/>
                <a:gd name="T1" fmla="*/ 3 h 12"/>
                <a:gd name="T2" fmla="*/ 2 w 43"/>
                <a:gd name="T3" fmla="*/ 8 h 12"/>
                <a:gd name="T4" fmla="*/ 4 w 43"/>
                <a:gd name="T5" fmla="*/ 11 h 12"/>
                <a:gd name="T6" fmla="*/ 41 w 43"/>
                <a:gd name="T7" fmla="*/ 6 h 12"/>
                <a:gd name="T8" fmla="*/ 41 w 43"/>
                <a:gd name="T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2">
                  <a:moveTo>
                    <a:pt x="41" y="3"/>
                  </a:moveTo>
                  <a:cubicBezTo>
                    <a:pt x="28" y="0"/>
                    <a:pt x="15" y="2"/>
                    <a:pt x="2" y="8"/>
                  </a:cubicBezTo>
                  <a:cubicBezTo>
                    <a:pt x="0" y="9"/>
                    <a:pt x="2" y="12"/>
                    <a:pt x="4" y="11"/>
                  </a:cubicBezTo>
                  <a:cubicBezTo>
                    <a:pt x="16" y="6"/>
                    <a:pt x="28" y="6"/>
                    <a:pt x="41" y="6"/>
                  </a:cubicBezTo>
                  <a:cubicBezTo>
                    <a:pt x="43" y="7"/>
                    <a:pt x="43" y="3"/>
                    <a:pt x="41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FFE3183A-48B2-4A13-93EA-2DA3AB34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313363"/>
              <a:ext cx="147638" cy="46037"/>
            </a:xfrm>
            <a:custGeom>
              <a:avLst/>
              <a:gdLst>
                <a:gd name="T0" fmla="*/ 33 w 35"/>
                <a:gd name="T1" fmla="*/ 6 h 11"/>
                <a:gd name="T2" fmla="*/ 2 w 35"/>
                <a:gd name="T3" fmla="*/ 2 h 11"/>
                <a:gd name="T4" fmla="*/ 2 w 35"/>
                <a:gd name="T5" fmla="*/ 5 h 11"/>
                <a:gd name="T6" fmla="*/ 31 w 35"/>
                <a:gd name="T7" fmla="*/ 10 h 11"/>
                <a:gd name="T8" fmla="*/ 33 w 35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1">
                  <a:moveTo>
                    <a:pt x="33" y="6"/>
                  </a:moveTo>
                  <a:cubicBezTo>
                    <a:pt x="23" y="1"/>
                    <a:pt x="12" y="0"/>
                    <a:pt x="2" y="2"/>
                  </a:cubicBezTo>
                  <a:cubicBezTo>
                    <a:pt x="0" y="2"/>
                    <a:pt x="1" y="5"/>
                    <a:pt x="2" y="5"/>
                  </a:cubicBezTo>
                  <a:cubicBezTo>
                    <a:pt x="12" y="3"/>
                    <a:pt x="22" y="5"/>
                    <a:pt x="31" y="10"/>
                  </a:cubicBezTo>
                  <a:cubicBezTo>
                    <a:pt x="33" y="11"/>
                    <a:pt x="35" y="8"/>
                    <a:pt x="3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CB011E8D-38EC-4527-B484-CE10800C6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6300" y="5432425"/>
              <a:ext cx="63500" cy="38100"/>
            </a:xfrm>
            <a:custGeom>
              <a:avLst/>
              <a:gdLst>
                <a:gd name="T0" fmla="*/ 13 w 15"/>
                <a:gd name="T1" fmla="*/ 6 h 9"/>
                <a:gd name="T2" fmla="*/ 3 w 15"/>
                <a:gd name="T3" fmla="*/ 1 h 9"/>
                <a:gd name="T4" fmla="*/ 1 w 15"/>
                <a:gd name="T5" fmla="*/ 3 h 9"/>
                <a:gd name="T6" fmla="*/ 12 w 15"/>
                <a:gd name="T7" fmla="*/ 9 h 9"/>
                <a:gd name="T8" fmla="*/ 13 w 15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9">
                  <a:moveTo>
                    <a:pt x="13" y="6"/>
                  </a:moveTo>
                  <a:cubicBezTo>
                    <a:pt x="10" y="4"/>
                    <a:pt x="6" y="2"/>
                    <a:pt x="3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5" y="5"/>
                    <a:pt x="8" y="7"/>
                    <a:pt x="12" y="9"/>
                  </a:cubicBezTo>
                  <a:cubicBezTo>
                    <a:pt x="14" y="9"/>
                    <a:pt x="15" y="7"/>
                    <a:pt x="13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>
              <a:extLst>
                <a:ext uri="{FF2B5EF4-FFF2-40B4-BE49-F238E27FC236}">
                  <a16:creationId xmlns:a16="http://schemas.microsoft.com/office/drawing/2014/main" id="{7CA065E2-CA0A-4DBB-8A01-78A8B752B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9663" y="5632450"/>
              <a:ext cx="88900" cy="114300"/>
            </a:xfrm>
            <a:custGeom>
              <a:avLst/>
              <a:gdLst>
                <a:gd name="T0" fmla="*/ 21 w 21"/>
                <a:gd name="T1" fmla="*/ 24 h 27"/>
                <a:gd name="T2" fmla="*/ 4 w 21"/>
                <a:gd name="T3" fmla="*/ 1 h 27"/>
                <a:gd name="T4" fmla="*/ 2 w 21"/>
                <a:gd name="T5" fmla="*/ 4 h 27"/>
                <a:gd name="T6" fmla="*/ 17 w 21"/>
                <a:gd name="T7" fmla="*/ 25 h 27"/>
                <a:gd name="T8" fmla="*/ 21 w 21"/>
                <a:gd name="T9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7">
                  <a:moveTo>
                    <a:pt x="21" y="24"/>
                  </a:moveTo>
                  <a:cubicBezTo>
                    <a:pt x="18" y="14"/>
                    <a:pt x="12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ubicBezTo>
                    <a:pt x="9" y="10"/>
                    <a:pt x="13" y="17"/>
                    <a:pt x="17" y="25"/>
                  </a:cubicBezTo>
                  <a:cubicBezTo>
                    <a:pt x="18" y="27"/>
                    <a:pt x="21" y="26"/>
                    <a:pt x="21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9CA3B281-4723-4CF5-A323-BC47AFBF7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5926138"/>
              <a:ext cx="30163" cy="161925"/>
            </a:xfrm>
            <a:custGeom>
              <a:avLst/>
              <a:gdLst>
                <a:gd name="T0" fmla="*/ 4 w 7"/>
                <a:gd name="T1" fmla="*/ 2 h 38"/>
                <a:gd name="T2" fmla="*/ 0 w 7"/>
                <a:gd name="T3" fmla="*/ 3 h 38"/>
                <a:gd name="T4" fmla="*/ 3 w 7"/>
                <a:gd name="T5" fmla="*/ 36 h 38"/>
                <a:gd name="T6" fmla="*/ 7 w 7"/>
                <a:gd name="T7" fmla="*/ 35 h 38"/>
                <a:gd name="T8" fmla="*/ 4 w 7"/>
                <a:gd name="T9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8">
                  <a:moveTo>
                    <a:pt x="4" y="2"/>
                  </a:moveTo>
                  <a:cubicBezTo>
                    <a:pt x="3" y="0"/>
                    <a:pt x="0" y="1"/>
                    <a:pt x="0" y="3"/>
                  </a:cubicBezTo>
                  <a:cubicBezTo>
                    <a:pt x="1" y="14"/>
                    <a:pt x="1" y="25"/>
                    <a:pt x="3" y="36"/>
                  </a:cubicBezTo>
                  <a:cubicBezTo>
                    <a:pt x="3" y="38"/>
                    <a:pt x="7" y="38"/>
                    <a:pt x="7" y="35"/>
                  </a:cubicBezTo>
                  <a:cubicBezTo>
                    <a:pt x="7" y="24"/>
                    <a:pt x="5" y="13"/>
                    <a:pt x="4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6">
              <a:extLst>
                <a:ext uri="{FF2B5EF4-FFF2-40B4-BE49-F238E27FC236}">
                  <a16:creationId xmlns:a16="http://schemas.microsoft.com/office/drawing/2014/main" id="{894A6093-D918-440E-BCA7-FE6B9B16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04588" y="6351588"/>
              <a:ext cx="114300" cy="161925"/>
            </a:xfrm>
            <a:custGeom>
              <a:avLst/>
              <a:gdLst>
                <a:gd name="T0" fmla="*/ 22 w 27"/>
                <a:gd name="T1" fmla="*/ 3 h 38"/>
                <a:gd name="T2" fmla="*/ 2 w 27"/>
                <a:gd name="T3" fmla="*/ 33 h 38"/>
                <a:gd name="T4" fmla="*/ 6 w 27"/>
                <a:gd name="T5" fmla="*/ 36 h 38"/>
                <a:gd name="T6" fmla="*/ 26 w 27"/>
                <a:gd name="T7" fmla="*/ 5 h 38"/>
                <a:gd name="T8" fmla="*/ 22 w 27"/>
                <a:gd name="T9" fmla="*/ 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8">
                  <a:moveTo>
                    <a:pt x="22" y="3"/>
                  </a:moveTo>
                  <a:cubicBezTo>
                    <a:pt x="16" y="14"/>
                    <a:pt x="8" y="23"/>
                    <a:pt x="2" y="33"/>
                  </a:cubicBezTo>
                  <a:cubicBezTo>
                    <a:pt x="0" y="36"/>
                    <a:pt x="3" y="38"/>
                    <a:pt x="6" y="36"/>
                  </a:cubicBezTo>
                  <a:cubicBezTo>
                    <a:pt x="15" y="28"/>
                    <a:pt x="21" y="16"/>
                    <a:pt x="26" y="5"/>
                  </a:cubicBezTo>
                  <a:cubicBezTo>
                    <a:pt x="27" y="3"/>
                    <a:pt x="23" y="0"/>
                    <a:pt x="22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">
              <a:extLst>
                <a:ext uri="{FF2B5EF4-FFF2-40B4-BE49-F238E27FC236}">
                  <a16:creationId xmlns:a16="http://schemas.microsoft.com/office/drawing/2014/main" id="{381FB711-78AB-451D-8F3D-45D7C32C9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0" y="6637338"/>
              <a:ext cx="144463" cy="33337"/>
            </a:xfrm>
            <a:custGeom>
              <a:avLst/>
              <a:gdLst>
                <a:gd name="T0" fmla="*/ 32 w 34"/>
                <a:gd name="T1" fmla="*/ 2 h 8"/>
                <a:gd name="T2" fmla="*/ 2 w 34"/>
                <a:gd name="T3" fmla="*/ 0 h 8"/>
                <a:gd name="T4" fmla="*/ 2 w 34"/>
                <a:gd name="T5" fmla="*/ 4 h 8"/>
                <a:gd name="T6" fmla="*/ 32 w 34"/>
                <a:gd name="T7" fmla="*/ 5 h 8"/>
                <a:gd name="T8" fmla="*/ 32 w 34"/>
                <a:gd name="T9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8">
                  <a:moveTo>
                    <a:pt x="32" y="2"/>
                  </a:moveTo>
                  <a:cubicBezTo>
                    <a:pt x="22" y="3"/>
                    <a:pt x="12" y="2"/>
                    <a:pt x="2" y="0"/>
                  </a:cubicBezTo>
                  <a:cubicBezTo>
                    <a:pt x="0" y="0"/>
                    <a:pt x="0" y="3"/>
                    <a:pt x="2" y="4"/>
                  </a:cubicBezTo>
                  <a:cubicBezTo>
                    <a:pt x="12" y="8"/>
                    <a:pt x="22" y="7"/>
                    <a:pt x="32" y="5"/>
                  </a:cubicBezTo>
                  <a:cubicBezTo>
                    <a:pt x="34" y="5"/>
                    <a:pt x="34" y="2"/>
                    <a:pt x="32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C007D4F6-E261-4114-BAC7-3453F7788A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4813" y="6450013"/>
              <a:ext cx="139700" cy="106362"/>
            </a:xfrm>
            <a:custGeom>
              <a:avLst/>
              <a:gdLst>
                <a:gd name="T0" fmla="*/ 31 w 33"/>
                <a:gd name="T1" fmla="*/ 20 h 25"/>
                <a:gd name="T2" fmla="*/ 4 w 33"/>
                <a:gd name="T3" fmla="*/ 2 h 25"/>
                <a:gd name="T4" fmla="*/ 2 w 33"/>
                <a:gd name="T5" fmla="*/ 5 h 25"/>
                <a:gd name="T6" fmla="*/ 29 w 33"/>
                <a:gd name="T7" fmla="*/ 23 h 25"/>
                <a:gd name="T8" fmla="*/ 31 w 33"/>
                <a:gd name="T9" fmla="*/ 2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5">
                  <a:moveTo>
                    <a:pt x="31" y="20"/>
                  </a:moveTo>
                  <a:cubicBezTo>
                    <a:pt x="22" y="14"/>
                    <a:pt x="13" y="7"/>
                    <a:pt x="4" y="2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1" y="12"/>
                    <a:pt x="20" y="17"/>
                    <a:pt x="29" y="23"/>
                  </a:cubicBezTo>
                  <a:cubicBezTo>
                    <a:pt x="31" y="25"/>
                    <a:pt x="33" y="21"/>
                    <a:pt x="31" y="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9">
              <a:extLst>
                <a:ext uri="{FF2B5EF4-FFF2-40B4-BE49-F238E27FC236}">
                  <a16:creationId xmlns:a16="http://schemas.microsoft.com/office/drawing/2014/main" id="{EE4565BE-E6C4-47A3-9A51-D6AF836DA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0350" y="6096000"/>
              <a:ext cx="30163" cy="141287"/>
            </a:xfrm>
            <a:custGeom>
              <a:avLst/>
              <a:gdLst>
                <a:gd name="T0" fmla="*/ 7 w 7"/>
                <a:gd name="T1" fmla="*/ 29 h 33"/>
                <a:gd name="T2" fmla="*/ 5 w 7"/>
                <a:gd name="T3" fmla="*/ 3 h 33"/>
                <a:gd name="T4" fmla="*/ 1 w 7"/>
                <a:gd name="T5" fmla="*/ 3 h 33"/>
                <a:gd name="T6" fmla="*/ 3 w 7"/>
                <a:gd name="T7" fmla="*/ 30 h 33"/>
                <a:gd name="T8" fmla="*/ 7 w 7"/>
                <a:gd name="T9" fmla="*/ 2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3">
                  <a:moveTo>
                    <a:pt x="7" y="29"/>
                  </a:moveTo>
                  <a:cubicBezTo>
                    <a:pt x="5" y="21"/>
                    <a:pt x="4" y="12"/>
                    <a:pt x="5" y="3"/>
                  </a:cubicBezTo>
                  <a:cubicBezTo>
                    <a:pt x="5" y="1"/>
                    <a:pt x="2" y="0"/>
                    <a:pt x="1" y="3"/>
                  </a:cubicBezTo>
                  <a:cubicBezTo>
                    <a:pt x="0" y="12"/>
                    <a:pt x="0" y="21"/>
                    <a:pt x="3" y="30"/>
                  </a:cubicBezTo>
                  <a:cubicBezTo>
                    <a:pt x="4" y="33"/>
                    <a:pt x="7" y="32"/>
                    <a:pt x="7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CCA70A98-CE2E-4D5F-9EC8-60D34F17C8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8" y="5734050"/>
              <a:ext cx="80963" cy="115887"/>
            </a:xfrm>
            <a:custGeom>
              <a:avLst/>
              <a:gdLst>
                <a:gd name="T0" fmla="*/ 15 w 19"/>
                <a:gd name="T1" fmla="*/ 2 h 27"/>
                <a:gd name="T2" fmla="*/ 1 w 19"/>
                <a:gd name="T3" fmla="*/ 23 h 27"/>
                <a:gd name="T4" fmla="*/ 4 w 19"/>
                <a:gd name="T5" fmla="*/ 25 h 27"/>
                <a:gd name="T6" fmla="*/ 17 w 19"/>
                <a:gd name="T7" fmla="*/ 4 h 27"/>
                <a:gd name="T8" fmla="*/ 15 w 19"/>
                <a:gd name="T9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15" y="2"/>
                  </a:moveTo>
                  <a:cubicBezTo>
                    <a:pt x="10" y="9"/>
                    <a:pt x="5" y="16"/>
                    <a:pt x="1" y="23"/>
                  </a:cubicBezTo>
                  <a:cubicBezTo>
                    <a:pt x="0" y="25"/>
                    <a:pt x="3" y="27"/>
                    <a:pt x="4" y="25"/>
                  </a:cubicBezTo>
                  <a:cubicBezTo>
                    <a:pt x="9" y="18"/>
                    <a:pt x="13" y="11"/>
                    <a:pt x="17" y="4"/>
                  </a:cubicBezTo>
                  <a:cubicBezTo>
                    <a:pt x="19" y="2"/>
                    <a:pt x="16" y="0"/>
                    <a:pt x="15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AC3A803B-0D5E-406B-B52F-5D70FDA51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83875" y="5487988"/>
              <a:ext cx="101600" cy="111125"/>
            </a:xfrm>
            <a:custGeom>
              <a:avLst/>
              <a:gdLst>
                <a:gd name="T0" fmla="*/ 20 w 24"/>
                <a:gd name="T1" fmla="*/ 1 h 26"/>
                <a:gd name="T2" fmla="*/ 0 w 24"/>
                <a:gd name="T3" fmla="*/ 23 h 26"/>
                <a:gd name="T4" fmla="*/ 4 w 24"/>
                <a:gd name="T5" fmla="*/ 24 h 26"/>
                <a:gd name="T6" fmla="*/ 22 w 24"/>
                <a:gd name="T7" fmla="*/ 4 h 26"/>
                <a:gd name="T8" fmla="*/ 20 w 24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6">
                  <a:moveTo>
                    <a:pt x="20" y="1"/>
                  </a:moveTo>
                  <a:cubicBezTo>
                    <a:pt x="10" y="5"/>
                    <a:pt x="4" y="13"/>
                    <a:pt x="0" y="23"/>
                  </a:cubicBezTo>
                  <a:cubicBezTo>
                    <a:pt x="0" y="25"/>
                    <a:pt x="3" y="26"/>
                    <a:pt x="4" y="24"/>
                  </a:cubicBezTo>
                  <a:cubicBezTo>
                    <a:pt x="7" y="15"/>
                    <a:pt x="14" y="8"/>
                    <a:pt x="22" y="4"/>
                  </a:cubicBezTo>
                  <a:cubicBezTo>
                    <a:pt x="24" y="3"/>
                    <a:pt x="22" y="0"/>
                    <a:pt x="2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4D1A31F2-889B-4303-9BCF-0A877557C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8200" y="5232400"/>
              <a:ext cx="93663" cy="76200"/>
            </a:xfrm>
            <a:custGeom>
              <a:avLst/>
              <a:gdLst>
                <a:gd name="T0" fmla="*/ 18 w 22"/>
                <a:gd name="T1" fmla="*/ 1 h 18"/>
                <a:gd name="T2" fmla="*/ 2 w 22"/>
                <a:gd name="T3" fmla="*/ 13 h 18"/>
                <a:gd name="T4" fmla="*/ 5 w 22"/>
                <a:gd name="T5" fmla="*/ 16 h 18"/>
                <a:gd name="T6" fmla="*/ 20 w 22"/>
                <a:gd name="T7" fmla="*/ 4 h 18"/>
                <a:gd name="T8" fmla="*/ 18 w 22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18">
                  <a:moveTo>
                    <a:pt x="18" y="1"/>
                  </a:moveTo>
                  <a:cubicBezTo>
                    <a:pt x="12" y="4"/>
                    <a:pt x="7" y="9"/>
                    <a:pt x="2" y="13"/>
                  </a:cubicBezTo>
                  <a:cubicBezTo>
                    <a:pt x="0" y="14"/>
                    <a:pt x="2" y="18"/>
                    <a:pt x="5" y="16"/>
                  </a:cubicBezTo>
                  <a:cubicBezTo>
                    <a:pt x="10" y="13"/>
                    <a:pt x="15" y="9"/>
                    <a:pt x="20" y="4"/>
                  </a:cubicBezTo>
                  <a:cubicBezTo>
                    <a:pt x="22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540FBF6D-0ED2-4749-A709-ED5B8EC9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5063" y="5045075"/>
              <a:ext cx="169863" cy="85725"/>
            </a:xfrm>
            <a:custGeom>
              <a:avLst/>
              <a:gdLst>
                <a:gd name="T0" fmla="*/ 37 w 40"/>
                <a:gd name="T1" fmla="*/ 1 h 20"/>
                <a:gd name="T2" fmla="*/ 1 w 40"/>
                <a:gd name="T3" fmla="*/ 17 h 20"/>
                <a:gd name="T4" fmla="*/ 3 w 40"/>
                <a:gd name="T5" fmla="*/ 20 h 20"/>
                <a:gd name="T6" fmla="*/ 38 w 40"/>
                <a:gd name="T7" fmla="*/ 4 h 20"/>
                <a:gd name="T8" fmla="*/ 37 w 40"/>
                <a:gd name="T9" fmla="*/ 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20">
                  <a:moveTo>
                    <a:pt x="37" y="1"/>
                  </a:moveTo>
                  <a:cubicBezTo>
                    <a:pt x="25" y="5"/>
                    <a:pt x="13" y="11"/>
                    <a:pt x="1" y="17"/>
                  </a:cubicBezTo>
                  <a:cubicBezTo>
                    <a:pt x="0" y="17"/>
                    <a:pt x="1" y="20"/>
                    <a:pt x="3" y="20"/>
                  </a:cubicBezTo>
                  <a:cubicBezTo>
                    <a:pt x="15" y="15"/>
                    <a:pt x="27" y="10"/>
                    <a:pt x="38" y="4"/>
                  </a:cubicBezTo>
                  <a:cubicBezTo>
                    <a:pt x="40" y="3"/>
                    <a:pt x="39" y="0"/>
                    <a:pt x="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4">
              <a:extLst>
                <a:ext uri="{FF2B5EF4-FFF2-40B4-BE49-F238E27FC236}">
                  <a16:creationId xmlns:a16="http://schemas.microsoft.com/office/drawing/2014/main" id="{45E7D3BF-23BB-4345-BBBB-F9DF96555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60188" y="4837113"/>
              <a:ext cx="161925" cy="106362"/>
            </a:xfrm>
            <a:custGeom>
              <a:avLst/>
              <a:gdLst>
                <a:gd name="T0" fmla="*/ 35 w 38"/>
                <a:gd name="T1" fmla="*/ 1 h 25"/>
                <a:gd name="T2" fmla="*/ 2 w 38"/>
                <a:gd name="T3" fmla="*/ 21 h 25"/>
                <a:gd name="T4" fmla="*/ 2 w 38"/>
                <a:gd name="T5" fmla="*/ 24 h 25"/>
                <a:gd name="T6" fmla="*/ 37 w 38"/>
                <a:gd name="T7" fmla="*/ 4 h 25"/>
                <a:gd name="T8" fmla="*/ 35 w 38"/>
                <a:gd name="T9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5">
                  <a:moveTo>
                    <a:pt x="35" y="1"/>
                  </a:moveTo>
                  <a:cubicBezTo>
                    <a:pt x="25" y="10"/>
                    <a:pt x="14" y="17"/>
                    <a:pt x="2" y="21"/>
                  </a:cubicBezTo>
                  <a:cubicBezTo>
                    <a:pt x="0" y="22"/>
                    <a:pt x="0" y="25"/>
                    <a:pt x="2" y="24"/>
                  </a:cubicBezTo>
                  <a:cubicBezTo>
                    <a:pt x="16" y="21"/>
                    <a:pt x="28" y="14"/>
                    <a:pt x="37" y="4"/>
                  </a:cubicBezTo>
                  <a:cubicBezTo>
                    <a:pt x="38" y="2"/>
                    <a:pt x="36" y="0"/>
                    <a:pt x="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25">
              <a:extLst>
                <a:ext uri="{FF2B5EF4-FFF2-40B4-BE49-F238E27FC236}">
                  <a16:creationId xmlns:a16="http://schemas.microsoft.com/office/drawing/2014/main" id="{D8557A8F-C716-48AA-AD9D-F62FB8F75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84038" y="4564063"/>
              <a:ext cx="93663" cy="127000"/>
            </a:xfrm>
            <a:custGeom>
              <a:avLst/>
              <a:gdLst>
                <a:gd name="T0" fmla="*/ 17 w 22"/>
                <a:gd name="T1" fmla="*/ 2 h 30"/>
                <a:gd name="T2" fmla="*/ 2 w 22"/>
                <a:gd name="T3" fmla="*/ 26 h 30"/>
                <a:gd name="T4" fmla="*/ 4 w 22"/>
                <a:gd name="T5" fmla="*/ 29 h 30"/>
                <a:gd name="T6" fmla="*/ 21 w 22"/>
                <a:gd name="T7" fmla="*/ 4 h 30"/>
                <a:gd name="T8" fmla="*/ 17 w 22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0">
                  <a:moveTo>
                    <a:pt x="17" y="2"/>
                  </a:moveTo>
                  <a:cubicBezTo>
                    <a:pt x="14" y="11"/>
                    <a:pt x="9" y="20"/>
                    <a:pt x="2" y="26"/>
                  </a:cubicBezTo>
                  <a:cubicBezTo>
                    <a:pt x="0" y="27"/>
                    <a:pt x="2" y="30"/>
                    <a:pt x="4" y="29"/>
                  </a:cubicBezTo>
                  <a:cubicBezTo>
                    <a:pt x="13" y="22"/>
                    <a:pt x="19" y="14"/>
                    <a:pt x="21" y="4"/>
                  </a:cubicBezTo>
                  <a:cubicBezTo>
                    <a:pt x="22" y="1"/>
                    <a:pt x="18" y="0"/>
                    <a:pt x="1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26">
              <a:extLst>
                <a:ext uri="{FF2B5EF4-FFF2-40B4-BE49-F238E27FC236}">
                  <a16:creationId xmlns:a16="http://schemas.microsoft.com/office/drawing/2014/main" id="{E85D217D-4B69-4202-A84B-5CE0811F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41200" y="4189413"/>
              <a:ext cx="50800" cy="242887"/>
            </a:xfrm>
            <a:custGeom>
              <a:avLst/>
              <a:gdLst>
                <a:gd name="T0" fmla="*/ 7 w 12"/>
                <a:gd name="T1" fmla="*/ 2 h 57"/>
                <a:gd name="T2" fmla="*/ 1 w 12"/>
                <a:gd name="T3" fmla="*/ 54 h 57"/>
                <a:gd name="T4" fmla="*/ 6 w 12"/>
                <a:gd name="T5" fmla="*/ 54 h 57"/>
                <a:gd name="T6" fmla="*/ 12 w 12"/>
                <a:gd name="T7" fmla="*/ 3 h 57"/>
                <a:gd name="T8" fmla="*/ 7 w 12"/>
                <a:gd name="T9" fmla="*/ 2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57">
                  <a:moveTo>
                    <a:pt x="7" y="2"/>
                  </a:moveTo>
                  <a:cubicBezTo>
                    <a:pt x="4" y="19"/>
                    <a:pt x="2" y="37"/>
                    <a:pt x="1" y="54"/>
                  </a:cubicBezTo>
                  <a:cubicBezTo>
                    <a:pt x="0" y="57"/>
                    <a:pt x="5" y="57"/>
                    <a:pt x="6" y="54"/>
                  </a:cubicBezTo>
                  <a:cubicBezTo>
                    <a:pt x="8" y="37"/>
                    <a:pt x="11" y="20"/>
                    <a:pt x="12" y="3"/>
                  </a:cubicBezTo>
                  <a:cubicBezTo>
                    <a:pt x="12" y="0"/>
                    <a:pt x="7" y="0"/>
                    <a:pt x="7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222E632-C013-498A-9DE2-7F71DC9A6CDF}"/>
              </a:ext>
            </a:extLst>
          </p:cNvPr>
          <p:cNvGrpSpPr/>
          <p:nvPr/>
        </p:nvGrpSpPr>
        <p:grpSpPr>
          <a:xfrm>
            <a:off x="3184890" y="20260"/>
            <a:ext cx="3513862" cy="2032500"/>
            <a:chOff x="772246" y="990844"/>
            <a:chExt cx="3513862" cy="2032500"/>
          </a:xfrm>
        </p:grpSpPr>
        <p:pic>
          <p:nvPicPr>
            <p:cNvPr id="19" name="图片 10">
              <a:extLst>
                <a:ext uri="{FF2B5EF4-FFF2-40B4-BE49-F238E27FC236}">
                  <a16:creationId xmlns:a16="http://schemas.microsoft.com/office/drawing/2014/main" id="{BC2CC777-9287-41BE-92B4-ED2B2CC0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9059" y="990844"/>
              <a:ext cx="3417049" cy="2032500"/>
            </a:xfrm>
            <a:prstGeom prst="rect">
              <a:avLst/>
            </a:prstGeom>
          </p:spPr>
        </p:pic>
        <p:pic>
          <p:nvPicPr>
            <p:cNvPr id="14" name="图片 5">
              <a:extLst>
                <a:ext uri="{FF2B5EF4-FFF2-40B4-BE49-F238E27FC236}">
                  <a16:creationId xmlns:a16="http://schemas.microsoft.com/office/drawing/2014/main" id="{7C758161-26ED-4520-9E7D-A01FFF6BB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026" r="81400" b="4000"/>
            <a:stretch/>
          </p:blipFill>
          <p:spPr>
            <a:xfrm rot="19764936" flipH="1">
              <a:off x="772246" y="1608509"/>
              <a:ext cx="1006908" cy="833785"/>
            </a:xfrm>
            <a:prstGeom prst="rect">
              <a:avLst/>
            </a:prstGeom>
          </p:spPr>
        </p:pic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92BED32F-5A97-49A0-9D6C-4840D1411F9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4177">
            <a:off x="5980595" y="2147094"/>
            <a:ext cx="4653841" cy="2528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3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317" y="2346120"/>
            <a:ext cx="3901759" cy="46803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6685359" y="3930988"/>
            <a:ext cx="1510658" cy="15106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330" y="860988"/>
            <a:ext cx="4083874" cy="29716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440687" y="1258981"/>
            <a:ext cx="3603498" cy="1569093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Hoan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hô</a:t>
            </a:r>
            <a:endParaRPr kumimoji="0" lang="en-US" sz="3199" b="1" i="0" u="none" strike="noStrike" kern="1200" cap="none" spc="0" normalizeH="0" baseline="0" noProof="0" dirty="0">
              <a:ln w="0">
                <a:solidFill>
                  <a:sysClr val="windowText" lastClr="000000"/>
                </a:solidFill>
              </a:ln>
              <a:solidFill>
                <a:srgbClr val="FF66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3199" b="1" i="0" u="none" strike="noStrike" kern="1200" cap="none" spc="0" normalizeH="0" baseline="0" noProof="0" dirty="0" err="1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3199" b="1" i="0" u="none" strike="noStrike" kern="1200" cap="none" spc="0" normalizeH="0" baseline="0" noProof="0" dirty="0">
                <a:ln w="0"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1927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2322498" y="3878967"/>
            <a:ext cx="3154090" cy="1160622"/>
            <a:chOff x="1557446" y="2449877"/>
            <a:chExt cx="3155231" cy="1161042"/>
          </a:xfrm>
        </p:grpSpPr>
        <p:sp>
          <p:nvSpPr>
            <p:cNvPr id="23" name="Rounded Rectangle 22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&lt;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692908" y="2449877"/>
              <a:ext cx="705642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A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987603" y="955808"/>
            <a:ext cx="8269932" cy="1885263"/>
            <a:chOff x="1321454" y="-4287"/>
            <a:chExt cx="8272923" cy="1885945"/>
          </a:xfrm>
        </p:grpSpPr>
        <p:sp>
          <p:nvSpPr>
            <p:cNvPr id="27" name="Rounded Rectangle 26"/>
            <p:cNvSpPr/>
            <p:nvPr/>
          </p:nvSpPr>
          <p:spPr>
            <a:xfrm>
              <a:off x="2224586" y="557826"/>
              <a:ext cx="7369791" cy="1323832"/>
            </a:xfrm>
            <a:prstGeom prst="roundRect">
              <a:avLst/>
            </a:prstGeom>
            <a:solidFill>
              <a:srgbClr val="FFBF53"/>
            </a:solidFill>
            <a:ln w="381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694588" y="689984"/>
              <a:ext cx="2511465" cy="10156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998" b="1" kern="0" spc="50" dirty="0">
                  <a:ln w="9525" cmpd="sng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rgbClr val="FFBF53">
                        <a:alpha val="40000"/>
                      </a:srgbClr>
                    </a:glow>
                  </a:effectLst>
                  <a:latin typeface="iCiel Cadena" panose="02000503000000020004" pitchFamily="2" charset="0"/>
                  <a:cs typeface="Baloo" panose="03080902040302020200" pitchFamily="66" charset="-93"/>
                </a:rPr>
                <a:t>35…25</a:t>
              </a:r>
              <a:endParaRPr kumimoji="0" lang="en-US" sz="5998" b="1" i="0" u="none" strike="noStrike" kern="0" cap="none" spc="50" normalizeH="0" baseline="0" noProof="0" dirty="0">
                <a:ln w="952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uLnTx/>
                <a:uFillTx/>
                <a:latin typeface="iCiel Cadena" panose="02000503000000020004" pitchFamily="2" charset="0"/>
                <a:ea typeface="+mn-ea"/>
                <a:cs typeface="Baloo" panose="03080902040302020200" pitchFamily="66" charset="-93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17007">
              <a:off x="1321454" y="-4287"/>
              <a:ext cx="1806264" cy="180626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0" name="Group 29"/>
          <p:cNvGrpSpPr/>
          <p:nvPr/>
        </p:nvGrpSpPr>
        <p:grpSpPr>
          <a:xfrm>
            <a:off x="6047184" y="3969744"/>
            <a:ext cx="3154090" cy="1150196"/>
            <a:chOff x="1557446" y="2460307"/>
            <a:chExt cx="3155231" cy="1150612"/>
          </a:xfrm>
        </p:grpSpPr>
        <p:sp>
          <p:nvSpPr>
            <p:cNvPr id="31" name="Rounded Rectangle 30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   &gt;</a:t>
              </a:r>
            </a:p>
          </p:txBody>
        </p:sp>
        <p:sp>
          <p:nvSpPr>
            <p:cNvPr id="32" name="Oval 31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641231" y="2460307"/>
              <a:ext cx="704227" cy="1108042"/>
            </a:xfrm>
            <a:prstGeom prst="rect">
              <a:avLst/>
            </a:prstGeom>
            <a:noFill/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910743" y="5305525"/>
            <a:ext cx="3154090" cy="1145990"/>
            <a:chOff x="1557446" y="2464515"/>
            <a:chExt cx="3155231" cy="1146404"/>
          </a:xfrm>
        </p:grpSpPr>
        <p:sp>
          <p:nvSpPr>
            <p:cNvPr id="35" name="Rounded Rectangle 34"/>
            <p:cNvSpPr/>
            <p:nvPr/>
          </p:nvSpPr>
          <p:spPr>
            <a:xfrm>
              <a:off x="2069237" y="2686929"/>
              <a:ext cx="2643440" cy="858129"/>
            </a:xfrm>
            <a:prstGeom prst="roundRect">
              <a:avLst/>
            </a:prstGeom>
            <a:solidFill>
              <a:srgbClr val="FFBF53"/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398" b="0" i="0" u="none" strike="noStrike" kern="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=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1557446" y="2548181"/>
              <a:ext cx="1023582" cy="1062738"/>
            </a:xfrm>
            <a:prstGeom prst="ellipse">
              <a:avLst/>
            </a:prstGeom>
            <a:solidFill>
              <a:srgbClr val="FFBF53">
                <a:lumMod val="20000"/>
                <a:lumOff val="80000"/>
              </a:srgbClr>
            </a:solidFill>
            <a:ln w="2540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700386" y="2464515"/>
              <a:ext cx="699230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1407" tIns="45703" rIns="91407" bIns="45703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98" b="1" i="0" u="none" strike="noStrike" kern="0" cap="none" spc="0" normalizeH="0" baseline="0" noProof="0" dirty="0">
                  <a:ln w="22225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FF66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Baloo" panose="03080902040302020200" pitchFamily="66" charset="-93"/>
                </a:rPr>
                <a:t>B</a:t>
              </a: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34" y="3112261"/>
            <a:ext cx="3928474" cy="392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7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.nhacchuongvui.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411" y="766802"/>
            <a:ext cx="4083874" cy="29716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590" y="2252637"/>
            <a:ext cx="3734294" cy="44795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007">
            <a:off x="7079952" y="3676147"/>
            <a:ext cx="1510658" cy="15106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20295">
            <a:off x="4342842" y="3566557"/>
            <a:ext cx="1510658" cy="15106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36270" y="1115507"/>
            <a:ext cx="3166151" cy="2030591"/>
          </a:xfrm>
          <a:prstGeom prst="rect">
            <a:avLst/>
          </a:prstGeom>
          <a:noFill/>
        </p:spPr>
        <p:txBody>
          <a:bodyPr wrap="square" lIns="91407" tIns="45703" rIns="91407" bIns="45703">
            <a:sp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2799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2799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thật</a:t>
            </a:r>
            <a:r>
              <a:rPr kumimoji="0" lang="en-US" sz="2799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giỏi</a:t>
            </a:r>
            <a:r>
              <a:rPr kumimoji="0" lang="en-US" sz="2799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  <a:p>
            <a:pPr marL="0" marR="0" lvl="0" indent="0" algn="ctr" defTabSz="914126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9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Tớ</a:t>
            </a:r>
            <a:r>
              <a:rPr kumimoji="0" lang="en-US" sz="2799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cảm</a:t>
            </a:r>
            <a:r>
              <a:rPr kumimoji="0" lang="en-US" sz="2799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ơn</a:t>
            </a:r>
            <a:r>
              <a:rPr kumimoji="0" lang="en-US" sz="2799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các</a:t>
            </a:r>
            <a:r>
              <a:rPr kumimoji="0" lang="en-US" sz="2799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bạn</a:t>
            </a:r>
            <a:r>
              <a:rPr kumimoji="0" lang="en-US" sz="2799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rất</a:t>
            </a:r>
            <a:r>
              <a:rPr kumimoji="0" lang="en-US" sz="2799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799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nhiều</a:t>
            </a:r>
            <a:r>
              <a:rPr kumimoji="0" lang="en-US" sz="2799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7867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1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" fill="hold">
                                          <p:stCondLst>
                                            <p:cond delay="2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" fill="hold">
                                          <p:stCondLst>
                                            <p:cond delay="2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0;p7"/>
          <p:cNvSpPr txBox="1"/>
          <p:nvPr/>
        </p:nvSpPr>
        <p:spPr>
          <a:xfrm>
            <a:off x="3105947" y="1735035"/>
            <a:ext cx="7023272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kumimoji="0" lang="en-US" sz="44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23: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Bảng</a:t>
            </a:r>
            <a:r>
              <a:rPr kumimoji="0" lang="en-US" sz="44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kumimoji="0" lang="en-US" sz="44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số</a:t>
            </a:r>
            <a:r>
              <a:rPr kumimoji="0" lang="en-US" sz="44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t</a:t>
            </a:r>
            <a:r>
              <a:rPr lang="en-US" sz="4400" b="1" kern="0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ừ 1 </a:t>
            </a:r>
            <a:r>
              <a:rPr lang="en-US" sz="4400" b="1" kern="0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đến</a:t>
            </a:r>
            <a:r>
              <a:rPr lang="en-US" sz="4400" b="1" kern="0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100</a:t>
            </a:r>
            <a:endParaRPr kumimoji="0" lang="en-US" sz="4400" b="1" i="0" u="none" strike="noStrike" kern="0" cap="none" spc="0" normalizeH="0" baseline="0" noProof="0" dirty="0">
              <a:ln w="22225">
                <a:noFill/>
                <a:prstDash val="solid"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07" y="4412691"/>
            <a:ext cx="1627652" cy="24453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12ECB-AF93-07F1-C436-968C5F2FFE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294" y="1268761"/>
            <a:ext cx="6751413" cy="338420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ular Callout 2">
            <a:extLst>
              <a:ext uri="{FF2B5EF4-FFF2-40B4-BE49-F238E27FC236}">
                <a16:creationId xmlns:a16="http://schemas.microsoft.com/office/drawing/2014/main" id="{632A591D-F66D-CA84-5F3E-50D716B4CD3D}"/>
              </a:ext>
            </a:extLst>
          </p:cNvPr>
          <p:cNvSpPr/>
          <p:nvPr/>
        </p:nvSpPr>
        <p:spPr>
          <a:xfrm>
            <a:off x="6251576" y="1140635"/>
            <a:ext cx="4381500" cy="1020064"/>
          </a:xfrm>
          <a:prstGeom prst="wedgeRoundRectCallout">
            <a:avLst>
              <a:gd name="adj1" fmla="val 48959"/>
              <a:gd name="adj2" fmla="val 98259"/>
              <a:gd name="adj3" fmla="val 16667"/>
            </a:avLst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 tất cả bao nhiêu quả cà chua?</a:t>
            </a:r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40608ABC-40A4-B474-0BCF-0C9582E42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3705225"/>
            <a:ext cx="1430867" cy="70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96B05A96-258E-D298-5F60-C61B6078D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454525"/>
            <a:ext cx="1153583" cy="1096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id="{AD0720E8-DCE7-D23B-F32D-8B98EEEA4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58" y="2099762"/>
            <a:ext cx="3909484" cy="346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8">
            <a:extLst>
              <a:ext uri="{FF2B5EF4-FFF2-40B4-BE49-F238E27FC236}">
                <a16:creationId xmlns:a16="http://schemas.microsoft.com/office/drawing/2014/main" id="{3F0B8891-A4C6-01AF-5E32-4A08A1515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876" y="1639054"/>
            <a:ext cx="2527300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764CA33-83D4-C95A-838C-BE14220D4FB4}"/>
              </a:ext>
            </a:extLst>
          </p:cNvPr>
          <p:cNvSpPr txBox="1"/>
          <p:nvPr/>
        </p:nvSpPr>
        <p:spPr>
          <a:xfrm>
            <a:off x="1328208" y="5876274"/>
            <a:ext cx="7315200" cy="6667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 bao nhiêu quả cà chua?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EDF20DE-3B03-6FED-032F-0D7D415A96EC}"/>
              </a:ext>
            </a:extLst>
          </p:cNvPr>
          <p:cNvSpPr txBox="1"/>
          <p:nvPr/>
        </p:nvSpPr>
        <p:spPr>
          <a:xfrm>
            <a:off x="1328208" y="5876274"/>
            <a:ext cx="7315200" cy="6667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 thêm bao nhiêu quả cà chua?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94324C8-37A2-8805-79BC-3C930F6294AE}"/>
              </a:ext>
            </a:extLst>
          </p:cNvPr>
          <p:cNvSpPr txBox="1"/>
          <p:nvPr/>
        </p:nvSpPr>
        <p:spPr>
          <a:xfrm>
            <a:off x="892175" y="5876274"/>
            <a:ext cx="9609667" cy="6667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 bao nhiêu quả cà chua được thêm vào?</a:t>
            </a:r>
          </a:p>
        </p:txBody>
      </p:sp>
      <p:sp>
        <p:nvSpPr>
          <p:cNvPr id="42" name="Down Arrow 4">
            <a:extLst>
              <a:ext uri="{FF2B5EF4-FFF2-40B4-BE49-F238E27FC236}">
                <a16:creationId xmlns:a16="http://schemas.microsoft.com/office/drawing/2014/main" id="{9A7D9D88-70DE-9E78-DDD8-E48F87A15BE6}"/>
              </a:ext>
            </a:extLst>
          </p:cNvPr>
          <p:cNvSpPr/>
          <p:nvPr/>
        </p:nvSpPr>
        <p:spPr>
          <a:xfrm>
            <a:off x="5869484" y="3000002"/>
            <a:ext cx="349316" cy="705223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0B00A11-B553-1B68-9CE5-4AB2F5817698}"/>
              </a:ext>
            </a:extLst>
          </p:cNvPr>
          <p:cNvSpPr txBox="1"/>
          <p:nvPr/>
        </p:nvSpPr>
        <p:spPr>
          <a:xfrm>
            <a:off x="6789208" y="2798124"/>
            <a:ext cx="386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99 thêm 1 là 100</a:t>
            </a:r>
          </a:p>
        </p:txBody>
      </p:sp>
      <p:sp>
        <p:nvSpPr>
          <p:cNvPr id="44" name="Rounded Rectangle 9">
            <a:extLst>
              <a:ext uri="{FF2B5EF4-FFF2-40B4-BE49-F238E27FC236}">
                <a16:creationId xmlns:a16="http://schemas.microsoft.com/office/drawing/2014/main" id="{77044006-AD8F-2E3C-67E5-D1024E9BFE25}"/>
              </a:ext>
            </a:extLst>
          </p:cNvPr>
          <p:cNvSpPr/>
          <p:nvPr/>
        </p:nvSpPr>
        <p:spPr>
          <a:xfrm>
            <a:off x="6975475" y="3632955"/>
            <a:ext cx="4064000" cy="16777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100 đọc là một trăm</a:t>
            </a:r>
          </a:p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100 gồm 10 chục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D019C2F4-9551-3685-883F-1D661EC5B3DA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5759" y="361950"/>
            <a:ext cx="3278109" cy="163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4" grpId="0" animBg="1"/>
      <p:bldP spid="35" grpId="0" animBg="1"/>
      <p:bldP spid="36" grpId="0" animBg="1"/>
      <p:bldP spid="42" grpId="0" animBg="1"/>
      <p:bldP spid="42" grpId="1" animBg="1"/>
      <p:bldP spid="42" grpId="2" animBg="1"/>
      <p:bldP spid="43" grpId="0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1FF889-6ECC-D01F-EE72-ECE33248D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12" y="1448780"/>
            <a:ext cx="790097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471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789</Words>
  <Application>Microsoft Office PowerPoint</Application>
  <PresentationFormat>Widescreen</PresentationFormat>
  <Paragraphs>471</Paragraphs>
  <Slides>21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等线</vt:lpstr>
      <vt:lpstr>等线 Light</vt:lpstr>
      <vt:lpstr>Neucha</vt:lpstr>
      <vt:lpstr>.VnArial</vt:lpstr>
      <vt:lpstr>.VnBahamasBH</vt:lpstr>
      <vt:lpstr>.VnCentury SchoolbookH</vt:lpstr>
      <vt:lpstr>Arial</vt:lpstr>
      <vt:lpstr>Bebas Neue</vt:lpstr>
      <vt:lpstr>Calibri</vt:lpstr>
      <vt:lpstr>Calibri Light</vt:lpstr>
      <vt:lpstr>Fredoka One</vt:lpstr>
      <vt:lpstr>iCiel Cadena</vt:lpstr>
      <vt:lpstr>Raleway</vt:lpstr>
      <vt:lpstr>Times New Roman</vt:lpstr>
      <vt:lpstr>Office 主题​​</vt:lpstr>
      <vt:lpstr>9_Office Theme</vt:lpstr>
      <vt:lpstr>1_Office Theme</vt:lpstr>
      <vt:lpstr>Office Theme</vt:lpstr>
      <vt:lpstr>Children's Day in Brazil by Slidesgo</vt:lpstr>
      <vt:lpstr>1_Children's Day in Brazil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Tìm số còn thiếu trong bảng các số từ 1 đến 100</vt:lpstr>
      <vt:lpstr>      Quan sát bảng các số từ 1 đến 100 và đọc:</vt:lpstr>
      <vt:lpstr>Tìm số còn thiếu trong bảng các số từ 1 đến 100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13</cp:revision>
  <dcterms:created xsi:type="dcterms:W3CDTF">2021-12-01T14:19:22Z</dcterms:created>
  <dcterms:modified xsi:type="dcterms:W3CDTF">2023-10-06T06:27:21Z</dcterms:modified>
</cp:coreProperties>
</file>