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99"/>
    <a:srgbClr val="FFCCFF"/>
    <a:srgbClr val="0066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80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1A80-28B0-4A22-8190-57B97033B1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035E5-D078-4E61-B422-53D1A838B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2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1A80-28B0-4A22-8190-57B97033B1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035E5-D078-4E61-B422-53D1A838B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0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1A80-28B0-4A22-8190-57B97033B1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035E5-D078-4E61-B422-53D1A838B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7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1A80-28B0-4A22-8190-57B97033B1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035E5-D078-4E61-B422-53D1A838B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27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1A80-28B0-4A22-8190-57B97033B1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035E5-D078-4E61-B422-53D1A838B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2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1A80-28B0-4A22-8190-57B97033B1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035E5-D078-4E61-B422-53D1A838B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49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1A80-28B0-4A22-8190-57B97033B1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035E5-D078-4E61-B422-53D1A838B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6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1A80-28B0-4A22-8190-57B97033B1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035E5-D078-4E61-B422-53D1A838B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2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1A80-28B0-4A22-8190-57B97033B1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035E5-D078-4E61-B422-53D1A838B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772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1A80-28B0-4A22-8190-57B97033B1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035E5-D078-4E61-B422-53D1A838B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75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1A80-28B0-4A22-8190-57B97033B1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035E5-D078-4E61-B422-53D1A838B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219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11A80-28B0-4A22-8190-57B97033B1CF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035E5-D078-4E61-B422-53D1A838B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3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b="2372"/>
          <a:stretch/>
        </p:blipFill>
        <p:spPr>
          <a:xfrm>
            <a:off x="695411" y="1698568"/>
            <a:ext cx="10429875" cy="3422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2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9915" y="2113280"/>
            <a:ext cx="6268571" cy="2904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60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902" y="1091882"/>
            <a:ext cx="8143875" cy="5629275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76275" y="320381"/>
            <a:ext cx="540385" cy="72956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1436" y="361999"/>
            <a:ext cx="4225924" cy="64633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4365968" y="2105025"/>
            <a:ext cx="5244757" cy="1971675"/>
          </a:xfrm>
          <a:custGeom>
            <a:avLst/>
            <a:gdLst>
              <a:gd name="connsiteX0" fmla="*/ 15532 w 5244757"/>
              <a:gd name="connsiteY0" fmla="*/ 0 h 1971675"/>
              <a:gd name="connsiteX1" fmla="*/ 15532 w 5244757"/>
              <a:gd name="connsiteY1" fmla="*/ 361950 h 1971675"/>
              <a:gd name="connsiteX2" fmla="*/ 25057 w 5244757"/>
              <a:gd name="connsiteY2" fmla="*/ 409575 h 1971675"/>
              <a:gd name="connsiteX3" fmla="*/ 44107 w 5244757"/>
              <a:gd name="connsiteY3" fmla="*/ 438150 h 1971675"/>
              <a:gd name="connsiteX4" fmla="*/ 53632 w 5244757"/>
              <a:gd name="connsiteY4" fmla="*/ 466725 h 1971675"/>
              <a:gd name="connsiteX5" fmla="*/ 139357 w 5244757"/>
              <a:gd name="connsiteY5" fmla="*/ 552450 h 1971675"/>
              <a:gd name="connsiteX6" fmla="*/ 206032 w 5244757"/>
              <a:gd name="connsiteY6" fmla="*/ 581025 h 1971675"/>
              <a:gd name="connsiteX7" fmla="*/ 234607 w 5244757"/>
              <a:gd name="connsiteY7" fmla="*/ 600075 h 1971675"/>
              <a:gd name="connsiteX8" fmla="*/ 291757 w 5244757"/>
              <a:gd name="connsiteY8" fmla="*/ 628650 h 1971675"/>
              <a:gd name="connsiteX9" fmla="*/ 329857 w 5244757"/>
              <a:gd name="connsiteY9" fmla="*/ 657225 h 1971675"/>
              <a:gd name="connsiteX10" fmla="*/ 377482 w 5244757"/>
              <a:gd name="connsiteY10" fmla="*/ 685800 h 1971675"/>
              <a:gd name="connsiteX11" fmla="*/ 406057 w 5244757"/>
              <a:gd name="connsiteY11" fmla="*/ 704850 h 1971675"/>
              <a:gd name="connsiteX12" fmla="*/ 501307 w 5244757"/>
              <a:gd name="connsiteY12" fmla="*/ 733425 h 1971675"/>
              <a:gd name="connsiteX13" fmla="*/ 577507 w 5244757"/>
              <a:gd name="connsiteY13" fmla="*/ 781050 h 1971675"/>
              <a:gd name="connsiteX14" fmla="*/ 634657 w 5244757"/>
              <a:gd name="connsiteY14" fmla="*/ 800100 h 1971675"/>
              <a:gd name="connsiteX15" fmla="*/ 682282 w 5244757"/>
              <a:gd name="connsiteY15" fmla="*/ 838200 h 1971675"/>
              <a:gd name="connsiteX16" fmla="*/ 701332 w 5244757"/>
              <a:gd name="connsiteY16" fmla="*/ 866775 h 1971675"/>
              <a:gd name="connsiteX17" fmla="*/ 768007 w 5244757"/>
              <a:gd name="connsiteY17" fmla="*/ 885825 h 1971675"/>
              <a:gd name="connsiteX18" fmla="*/ 834682 w 5244757"/>
              <a:gd name="connsiteY18" fmla="*/ 914400 h 1971675"/>
              <a:gd name="connsiteX19" fmla="*/ 863257 w 5244757"/>
              <a:gd name="connsiteY19" fmla="*/ 923925 h 1971675"/>
              <a:gd name="connsiteX20" fmla="*/ 1044232 w 5244757"/>
              <a:gd name="connsiteY20" fmla="*/ 990600 h 1971675"/>
              <a:gd name="connsiteX21" fmla="*/ 1082332 w 5244757"/>
              <a:gd name="connsiteY21" fmla="*/ 1019175 h 1971675"/>
              <a:gd name="connsiteX22" fmla="*/ 1120432 w 5244757"/>
              <a:gd name="connsiteY22" fmla="*/ 1038225 h 1971675"/>
              <a:gd name="connsiteX23" fmla="*/ 1187107 w 5244757"/>
              <a:gd name="connsiteY23" fmla="*/ 1085850 h 1971675"/>
              <a:gd name="connsiteX24" fmla="*/ 1244257 w 5244757"/>
              <a:gd name="connsiteY24" fmla="*/ 1143000 h 1971675"/>
              <a:gd name="connsiteX25" fmla="*/ 1272832 w 5244757"/>
              <a:gd name="connsiteY25" fmla="*/ 1152525 h 1971675"/>
              <a:gd name="connsiteX26" fmla="*/ 1358557 w 5244757"/>
              <a:gd name="connsiteY26" fmla="*/ 1190625 h 1971675"/>
              <a:gd name="connsiteX27" fmla="*/ 1406182 w 5244757"/>
              <a:gd name="connsiteY27" fmla="*/ 1219200 h 1971675"/>
              <a:gd name="connsiteX28" fmla="*/ 1434757 w 5244757"/>
              <a:gd name="connsiteY28" fmla="*/ 1247775 h 1971675"/>
              <a:gd name="connsiteX29" fmla="*/ 1510957 w 5244757"/>
              <a:gd name="connsiteY29" fmla="*/ 1285875 h 1971675"/>
              <a:gd name="connsiteX30" fmla="*/ 1568107 w 5244757"/>
              <a:gd name="connsiteY30" fmla="*/ 1314450 h 1971675"/>
              <a:gd name="connsiteX31" fmla="*/ 1615732 w 5244757"/>
              <a:gd name="connsiteY31" fmla="*/ 1343025 h 1971675"/>
              <a:gd name="connsiteX32" fmla="*/ 1691932 w 5244757"/>
              <a:gd name="connsiteY32" fmla="*/ 1362075 h 1971675"/>
              <a:gd name="connsiteX33" fmla="*/ 1806232 w 5244757"/>
              <a:gd name="connsiteY33" fmla="*/ 1447800 h 1971675"/>
              <a:gd name="connsiteX34" fmla="*/ 1872907 w 5244757"/>
              <a:gd name="connsiteY34" fmla="*/ 1466850 h 1971675"/>
              <a:gd name="connsiteX35" fmla="*/ 1949107 w 5244757"/>
              <a:gd name="connsiteY35" fmla="*/ 1504950 h 1971675"/>
              <a:gd name="connsiteX36" fmla="*/ 1996732 w 5244757"/>
              <a:gd name="connsiteY36" fmla="*/ 1524000 h 1971675"/>
              <a:gd name="connsiteX37" fmla="*/ 2034832 w 5244757"/>
              <a:gd name="connsiteY37" fmla="*/ 1543050 h 1971675"/>
              <a:gd name="connsiteX38" fmla="*/ 2111032 w 5244757"/>
              <a:gd name="connsiteY38" fmla="*/ 1562100 h 1971675"/>
              <a:gd name="connsiteX39" fmla="*/ 2149132 w 5244757"/>
              <a:gd name="connsiteY39" fmla="*/ 1590675 h 1971675"/>
              <a:gd name="connsiteX40" fmla="*/ 2330107 w 5244757"/>
              <a:gd name="connsiteY40" fmla="*/ 1628775 h 1971675"/>
              <a:gd name="connsiteX41" fmla="*/ 2396782 w 5244757"/>
              <a:gd name="connsiteY41" fmla="*/ 1647825 h 1971675"/>
              <a:gd name="connsiteX42" fmla="*/ 2463457 w 5244757"/>
              <a:gd name="connsiteY42" fmla="*/ 1657350 h 1971675"/>
              <a:gd name="connsiteX43" fmla="*/ 2625382 w 5244757"/>
              <a:gd name="connsiteY43" fmla="*/ 1676400 h 1971675"/>
              <a:gd name="connsiteX44" fmla="*/ 2796832 w 5244757"/>
              <a:gd name="connsiteY44" fmla="*/ 1714500 h 1971675"/>
              <a:gd name="connsiteX45" fmla="*/ 2996857 w 5244757"/>
              <a:gd name="connsiteY45" fmla="*/ 1733550 h 1971675"/>
              <a:gd name="connsiteX46" fmla="*/ 3073057 w 5244757"/>
              <a:gd name="connsiteY46" fmla="*/ 1752600 h 1971675"/>
              <a:gd name="connsiteX47" fmla="*/ 3158782 w 5244757"/>
              <a:gd name="connsiteY47" fmla="*/ 1762125 h 1971675"/>
              <a:gd name="connsiteX48" fmla="*/ 3387382 w 5244757"/>
              <a:gd name="connsiteY48" fmla="*/ 1781175 h 1971675"/>
              <a:gd name="connsiteX49" fmla="*/ 3635032 w 5244757"/>
              <a:gd name="connsiteY49" fmla="*/ 1819275 h 1971675"/>
              <a:gd name="connsiteX50" fmla="*/ 3701707 w 5244757"/>
              <a:gd name="connsiteY50" fmla="*/ 1828800 h 1971675"/>
              <a:gd name="connsiteX51" fmla="*/ 3777907 w 5244757"/>
              <a:gd name="connsiteY51" fmla="*/ 1847850 h 1971675"/>
              <a:gd name="connsiteX52" fmla="*/ 3892207 w 5244757"/>
              <a:gd name="connsiteY52" fmla="*/ 1866900 h 1971675"/>
              <a:gd name="connsiteX53" fmla="*/ 3968407 w 5244757"/>
              <a:gd name="connsiteY53" fmla="*/ 1895475 h 1971675"/>
              <a:gd name="connsiteX54" fmla="*/ 3996982 w 5244757"/>
              <a:gd name="connsiteY54" fmla="*/ 1905000 h 1971675"/>
              <a:gd name="connsiteX55" fmla="*/ 4216057 w 5244757"/>
              <a:gd name="connsiteY55" fmla="*/ 1924050 h 1971675"/>
              <a:gd name="connsiteX56" fmla="*/ 4263682 w 5244757"/>
              <a:gd name="connsiteY56" fmla="*/ 1943100 h 1971675"/>
              <a:gd name="connsiteX57" fmla="*/ 4597057 w 5244757"/>
              <a:gd name="connsiteY57" fmla="*/ 1971675 h 1971675"/>
              <a:gd name="connsiteX58" fmla="*/ 5025682 w 5244757"/>
              <a:gd name="connsiteY58" fmla="*/ 1962150 h 1971675"/>
              <a:gd name="connsiteX59" fmla="*/ 5054257 w 5244757"/>
              <a:gd name="connsiteY59" fmla="*/ 1952625 h 1971675"/>
              <a:gd name="connsiteX60" fmla="*/ 5244757 w 5244757"/>
              <a:gd name="connsiteY60" fmla="*/ 1952625 h 1971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5244757" h="1971675">
                <a:moveTo>
                  <a:pt x="15532" y="0"/>
                </a:moveTo>
                <a:cubicBezTo>
                  <a:pt x="-9644" y="151055"/>
                  <a:pt x="-177" y="71332"/>
                  <a:pt x="15532" y="361950"/>
                </a:cubicBezTo>
                <a:cubicBezTo>
                  <a:pt x="16406" y="378116"/>
                  <a:pt x="19373" y="394416"/>
                  <a:pt x="25057" y="409575"/>
                </a:cubicBezTo>
                <a:cubicBezTo>
                  <a:pt x="29077" y="420294"/>
                  <a:pt x="38987" y="427911"/>
                  <a:pt x="44107" y="438150"/>
                </a:cubicBezTo>
                <a:cubicBezTo>
                  <a:pt x="48597" y="447130"/>
                  <a:pt x="49142" y="457745"/>
                  <a:pt x="53632" y="466725"/>
                </a:cubicBezTo>
                <a:cubicBezTo>
                  <a:pt x="71265" y="501991"/>
                  <a:pt x="109133" y="533020"/>
                  <a:pt x="139357" y="552450"/>
                </a:cubicBezTo>
                <a:cubicBezTo>
                  <a:pt x="159697" y="565526"/>
                  <a:pt x="184405" y="570211"/>
                  <a:pt x="206032" y="581025"/>
                </a:cubicBezTo>
                <a:cubicBezTo>
                  <a:pt x="216271" y="586145"/>
                  <a:pt x="224600" y="594516"/>
                  <a:pt x="234607" y="600075"/>
                </a:cubicBezTo>
                <a:cubicBezTo>
                  <a:pt x="253225" y="610418"/>
                  <a:pt x="273494" y="617692"/>
                  <a:pt x="291757" y="628650"/>
                </a:cubicBezTo>
                <a:cubicBezTo>
                  <a:pt x="305370" y="636818"/>
                  <a:pt x="316648" y="648419"/>
                  <a:pt x="329857" y="657225"/>
                </a:cubicBezTo>
                <a:cubicBezTo>
                  <a:pt x="345261" y="667494"/>
                  <a:pt x="361783" y="675988"/>
                  <a:pt x="377482" y="685800"/>
                </a:cubicBezTo>
                <a:cubicBezTo>
                  <a:pt x="387190" y="691867"/>
                  <a:pt x="395428" y="700598"/>
                  <a:pt x="406057" y="704850"/>
                </a:cubicBezTo>
                <a:cubicBezTo>
                  <a:pt x="436834" y="717161"/>
                  <a:pt x="470839" y="720367"/>
                  <a:pt x="501307" y="733425"/>
                </a:cubicBezTo>
                <a:cubicBezTo>
                  <a:pt x="656139" y="799782"/>
                  <a:pt x="413413" y="699003"/>
                  <a:pt x="577507" y="781050"/>
                </a:cubicBezTo>
                <a:cubicBezTo>
                  <a:pt x="595468" y="790030"/>
                  <a:pt x="615607" y="793750"/>
                  <a:pt x="634657" y="800100"/>
                </a:cubicBezTo>
                <a:cubicBezTo>
                  <a:pt x="689252" y="881992"/>
                  <a:pt x="616557" y="785620"/>
                  <a:pt x="682282" y="838200"/>
                </a:cubicBezTo>
                <a:cubicBezTo>
                  <a:pt x="691221" y="845351"/>
                  <a:pt x="691325" y="861216"/>
                  <a:pt x="701332" y="866775"/>
                </a:cubicBezTo>
                <a:cubicBezTo>
                  <a:pt x="721538" y="878000"/>
                  <a:pt x="746239" y="878051"/>
                  <a:pt x="768007" y="885825"/>
                </a:cubicBezTo>
                <a:cubicBezTo>
                  <a:pt x="790778" y="893958"/>
                  <a:pt x="812231" y="905420"/>
                  <a:pt x="834682" y="914400"/>
                </a:cubicBezTo>
                <a:cubicBezTo>
                  <a:pt x="844004" y="918129"/>
                  <a:pt x="853886" y="920321"/>
                  <a:pt x="863257" y="923925"/>
                </a:cubicBezTo>
                <a:cubicBezTo>
                  <a:pt x="1023438" y="985533"/>
                  <a:pt x="893506" y="940358"/>
                  <a:pt x="1044232" y="990600"/>
                </a:cubicBezTo>
                <a:cubicBezTo>
                  <a:pt x="1056932" y="1000125"/>
                  <a:pt x="1068870" y="1010761"/>
                  <a:pt x="1082332" y="1019175"/>
                </a:cubicBezTo>
                <a:cubicBezTo>
                  <a:pt x="1094373" y="1026700"/>
                  <a:pt x="1108104" y="1031180"/>
                  <a:pt x="1120432" y="1038225"/>
                </a:cubicBezTo>
                <a:cubicBezTo>
                  <a:pt x="1134547" y="1046291"/>
                  <a:pt x="1178219" y="1077850"/>
                  <a:pt x="1187107" y="1085850"/>
                </a:cubicBezTo>
                <a:cubicBezTo>
                  <a:pt x="1207132" y="1103872"/>
                  <a:pt x="1218699" y="1134481"/>
                  <a:pt x="1244257" y="1143000"/>
                </a:cubicBezTo>
                <a:cubicBezTo>
                  <a:pt x="1253782" y="1146175"/>
                  <a:pt x="1263431" y="1149000"/>
                  <a:pt x="1272832" y="1152525"/>
                </a:cubicBezTo>
                <a:cubicBezTo>
                  <a:pt x="1305438" y="1164752"/>
                  <a:pt x="1328585" y="1173974"/>
                  <a:pt x="1358557" y="1190625"/>
                </a:cubicBezTo>
                <a:cubicBezTo>
                  <a:pt x="1374741" y="1199616"/>
                  <a:pt x="1391371" y="1208092"/>
                  <a:pt x="1406182" y="1219200"/>
                </a:cubicBezTo>
                <a:cubicBezTo>
                  <a:pt x="1416958" y="1227282"/>
                  <a:pt x="1424409" y="1239151"/>
                  <a:pt x="1434757" y="1247775"/>
                </a:cubicBezTo>
                <a:cubicBezTo>
                  <a:pt x="1464342" y="1272429"/>
                  <a:pt x="1472442" y="1268368"/>
                  <a:pt x="1510957" y="1285875"/>
                </a:cubicBezTo>
                <a:cubicBezTo>
                  <a:pt x="1530346" y="1294688"/>
                  <a:pt x="1549409" y="1304251"/>
                  <a:pt x="1568107" y="1314450"/>
                </a:cubicBezTo>
                <a:cubicBezTo>
                  <a:pt x="1584360" y="1323315"/>
                  <a:pt x="1598453" y="1336379"/>
                  <a:pt x="1615732" y="1343025"/>
                </a:cubicBezTo>
                <a:cubicBezTo>
                  <a:pt x="1640169" y="1352424"/>
                  <a:pt x="1666532" y="1355725"/>
                  <a:pt x="1691932" y="1362075"/>
                </a:cubicBezTo>
                <a:cubicBezTo>
                  <a:pt x="1716639" y="1381841"/>
                  <a:pt x="1782455" y="1435912"/>
                  <a:pt x="1806232" y="1447800"/>
                </a:cubicBezTo>
                <a:cubicBezTo>
                  <a:pt x="1826906" y="1458137"/>
                  <a:pt x="1850682" y="1460500"/>
                  <a:pt x="1872907" y="1466850"/>
                </a:cubicBezTo>
                <a:cubicBezTo>
                  <a:pt x="1920161" y="1514104"/>
                  <a:pt x="1879583" y="1484093"/>
                  <a:pt x="1949107" y="1504950"/>
                </a:cubicBezTo>
                <a:cubicBezTo>
                  <a:pt x="1965484" y="1509863"/>
                  <a:pt x="1981108" y="1517056"/>
                  <a:pt x="1996732" y="1524000"/>
                </a:cubicBezTo>
                <a:cubicBezTo>
                  <a:pt x="2009707" y="1529767"/>
                  <a:pt x="2021362" y="1538560"/>
                  <a:pt x="2034832" y="1543050"/>
                </a:cubicBezTo>
                <a:cubicBezTo>
                  <a:pt x="2059670" y="1551329"/>
                  <a:pt x="2085632" y="1555750"/>
                  <a:pt x="2111032" y="1562100"/>
                </a:cubicBezTo>
                <a:cubicBezTo>
                  <a:pt x="2123732" y="1571625"/>
                  <a:pt x="2134680" y="1584106"/>
                  <a:pt x="2149132" y="1590675"/>
                </a:cubicBezTo>
                <a:cubicBezTo>
                  <a:pt x="2206983" y="1616971"/>
                  <a:pt x="2269815" y="1611549"/>
                  <a:pt x="2330107" y="1628775"/>
                </a:cubicBezTo>
                <a:cubicBezTo>
                  <a:pt x="2352332" y="1635125"/>
                  <a:pt x="2374181" y="1642982"/>
                  <a:pt x="2396782" y="1647825"/>
                </a:cubicBezTo>
                <a:cubicBezTo>
                  <a:pt x="2418734" y="1652529"/>
                  <a:pt x="2441203" y="1654383"/>
                  <a:pt x="2463457" y="1657350"/>
                </a:cubicBezTo>
                <a:cubicBezTo>
                  <a:pt x="2528913" y="1666077"/>
                  <a:pt x="2558327" y="1668949"/>
                  <a:pt x="2625382" y="1676400"/>
                </a:cubicBezTo>
                <a:cubicBezTo>
                  <a:pt x="2680423" y="1690160"/>
                  <a:pt x="2739299" y="1708107"/>
                  <a:pt x="2796832" y="1714500"/>
                </a:cubicBezTo>
                <a:cubicBezTo>
                  <a:pt x="2863399" y="1721896"/>
                  <a:pt x="2996857" y="1733550"/>
                  <a:pt x="2996857" y="1733550"/>
                </a:cubicBezTo>
                <a:cubicBezTo>
                  <a:pt x="3022257" y="1739900"/>
                  <a:pt x="3047274" y="1748050"/>
                  <a:pt x="3073057" y="1752600"/>
                </a:cubicBezTo>
                <a:cubicBezTo>
                  <a:pt x="3101370" y="1757596"/>
                  <a:pt x="3130253" y="1758559"/>
                  <a:pt x="3158782" y="1762125"/>
                </a:cubicBezTo>
                <a:cubicBezTo>
                  <a:pt x="3311417" y="1781204"/>
                  <a:pt x="3124932" y="1765737"/>
                  <a:pt x="3387382" y="1781175"/>
                </a:cubicBezTo>
                <a:cubicBezTo>
                  <a:pt x="3545972" y="1807607"/>
                  <a:pt x="3463445" y="1794763"/>
                  <a:pt x="3635032" y="1819275"/>
                </a:cubicBezTo>
                <a:cubicBezTo>
                  <a:pt x="3657257" y="1822450"/>
                  <a:pt x="3679927" y="1823355"/>
                  <a:pt x="3701707" y="1828800"/>
                </a:cubicBezTo>
                <a:cubicBezTo>
                  <a:pt x="3727107" y="1835150"/>
                  <a:pt x="3752234" y="1842715"/>
                  <a:pt x="3777907" y="1847850"/>
                </a:cubicBezTo>
                <a:cubicBezTo>
                  <a:pt x="3815782" y="1855425"/>
                  <a:pt x="3855564" y="1854686"/>
                  <a:pt x="3892207" y="1866900"/>
                </a:cubicBezTo>
                <a:cubicBezTo>
                  <a:pt x="3957067" y="1888520"/>
                  <a:pt x="3877292" y="1861307"/>
                  <a:pt x="3968407" y="1895475"/>
                </a:cubicBezTo>
                <a:cubicBezTo>
                  <a:pt x="3977808" y="1899000"/>
                  <a:pt x="3987059" y="1903473"/>
                  <a:pt x="3996982" y="1905000"/>
                </a:cubicBezTo>
                <a:cubicBezTo>
                  <a:pt x="4037914" y="1911297"/>
                  <a:pt x="4184328" y="1921609"/>
                  <a:pt x="4216057" y="1924050"/>
                </a:cubicBezTo>
                <a:cubicBezTo>
                  <a:pt x="4231932" y="1930400"/>
                  <a:pt x="4246886" y="1939901"/>
                  <a:pt x="4263682" y="1943100"/>
                </a:cubicBezTo>
                <a:cubicBezTo>
                  <a:pt x="4375162" y="1964334"/>
                  <a:pt x="4483971" y="1965723"/>
                  <a:pt x="4597057" y="1971675"/>
                </a:cubicBezTo>
                <a:lnTo>
                  <a:pt x="5025682" y="1962150"/>
                </a:lnTo>
                <a:cubicBezTo>
                  <a:pt x="5035714" y="1961732"/>
                  <a:pt x="5044226" y="1953061"/>
                  <a:pt x="5054257" y="1952625"/>
                </a:cubicBezTo>
                <a:cubicBezTo>
                  <a:pt x="5117697" y="1949867"/>
                  <a:pt x="5181257" y="1952625"/>
                  <a:pt x="5244757" y="1952625"/>
                </a:cubicBezTo>
              </a:path>
            </a:pathLst>
          </a:cu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4724400" y="2008516"/>
            <a:ext cx="4819650" cy="1906259"/>
          </a:xfrm>
          <a:custGeom>
            <a:avLst/>
            <a:gdLst>
              <a:gd name="connsiteX0" fmla="*/ 0 w 4819650"/>
              <a:gd name="connsiteY0" fmla="*/ 1791959 h 1906259"/>
              <a:gd name="connsiteX1" fmla="*/ 57150 w 4819650"/>
              <a:gd name="connsiteY1" fmla="*/ 1820534 h 1906259"/>
              <a:gd name="connsiteX2" fmla="*/ 95250 w 4819650"/>
              <a:gd name="connsiteY2" fmla="*/ 1830059 h 1906259"/>
              <a:gd name="connsiteX3" fmla="*/ 209550 w 4819650"/>
              <a:gd name="connsiteY3" fmla="*/ 1849109 h 1906259"/>
              <a:gd name="connsiteX4" fmla="*/ 285750 w 4819650"/>
              <a:gd name="connsiteY4" fmla="*/ 1877684 h 1906259"/>
              <a:gd name="connsiteX5" fmla="*/ 323850 w 4819650"/>
              <a:gd name="connsiteY5" fmla="*/ 1887209 h 1906259"/>
              <a:gd name="connsiteX6" fmla="*/ 466725 w 4819650"/>
              <a:gd name="connsiteY6" fmla="*/ 1906259 h 1906259"/>
              <a:gd name="connsiteX7" fmla="*/ 1438275 w 4819650"/>
              <a:gd name="connsiteY7" fmla="*/ 1887209 h 1906259"/>
              <a:gd name="connsiteX8" fmla="*/ 1476375 w 4819650"/>
              <a:gd name="connsiteY8" fmla="*/ 1868159 h 1906259"/>
              <a:gd name="connsiteX9" fmla="*/ 1562100 w 4819650"/>
              <a:gd name="connsiteY9" fmla="*/ 1858634 h 1906259"/>
              <a:gd name="connsiteX10" fmla="*/ 1685925 w 4819650"/>
              <a:gd name="connsiteY10" fmla="*/ 1820534 h 1906259"/>
              <a:gd name="connsiteX11" fmla="*/ 1752600 w 4819650"/>
              <a:gd name="connsiteY11" fmla="*/ 1811009 h 1906259"/>
              <a:gd name="connsiteX12" fmla="*/ 1914525 w 4819650"/>
              <a:gd name="connsiteY12" fmla="*/ 1772909 h 1906259"/>
              <a:gd name="connsiteX13" fmla="*/ 2105025 w 4819650"/>
              <a:gd name="connsiteY13" fmla="*/ 1725284 h 1906259"/>
              <a:gd name="connsiteX14" fmla="*/ 2162175 w 4819650"/>
              <a:gd name="connsiteY14" fmla="*/ 1706234 h 1906259"/>
              <a:gd name="connsiteX15" fmla="*/ 2190750 w 4819650"/>
              <a:gd name="connsiteY15" fmla="*/ 1677659 h 1906259"/>
              <a:gd name="connsiteX16" fmla="*/ 2228850 w 4819650"/>
              <a:gd name="connsiteY16" fmla="*/ 1658609 h 1906259"/>
              <a:gd name="connsiteX17" fmla="*/ 2295525 w 4819650"/>
              <a:gd name="connsiteY17" fmla="*/ 1610984 h 1906259"/>
              <a:gd name="connsiteX18" fmla="*/ 2352675 w 4819650"/>
              <a:gd name="connsiteY18" fmla="*/ 1553834 h 1906259"/>
              <a:gd name="connsiteX19" fmla="*/ 2409825 w 4819650"/>
              <a:gd name="connsiteY19" fmla="*/ 1534784 h 1906259"/>
              <a:gd name="connsiteX20" fmla="*/ 2486025 w 4819650"/>
              <a:gd name="connsiteY20" fmla="*/ 1506209 h 1906259"/>
              <a:gd name="connsiteX21" fmla="*/ 2571750 w 4819650"/>
              <a:gd name="connsiteY21" fmla="*/ 1487159 h 1906259"/>
              <a:gd name="connsiteX22" fmla="*/ 2638425 w 4819650"/>
              <a:gd name="connsiteY22" fmla="*/ 1439534 h 1906259"/>
              <a:gd name="connsiteX23" fmla="*/ 2676525 w 4819650"/>
              <a:gd name="connsiteY23" fmla="*/ 1430009 h 1906259"/>
              <a:gd name="connsiteX24" fmla="*/ 2714625 w 4819650"/>
              <a:gd name="connsiteY24" fmla="*/ 1401434 h 1906259"/>
              <a:gd name="connsiteX25" fmla="*/ 2762250 w 4819650"/>
              <a:gd name="connsiteY25" fmla="*/ 1382384 h 1906259"/>
              <a:gd name="connsiteX26" fmla="*/ 2828925 w 4819650"/>
              <a:gd name="connsiteY26" fmla="*/ 1315709 h 1906259"/>
              <a:gd name="connsiteX27" fmla="*/ 2876550 w 4819650"/>
              <a:gd name="connsiteY27" fmla="*/ 1287134 h 1906259"/>
              <a:gd name="connsiteX28" fmla="*/ 2914650 w 4819650"/>
              <a:gd name="connsiteY28" fmla="*/ 1268084 h 1906259"/>
              <a:gd name="connsiteX29" fmla="*/ 2981325 w 4819650"/>
              <a:gd name="connsiteY29" fmla="*/ 1210934 h 1906259"/>
              <a:gd name="connsiteX30" fmla="*/ 3009900 w 4819650"/>
              <a:gd name="connsiteY30" fmla="*/ 1182359 h 1906259"/>
              <a:gd name="connsiteX31" fmla="*/ 3057525 w 4819650"/>
              <a:gd name="connsiteY31" fmla="*/ 1115684 h 1906259"/>
              <a:gd name="connsiteX32" fmla="*/ 3086100 w 4819650"/>
              <a:gd name="connsiteY32" fmla="*/ 1096634 h 1906259"/>
              <a:gd name="connsiteX33" fmla="*/ 3105150 w 4819650"/>
              <a:gd name="connsiteY33" fmla="*/ 1049009 h 1906259"/>
              <a:gd name="connsiteX34" fmla="*/ 3162300 w 4819650"/>
              <a:gd name="connsiteY34" fmla="*/ 1001384 h 1906259"/>
              <a:gd name="connsiteX35" fmla="*/ 3181350 w 4819650"/>
              <a:gd name="connsiteY35" fmla="*/ 963284 h 1906259"/>
              <a:gd name="connsiteX36" fmla="*/ 3248025 w 4819650"/>
              <a:gd name="connsiteY36" fmla="*/ 896609 h 1906259"/>
              <a:gd name="connsiteX37" fmla="*/ 3305175 w 4819650"/>
              <a:gd name="connsiteY37" fmla="*/ 791834 h 1906259"/>
              <a:gd name="connsiteX38" fmla="*/ 3314700 w 4819650"/>
              <a:gd name="connsiteY38" fmla="*/ 753734 h 1906259"/>
              <a:gd name="connsiteX39" fmla="*/ 3352800 w 4819650"/>
              <a:gd name="connsiteY39" fmla="*/ 687059 h 1906259"/>
              <a:gd name="connsiteX40" fmla="*/ 3381375 w 4819650"/>
              <a:gd name="connsiteY40" fmla="*/ 610859 h 1906259"/>
              <a:gd name="connsiteX41" fmla="*/ 3400425 w 4819650"/>
              <a:gd name="connsiteY41" fmla="*/ 534659 h 1906259"/>
              <a:gd name="connsiteX42" fmla="*/ 3419475 w 4819650"/>
              <a:gd name="connsiteY42" fmla="*/ 467984 h 1906259"/>
              <a:gd name="connsiteX43" fmla="*/ 3429000 w 4819650"/>
              <a:gd name="connsiteY43" fmla="*/ 439409 h 1906259"/>
              <a:gd name="connsiteX44" fmla="*/ 3448050 w 4819650"/>
              <a:gd name="connsiteY44" fmla="*/ 372734 h 1906259"/>
              <a:gd name="connsiteX45" fmla="*/ 3467100 w 4819650"/>
              <a:gd name="connsiteY45" fmla="*/ 334634 h 1906259"/>
              <a:gd name="connsiteX46" fmla="*/ 3476625 w 4819650"/>
              <a:gd name="connsiteY46" fmla="*/ 306059 h 1906259"/>
              <a:gd name="connsiteX47" fmla="*/ 3533775 w 4819650"/>
              <a:gd name="connsiteY47" fmla="*/ 220334 h 1906259"/>
              <a:gd name="connsiteX48" fmla="*/ 3600450 w 4819650"/>
              <a:gd name="connsiteY48" fmla="*/ 201284 h 1906259"/>
              <a:gd name="connsiteX49" fmla="*/ 3638550 w 4819650"/>
              <a:gd name="connsiteY49" fmla="*/ 182234 h 1906259"/>
              <a:gd name="connsiteX50" fmla="*/ 3752850 w 4819650"/>
              <a:gd name="connsiteY50" fmla="*/ 163184 h 1906259"/>
              <a:gd name="connsiteX51" fmla="*/ 3752850 w 4819650"/>
              <a:gd name="connsiteY51" fmla="*/ 163184 h 1906259"/>
              <a:gd name="connsiteX52" fmla="*/ 4000500 w 4819650"/>
              <a:gd name="connsiteY52" fmla="*/ 115559 h 1906259"/>
              <a:gd name="connsiteX53" fmla="*/ 4095750 w 4819650"/>
              <a:gd name="connsiteY53" fmla="*/ 86984 h 1906259"/>
              <a:gd name="connsiteX54" fmla="*/ 4171950 w 4819650"/>
              <a:gd name="connsiteY54" fmla="*/ 77459 h 1906259"/>
              <a:gd name="connsiteX55" fmla="*/ 4210050 w 4819650"/>
              <a:gd name="connsiteY55" fmla="*/ 67934 h 1906259"/>
              <a:gd name="connsiteX56" fmla="*/ 4267200 w 4819650"/>
              <a:gd name="connsiteY56" fmla="*/ 48884 h 1906259"/>
              <a:gd name="connsiteX57" fmla="*/ 4400550 w 4819650"/>
              <a:gd name="connsiteY57" fmla="*/ 39359 h 1906259"/>
              <a:gd name="connsiteX58" fmla="*/ 4495800 w 4819650"/>
              <a:gd name="connsiteY58" fmla="*/ 20309 h 1906259"/>
              <a:gd name="connsiteX59" fmla="*/ 4552950 w 4819650"/>
              <a:gd name="connsiteY59" fmla="*/ 10784 h 1906259"/>
              <a:gd name="connsiteX60" fmla="*/ 4581525 w 4819650"/>
              <a:gd name="connsiteY60" fmla="*/ 1259 h 1906259"/>
              <a:gd name="connsiteX61" fmla="*/ 4819650 w 4819650"/>
              <a:gd name="connsiteY61" fmla="*/ 1259 h 1906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4819650" h="1906259">
                <a:moveTo>
                  <a:pt x="0" y="1791959"/>
                </a:moveTo>
                <a:cubicBezTo>
                  <a:pt x="19050" y="1801484"/>
                  <a:pt x="37375" y="1812624"/>
                  <a:pt x="57150" y="1820534"/>
                </a:cubicBezTo>
                <a:cubicBezTo>
                  <a:pt x="69305" y="1825396"/>
                  <a:pt x="82383" y="1827647"/>
                  <a:pt x="95250" y="1830059"/>
                </a:cubicBezTo>
                <a:cubicBezTo>
                  <a:pt x="133214" y="1837177"/>
                  <a:pt x="171450" y="1842759"/>
                  <a:pt x="209550" y="1849109"/>
                </a:cubicBezTo>
                <a:cubicBezTo>
                  <a:pt x="234950" y="1858634"/>
                  <a:pt x="260015" y="1869106"/>
                  <a:pt x="285750" y="1877684"/>
                </a:cubicBezTo>
                <a:cubicBezTo>
                  <a:pt x="298169" y="1881824"/>
                  <a:pt x="311071" y="1884369"/>
                  <a:pt x="323850" y="1887209"/>
                </a:cubicBezTo>
                <a:cubicBezTo>
                  <a:pt x="388416" y="1901557"/>
                  <a:pt x="383645" y="1897951"/>
                  <a:pt x="466725" y="1906259"/>
                </a:cubicBezTo>
                <a:lnTo>
                  <a:pt x="1438275" y="1887209"/>
                </a:lnTo>
                <a:cubicBezTo>
                  <a:pt x="1452464" y="1886674"/>
                  <a:pt x="1462540" y="1871352"/>
                  <a:pt x="1476375" y="1868159"/>
                </a:cubicBezTo>
                <a:cubicBezTo>
                  <a:pt x="1504390" y="1861694"/>
                  <a:pt x="1533525" y="1861809"/>
                  <a:pt x="1562100" y="1858634"/>
                </a:cubicBezTo>
                <a:cubicBezTo>
                  <a:pt x="1603375" y="1845934"/>
                  <a:pt x="1644030" y="1831008"/>
                  <a:pt x="1685925" y="1820534"/>
                </a:cubicBezTo>
                <a:cubicBezTo>
                  <a:pt x="1707705" y="1815089"/>
                  <a:pt x="1730820" y="1816454"/>
                  <a:pt x="1752600" y="1811009"/>
                </a:cubicBezTo>
                <a:cubicBezTo>
                  <a:pt x="1935948" y="1765172"/>
                  <a:pt x="1746110" y="1793961"/>
                  <a:pt x="1914525" y="1772909"/>
                </a:cubicBezTo>
                <a:cubicBezTo>
                  <a:pt x="2006676" y="1742192"/>
                  <a:pt x="1872727" y="1785883"/>
                  <a:pt x="2105025" y="1725284"/>
                </a:cubicBezTo>
                <a:cubicBezTo>
                  <a:pt x="2124455" y="1720215"/>
                  <a:pt x="2162175" y="1706234"/>
                  <a:pt x="2162175" y="1706234"/>
                </a:cubicBezTo>
                <a:cubicBezTo>
                  <a:pt x="2171700" y="1696709"/>
                  <a:pt x="2179789" y="1685489"/>
                  <a:pt x="2190750" y="1677659"/>
                </a:cubicBezTo>
                <a:cubicBezTo>
                  <a:pt x="2202304" y="1669406"/>
                  <a:pt x="2217942" y="1667699"/>
                  <a:pt x="2228850" y="1658609"/>
                </a:cubicBezTo>
                <a:cubicBezTo>
                  <a:pt x="2301283" y="1598248"/>
                  <a:pt x="2171705" y="1660512"/>
                  <a:pt x="2295525" y="1610984"/>
                </a:cubicBezTo>
                <a:cubicBezTo>
                  <a:pt x="2314575" y="1591934"/>
                  <a:pt x="2327117" y="1562353"/>
                  <a:pt x="2352675" y="1553834"/>
                </a:cubicBezTo>
                <a:cubicBezTo>
                  <a:pt x="2371725" y="1547484"/>
                  <a:pt x="2391023" y="1541835"/>
                  <a:pt x="2409825" y="1534784"/>
                </a:cubicBezTo>
                <a:cubicBezTo>
                  <a:pt x="2435225" y="1525259"/>
                  <a:pt x="2460000" y="1513863"/>
                  <a:pt x="2486025" y="1506209"/>
                </a:cubicBezTo>
                <a:cubicBezTo>
                  <a:pt x="2514108" y="1497949"/>
                  <a:pt x="2543175" y="1493509"/>
                  <a:pt x="2571750" y="1487159"/>
                </a:cubicBezTo>
                <a:cubicBezTo>
                  <a:pt x="2593975" y="1471284"/>
                  <a:pt x="2614448" y="1452613"/>
                  <a:pt x="2638425" y="1439534"/>
                </a:cubicBezTo>
                <a:cubicBezTo>
                  <a:pt x="2649917" y="1433265"/>
                  <a:pt x="2664816" y="1435863"/>
                  <a:pt x="2676525" y="1430009"/>
                </a:cubicBezTo>
                <a:cubicBezTo>
                  <a:pt x="2690724" y="1422909"/>
                  <a:pt x="2700748" y="1409144"/>
                  <a:pt x="2714625" y="1401434"/>
                </a:cubicBezTo>
                <a:cubicBezTo>
                  <a:pt x="2729571" y="1393131"/>
                  <a:pt x="2746375" y="1388734"/>
                  <a:pt x="2762250" y="1382384"/>
                </a:cubicBezTo>
                <a:cubicBezTo>
                  <a:pt x="2784475" y="1360159"/>
                  <a:pt x="2801973" y="1331880"/>
                  <a:pt x="2828925" y="1315709"/>
                </a:cubicBezTo>
                <a:cubicBezTo>
                  <a:pt x="2844800" y="1306184"/>
                  <a:pt x="2860366" y="1296125"/>
                  <a:pt x="2876550" y="1287134"/>
                </a:cubicBezTo>
                <a:cubicBezTo>
                  <a:pt x="2888962" y="1280238"/>
                  <a:pt x="2903167" y="1276435"/>
                  <a:pt x="2914650" y="1268084"/>
                </a:cubicBezTo>
                <a:cubicBezTo>
                  <a:pt x="2938323" y="1250867"/>
                  <a:pt x="2959567" y="1230516"/>
                  <a:pt x="2981325" y="1210934"/>
                </a:cubicBezTo>
                <a:cubicBezTo>
                  <a:pt x="2991337" y="1201923"/>
                  <a:pt x="3001276" y="1192707"/>
                  <a:pt x="3009900" y="1182359"/>
                </a:cubicBezTo>
                <a:cubicBezTo>
                  <a:pt x="3036942" y="1149909"/>
                  <a:pt x="3023210" y="1149999"/>
                  <a:pt x="3057525" y="1115684"/>
                </a:cubicBezTo>
                <a:cubicBezTo>
                  <a:pt x="3065620" y="1107589"/>
                  <a:pt x="3076575" y="1102984"/>
                  <a:pt x="3086100" y="1096634"/>
                </a:cubicBezTo>
                <a:cubicBezTo>
                  <a:pt x="3092450" y="1080759"/>
                  <a:pt x="3096088" y="1063508"/>
                  <a:pt x="3105150" y="1049009"/>
                </a:cubicBezTo>
                <a:cubicBezTo>
                  <a:pt x="3118246" y="1028055"/>
                  <a:pt x="3142550" y="1014550"/>
                  <a:pt x="3162300" y="1001384"/>
                </a:cubicBezTo>
                <a:cubicBezTo>
                  <a:pt x="3168650" y="988684"/>
                  <a:pt x="3172359" y="974273"/>
                  <a:pt x="3181350" y="963284"/>
                </a:cubicBezTo>
                <a:cubicBezTo>
                  <a:pt x="3201253" y="938958"/>
                  <a:pt x="3233969" y="924722"/>
                  <a:pt x="3248025" y="896609"/>
                </a:cubicBezTo>
                <a:cubicBezTo>
                  <a:pt x="3291245" y="810170"/>
                  <a:pt x="3270373" y="844038"/>
                  <a:pt x="3305175" y="791834"/>
                </a:cubicBezTo>
                <a:cubicBezTo>
                  <a:pt x="3308350" y="779134"/>
                  <a:pt x="3310103" y="765991"/>
                  <a:pt x="3314700" y="753734"/>
                </a:cubicBezTo>
                <a:cubicBezTo>
                  <a:pt x="3325058" y="726112"/>
                  <a:pt x="3337009" y="710746"/>
                  <a:pt x="3352800" y="687059"/>
                </a:cubicBezTo>
                <a:cubicBezTo>
                  <a:pt x="3388730" y="543341"/>
                  <a:pt x="3331566" y="760285"/>
                  <a:pt x="3381375" y="610859"/>
                </a:cubicBezTo>
                <a:cubicBezTo>
                  <a:pt x="3389654" y="586021"/>
                  <a:pt x="3393232" y="559833"/>
                  <a:pt x="3400425" y="534659"/>
                </a:cubicBezTo>
                <a:cubicBezTo>
                  <a:pt x="3406775" y="512434"/>
                  <a:pt x="3412833" y="490124"/>
                  <a:pt x="3419475" y="467984"/>
                </a:cubicBezTo>
                <a:cubicBezTo>
                  <a:pt x="3422360" y="458367"/>
                  <a:pt x="3426242" y="449063"/>
                  <a:pt x="3429000" y="439409"/>
                </a:cubicBezTo>
                <a:cubicBezTo>
                  <a:pt x="3435905" y="415242"/>
                  <a:pt x="3438262" y="395572"/>
                  <a:pt x="3448050" y="372734"/>
                </a:cubicBezTo>
                <a:cubicBezTo>
                  <a:pt x="3453643" y="359683"/>
                  <a:pt x="3461507" y="347685"/>
                  <a:pt x="3467100" y="334634"/>
                </a:cubicBezTo>
                <a:cubicBezTo>
                  <a:pt x="3471055" y="325406"/>
                  <a:pt x="3473100" y="315460"/>
                  <a:pt x="3476625" y="306059"/>
                </a:cubicBezTo>
                <a:cubicBezTo>
                  <a:pt x="3490086" y="270163"/>
                  <a:pt x="3496463" y="240686"/>
                  <a:pt x="3533775" y="220334"/>
                </a:cubicBezTo>
                <a:cubicBezTo>
                  <a:pt x="3554067" y="209266"/>
                  <a:pt x="3578727" y="209183"/>
                  <a:pt x="3600450" y="201284"/>
                </a:cubicBezTo>
                <a:cubicBezTo>
                  <a:pt x="3613794" y="196432"/>
                  <a:pt x="3624775" y="185678"/>
                  <a:pt x="3638550" y="182234"/>
                </a:cubicBezTo>
                <a:cubicBezTo>
                  <a:pt x="3676022" y="172866"/>
                  <a:pt x="3714750" y="169534"/>
                  <a:pt x="3752850" y="163184"/>
                </a:cubicBezTo>
                <a:lnTo>
                  <a:pt x="3752850" y="163184"/>
                </a:lnTo>
                <a:cubicBezTo>
                  <a:pt x="3929610" y="116048"/>
                  <a:pt x="3846638" y="129546"/>
                  <a:pt x="4000500" y="115559"/>
                </a:cubicBezTo>
                <a:cubicBezTo>
                  <a:pt x="4025907" y="107090"/>
                  <a:pt x="4066960" y="91782"/>
                  <a:pt x="4095750" y="86984"/>
                </a:cubicBezTo>
                <a:cubicBezTo>
                  <a:pt x="4120999" y="82776"/>
                  <a:pt x="4146701" y="81667"/>
                  <a:pt x="4171950" y="77459"/>
                </a:cubicBezTo>
                <a:cubicBezTo>
                  <a:pt x="4184863" y="75307"/>
                  <a:pt x="4197511" y="71696"/>
                  <a:pt x="4210050" y="67934"/>
                </a:cubicBezTo>
                <a:cubicBezTo>
                  <a:pt x="4229284" y="62164"/>
                  <a:pt x="4247342" y="51863"/>
                  <a:pt x="4267200" y="48884"/>
                </a:cubicBezTo>
                <a:cubicBezTo>
                  <a:pt x="4311270" y="42273"/>
                  <a:pt x="4356100" y="42534"/>
                  <a:pt x="4400550" y="39359"/>
                </a:cubicBezTo>
                <a:cubicBezTo>
                  <a:pt x="4432300" y="33009"/>
                  <a:pt x="4463862" y="25632"/>
                  <a:pt x="4495800" y="20309"/>
                </a:cubicBezTo>
                <a:cubicBezTo>
                  <a:pt x="4514850" y="17134"/>
                  <a:pt x="4534097" y="14974"/>
                  <a:pt x="4552950" y="10784"/>
                </a:cubicBezTo>
                <a:cubicBezTo>
                  <a:pt x="4562751" y="8606"/>
                  <a:pt x="4571491" y="1617"/>
                  <a:pt x="4581525" y="1259"/>
                </a:cubicBezTo>
                <a:cubicBezTo>
                  <a:pt x="4660849" y="-1574"/>
                  <a:pt x="4740275" y="1259"/>
                  <a:pt x="4819650" y="1259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7639050" y="4943475"/>
            <a:ext cx="2057400" cy="1115422"/>
          </a:xfrm>
          <a:custGeom>
            <a:avLst/>
            <a:gdLst>
              <a:gd name="connsiteX0" fmla="*/ 0 w 2057400"/>
              <a:gd name="connsiteY0" fmla="*/ 0 h 1115422"/>
              <a:gd name="connsiteX1" fmla="*/ 19050 w 2057400"/>
              <a:gd name="connsiteY1" fmla="*/ 57150 h 1115422"/>
              <a:gd name="connsiteX2" fmla="*/ 47625 w 2057400"/>
              <a:gd name="connsiteY2" fmla="*/ 133350 h 1115422"/>
              <a:gd name="connsiteX3" fmla="*/ 66675 w 2057400"/>
              <a:gd name="connsiteY3" fmla="*/ 276225 h 1115422"/>
              <a:gd name="connsiteX4" fmla="*/ 85725 w 2057400"/>
              <a:gd name="connsiteY4" fmla="*/ 323850 h 1115422"/>
              <a:gd name="connsiteX5" fmla="*/ 95250 w 2057400"/>
              <a:gd name="connsiteY5" fmla="*/ 361950 h 1115422"/>
              <a:gd name="connsiteX6" fmla="*/ 104775 w 2057400"/>
              <a:gd name="connsiteY6" fmla="*/ 419100 h 1115422"/>
              <a:gd name="connsiteX7" fmla="*/ 114300 w 2057400"/>
              <a:gd name="connsiteY7" fmla="*/ 485775 h 1115422"/>
              <a:gd name="connsiteX8" fmla="*/ 133350 w 2057400"/>
              <a:gd name="connsiteY8" fmla="*/ 542925 h 1115422"/>
              <a:gd name="connsiteX9" fmla="*/ 142875 w 2057400"/>
              <a:gd name="connsiteY9" fmla="*/ 619125 h 1115422"/>
              <a:gd name="connsiteX10" fmla="*/ 161925 w 2057400"/>
              <a:gd name="connsiteY10" fmla="*/ 676275 h 1115422"/>
              <a:gd name="connsiteX11" fmla="*/ 180975 w 2057400"/>
              <a:gd name="connsiteY11" fmla="*/ 742950 h 1115422"/>
              <a:gd name="connsiteX12" fmla="*/ 200025 w 2057400"/>
              <a:gd name="connsiteY12" fmla="*/ 809625 h 1115422"/>
              <a:gd name="connsiteX13" fmla="*/ 238125 w 2057400"/>
              <a:gd name="connsiteY13" fmla="*/ 866775 h 1115422"/>
              <a:gd name="connsiteX14" fmla="*/ 266700 w 2057400"/>
              <a:gd name="connsiteY14" fmla="*/ 885825 h 1115422"/>
              <a:gd name="connsiteX15" fmla="*/ 285750 w 2057400"/>
              <a:gd name="connsiteY15" fmla="*/ 914400 h 1115422"/>
              <a:gd name="connsiteX16" fmla="*/ 390525 w 2057400"/>
              <a:gd name="connsiteY16" fmla="*/ 971550 h 1115422"/>
              <a:gd name="connsiteX17" fmla="*/ 476250 w 2057400"/>
              <a:gd name="connsiteY17" fmla="*/ 981075 h 1115422"/>
              <a:gd name="connsiteX18" fmla="*/ 742950 w 2057400"/>
              <a:gd name="connsiteY18" fmla="*/ 1009650 h 1115422"/>
              <a:gd name="connsiteX19" fmla="*/ 838200 w 2057400"/>
              <a:gd name="connsiteY19" fmla="*/ 1019175 h 1115422"/>
              <a:gd name="connsiteX20" fmla="*/ 952500 w 2057400"/>
              <a:gd name="connsiteY20" fmla="*/ 1028700 h 1115422"/>
              <a:gd name="connsiteX21" fmla="*/ 1085850 w 2057400"/>
              <a:gd name="connsiteY21" fmla="*/ 1057275 h 1115422"/>
              <a:gd name="connsiteX22" fmla="*/ 1171575 w 2057400"/>
              <a:gd name="connsiteY22" fmla="*/ 1066800 h 1115422"/>
              <a:gd name="connsiteX23" fmla="*/ 1371600 w 2057400"/>
              <a:gd name="connsiteY23" fmla="*/ 1085850 h 1115422"/>
              <a:gd name="connsiteX24" fmla="*/ 1666875 w 2057400"/>
              <a:gd name="connsiteY24" fmla="*/ 1114425 h 1115422"/>
              <a:gd name="connsiteX25" fmla="*/ 2057400 w 2057400"/>
              <a:gd name="connsiteY25" fmla="*/ 1114425 h 1115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2057400" h="1115422">
                <a:moveTo>
                  <a:pt x="0" y="0"/>
                </a:moveTo>
                <a:cubicBezTo>
                  <a:pt x="6350" y="19050"/>
                  <a:pt x="11592" y="38506"/>
                  <a:pt x="19050" y="57150"/>
                </a:cubicBezTo>
                <a:cubicBezTo>
                  <a:pt x="38641" y="106126"/>
                  <a:pt x="39555" y="82242"/>
                  <a:pt x="47625" y="133350"/>
                </a:cubicBezTo>
                <a:cubicBezTo>
                  <a:pt x="55118" y="180809"/>
                  <a:pt x="57252" y="229112"/>
                  <a:pt x="66675" y="276225"/>
                </a:cubicBezTo>
                <a:cubicBezTo>
                  <a:pt x="70028" y="292991"/>
                  <a:pt x="80318" y="307630"/>
                  <a:pt x="85725" y="323850"/>
                </a:cubicBezTo>
                <a:cubicBezTo>
                  <a:pt x="89865" y="336269"/>
                  <a:pt x="92683" y="349113"/>
                  <a:pt x="95250" y="361950"/>
                </a:cubicBezTo>
                <a:cubicBezTo>
                  <a:pt x="99038" y="380888"/>
                  <a:pt x="101838" y="400012"/>
                  <a:pt x="104775" y="419100"/>
                </a:cubicBezTo>
                <a:cubicBezTo>
                  <a:pt x="108189" y="441290"/>
                  <a:pt x="109252" y="463899"/>
                  <a:pt x="114300" y="485775"/>
                </a:cubicBezTo>
                <a:cubicBezTo>
                  <a:pt x="118815" y="505341"/>
                  <a:pt x="127000" y="523875"/>
                  <a:pt x="133350" y="542925"/>
                </a:cubicBezTo>
                <a:cubicBezTo>
                  <a:pt x="136525" y="568325"/>
                  <a:pt x="137512" y="594096"/>
                  <a:pt x="142875" y="619125"/>
                </a:cubicBezTo>
                <a:cubicBezTo>
                  <a:pt x="147082" y="638760"/>
                  <a:pt x="156408" y="656967"/>
                  <a:pt x="161925" y="676275"/>
                </a:cubicBezTo>
                <a:cubicBezTo>
                  <a:pt x="168275" y="698500"/>
                  <a:pt x="174893" y="720650"/>
                  <a:pt x="180975" y="742950"/>
                </a:cubicBezTo>
                <a:cubicBezTo>
                  <a:pt x="183617" y="752639"/>
                  <a:pt x="193507" y="797892"/>
                  <a:pt x="200025" y="809625"/>
                </a:cubicBezTo>
                <a:cubicBezTo>
                  <a:pt x="211144" y="829639"/>
                  <a:pt x="219075" y="854075"/>
                  <a:pt x="238125" y="866775"/>
                </a:cubicBezTo>
                <a:lnTo>
                  <a:pt x="266700" y="885825"/>
                </a:lnTo>
                <a:cubicBezTo>
                  <a:pt x="273050" y="895350"/>
                  <a:pt x="276811" y="907249"/>
                  <a:pt x="285750" y="914400"/>
                </a:cubicBezTo>
                <a:cubicBezTo>
                  <a:pt x="302314" y="927651"/>
                  <a:pt x="356378" y="965859"/>
                  <a:pt x="390525" y="971550"/>
                </a:cubicBezTo>
                <a:cubicBezTo>
                  <a:pt x="418885" y="976277"/>
                  <a:pt x="447675" y="977900"/>
                  <a:pt x="476250" y="981075"/>
                </a:cubicBezTo>
                <a:cubicBezTo>
                  <a:pt x="584322" y="1035111"/>
                  <a:pt x="490722" y="994813"/>
                  <a:pt x="742950" y="1009650"/>
                </a:cubicBezTo>
                <a:cubicBezTo>
                  <a:pt x="774803" y="1011524"/>
                  <a:pt x="806423" y="1016286"/>
                  <a:pt x="838200" y="1019175"/>
                </a:cubicBezTo>
                <a:lnTo>
                  <a:pt x="952500" y="1028700"/>
                </a:lnTo>
                <a:cubicBezTo>
                  <a:pt x="1010863" y="1067608"/>
                  <a:pt x="967811" y="1045471"/>
                  <a:pt x="1085850" y="1057275"/>
                </a:cubicBezTo>
                <a:cubicBezTo>
                  <a:pt x="1114458" y="1060136"/>
                  <a:pt x="1142967" y="1063939"/>
                  <a:pt x="1171575" y="1066800"/>
                </a:cubicBezTo>
                <a:lnTo>
                  <a:pt x="1371600" y="1085850"/>
                </a:lnTo>
                <a:cubicBezTo>
                  <a:pt x="1539925" y="1105087"/>
                  <a:pt x="1482464" y="1111245"/>
                  <a:pt x="1666875" y="1114425"/>
                </a:cubicBezTo>
                <a:cubicBezTo>
                  <a:pt x="1797031" y="1116669"/>
                  <a:pt x="1927225" y="1114425"/>
                  <a:pt x="2057400" y="1114425"/>
                </a:cubicBezTo>
              </a:path>
            </a:pathLst>
          </a:custGeom>
          <a:ln w="381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5153024" y="4927918"/>
            <a:ext cx="4391025" cy="1453832"/>
          </a:xfrm>
          <a:custGeom>
            <a:avLst/>
            <a:gdLst>
              <a:gd name="connsiteX0" fmla="*/ 0 w 4191000"/>
              <a:gd name="connsiteY0" fmla="*/ 1419342 h 1457442"/>
              <a:gd name="connsiteX1" fmla="*/ 238125 w 4191000"/>
              <a:gd name="connsiteY1" fmla="*/ 1428867 h 1457442"/>
              <a:gd name="connsiteX2" fmla="*/ 276225 w 4191000"/>
              <a:gd name="connsiteY2" fmla="*/ 1438392 h 1457442"/>
              <a:gd name="connsiteX3" fmla="*/ 409575 w 4191000"/>
              <a:gd name="connsiteY3" fmla="*/ 1457442 h 1457442"/>
              <a:gd name="connsiteX4" fmla="*/ 695325 w 4191000"/>
              <a:gd name="connsiteY4" fmla="*/ 1447917 h 1457442"/>
              <a:gd name="connsiteX5" fmla="*/ 723900 w 4191000"/>
              <a:gd name="connsiteY5" fmla="*/ 1438392 h 1457442"/>
              <a:gd name="connsiteX6" fmla="*/ 809625 w 4191000"/>
              <a:gd name="connsiteY6" fmla="*/ 1419342 h 1457442"/>
              <a:gd name="connsiteX7" fmla="*/ 885825 w 4191000"/>
              <a:gd name="connsiteY7" fmla="*/ 1409817 h 1457442"/>
              <a:gd name="connsiteX8" fmla="*/ 962025 w 4191000"/>
              <a:gd name="connsiteY8" fmla="*/ 1390767 h 1457442"/>
              <a:gd name="connsiteX9" fmla="*/ 990600 w 4191000"/>
              <a:gd name="connsiteY9" fmla="*/ 1371717 h 1457442"/>
              <a:gd name="connsiteX10" fmla="*/ 1028700 w 4191000"/>
              <a:gd name="connsiteY10" fmla="*/ 1362192 h 1457442"/>
              <a:gd name="connsiteX11" fmla="*/ 1095375 w 4191000"/>
              <a:gd name="connsiteY11" fmla="*/ 1343142 h 1457442"/>
              <a:gd name="connsiteX12" fmla="*/ 1181100 w 4191000"/>
              <a:gd name="connsiteY12" fmla="*/ 1305042 h 1457442"/>
              <a:gd name="connsiteX13" fmla="*/ 1209675 w 4191000"/>
              <a:gd name="connsiteY13" fmla="*/ 1295517 h 1457442"/>
              <a:gd name="connsiteX14" fmla="*/ 1276350 w 4191000"/>
              <a:gd name="connsiteY14" fmla="*/ 1257417 h 1457442"/>
              <a:gd name="connsiteX15" fmla="*/ 1304925 w 4191000"/>
              <a:gd name="connsiteY15" fmla="*/ 1238367 h 1457442"/>
              <a:gd name="connsiteX16" fmla="*/ 1371600 w 4191000"/>
              <a:gd name="connsiteY16" fmla="*/ 1209792 h 1457442"/>
              <a:gd name="connsiteX17" fmla="*/ 1466850 w 4191000"/>
              <a:gd name="connsiteY17" fmla="*/ 1162167 h 1457442"/>
              <a:gd name="connsiteX18" fmla="*/ 1504950 w 4191000"/>
              <a:gd name="connsiteY18" fmla="*/ 1143117 h 1457442"/>
              <a:gd name="connsiteX19" fmla="*/ 1533525 w 4191000"/>
              <a:gd name="connsiteY19" fmla="*/ 1133592 h 1457442"/>
              <a:gd name="connsiteX20" fmla="*/ 1581150 w 4191000"/>
              <a:gd name="connsiteY20" fmla="*/ 1114542 h 1457442"/>
              <a:gd name="connsiteX21" fmla="*/ 1619250 w 4191000"/>
              <a:gd name="connsiteY21" fmla="*/ 1095492 h 1457442"/>
              <a:gd name="connsiteX22" fmla="*/ 1676400 w 4191000"/>
              <a:gd name="connsiteY22" fmla="*/ 1076442 h 1457442"/>
              <a:gd name="connsiteX23" fmla="*/ 1704975 w 4191000"/>
              <a:gd name="connsiteY23" fmla="*/ 1066917 h 1457442"/>
              <a:gd name="connsiteX24" fmla="*/ 1762125 w 4191000"/>
              <a:gd name="connsiteY24" fmla="*/ 1028817 h 1457442"/>
              <a:gd name="connsiteX25" fmla="*/ 1819275 w 4191000"/>
              <a:gd name="connsiteY25" fmla="*/ 990717 h 1457442"/>
              <a:gd name="connsiteX26" fmla="*/ 1885950 w 4191000"/>
              <a:gd name="connsiteY26" fmla="*/ 943092 h 1457442"/>
              <a:gd name="connsiteX27" fmla="*/ 1914525 w 4191000"/>
              <a:gd name="connsiteY27" fmla="*/ 914517 h 1457442"/>
              <a:gd name="connsiteX28" fmla="*/ 1971675 w 4191000"/>
              <a:gd name="connsiteY28" fmla="*/ 876417 h 1457442"/>
              <a:gd name="connsiteX29" fmla="*/ 2038350 w 4191000"/>
              <a:gd name="connsiteY29" fmla="*/ 819267 h 1457442"/>
              <a:gd name="connsiteX30" fmla="*/ 2076450 w 4191000"/>
              <a:gd name="connsiteY30" fmla="*/ 800217 h 1457442"/>
              <a:gd name="connsiteX31" fmla="*/ 2124075 w 4191000"/>
              <a:gd name="connsiteY31" fmla="*/ 771642 h 1457442"/>
              <a:gd name="connsiteX32" fmla="*/ 2190750 w 4191000"/>
              <a:gd name="connsiteY32" fmla="*/ 752592 h 1457442"/>
              <a:gd name="connsiteX33" fmla="*/ 2209800 w 4191000"/>
              <a:gd name="connsiteY33" fmla="*/ 724017 h 1457442"/>
              <a:gd name="connsiteX34" fmla="*/ 2238375 w 4191000"/>
              <a:gd name="connsiteY34" fmla="*/ 714492 h 1457442"/>
              <a:gd name="connsiteX35" fmla="*/ 2314575 w 4191000"/>
              <a:gd name="connsiteY35" fmla="*/ 676392 h 1457442"/>
              <a:gd name="connsiteX36" fmla="*/ 2381250 w 4191000"/>
              <a:gd name="connsiteY36" fmla="*/ 647817 h 1457442"/>
              <a:gd name="connsiteX37" fmla="*/ 2438400 w 4191000"/>
              <a:gd name="connsiteY37" fmla="*/ 619242 h 1457442"/>
              <a:gd name="connsiteX38" fmla="*/ 2466975 w 4191000"/>
              <a:gd name="connsiteY38" fmla="*/ 600192 h 1457442"/>
              <a:gd name="connsiteX39" fmla="*/ 2495550 w 4191000"/>
              <a:gd name="connsiteY39" fmla="*/ 590667 h 1457442"/>
              <a:gd name="connsiteX40" fmla="*/ 2524125 w 4191000"/>
              <a:gd name="connsiteY40" fmla="*/ 571617 h 1457442"/>
              <a:gd name="connsiteX41" fmla="*/ 2600325 w 4191000"/>
              <a:gd name="connsiteY41" fmla="*/ 552567 h 1457442"/>
              <a:gd name="connsiteX42" fmla="*/ 2676525 w 4191000"/>
              <a:gd name="connsiteY42" fmla="*/ 514467 h 1457442"/>
              <a:gd name="connsiteX43" fmla="*/ 2724150 w 4191000"/>
              <a:gd name="connsiteY43" fmla="*/ 485892 h 1457442"/>
              <a:gd name="connsiteX44" fmla="*/ 2771775 w 4191000"/>
              <a:gd name="connsiteY44" fmla="*/ 466842 h 1457442"/>
              <a:gd name="connsiteX45" fmla="*/ 2809875 w 4191000"/>
              <a:gd name="connsiteY45" fmla="*/ 438267 h 1457442"/>
              <a:gd name="connsiteX46" fmla="*/ 2838450 w 4191000"/>
              <a:gd name="connsiteY46" fmla="*/ 428742 h 1457442"/>
              <a:gd name="connsiteX47" fmla="*/ 2933700 w 4191000"/>
              <a:gd name="connsiteY47" fmla="*/ 371592 h 1457442"/>
              <a:gd name="connsiteX48" fmla="*/ 2981325 w 4191000"/>
              <a:gd name="connsiteY48" fmla="*/ 362067 h 1457442"/>
              <a:gd name="connsiteX49" fmla="*/ 3038475 w 4191000"/>
              <a:gd name="connsiteY49" fmla="*/ 323967 h 1457442"/>
              <a:gd name="connsiteX50" fmla="*/ 3076575 w 4191000"/>
              <a:gd name="connsiteY50" fmla="*/ 314442 h 1457442"/>
              <a:gd name="connsiteX51" fmla="*/ 3152775 w 4191000"/>
              <a:gd name="connsiteY51" fmla="*/ 285867 h 1457442"/>
              <a:gd name="connsiteX52" fmla="*/ 3219450 w 4191000"/>
              <a:gd name="connsiteY52" fmla="*/ 276342 h 1457442"/>
              <a:gd name="connsiteX53" fmla="*/ 3324225 w 4191000"/>
              <a:gd name="connsiteY53" fmla="*/ 266817 h 1457442"/>
              <a:gd name="connsiteX54" fmla="*/ 3400425 w 4191000"/>
              <a:gd name="connsiteY54" fmla="*/ 257292 h 1457442"/>
              <a:gd name="connsiteX55" fmla="*/ 3419475 w 4191000"/>
              <a:gd name="connsiteY55" fmla="*/ 228717 h 1457442"/>
              <a:gd name="connsiteX56" fmla="*/ 3467100 w 4191000"/>
              <a:gd name="connsiteY56" fmla="*/ 219192 h 1457442"/>
              <a:gd name="connsiteX57" fmla="*/ 3514725 w 4191000"/>
              <a:gd name="connsiteY57" fmla="*/ 200142 h 1457442"/>
              <a:gd name="connsiteX58" fmla="*/ 3609975 w 4191000"/>
              <a:gd name="connsiteY58" fmla="*/ 152517 h 1457442"/>
              <a:gd name="connsiteX59" fmla="*/ 3667125 w 4191000"/>
              <a:gd name="connsiteY59" fmla="*/ 133467 h 1457442"/>
              <a:gd name="connsiteX60" fmla="*/ 3743325 w 4191000"/>
              <a:gd name="connsiteY60" fmla="*/ 104892 h 1457442"/>
              <a:gd name="connsiteX61" fmla="*/ 3771900 w 4191000"/>
              <a:gd name="connsiteY61" fmla="*/ 76317 h 1457442"/>
              <a:gd name="connsiteX62" fmla="*/ 3819525 w 4191000"/>
              <a:gd name="connsiteY62" fmla="*/ 66792 h 1457442"/>
              <a:gd name="connsiteX63" fmla="*/ 3848100 w 4191000"/>
              <a:gd name="connsiteY63" fmla="*/ 57267 h 1457442"/>
              <a:gd name="connsiteX64" fmla="*/ 3895725 w 4191000"/>
              <a:gd name="connsiteY64" fmla="*/ 47742 h 1457442"/>
              <a:gd name="connsiteX65" fmla="*/ 4010025 w 4191000"/>
              <a:gd name="connsiteY65" fmla="*/ 19167 h 1457442"/>
              <a:gd name="connsiteX66" fmla="*/ 4038600 w 4191000"/>
              <a:gd name="connsiteY66" fmla="*/ 9642 h 1457442"/>
              <a:gd name="connsiteX67" fmla="*/ 4191000 w 4191000"/>
              <a:gd name="connsiteY67" fmla="*/ 117 h 1457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4191000" h="1457442">
                <a:moveTo>
                  <a:pt x="0" y="1419342"/>
                </a:moveTo>
                <a:cubicBezTo>
                  <a:pt x="79375" y="1422517"/>
                  <a:pt x="158875" y="1423401"/>
                  <a:pt x="238125" y="1428867"/>
                </a:cubicBezTo>
                <a:cubicBezTo>
                  <a:pt x="251185" y="1429768"/>
                  <a:pt x="263312" y="1436240"/>
                  <a:pt x="276225" y="1438392"/>
                </a:cubicBezTo>
                <a:cubicBezTo>
                  <a:pt x="320515" y="1445774"/>
                  <a:pt x="365125" y="1451092"/>
                  <a:pt x="409575" y="1457442"/>
                </a:cubicBezTo>
                <a:cubicBezTo>
                  <a:pt x="504825" y="1454267"/>
                  <a:pt x="600197" y="1453682"/>
                  <a:pt x="695325" y="1447917"/>
                </a:cubicBezTo>
                <a:cubicBezTo>
                  <a:pt x="705347" y="1447310"/>
                  <a:pt x="714160" y="1440827"/>
                  <a:pt x="723900" y="1438392"/>
                </a:cubicBezTo>
                <a:cubicBezTo>
                  <a:pt x="752298" y="1431292"/>
                  <a:pt x="780798" y="1424429"/>
                  <a:pt x="809625" y="1419342"/>
                </a:cubicBezTo>
                <a:cubicBezTo>
                  <a:pt x="834833" y="1414894"/>
                  <a:pt x="860666" y="1414534"/>
                  <a:pt x="885825" y="1409817"/>
                </a:cubicBezTo>
                <a:cubicBezTo>
                  <a:pt x="911558" y="1404992"/>
                  <a:pt x="962025" y="1390767"/>
                  <a:pt x="962025" y="1390767"/>
                </a:cubicBezTo>
                <a:cubicBezTo>
                  <a:pt x="971550" y="1384417"/>
                  <a:pt x="980078" y="1376226"/>
                  <a:pt x="990600" y="1371717"/>
                </a:cubicBezTo>
                <a:cubicBezTo>
                  <a:pt x="1002632" y="1366560"/>
                  <a:pt x="1016113" y="1365788"/>
                  <a:pt x="1028700" y="1362192"/>
                </a:cubicBezTo>
                <a:cubicBezTo>
                  <a:pt x="1124353" y="1334863"/>
                  <a:pt x="976268" y="1372919"/>
                  <a:pt x="1095375" y="1343142"/>
                </a:cubicBezTo>
                <a:cubicBezTo>
                  <a:pt x="1140658" y="1312953"/>
                  <a:pt x="1113090" y="1327712"/>
                  <a:pt x="1181100" y="1305042"/>
                </a:cubicBezTo>
                <a:lnTo>
                  <a:pt x="1209675" y="1295517"/>
                </a:lnTo>
                <a:cubicBezTo>
                  <a:pt x="1301803" y="1226421"/>
                  <a:pt x="1203624" y="1293780"/>
                  <a:pt x="1276350" y="1257417"/>
                </a:cubicBezTo>
                <a:cubicBezTo>
                  <a:pt x="1286589" y="1252297"/>
                  <a:pt x="1294986" y="1244047"/>
                  <a:pt x="1304925" y="1238367"/>
                </a:cubicBezTo>
                <a:cubicBezTo>
                  <a:pt x="1337881" y="1219535"/>
                  <a:pt x="1339542" y="1220478"/>
                  <a:pt x="1371600" y="1209792"/>
                </a:cubicBezTo>
                <a:cubicBezTo>
                  <a:pt x="1463823" y="1140625"/>
                  <a:pt x="1346499" y="1222342"/>
                  <a:pt x="1466850" y="1162167"/>
                </a:cubicBezTo>
                <a:cubicBezTo>
                  <a:pt x="1479550" y="1155817"/>
                  <a:pt x="1491899" y="1148710"/>
                  <a:pt x="1504950" y="1143117"/>
                </a:cubicBezTo>
                <a:cubicBezTo>
                  <a:pt x="1514178" y="1139162"/>
                  <a:pt x="1524124" y="1137117"/>
                  <a:pt x="1533525" y="1133592"/>
                </a:cubicBezTo>
                <a:cubicBezTo>
                  <a:pt x="1549534" y="1127589"/>
                  <a:pt x="1565526" y="1121486"/>
                  <a:pt x="1581150" y="1114542"/>
                </a:cubicBezTo>
                <a:cubicBezTo>
                  <a:pt x="1594125" y="1108775"/>
                  <a:pt x="1606067" y="1100765"/>
                  <a:pt x="1619250" y="1095492"/>
                </a:cubicBezTo>
                <a:cubicBezTo>
                  <a:pt x="1637894" y="1088034"/>
                  <a:pt x="1657350" y="1082792"/>
                  <a:pt x="1676400" y="1076442"/>
                </a:cubicBezTo>
                <a:cubicBezTo>
                  <a:pt x="1685925" y="1073267"/>
                  <a:pt x="1696621" y="1072486"/>
                  <a:pt x="1704975" y="1066917"/>
                </a:cubicBezTo>
                <a:cubicBezTo>
                  <a:pt x="1724025" y="1054217"/>
                  <a:pt x="1745936" y="1045006"/>
                  <a:pt x="1762125" y="1028817"/>
                </a:cubicBezTo>
                <a:cubicBezTo>
                  <a:pt x="1797800" y="993142"/>
                  <a:pt x="1777921" y="1004502"/>
                  <a:pt x="1819275" y="990717"/>
                </a:cubicBezTo>
                <a:cubicBezTo>
                  <a:pt x="1946071" y="863921"/>
                  <a:pt x="1794722" y="1003910"/>
                  <a:pt x="1885950" y="943092"/>
                </a:cubicBezTo>
                <a:cubicBezTo>
                  <a:pt x="1897158" y="935620"/>
                  <a:pt x="1903892" y="922787"/>
                  <a:pt x="1914525" y="914517"/>
                </a:cubicBezTo>
                <a:cubicBezTo>
                  <a:pt x="1932597" y="900461"/>
                  <a:pt x="1955486" y="892606"/>
                  <a:pt x="1971675" y="876417"/>
                </a:cubicBezTo>
                <a:cubicBezTo>
                  <a:pt x="1997651" y="850441"/>
                  <a:pt x="2005766" y="839632"/>
                  <a:pt x="2038350" y="819267"/>
                </a:cubicBezTo>
                <a:cubicBezTo>
                  <a:pt x="2050391" y="811742"/>
                  <a:pt x="2064038" y="807113"/>
                  <a:pt x="2076450" y="800217"/>
                </a:cubicBezTo>
                <a:cubicBezTo>
                  <a:pt x="2092634" y="791226"/>
                  <a:pt x="2106986" y="778762"/>
                  <a:pt x="2124075" y="771642"/>
                </a:cubicBezTo>
                <a:cubicBezTo>
                  <a:pt x="2145411" y="762752"/>
                  <a:pt x="2168525" y="758942"/>
                  <a:pt x="2190750" y="752592"/>
                </a:cubicBezTo>
                <a:cubicBezTo>
                  <a:pt x="2197100" y="743067"/>
                  <a:pt x="2200861" y="731168"/>
                  <a:pt x="2209800" y="724017"/>
                </a:cubicBezTo>
                <a:cubicBezTo>
                  <a:pt x="2217640" y="717745"/>
                  <a:pt x="2229235" y="718647"/>
                  <a:pt x="2238375" y="714492"/>
                </a:cubicBezTo>
                <a:cubicBezTo>
                  <a:pt x="2264228" y="702741"/>
                  <a:pt x="2290946" y="692144"/>
                  <a:pt x="2314575" y="676392"/>
                </a:cubicBezTo>
                <a:cubicBezTo>
                  <a:pt x="2354042" y="650080"/>
                  <a:pt x="2332044" y="660118"/>
                  <a:pt x="2381250" y="647817"/>
                </a:cubicBezTo>
                <a:cubicBezTo>
                  <a:pt x="2463142" y="593222"/>
                  <a:pt x="2359530" y="658677"/>
                  <a:pt x="2438400" y="619242"/>
                </a:cubicBezTo>
                <a:cubicBezTo>
                  <a:pt x="2448639" y="614122"/>
                  <a:pt x="2456736" y="605312"/>
                  <a:pt x="2466975" y="600192"/>
                </a:cubicBezTo>
                <a:cubicBezTo>
                  <a:pt x="2475955" y="595702"/>
                  <a:pt x="2486570" y="595157"/>
                  <a:pt x="2495550" y="590667"/>
                </a:cubicBezTo>
                <a:cubicBezTo>
                  <a:pt x="2505789" y="585547"/>
                  <a:pt x="2513367" y="575529"/>
                  <a:pt x="2524125" y="571617"/>
                </a:cubicBezTo>
                <a:cubicBezTo>
                  <a:pt x="2548730" y="562670"/>
                  <a:pt x="2600325" y="552567"/>
                  <a:pt x="2600325" y="552567"/>
                </a:cubicBezTo>
                <a:cubicBezTo>
                  <a:pt x="2657220" y="495672"/>
                  <a:pt x="2595413" y="546912"/>
                  <a:pt x="2676525" y="514467"/>
                </a:cubicBezTo>
                <a:cubicBezTo>
                  <a:pt x="2693714" y="507591"/>
                  <a:pt x="2707591" y="494171"/>
                  <a:pt x="2724150" y="485892"/>
                </a:cubicBezTo>
                <a:cubicBezTo>
                  <a:pt x="2739443" y="478246"/>
                  <a:pt x="2756829" y="475145"/>
                  <a:pt x="2771775" y="466842"/>
                </a:cubicBezTo>
                <a:cubicBezTo>
                  <a:pt x="2785652" y="459132"/>
                  <a:pt x="2796092" y="446143"/>
                  <a:pt x="2809875" y="438267"/>
                </a:cubicBezTo>
                <a:cubicBezTo>
                  <a:pt x="2818592" y="433286"/>
                  <a:pt x="2829673" y="433618"/>
                  <a:pt x="2838450" y="428742"/>
                </a:cubicBezTo>
                <a:cubicBezTo>
                  <a:pt x="2871056" y="410628"/>
                  <a:pt x="2897671" y="383602"/>
                  <a:pt x="2933700" y="371592"/>
                </a:cubicBezTo>
                <a:cubicBezTo>
                  <a:pt x="2949059" y="366472"/>
                  <a:pt x="2965450" y="365242"/>
                  <a:pt x="2981325" y="362067"/>
                </a:cubicBezTo>
                <a:cubicBezTo>
                  <a:pt x="3000375" y="349367"/>
                  <a:pt x="3016263" y="329520"/>
                  <a:pt x="3038475" y="323967"/>
                </a:cubicBezTo>
                <a:cubicBezTo>
                  <a:pt x="3051175" y="320792"/>
                  <a:pt x="3064156" y="318582"/>
                  <a:pt x="3076575" y="314442"/>
                </a:cubicBezTo>
                <a:cubicBezTo>
                  <a:pt x="3102310" y="305864"/>
                  <a:pt x="3126564" y="292857"/>
                  <a:pt x="3152775" y="285867"/>
                </a:cubicBezTo>
                <a:cubicBezTo>
                  <a:pt x="3174468" y="280082"/>
                  <a:pt x="3197137" y="278821"/>
                  <a:pt x="3219450" y="276342"/>
                </a:cubicBezTo>
                <a:cubicBezTo>
                  <a:pt x="3254305" y="272469"/>
                  <a:pt x="3289349" y="270488"/>
                  <a:pt x="3324225" y="266817"/>
                </a:cubicBezTo>
                <a:cubicBezTo>
                  <a:pt x="3349682" y="264137"/>
                  <a:pt x="3375025" y="260467"/>
                  <a:pt x="3400425" y="257292"/>
                </a:cubicBezTo>
                <a:cubicBezTo>
                  <a:pt x="3406775" y="247767"/>
                  <a:pt x="3409536" y="234397"/>
                  <a:pt x="3419475" y="228717"/>
                </a:cubicBezTo>
                <a:cubicBezTo>
                  <a:pt x="3433531" y="220685"/>
                  <a:pt x="3451593" y="223844"/>
                  <a:pt x="3467100" y="219192"/>
                </a:cubicBezTo>
                <a:cubicBezTo>
                  <a:pt x="3483477" y="214279"/>
                  <a:pt x="3499432" y="207788"/>
                  <a:pt x="3514725" y="200142"/>
                </a:cubicBezTo>
                <a:cubicBezTo>
                  <a:pt x="3603973" y="155518"/>
                  <a:pt x="3520260" y="185141"/>
                  <a:pt x="3609975" y="152517"/>
                </a:cubicBezTo>
                <a:cubicBezTo>
                  <a:pt x="3628846" y="145655"/>
                  <a:pt x="3647891" y="139237"/>
                  <a:pt x="3667125" y="133467"/>
                </a:cubicBezTo>
                <a:cubicBezTo>
                  <a:pt x="3701508" y="123152"/>
                  <a:pt x="3712489" y="126918"/>
                  <a:pt x="3743325" y="104892"/>
                </a:cubicBezTo>
                <a:cubicBezTo>
                  <a:pt x="3754286" y="97062"/>
                  <a:pt x="3759852" y="82341"/>
                  <a:pt x="3771900" y="76317"/>
                </a:cubicBezTo>
                <a:cubicBezTo>
                  <a:pt x="3786380" y="69077"/>
                  <a:pt x="3803819" y="70719"/>
                  <a:pt x="3819525" y="66792"/>
                </a:cubicBezTo>
                <a:cubicBezTo>
                  <a:pt x="3829265" y="64357"/>
                  <a:pt x="3838360" y="59702"/>
                  <a:pt x="3848100" y="57267"/>
                </a:cubicBezTo>
                <a:cubicBezTo>
                  <a:pt x="3863806" y="53340"/>
                  <a:pt x="3879966" y="51450"/>
                  <a:pt x="3895725" y="47742"/>
                </a:cubicBezTo>
                <a:cubicBezTo>
                  <a:pt x="3933954" y="38747"/>
                  <a:pt x="3972768" y="31586"/>
                  <a:pt x="4010025" y="19167"/>
                </a:cubicBezTo>
                <a:cubicBezTo>
                  <a:pt x="4019550" y="15992"/>
                  <a:pt x="4028677" y="11169"/>
                  <a:pt x="4038600" y="9642"/>
                </a:cubicBezTo>
                <a:cubicBezTo>
                  <a:pt x="4112834" y="-1779"/>
                  <a:pt x="4125806" y="117"/>
                  <a:pt x="4191000" y="117"/>
                </a:cubicBezTo>
              </a:path>
            </a:pathLst>
          </a:custGeom>
          <a:ln w="38100">
            <a:solidFill>
              <a:srgbClr val="00B0F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7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819150" y="1409700"/>
            <a:ext cx="10969825" cy="1381125"/>
            <a:chOff x="819150" y="1409700"/>
            <a:chExt cx="10969825" cy="1381125"/>
          </a:xfrm>
        </p:grpSpPr>
        <p:grpSp>
          <p:nvGrpSpPr>
            <p:cNvPr id="7" name="Group 6"/>
            <p:cNvGrpSpPr/>
            <p:nvPr/>
          </p:nvGrpSpPr>
          <p:grpSpPr>
            <a:xfrm>
              <a:off x="819150" y="1409700"/>
              <a:ext cx="819150" cy="1343025"/>
              <a:chOff x="1409700" y="1428750"/>
              <a:chExt cx="819150" cy="1343025"/>
            </a:xfrm>
          </p:grpSpPr>
          <p:sp>
            <p:nvSpPr>
              <p:cNvPr id="3" name="Can 2"/>
              <p:cNvSpPr/>
              <p:nvPr/>
            </p:nvSpPr>
            <p:spPr>
              <a:xfrm>
                <a:off x="1409700" y="1428750"/>
                <a:ext cx="819150" cy="1343025"/>
              </a:xfrm>
              <a:prstGeom prst="can">
                <a:avLst/>
              </a:prstGeom>
              <a:solidFill>
                <a:schemeClr val="accent2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TextBox 3"/>
              <p:cNvSpPr txBox="1"/>
              <p:nvPr/>
            </p:nvSpPr>
            <p:spPr>
              <a:xfrm>
                <a:off x="1409700" y="1807874"/>
                <a:ext cx="8191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effectLst>
                      <a:glow rad="101600">
                        <a:schemeClr val="bg1">
                          <a:alpha val="60000"/>
                        </a:schemeClr>
                      </a:glo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251</a:t>
                </a:r>
                <a:endParaRPr lang="en-US" sz="3200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133600" y="1409700"/>
              <a:ext cx="819150" cy="1343025"/>
              <a:chOff x="2724150" y="1428750"/>
              <a:chExt cx="819150" cy="1343025"/>
            </a:xfrm>
          </p:grpSpPr>
          <p:sp>
            <p:nvSpPr>
              <p:cNvPr id="5" name="Can 4"/>
              <p:cNvSpPr/>
              <p:nvPr/>
            </p:nvSpPr>
            <p:spPr>
              <a:xfrm>
                <a:off x="2724150" y="1428750"/>
                <a:ext cx="819150" cy="1343025"/>
              </a:xfrm>
              <a:prstGeom prst="can">
                <a:avLst/>
              </a:prstGeom>
              <a:solidFill>
                <a:schemeClr val="accent2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2724150" y="1850306"/>
                <a:ext cx="8191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effectLst>
                      <a:glow rad="101600">
                        <a:schemeClr val="bg1">
                          <a:alpha val="60000"/>
                        </a:schemeClr>
                      </a:glo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252</a:t>
                </a:r>
                <a:endParaRPr lang="en-US" sz="3200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3371850" y="1409700"/>
              <a:ext cx="819150" cy="1343025"/>
              <a:chOff x="1409700" y="1428750"/>
              <a:chExt cx="819150" cy="1343025"/>
            </a:xfrm>
          </p:grpSpPr>
          <p:sp>
            <p:nvSpPr>
              <p:cNvPr id="10" name="Can 9"/>
              <p:cNvSpPr/>
              <p:nvPr/>
            </p:nvSpPr>
            <p:spPr>
              <a:xfrm>
                <a:off x="1409700" y="1428750"/>
                <a:ext cx="819150" cy="1343025"/>
              </a:xfrm>
              <a:prstGeom prst="can">
                <a:avLst/>
              </a:prstGeom>
              <a:solidFill>
                <a:schemeClr val="accent2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1409700" y="1807874"/>
                <a:ext cx="8191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effectLst>
                      <a:glow rad="101600">
                        <a:schemeClr val="bg1">
                          <a:alpha val="60000"/>
                        </a:schemeClr>
                      </a:glo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253</a:t>
                </a:r>
                <a:endParaRPr lang="en-US" sz="3200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4686300" y="1409700"/>
              <a:ext cx="819150" cy="1343025"/>
              <a:chOff x="2724150" y="1428750"/>
              <a:chExt cx="819150" cy="1343025"/>
            </a:xfrm>
          </p:grpSpPr>
          <p:sp>
            <p:nvSpPr>
              <p:cNvPr id="13" name="Can 12"/>
              <p:cNvSpPr/>
              <p:nvPr/>
            </p:nvSpPr>
            <p:spPr>
              <a:xfrm>
                <a:off x="2724150" y="1428750"/>
                <a:ext cx="819150" cy="1343025"/>
              </a:xfrm>
              <a:prstGeom prst="can">
                <a:avLst/>
              </a:prstGeom>
              <a:solidFill>
                <a:schemeClr val="accent2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724150" y="1850306"/>
                <a:ext cx="819150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effectLst>
                      <a:glow rad="101600">
                        <a:schemeClr val="bg1">
                          <a:alpha val="60000"/>
                        </a:schemeClr>
                      </a:glo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sz="3200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000750" y="1447800"/>
              <a:ext cx="819150" cy="1343025"/>
              <a:chOff x="1409700" y="1428750"/>
              <a:chExt cx="819150" cy="1343025"/>
            </a:xfrm>
          </p:grpSpPr>
          <p:sp>
            <p:nvSpPr>
              <p:cNvPr id="16" name="Can 15"/>
              <p:cNvSpPr/>
              <p:nvPr/>
            </p:nvSpPr>
            <p:spPr>
              <a:xfrm>
                <a:off x="1409700" y="1428750"/>
                <a:ext cx="819150" cy="1343025"/>
              </a:xfrm>
              <a:prstGeom prst="can">
                <a:avLst/>
              </a:prstGeom>
              <a:solidFill>
                <a:schemeClr val="accent2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1409700" y="1807874"/>
                <a:ext cx="819150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effectLst>
                      <a:glow rad="101600">
                        <a:schemeClr val="bg1">
                          <a:alpha val="60000"/>
                        </a:schemeClr>
                      </a:glo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sz="3200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7315200" y="1447800"/>
              <a:ext cx="819150" cy="1343025"/>
              <a:chOff x="2724150" y="1428750"/>
              <a:chExt cx="819150" cy="1343025"/>
            </a:xfrm>
          </p:grpSpPr>
          <p:sp>
            <p:nvSpPr>
              <p:cNvPr id="19" name="Can 18"/>
              <p:cNvSpPr/>
              <p:nvPr/>
            </p:nvSpPr>
            <p:spPr>
              <a:xfrm>
                <a:off x="2724150" y="1428750"/>
                <a:ext cx="819150" cy="1343025"/>
              </a:xfrm>
              <a:prstGeom prst="can">
                <a:avLst/>
              </a:prstGeom>
              <a:solidFill>
                <a:schemeClr val="accent2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2724150" y="1850306"/>
                <a:ext cx="8191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effectLst>
                      <a:glow rad="101600">
                        <a:schemeClr val="bg1">
                          <a:alpha val="60000"/>
                        </a:schemeClr>
                      </a:glo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256</a:t>
                </a:r>
                <a:endParaRPr lang="en-US" sz="3200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8553450" y="1447800"/>
              <a:ext cx="819150" cy="1343025"/>
              <a:chOff x="1409700" y="1428750"/>
              <a:chExt cx="819150" cy="1343025"/>
            </a:xfrm>
          </p:grpSpPr>
          <p:sp>
            <p:nvSpPr>
              <p:cNvPr id="22" name="Can 21"/>
              <p:cNvSpPr/>
              <p:nvPr/>
            </p:nvSpPr>
            <p:spPr>
              <a:xfrm>
                <a:off x="1409700" y="1428750"/>
                <a:ext cx="819150" cy="1343025"/>
              </a:xfrm>
              <a:prstGeom prst="can">
                <a:avLst/>
              </a:prstGeom>
              <a:solidFill>
                <a:schemeClr val="accent2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409700" y="1807874"/>
                <a:ext cx="819150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effectLst>
                      <a:glow rad="101600">
                        <a:schemeClr val="bg1">
                          <a:alpha val="60000"/>
                        </a:schemeClr>
                      </a:glo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sz="3200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9829800" y="1447800"/>
              <a:ext cx="819150" cy="1343025"/>
              <a:chOff x="2724150" y="1428750"/>
              <a:chExt cx="819150" cy="1343025"/>
            </a:xfrm>
          </p:grpSpPr>
          <p:sp>
            <p:nvSpPr>
              <p:cNvPr id="25" name="Can 24"/>
              <p:cNvSpPr/>
              <p:nvPr/>
            </p:nvSpPr>
            <p:spPr>
              <a:xfrm>
                <a:off x="2724150" y="1428750"/>
                <a:ext cx="819150" cy="1343025"/>
              </a:xfrm>
              <a:prstGeom prst="can">
                <a:avLst/>
              </a:prstGeom>
              <a:solidFill>
                <a:schemeClr val="accent2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724150" y="1850306"/>
                <a:ext cx="819150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 smtClean="0">
                    <a:effectLst>
                      <a:glow rad="101600">
                        <a:schemeClr val="bg1">
                          <a:alpha val="60000"/>
                        </a:schemeClr>
                      </a:glo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sz="3200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10969825" y="1447800"/>
              <a:ext cx="819150" cy="1343025"/>
              <a:chOff x="1409700" y="1428750"/>
              <a:chExt cx="819150" cy="1343025"/>
            </a:xfrm>
          </p:grpSpPr>
          <p:sp>
            <p:nvSpPr>
              <p:cNvPr id="28" name="Can 27"/>
              <p:cNvSpPr/>
              <p:nvPr/>
            </p:nvSpPr>
            <p:spPr>
              <a:xfrm>
                <a:off x="1409700" y="1428750"/>
                <a:ext cx="819150" cy="1343025"/>
              </a:xfrm>
              <a:prstGeom prst="can">
                <a:avLst/>
              </a:prstGeom>
              <a:solidFill>
                <a:schemeClr val="accent2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409700" y="1807874"/>
                <a:ext cx="81915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effectLst>
                      <a:glow rad="101600">
                        <a:schemeClr val="bg1">
                          <a:alpha val="60000"/>
                        </a:schemeClr>
                      </a:glo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259</a:t>
                </a:r>
                <a:endParaRPr lang="en-US" sz="3200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4" name="Group 63"/>
          <p:cNvGrpSpPr/>
          <p:nvPr/>
        </p:nvGrpSpPr>
        <p:grpSpPr>
          <a:xfrm>
            <a:off x="600074" y="3083937"/>
            <a:ext cx="11479632" cy="1425720"/>
            <a:chOff x="600074" y="3083937"/>
            <a:chExt cx="11479632" cy="1425720"/>
          </a:xfrm>
        </p:grpSpPr>
        <p:sp>
          <p:nvSpPr>
            <p:cNvPr id="31" name="Oval 30"/>
            <p:cNvSpPr/>
            <p:nvPr/>
          </p:nvSpPr>
          <p:spPr>
            <a:xfrm>
              <a:off x="600074" y="3131849"/>
              <a:ext cx="1152525" cy="1335376"/>
            </a:xfrm>
            <a:prstGeom prst="ellipse">
              <a:avLst/>
            </a:prstGeom>
            <a:solidFill>
              <a:srgbClr val="0099FF"/>
            </a:solidFill>
            <a:ln w="381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992</a:t>
              </a:r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1895475" y="3174281"/>
              <a:ext cx="1152525" cy="1335376"/>
            </a:xfrm>
            <a:prstGeom prst="ellipse">
              <a:avLst/>
            </a:prstGeom>
            <a:solidFill>
              <a:srgbClr val="0099FF"/>
            </a:solidFill>
            <a:ln w="381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993</a:t>
              </a:r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3178927" y="3131849"/>
              <a:ext cx="1152525" cy="1335376"/>
            </a:xfrm>
            <a:prstGeom prst="ellipse">
              <a:avLst/>
            </a:prstGeom>
            <a:solidFill>
              <a:srgbClr val="0099FF"/>
            </a:solidFill>
            <a:ln w="381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4467975" y="3131849"/>
              <a:ext cx="1152525" cy="1335376"/>
            </a:xfrm>
            <a:prstGeom prst="ellipse">
              <a:avLst/>
            </a:prstGeom>
            <a:solidFill>
              <a:srgbClr val="0099FF"/>
            </a:solidFill>
            <a:ln w="381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5757023" y="3092768"/>
              <a:ext cx="1152525" cy="1335376"/>
            </a:xfrm>
            <a:prstGeom prst="ellipse">
              <a:avLst/>
            </a:prstGeom>
            <a:solidFill>
              <a:srgbClr val="0099FF"/>
            </a:solidFill>
            <a:ln w="381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996</a:t>
              </a:r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7052424" y="3106312"/>
              <a:ext cx="1152525" cy="1335376"/>
            </a:xfrm>
            <a:prstGeom prst="ellipse">
              <a:avLst/>
            </a:prstGeom>
            <a:solidFill>
              <a:srgbClr val="0099FF"/>
            </a:solidFill>
            <a:ln w="381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8347825" y="3083937"/>
              <a:ext cx="1152525" cy="1335376"/>
            </a:xfrm>
            <a:prstGeom prst="ellipse">
              <a:avLst/>
            </a:prstGeom>
            <a:solidFill>
              <a:srgbClr val="0099FF"/>
            </a:solidFill>
            <a:ln w="381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998</a:t>
              </a:r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9636873" y="3092768"/>
              <a:ext cx="1152525" cy="1335376"/>
            </a:xfrm>
            <a:prstGeom prst="ellipse">
              <a:avLst/>
            </a:prstGeom>
            <a:solidFill>
              <a:srgbClr val="0099FF"/>
            </a:solidFill>
            <a:ln w="381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10924674" y="3083937"/>
              <a:ext cx="1155032" cy="1335376"/>
              <a:chOff x="10924674" y="3083937"/>
              <a:chExt cx="1155032" cy="1335376"/>
            </a:xfrm>
            <a:solidFill>
              <a:srgbClr val="0099FF"/>
            </a:solidFill>
          </p:grpSpPr>
          <p:sp>
            <p:nvSpPr>
              <p:cNvPr id="39" name="Oval 38"/>
              <p:cNvSpPr/>
              <p:nvPr/>
            </p:nvSpPr>
            <p:spPr>
              <a:xfrm>
                <a:off x="10924674" y="3083937"/>
                <a:ext cx="1140365" cy="1335376"/>
              </a:xfrm>
              <a:prstGeom prst="ellipse">
                <a:avLst/>
              </a:prstGeom>
              <a:grpFill/>
              <a:ln w="38100"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b="1" dirty="0">
                  <a:solidFill>
                    <a:schemeClr val="tx1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10924674" y="3502344"/>
                <a:ext cx="1155032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dirty="0" smtClean="0">
                    <a:effectLst>
                      <a:glow rad="101600">
                        <a:schemeClr val="bg1">
                          <a:alpha val="60000"/>
                        </a:schemeClr>
                      </a:glo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1 000</a:t>
                </a:r>
                <a:endParaRPr lang="en-US" sz="3200" b="1" dirty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3347705" y="3549581"/>
              <a:ext cx="819150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3200" b="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643227" y="3549580"/>
              <a:ext cx="819150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3200" b="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234257" y="3549580"/>
              <a:ext cx="819150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3200" b="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9848709" y="3549580"/>
              <a:ext cx="819150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3200" b="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67026" y="4831491"/>
            <a:ext cx="11688679" cy="1240455"/>
            <a:chOff x="467026" y="4831491"/>
            <a:chExt cx="11688679" cy="1240455"/>
          </a:xfrm>
        </p:grpSpPr>
        <p:sp>
          <p:nvSpPr>
            <p:cNvPr id="46" name="Cube 45"/>
            <p:cNvSpPr/>
            <p:nvPr/>
          </p:nvSpPr>
          <p:spPr>
            <a:xfrm>
              <a:off x="467026" y="4846349"/>
              <a:ext cx="1231031" cy="1212783"/>
            </a:xfrm>
            <a:prstGeom prst="cube">
              <a:avLst/>
            </a:pr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590</a:t>
              </a:r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7" name="Cube 46"/>
            <p:cNvSpPr/>
            <p:nvPr/>
          </p:nvSpPr>
          <p:spPr>
            <a:xfrm>
              <a:off x="1707271" y="4855148"/>
              <a:ext cx="1231031" cy="1212783"/>
            </a:xfrm>
            <a:prstGeom prst="cube">
              <a:avLst/>
            </a:pr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592</a:t>
              </a:r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Cube 47"/>
            <p:cNvSpPr/>
            <p:nvPr/>
          </p:nvSpPr>
          <p:spPr>
            <a:xfrm>
              <a:off x="2999770" y="4846236"/>
              <a:ext cx="1231031" cy="1212783"/>
            </a:xfrm>
            <a:prstGeom prst="cube">
              <a:avLst/>
            </a:pr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594</a:t>
              </a:r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Cube 48"/>
            <p:cNvSpPr/>
            <p:nvPr/>
          </p:nvSpPr>
          <p:spPr>
            <a:xfrm>
              <a:off x="4274419" y="4843870"/>
              <a:ext cx="1231031" cy="1212783"/>
            </a:xfrm>
            <a:prstGeom prst="cube">
              <a:avLst/>
            </a:pr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Cube 49"/>
            <p:cNvSpPr/>
            <p:nvPr/>
          </p:nvSpPr>
          <p:spPr>
            <a:xfrm>
              <a:off x="5619680" y="4855148"/>
              <a:ext cx="1231031" cy="1212783"/>
            </a:xfrm>
            <a:prstGeom prst="cube">
              <a:avLst/>
            </a:pr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598</a:t>
              </a:r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Cube 50"/>
            <p:cNvSpPr/>
            <p:nvPr/>
          </p:nvSpPr>
          <p:spPr>
            <a:xfrm>
              <a:off x="6944662" y="4843869"/>
              <a:ext cx="1231031" cy="1212783"/>
            </a:xfrm>
            <a:prstGeom prst="cube">
              <a:avLst/>
            </a:pr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Cube 51"/>
            <p:cNvSpPr/>
            <p:nvPr/>
          </p:nvSpPr>
          <p:spPr>
            <a:xfrm>
              <a:off x="8269644" y="4838259"/>
              <a:ext cx="1231031" cy="1212783"/>
            </a:xfrm>
            <a:prstGeom prst="cube">
              <a:avLst/>
            </a:pr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3" name="Cube 52"/>
            <p:cNvSpPr/>
            <p:nvPr/>
          </p:nvSpPr>
          <p:spPr>
            <a:xfrm>
              <a:off x="9636873" y="4859163"/>
              <a:ext cx="1231031" cy="1212783"/>
            </a:xfrm>
            <a:prstGeom prst="cube">
              <a:avLst/>
            </a:pr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chemeClr val="tx1"/>
                  </a:solidFill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604</a:t>
              </a:r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Cube 53"/>
            <p:cNvSpPr/>
            <p:nvPr/>
          </p:nvSpPr>
          <p:spPr>
            <a:xfrm>
              <a:off x="10924674" y="4831491"/>
              <a:ext cx="1231031" cy="1212783"/>
            </a:xfrm>
            <a:prstGeom prst="cube">
              <a:avLst/>
            </a:prstGeom>
            <a:solidFill>
              <a:srgbClr val="92D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solidFill>
                  <a:schemeClr val="tx1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4319588" y="5368995"/>
              <a:ext cx="819150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3200" b="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007762" y="5364707"/>
              <a:ext cx="819150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3200" b="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358431" y="5359052"/>
              <a:ext cx="819150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3200" b="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1004102" y="5359051"/>
              <a:ext cx="819150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effectLst>
                    <a:glow rad="101600">
                      <a:schemeClr val="bg1">
                        <a:alpha val="60000"/>
                      </a:schemeClr>
                    </a:glo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3200" b="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9" name="Oval 58"/>
          <p:cNvSpPr/>
          <p:nvPr/>
        </p:nvSpPr>
        <p:spPr>
          <a:xfrm>
            <a:off x="676275" y="320381"/>
            <a:ext cx="540385" cy="72956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321436" y="361999"/>
            <a:ext cx="959751" cy="64633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6797" y="1727268"/>
            <a:ext cx="769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3937" y="3549580"/>
            <a:ext cx="769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-2888" y="5225475"/>
            <a:ext cx="7692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686300" y="1845082"/>
            <a:ext cx="81915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254</a:t>
            </a:r>
            <a:endParaRPr lang="en-US" sz="32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000750" y="1831935"/>
            <a:ext cx="81915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255</a:t>
            </a:r>
            <a:endParaRPr lang="en-US" sz="32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553450" y="1880531"/>
            <a:ext cx="81915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257</a:t>
            </a:r>
            <a:endParaRPr lang="en-US" sz="32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9830903" y="1871303"/>
            <a:ext cx="81915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258</a:t>
            </a:r>
            <a:endParaRPr lang="en-US" sz="32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333038" y="3549580"/>
            <a:ext cx="81915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994</a:t>
            </a:r>
            <a:endParaRPr lang="en-US" sz="32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628310" y="3555364"/>
            <a:ext cx="81915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995</a:t>
            </a:r>
            <a:endParaRPr lang="en-US" sz="32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234257" y="3549579"/>
            <a:ext cx="81915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997</a:t>
            </a:r>
            <a:endParaRPr lang="en-US" sz="32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9856043" y="3549578"/>
            <a:ext cx="81915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999</a:t>
            </a:r>
            <a:endParaRPr lang="en-US" sz="32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319149" y="5359051"/>
            <a:ext cx="81915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596</a:t>
            </a:r>
            <a:endParaRPr lang="en-US" sz="32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015067" y="5359050"/>
            <a:ext cx="81915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600</a:t>
            </a:r>
            <a:endParaRPr lang="en-US" sz="32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8363662" y="5359050"/>
            <a:ext cx="81915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602</a:t>
            </a:r>
            <a:endParaRPr lang="en-US" sz="32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1015112" y="5368995"/>
            <a:ext cx="81915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606</a:t>
            </a:r>
            <a:endParaRPr lang="en-US" sz="3200" b="1" dirty="0">
              <a:solidFill>
                <a:srgbClr val="FF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15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 animBg="1"/>
      <p:bldP spid="61" grpId="0"/>
      <p:bldP spid="62" grpId="0"/>
      <p:bldP spid="63" grpId="0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676275" y="320381"/>
            <a:ext cx="540385" cy="72956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1436" y="361999"/>
            <a:ext cx="1931903" cy="64633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&gt;; &lt;; = ?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34077" y="1351881"/>
            <a:ext cx="2586939" cy="646332"/>
            <a:chOff x="1134077" y="1351881"/>
            <a:chExt cx="2586939" cy="646332"/>
          </a:xfrm>
        </p:grpSpPr>
        <p:sp>
          <p:nvSpPr>
            <p:cNvPr id="5" name="TextBox 4"/>
            <p:cNvSpPr txBox="1"/>
            <p:nvPr/>
          </p:nvSpPr>
          <p:spPr>
            <a:xfrm>
              <a:off x="1134077" y="1351882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438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2069432" y="1351882"/>
              <a:ext cx="577515" cy="646331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85661" y="1351881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483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134077" y="2523972"/>
            <a:ext cx="2586939" cy="646332"/>
            <a:chOff x="1134077" y="1351881"/>
            <a:chExt cx="2586939" cy="646332"/>
          </a:xfrm>
        </p:grpSpPr>
        <p:sp>
          <p:nvSpPr>
            <p:cNvPr id="10" name="TextBox 9"/>
            <p:cNvSpPr txBox="1"/>
            <p:nvPr/>
          </p:nvSpPr>
          <p:spPr>
            <a:xfrm>
              <a:off x="1134077" y="1351882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524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069432" y="1351882"/>
              <a:ext cx="577515" cy="646331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785661" y="1351881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519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86382" y="1320981"/>
            <a:ext cx="2586939" cy="646332"/>
            <a:chOff x="1134077" y="1351881"/>
            <a:chExt cx="2586939" cy="646332"/>
          </a:xfrm>
        </p:grpSpPr>
        <p:sp>
          <p:nvSpPr>
            <p:cNvPr id="14" name="TextBox 13"/>
            <p:cNvSpPr txBox="1"/>
            <p:nvPr/>
          </p:nvSpPr>
          <p:spPr>
            <a:xfrm>
              <a:off x="1134077" y="1351882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756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2069432" y="1351882"/>
              <a:ext cx="577515" cy="646331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785661" y="1351881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802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215259" y="2503265"/>
            <a:ext cx="2586939" cy="646332"/>
            <a:chOff x="1134077" y="1351881"/>
            <a:chExt cx="2586939" cy="646332"/>
          </a:xfrm>
        </p:grpSpPr>
        <p:sp>
          <p:nvSpPr>
            <p:cNvPr id="18" name="TextBox 17"/>
            <p:cNvSpPr txBox="1"/>
            <p:nvPr/>
          </p:nvSpPr>
          <p:spPr>
            <a:xfrm>
              <a:off x="1134077" y="1351882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178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069432" y="1351882"/>
              <a:ext cx="577515" cy="646331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785661" y="1351881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99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959869" y="4018909"/>
            <a:ext cx="2586939" cy="646332"/>
            <a:chOff x="1134077" y="1351881"/>
            <a:chExt cx="2586939" cy="646332"/>
          </a:xfrm>
        </p:grpSpPr>
        <p:sp>
          <p:nvSpPr>
            <p:cNvPr id="22" name="TextBox 21"/>
            <p:cNvSpPr txBox="1"/>
            <p:nvPr/>
          </p:nvSpPr>
          <p:spPr>
            <a:xfrm>
              <a:off x="1134077" y="1351882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672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2069432" y="1351882"/>
              <a:ext cx="577515" cy="646331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785661" y="1351881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675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959869" y="5191000"/>
            <a:ext cx="2586939" cy="646332"/>
            <a:chOff x="1134077" y="1351881"/>
            <a:chExt cx="2586939" cy="646332"/>
          </a:xfrm>
        </p:grpSpPr>
        <p:sp>
          <p:nvSpPr>
            <p:cNvPr id="26" name="TextBox 25"/>
            <p:cNvSpPr txBox="1"/>
            <p:nvPr/>
          </p:nvSpPr>
          <p:spPr>
            <a:xfrm>
              <a:off x="1134077" y="1351882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960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2069432" y="1351882"/>
              <a:ext cx="577515" cy="646331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785661" y="1351881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899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8006511" y="3860243"/>
            <a:ext cx="2586939" cy="646332"/>
            <a:chOff x="1134077" y="1351881"/>
            <a:chExt cx="2586939" cy="646332"/>
          </a:xfrm>
        </p:grpSpPr>
        <p:sp>
          <p:nvSpPr>
            <p:cNvPr id="30" name="TextBox 29"/>
            <p:cNvSpPr txBox="1"/>
            <p:nvPr/>
          </p:nvSpPr>
          <p:spPr>
            <a:xfrm>
              <a:off x="1134077" y="1351882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308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2069432" y="1351882"/>
              <a:ext cx="577515" cy="646331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785661" y="1351881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300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8035388" y="5042527"/>
            <a:ext cx="2586939" cy="646332"/>
            <a:chOff x="1134077" y="1351881"/>
            <a:chExt cx="2586939" cy="646332"/>
          </a:xfrm>
        </p:grpSpPr>
        <p:sp>
          <p:nvSpPr>
            <p:cNvPr id="34" name="TextBox 33"/>
            <p:cNvSpPr txBox="1"/>
            <p:nvPr/>
          </p:nvSpPr>
          <p:spPr>
            <a:xfrm>
              <a:off x="1134077" y="1351882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218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2069432" y="1351882"/>
              <a:ext cx="577515" cy="646331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785661" y="1351881"/>
              <a:ext cx="9353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222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Rounded Rectangle 36"/>
          <p:cNvSpPr/>
          <p:nvPr/>
        </p:nvSpPr>
        <p:spPr>
          <a:xfrm>
            <a:off x="2069433" y="1351881"/>
            <a:ext cx="577515" cy="646331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069432" y="2523972"/>
            <a:ext cx="577515" cy="646331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8121737" y="1331174"/>
            <a:ext cx="577515" cy="646331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8121736" y="2503265"/>
            <a:ext cx="577515" cy="646331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2900613" y="4018909"/>
            <a:ext cx="577515" cy="646331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2900612" y="5191000"/>
            <a:ext cx="577515" cy="646331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8970743" y="3860243"/>
            <a:ext cx="577515" cy="646331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8970742" y="5032334"/>
            <a:ext cx="577515" cy="646331"/>
          </a:xfrm>
          <a:prstGeom prst="round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50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2070" t="19444" r="10099"/>
          <a:stretch/>
        </p:blipFill>
        <p:spPr>
          <a:xfrm>
            <a:off x="2181224" y="1543049"/>
            <a:ext cx="6948509" cy="3333751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76275" y="320381"/>
            <a:ext cx="540385" cy="72956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1436" y="361999"/>
            <a:ext cx="8575039" cy="64633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81399" y="5276850"/>
            <a:ext cx="14954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00CC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435;</a:t>
            </a:r>
            <a:endParaRPr lang="en-US" sz="4400" b="1" dirty="0">
              <a:solidFill>
                <a:srgbClr val="0000CC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6340" y="5295900"/>
            <a:ext cx="13239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00CC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490;</a:t>
            </a:r>
            <a:endParaRPr lang="en-US" sz="4400" b="1" dirty="0">
              <a:solidFill>
                <a:srgbClr val="0000CC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60316" y="5286375"/>
            <a:ext cx="13811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00CC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527;</a:t>
            </a:r>
            <a:endParaRPr lang="en-US" sz="4400" b="1" dirty="0">
              <a:solidFill>
                <a:srgbClr val="0000CC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3366" y="5286374"/>
            <a:ext cx="1066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0000CC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618</a:t>
            </a:r>
            <a:endParaRPr lang="en-US" sz="4400" b="1" dirty="0">
              <a:solidFill>
                <a:srgbClr val="0000CC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2047875" y="5276849"/>
            <a:ext cx="1438275" cy="769441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7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7" grpId="0"/>
      <p:bldP spid="8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22070" t="19444" r="10099"/>
          <a:stretch/>
        </p:blipFill>
        <p:spPr>
          <a:xfrm>
            <a:off x="2486024" y="1475714"/>
            <a:ext cx="6948509" cy="3333751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76275" y="320381"/>
            <a:ext cx="540385" cy="72956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1436" y="361999"/>
            <a:ext cx="10613389" cy="64633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 rot="19630896">
            <a:off x="1365941" y="5025536"/>
            <a:ext cx="4259467" cy="664554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19850334">
            <a:off x="1750488" y="4759517"/>
            <a:ext cx="2819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 rot="11709194">
            <a:off x="7066676" y="2810311"/>
            <a:ext cx="4259467" cy="664554"/>
          </a:xfrm>
          <a:prstGeom prst="rightArrow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864544">
            <a:off x="8024556" y="2478525"/>
            <a:ext cx="28199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405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/>
      <p:bldP spid="7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676275" y="739481"/>
            <a:ext cx="540385" cy="729565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21436" y="781099"/>
            <a:ext cx="4422139" cy="646331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19250" y="2111167"/>
            <a:ext cx="2600325" cy="646331"/>
            <a:chOff x="1685925" y="1351882"/>
            <a:chExt cx="2600325" cy="646331"/>
          </a:xfrm>
          <a:solidFill>
            <a:srgbClr val="FFFF99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grpSpPr>
        <p:sp>
          <p:nvSpPr>
            <p:cNvPr id="6" name="TextBox 5"/>
            <p:cNvSpPr txBox="1"/>
            <p:nvPr/>
          </p:nvSpPr>
          <p:spPr>
            <a:xfrm>
              <a:off x="1685925" y="1351882"/>
              <a:ext cx="383507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022811" y="1351882"/>
              <a:ext cx="577515" cy="646331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621364" y="1351882"/>
              <a:ext cx="1664886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 &lt; 210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19250" y="3758328"/>
            <a:ext cx="2710114" cy="646332"/>
            <a:chOff x="714375" y="1351881"/>
            <a:chExt cx="2710114" cy="646332"/>
          </a:xfrm>
          <a:solidFill>
            <a:srgbClr val="FFFF99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grpSpPr>
        <p:sp>
          <p:nvSpPr>
            <p:cNvPr id="10" name="TextBox 9"/>
            <p:cNvSpPr txBox="1"/>
            <p:nvPr/>
          </p:nvSpPr>
          <p:spPr>
            <a:xfrm>
              <a:off x="714375" y="1351882"/>
              <a:ext cx="1355057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890 &lt;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018419" y="1351881"/>
              <a:ext cx="577515" cy="646331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621364" y="1351882"/>
              <a:ext cx="803125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90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286501" y="2111167"/>
            <a:ext cx="2971799" cy="646331"/>
            <a:chOff x="1314451" y="1351882"/>
            <a:chExt cx="2971799" cy="646331"/>
          </a:xfrm>
          <a:solidFill>
            <a:srgbClr val="FFFF99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grpSpPr>
        <p:sp>
          <p:nvSpPr>
            <p:cNvPr id="14" name="TextBox 13"/>
            <p:cNvSpPr txBox="1"/>
            <p:nvPr/>
          </p:nvSpPr>
          <p:spPr>
            <a:xfrm>
              <a:off x="1314451" y="1351882"/>
              <a:ext cx="754982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45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2001738" y="1351882"/>
              <a:ext cx="577515" cy="646331"/>
            </a:xfrm>
            <a:prstGeom prst="roundRect">
              <a:avLst/>
            </a:prstGeom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621364" y="1351882"/>
              <a:ext cx="1664886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&gt; 458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380109" y="3728369"/>
            <a:ext cx="2426610" cy="646331"/>
            <a:chOff x="714375" y="1351882"/>
            <a:chExt cx="2426610" cy="646331"/>
          </a:xfrm>
          <a:solidFill>
            <a:srgbClr val="FFFF99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grpSpPr>
        <p:sp>
          <p:nvSpPr>
            <p:cNvPr id="18" name="TextBox 17"/>
            <p:cNvSpPr txBox="1"/>
            <p:nvPr/>
          </p:nvSpPr>
          <p:spPr>
            <a:xfrm>
              <a:off x="714375" y="1351882"/>
              <a:ext cx="1951121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701 &gt; 70 </a:t>
              </a:r>
              <a:endPara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2563470" y="1351882"/>
              <a:ext cx="577515" cy="646331"/>
            </a:xfrm>
            <a:prstGeom prst="round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4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1954148" y="2111167"/>
            <a:ext cx="577515" cy="64633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923293" y="3758327"/>
            <a:ext cx="577515" cy="64633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973787" y="2111167"/>
            <a:ext cx="577515" cy="64633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8229204" y="3728368"/>
            <a:ext cx="577515" cy="646331"/>
          </a:xfrm>
          <a:prstGeom prst="roundRect">
            <a:avLst/>
          </a:prstGeom>
          <a:solidFill>
            <a:schemeClr val="bg1"/>
          </a:solidFill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382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21" grpId="0" animBg="1"/>
      <p:bldP spid="23" grpId="0" animBg="1"/>
      <p:bldP spid="24" grpId="0" animBg="1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40656" y="4138910"/>
            <a:ext cx="703429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0"/>
                <a:solidFill>
                  <a:srgbClr val="0000CC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TIẾT HỌC KẾT THÚC</a:t>
            </a:r>
            <a:endParaRPr lang="en-US" sz="6600" b="1" cap="none" spc="0" dirty="0">
              <a:ln w="0"/>
              <a:solidFill>
                <a:srgbClr val="0000CC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9906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168</Words>
  <Application>Microsoft Office PowerPoint</Application>
  <PresentationFormat>Widescreen</PresentationFormat>
  <Paragraphs>108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TechCare</dc:creator>
  <cp:lastModifiedBy>TechCare</cp:lastModifiedBy>
  <cp:revision>8</cp:revision>
  <dcterms:created xsi:type="dcterms:W3CDTF">2021-07-07T08:10:35Z</dcterms:created>
  <dcterms:modified xsi:type="dcterms:W3CDTF">2021-07-07T08:59:40Z</dcterms:modified>
</cp:coreProperties>
</file>