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85F-3E95-4DD0-8DEA-F9BC83243E1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C170-79F1-4159-997F-34847052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5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85F-3E95-4DD0-8DEA-F9BC83243E1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C170-79F1-4159-997F-34847052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1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85F-3E95-4DD0-8DEA-F9BC83243E1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C170-79F1-4159-997F-34847052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5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85F-3E95-4DD0-8DEA-F9BC83243E1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C170-79F1-4159-997F-34847052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3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85F-3E95-4DD0-8DEA-F9BC83243E1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C170-79F1-4159-997F-34847052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5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85F-3E95-4DD0-8DEA-F9BC83243E1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C170-79F1-4159-997F-34847052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1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85F-3E95-4DD0-8DEA-F9BC83243E1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C170-79F1-4159-997F-34847052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85F-3E95-4DD0-8DEA-F9BC83243E1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C170-79F1-4159-997F-34847052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4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85F-3E95-4DD0-8DEA-F9BC83243E1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C170-79F1-4159-997F-34847052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8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85F-3E95-4DD0-8DEA-F9BC83243E1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C170-79F1-4159-997F-34847052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85F-3E95-4DD0-8DEA-F9BC83243E1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C170-79F1-4159-997F-34847052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6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985F-3E95-4DD0-8DEA-F9BC83243E1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6C170-79F1-4159-997F-34847052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2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audio" Target="../media/media2.mp3"/><Relationship Id="rId7" Type="http://schemas.openxmlformats.org/officeDocument/2006/relationships/audio" Target="../media/audio3.wav"/><Relationship Id="rId12" Type="http://schemas.openxmlformats.org/officeDocument/2006/relationships/image" Target="../media/image6.gif"/><Relationship Id="rId2" Type="http://schemas.microsoft.com/office/2007/relationships/media" Target="../media/media2.mp3"/><Relationship Id="rId1" Type="http://schemas.openxmlformats.org/officeDocument/2006/relationships/vmlDrawing" Target="../drawings/vmlDrawing1.vml"/><Relationship Id="rId6" Type="http://schemas.openxmlformats.org/officeDocument/2006/relationships/audio" Target="../media/audio2.wav"/><Relationship Id="rId11" Type="http://schemas.openxmlformats.org/officeDocument/2006/relationships/image" Target="../media/image5.png"/><Relationship Id="rId5" Type="http://schemas.openxmlformats.org/officeDocument/2006/relationships/audio" Target="../media/audio1.wav"/><Relationship Id="rId15" Type="http://schemas.openxmlformats.org/officeDocument/2006/relationships/image" Target="../media/image1.png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7.png"/><Relationship Id="rId3" Type="http://schemas.openxmlformats.org/officeDocument/2006/relationships/audio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6.gif"/><Relationship Id="rId2" Type="http://schemas.microsoft.com/office/2007/relationships/media" Target="../media/media2.mp3"/><Relationship Id="rId16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11" Type="http://schemas.openxmlformats.org/officeDocument/2006/relationships/image" Target="../media/image5.png"/><Relationship Id="rId5" Type="http://schemas.openxmlformats.org/officeDocument/2006/relationships/audio" Target="../media/audio1.wav"/><Relationship Id="rId15" Type="http://schemas.openxmlformats.org/officeDocument/2006/relationships/image" Target="../media/image1.png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8.png"/><Relationship Id="rId18" Type="http://schemas.openxmlformats.org/officeDocument/2006/relationships/image" Target="../media/image13.jpeg"/><Relationship Id="rId3" Type="http://schemas.openxmlformats.org/officeDocument/2006/relationships/audio" Target="../media/media2.mp3"/><Relationship Id="rId7" Type="http://schemas.openxmlformats.org/officeDocument/2006/relationships/audio" Target="../media/audio3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microsoft.com/office/2007/relationships/media" Target="../media/media2.mp3"/><Relationship Id="rId16" Type="http://schemas.openxmlformats.org/officeDocument/2006/relationships/image" Target="../media/image11.jpeg"/><Relationship Id="rId20" Type="http://schemas.openxmlformats.org/officeDocument/2006/relationships/image" Target="../media/image15.jpeg"/><Relationship Id="rId1" Type="http://schemas.openxmlformats.org/officeDocument/2006/relationships/vmlDrawing" Target="../drawings/vmlDrawing3.vml"/><Relationship Id="rId6" Type="http://schemas.openxmlformats.org/officeDocument/2006/relationships/audio" Target="../media/audio2.wav"/><Relationship Id="rId11" Type="http://schemas.openxmlformats.org/officeDocument/2006/relationships/image" Target="../media/image6.gif"/><Relationship Id="rId5" Type="http://schemas.openxmlformats.org/officeDocument/2006/relationships/audio" Target="../media/audio1.wav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wmf"/><Relationship Id="rId1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hiệu Rung chuông vàng (2007 - 2010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11200" y="32766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08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2608927"/>
            <a:ext cx="79928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 smtClean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</a:t>
            </a:r>
          </a:p>
          <a:p>
            <a:pPr algn="ctr"/>
            <a:r>
              <a:rPr lang="en-US" sz="8000" b="1" dirty="0" smtClean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CHUÔNG VÀNG</a:t>
            </a:r>
          </a:p>
        </p:txBody>
      </p:sp>
    </p:spTree>
    <p:extLst>
      <p:ext uri="{BB962C8B-B14F-4D97-AF65-F5344CB8AC3E}">
        <p14:creationId xmlns:p14="http://schemas.microsoft.com/office/powerpoint/2010/main" val="293921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154"/>
          <a:stretch/>
        </p:blipFill>
        <p:spPr>
          <a:xfrm>
            <a:off x="2433086" y="1774528"/>
            <a:ext cx="7634839" cy="494109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1860" y="220360"/>
            <a:ext cx="621899" cy="669245"/>
          </a:xfrm>
          <a:prstGeom prst="ellips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6159" y="220360"/>
            <a:ext cx="10928418" cy="1077218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7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357" t="14595" r="3426" b="37053"/>
          <a:stretch/>
        </p:blipFill>
        <p:spPr>
          <a:xfrm>
            <a:off x="1016792" y="1733549"/>
            <a:ext cx="9515475" cy="3800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514" t="64092" r="67697" b="3147"/>
          <a:stretch/>
        </p:blipFill>
        <p:spPr>
          <a:xfrm>
            <a:off x="6304974" y="5010149"/>
            <a:ext cx="1573498" cy="1847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806" t="62518" r="32409" b="2289"/>
          <a:stretch/>
        </p:blipFill>
        <p:spPr>
          <a:xfrm>
            <a:off x="9596112" y="5010149"/>
            <a:ext cx="1795463" cy="1635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201" t="63948" r="9701" b="2576"/>
          <a:stretch/>
        </p:blipFill>
        <p:spPr>
          <a:xfrm>
            <a:off x="1876100" y="4629150"/>
            <a:ext cx="1438275" cy="22288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70872" y="3144824"/>
            <a:ext cx="1267753" cy="37233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96112" y="3144823"/>
            <a:ext cx="1267753" cy="37233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06497" y="4723540"/>
            <a:ext cx="1267753" cy="37233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6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0668 -0.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24271 -0.6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-3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2138 -0.363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-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36" r="4307"/>
          <a:stretch/>
        </p:blipFill>
        <p:spPr>
          <a:xfrm>
            <a:off x="1828801" y="1338298"/>
            <a:ext cx="8058150" cy="38290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4260" y="193040"/>
            <a:ext cx="621899" cy="6692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59509" y="193040"/>
            <a:ext cx="10928418" cy="1384995"/>
            <a:chOff x="1159509" y="193040"/>
            <a:chExt cx="10928418" cy="1384995"/>
          </a:xfrm>
        </p:grpSpPr>
        <p:sp>
          <p:nvSpPr>
            <p:cNvPr id="5" name="TextBox 4"/>
            <p:cNvSpPr txBox="1"/>
            <p:nvPr/>
          </p:nvSpPr>
          <p:spPr>
            <a:xfrm>
              <a:off x="1159509" y="193040"/>
              <a:ext cx="10928418" cy="1384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99 m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54 m. </a:t>
              </a:r>
            </a:p>
            <a:p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(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 ở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đuôi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        m.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170898" y="1172398"/>
              <a:ext cx="439078" cy="331801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266950" y="5144231"/>
            <a:ext cx="8420099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ở </a:t>
            </a:r>
            <a:r>
              <a:rPr lang="en-US" sz="32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99 – 54 = 45 (m)</a:t>
            </a:r>
            <a:endParaRPr lang="en-US" sz="2400" b="1" dirty="0">
              <a:solidFill>
                <a:srgbClr val="0000CC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45 </a:t>
            </a:r>
            <a:r>
              <a:rPr lang="en-US" sz="32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effectLst/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7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2479" y="1371579"/>
            <a:ext cx="8642596" cy="30956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HỌC KẾT THÚC</a:t>
            </a:r>
            <a:endParaRPr lang="en-US" sz="8000" b="1" cap="none" spc="0" dirty="0">
              <a:ln w="0"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2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l="16880" t="43921" r="22818" b="33152"/>
          <a:stretch/>
        </p:blipFill>
        <p:spPr>
          <a:xfrm>
            <a:off x="2473037" y="3186850"/>
            <a:ext cx="5818910" cy="852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CC"/>
                </a:solidFill>
                <a:latin typeface="Algerian" pitchFamily="82" charset="0"/>
              </a:rPr>
              <a:t>CÂU </a:t>
            </a:r>
            <a:r>
              <a:rPr lang="en-US" sz="5400" dirty="0" smtClean="0">
                <a:solidFill>
                  <a:srgbClr val="0000CC"/>
                </a:solidFill>
                <a:latin typeface="Algerian" pitchFamily="82" charset="0"/>
              </a:rPr>
              <a:t>HỎI 1 </a:t>
            </a:r>
            <a:endParaRPr lang="en-US" sz="5400" dirty="0">
              <a:solidFill>
                <a:srgbClr val="0000CC"/>
              </a:solidFill>
              <a:latin typeface="Algerian" pitchFamily="8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34413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et gi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3" descr="an30"/>
          <p:cNvPicPr>
            <a:picLocks noChangeAspect="1" noChangeArrowheads="1" noCrop="1"/>
          </p:cNvPicPr>
          <p:nvPr/>
        </p:nvPicPr>
        <p:blipFill>
          <a:blip r:embed="rId12">
            <a:extLst/>
          </a:blip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3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14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15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16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7" name="Hình Bầu dục 45"/>
          <p:cNvSpPr/>
          <p:nvPr/>
        </p:nvSpPr>
        <p:spPr>
          <a:xfrm>
            <a:off x="10737854" y="5995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19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l="57799" t="67717" r="22865" b="8681"/>
          <a:stretch/>
        </p:blipFill>
        <p:spPr>
          <a:xfrm>
            <a:off x="7899399" y="4882884"/>
            <a:ext cx="1865746" cy="8774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5787" y="1895605"/>
            <a:ext cx="11034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m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/>
          <a:srcRect l="17645" t="67966" r="55266" b="8555"/>
          <a:stretch/>
        </p:blipFill>
        <p:spPr>
          <a:xfrm>
            <a:off x="1673132" y="4882884"/>
            <a:ext cx="2613892" cy="8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6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752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07982 0.04352 C -0.09636 0.05348 -0.12122 0.05903 -0.1474 0.05903 C -0.17708 0.05903 -0.20091 0.05348 -0.21745 0.04352 L -0.29701 -3.33333E-6 " pathEditMode="relative" rAng="0" ptsTypes="AAAAA">
                                      <p:cBhvr>
                                        <p:cTn id="1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7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CC"/>
                </a:solidFill>
                <a:latin typeface="Algerian" pitchFamily="82" charset="0"/>
              </a:rPr>
              <a:t>CÂU </a:t>
            </a:r>
            <a:r>
              <a:rPr lang="en-US" sz="5400" dirty="0" smtClean="0">
                <a:solidFill>
                  <a:srgbClr val="0000CC"/>
                </a:solidFill>
                <a:latin typeface="Algerian" pitchFamily="82" charset="0"/>
              </a:rPr>
              <a:t>HỎI 2 </a:t>
            </a:r>
            <a:endParaRPr lang="en-US" sz="5400" dirty="0">
              <a:solidFill>
                <a:srgbClr val="0000CC"/>
              </a:solidFill>
              <a:latin typeface="Algerian" pitchFamily="8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380494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et gi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3" descr="an30"/>
          <p:cNvPicPr>
            <a:picLocks noChangeAspect="1" noChangeArrowheads="1" noCrop="1"/>
          </p:cNvPicPr>
          <p:nvPr/>
        </p:nvPicPr>
        <p:blipFill>
          <a:blip r:embed="rId12">
            <a:extLst/>
          </a:blip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3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14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15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16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7" name="Hình Bầu dục 45"/>
          <p:cNvSpPr/>
          <p:nvPr/>
        </p:nvSpPr>
        <p:spPr>
          <a:xfrm>
            <a:off x="10737854" y="5995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19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6"/>
          <a:srcRect l="12988" t="46522" r="20605"/>
          <a:stretch/>
        </p:blipFill>
        <p:spPr>
          <a:xfrm>
            <a:off x="2879579" y="1188560"/>
            <a:ext cx="6334125" cy="182610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4837" y="2859565"/>
            <a:ext cx="110340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V, N, I 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km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km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</a:p>
          <a:p>
            <a:pPr algn="just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318781" y="5231708"/>
            <a:ext cx="3477238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lIns="97960" tIns="48980" rIns="97960" bIns="48980" anchor="ctr"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9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9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9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altLang="en-US" sz="39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8074447" y="5148570"/>
            <a:ext cx="3172148" cy="916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lIns="97960" tIns="48980" rIns="97960" bIns="48980" anchor="ctr"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sz="396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39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9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9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9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US" altLang="en-US" sz="39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9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46"/>
          <p:cNvSpPr>
            <a:spLocks noChangeArrowheads="1"/>
          </p:cNvSpPr>
          <p:nvPr/>
        </p:nvSpPr>
        <p:spPr bwMode="auto">
          <a:xfrm>
            <a:off x="8074447" y="5159299"/>
            <a:ext cx="3172148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57150" cmpd="thickThin" algn="ctr">
            <a:solidFill>
              <a:srgbClr val="000066"/>
            </a:solidFill>
            <a:round/>
            <a:headEnd/>
            <a:tailEnd/>
          </a:ln>
        </p:spPr>
        <p:txBody>
          <a:bodyPr wrap="none" lIns="97960" tIns="48980" rIns="97960" bIns="48980" anchor="ctr"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48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4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US" altLang="en-US" sz="34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1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85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385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1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1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800" accel="100000" fill="hold">
                                          <p:stCondLst>
                                            <p:cond delay="50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50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800" accel="100000" fill="hold">
                                          <p:stCondLst>
                                            <p:cond delay="50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50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800" accel="100000" fill="hold">
                                          <p:stCondLst>
                                            <p:cond delay="50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752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/>
      <p:bldP spid="24" grpId="0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CC"/>
                </a:solidFill>
                <a:latin typeface="Algerian" pitchFamily="82" charset="0"/>
              </a:rPr>
              <a:t>CÂU </a:t>
            </a:r>
            <a:r>
              <a:rPr lang="en-US" sz="5400" dirty="0" smtClean="0">
                <a:solidFill>
                  <a:srgbClr val="0000CC"/>
                </a:solidFill>
                <a:latin typeface="Algerian" pitchFamily="82" charset="0"/>
              </a:rPr>
              <a:t>HỎI </a:t>
            </a:r>
            <a:r>
              <a:rPr lang="en-US" sz="5400" dirty="0">
                <a:solidFill>
                  <a:srgbClr val="0000CC"/>
                </a:solidFill>
                <a:latin typeface="Algerian" pitchFamily="82" charset="0"/>
              </a:rPr>
              <a:t>3</a:t>
            </a:r>
            <a:r>
              <a:rPr lang="en-US" sz="5400" dirty="0" smtClean="0">
                <a:solidFill>
                  <a:srgbClr val="0000CC"/>
                </a:solidFill>
                <a:latin typeface="Algerian" pitchFamily="82" charset="0"/>
              </a:rPr>
              <a:t> </a:t>
            </a:r>
            <a:endParaRPr lang="en-US" sz="5400" dirty="0">
              <a:solidFill>
                <a:srgbClr val="0000CC"/>
              </a:solidFill>
              <a:latin typeface="Algerian" pitchFamily="8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895942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et gi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3" descr="an30"/>
          <p:cNvPicPr>
            <a:picLocks noChangeAspect="1" noChangeArrowheads="1" noCrop="1"/>
          </p:cNvPicPr>
          <p:nvPr/>
        </p:nvPicPr>
        <p:blipFill>
          <a:blip r:embed="rId11">
            <a:extLst/>
          </a:blip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3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14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15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16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7" name="Hình Bầu dục 45"/>
          <p:cNvSpPr/>
          <p:nvPr/>
        </p:nvSpPr>
        <p:spPr>
          <a:xfrm>
            <a:off x="10737854" y="5995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19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88858" y="1162236"/>
            <a:ext cx="570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0" y="1891713"/>
            <a:ext cx="5836656" cy="2077368"/>
            <a:chOff x="0" y="1891713"/>
            <a:chExt cx="5836656" cy="2077368"/>
          </a:xfrm>
        </p:grpSpPr>
        <p:pic>
          <p:nvPicPr>
            <p:cNvPr id="3083" name="Picture 11" descr="58.752 hình ảnh về Cá Voi Xanh, cận cảnh sắc nét, chất lượng cao - Mua bán hình  ảnh shutterstock giá rẻ chỉ từ 3.000 đ trong 2 phút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16"/>
            <a:stretch/>
          </p:blipFill>
          <p:spPr bwMode="auto">
            <a:xfrm>
              <a:off x="959520" y="2276809"/>
              <a:ext cx="4877136" cy="99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Straight Arrow Connector 19"/>
            <p:cNvCxnSpPr/>
            <p:nvPr/>
          </p:nvCxnSpPr>
          <p:spPr>
            <a:xfrm flipV="1">
              <a:off x="1007621" y="3412217"/>
              <a:ext cx="4701309" cy="9236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765993" y="3384306"/>
              <a:ext cx="11845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 m</a:t>
              </a:r>
              <a:endPara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87" name="Picture 15" descr="Hình nền chữ B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30"/>
            <a:stretch/>
          </p:blipFill>
          <p:spPr bwMode="auto">
            <a:xfrm>
              <a:off x="0" y="1891713"/>
              <a:ext cx="1034473" cy="1174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2747937" y="4270568"/>
            <a:ext cx="4453975" cy="2505360"/>
            <a:chOff x="2747937" y="4270568"/>
            <a:chExt cx="4453975" cy="2505360"/>
          </a:xfrm>
        </p:grpSpPr>
        <p:pic>
          <p:nvPicPr>
            <p:cNvPr id="3081" name="Picture 9" descr="Tô màu Con Cá Voi Xanh - Trang Tô Màu Cho Bé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437" y="4270568"/>
              <a:ext cx="3402475" cy="2172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>
            <a:xfrm>
              <a:off x="3799437" y="6191153"/>
              <a:ext cx="3402475" cy="0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247986" y="6191153"/>
              <a:ext cx="11845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m</a:t>
              </a:r>
              <a:endPara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94" name="Picture 22" descr="Hình nền chữ C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97"/>
            <a:stretch/>
          </p:blipFill>
          <p:spPr bwMode="auto">
            <a:xfrm>
              <a:off x="2747937" y="4860554"/>
              <a:ext cx="1100570" cy="1179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6644574" y="1790855"/>
            <a:ext cx="5547426" cy="3575526"/>
            <a:chOff x="6644574" y="1790855"/>
            <a:chExt cx="5547426" cy="3575526"/>
          </a:xfrm>
        </p:grpSpPr>
        <p:pic>
          <p:nvPicPr>
            <p:cNvPr id="3076" name="Picture 4" descr="Dinosaurio Juguete De - Gráficos vectoriales gratis en Pixabay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127" y="2546568"/>
              <a:ext cx="4383671" cy="2191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Straight Arrow Connector 26"/>
            <p:cNvCxnSpPr/>
            <p:nvPr/>
          </p:nvCxnSpPr>
          <p:spPr>
            <a:xfrm>
              <a:off x="7703127" y="4738404"/>
              <a:ext cx="4488873" cy="34677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9113089" y="4781606"/>
              <a:ext cx="11845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 m</a:t>
              </a:r>
              <a:endPara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96" name="Picture 24" descr="Letter B 3d Clean Red Isolated Stock Illustration 1104382721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63"/>
            <a:stretch/>
          </p:blipFill>
          <p:spPr bwMode="auto">
            <a:xfrm>
              <a:off x="6644574" y="1790855"/>
              <a:ext cx="1186279" cy="1159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427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752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39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19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287" y="2500312"/>
            <a:ext cx="7591425" cy="1857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49971" y="1351895"/>
            <a:ext cx="26139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854" y="3655279"/>
            <a:ext cx="4700644" cy="217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4160" y="193040"/>
            <a:ext cx="762000" cy="812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6160" y="277510"/>
            <a:ext cx="120269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161" y="1162425"/>
            <a:ext cx="11529697" cy="1875030"/>
            <a:chOff x="137161" y="1162425"/>
            <a:chExt cx="11529697" cy="1875030"/>
          </a:xfrm>
        </p:grpSpPr>
        <p:sp>
          <p:nvSpPr>
            <p:cNvPr id="5" name="TextBox 4"/>
            <p:cNvSpPr txBox="1"/>
            <p:nvPr/>
          </p:nvSpPr>
          <p:spPr>
            <a:xfrm>
              <a:off x="137161" y="1256890"/>
              <a:ext cx="378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7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dm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         cm 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259330" y="1172420"/>
              <a:ext cx="762000" cy="835260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161" y="2258619"/>
              <a:ext cx="378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 cm =           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dm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259330" y="2156853"/>
              <a:ext cx="762000" cy="835260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72016" y="1334460"/>
              <a:ext cx="33013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 =         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dm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843451" y="1172420"/>
              <a:ext cx="762000" cy="835260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72016" y="2336189"/>
              <a:ext cx="35775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600 cm =         m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473280" y="2202195"/>
              <a:ext cx="762000" cy="835260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45070" y="1294931"/>
              <a:ext cx="3221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 =          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 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781950" y="1162425"/>
              <a:ext cx="956979" cy="835260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45070" y="2296660"/>
              <a:ext cx="3106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dm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       m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198646" y="2137065"/>
              <a:ext cx="762000" cy="835260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5785" y="4123830"/>
            <a:ext cx="9168765" cy="835260"/>
            <a:chOff x="137160" y="1172420"/>
            <a:chExt cx="9168765" cy="835260"/>
          </a:xfrm>
        </p:grpSpPr>
        <p:sp>
          <p:nvSpPr>
            <p:cNvPr id="19" name="TextBox 18"/>
            <p:cNvSpPr txBox="1"/>
            <p:nvPr/>
          </p:nvSpPr>
          <p:spPr>
            <a:xfrm>
              <a:off x="137160" y="1256890"/>
              <a:ext cx="4102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1 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 =             m 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259330" y="1172420"/>
              <a:ext cx="1233806" cy="835260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80585" y="1299126"/>
              <a:ext cx="4625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1 000 m =         km 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858638" y="1172420"/>
              <a:ext cx="762000" cy="835260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259330" y="1174024"/>
            <a:ext cx="762000" cy="835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257743" y="2164154"/>
            <a:ext cx="762000" cy="835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827171" y="1172420"/>
            <a:ext cx="762000" cy="835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476634" y="2202195"/>
            <a:ext cx="762000" cy="835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48615" y="1176683"/>
            <a:ext cx="974490" cy="835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202000" y="2164154"/>
            <a:ext cx="762000" cy="835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687955" y="4131131"/>
            <a:ext cx="1259999" cy="835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304747" y="4113835"/>
            <a:ext cx="762000" cy="835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099" t="13691" r="2561"/>
          <a:stretch/>
        </p:blipFill>
        <p:spPr>
          <a:xfrm>
            <a:off x="2598821" y="862285"/>
            <a:ext cx="5688530" cy="335501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4160" y="193040"/>
            <a:ext cx="762000" cy="812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6159" y="277510"/>
            <a:ext cx="10928418" cy="584775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160" y="4314702"/>
            <a:ext cx="11298186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 smtClean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 smtClean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18 + 35 + 18 = 71 (m)</a:t>
            </a:r>
            <a:endParaRPr lang="en-US" sz="2800" b="1" dirty="0">
              <a:solidFill>
                <a:srgbClr val="0000CC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		  </a:t>
            </a:r>
            <a:r>
              <a:rPr lang="en-US" sz="3600" b="1" dirty="0" smtClean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600" b="1" dirty="0" err="1" smtClean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71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endParaRPr lang="en-US" sz="2800" b="1" dirty="0">
              <a:solidFill>
                <a:srgbClr val="0000CC"/>
              </a:solidFill>
              <a:effectLst/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026" t="14654" r="4580"/>
          <a:stretch/>
        </p:blipFill>
        <p:spPr>
          <a:xfrm>
            <a:off x="211756" y="1626669"/>
            <a:ext cx="6674668" cy="467787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4260" y="193040"/>
            <a:ext cx="621899" cy="6692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6159" y="277510"/>
            <a:ext cx="10928418" cy="1077218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km.</a:t>
            </a: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829827" y="2993457"/>
            <a:ext cx="19251" cy="10299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95637" y="3246799"/>
            <a:ext cx="110690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km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86424" y="1670686"/>
            <a:ext cx="5113073" cy="47053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hay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ấu-tích - Hoa Đà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95" y="3183888"/>
            <a:ext cx="905782" cy="90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 flipV="1">
            <a:off x="2830128" y="4023362"/>
            <a:ext cx="26972" cy="196786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95636" y="4745683"/>
            <a:ext cx="144301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km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Dấu gạch chéo Biểu tượng cảm xúc 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317" y="5459997"/>
            <a:ext cx="701675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>
            <a:off x="2839452" y="4023361"/>
            <a:ext cx="2989848" cy="1859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61860" y="4116482"/>
            <a:ext cx="144301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km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dấu-tích - Hoa Đà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317" y="4199292"/>
            <a:ext cx="841259" cy="84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7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5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424</Words>
  <Application>Microsoft Office PowerPoint</Application>
  <PresentationFormat>Widescreen</PresentationFormat>
  <Paragraphs>97</Paragraphs>
  <Slides>13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Algerian</vt:lpstr>
      <vt:lpstr>Arial</vt:lpstr>
      <vt:lpstr>Calibri</vt:lpstr>
      <vt:lpstr>Calibri Light</vt:lpstr>
      <vt:lpstr>HP001 4 hàng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TechCare</cp:lastModifiedBy>
  <cp:revision>16</cp:revision>
  <dcterms:created xsi:type="dcterms:W3CDTF">2021-07-06T03:07:15Z</dcterms:created>
  <dcterms:modified xsi:type="dcterms:W3CDTF">2021-07-06T10:15:43Z</dcterms:modified>
</cp:coreProperties>
</file>