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7" r:id="rId3"/>
    <p:sldMasterId id="2147483715" r:id="rId4"/>
    <p:sldMasterId id="2147483740" r:id="rId5"/>
    <p:sldMasterId id="2147483766" r:id="rId6"/>
    <p:sldMasterId id="2147483778" r:id="rId7"/>
    <p:sldMasterId id="2147483790" r:id="rId8"/>
    <p:sldMasterId id="2147483802" r:id="rId9"/>
  </p:sldMasterIdLst>
  <p:notesMasterIdLst>
    <p:notesMasterId r:id="rId32"/>
  </p:notesMasterIdLst>
  <p:handoutMasterIdLst>
    <p:handoutMasterId r:id="rId33"/>
  </p:handoutMasterIdLst>
  <p:sldIdLst>
    <p:sldId id="306" r:id="rId10"/>
    <p:sldId id="308" r:id="rId11"/>
    <p:sldId id="278" r:id="rId12"/>
    <p:sldId id="257" r:id="rId13"/>
    <p:sldId id="355" r:id="rId14"/>
    <p:sldId id="328" r:id="rId15"/>
    <p:sldId id="267" r:id="rId16"/>
    <p:sldId id="268" r:id="rId17"/>
    <p:sldId id="332" r:id="rId18"/>
    <p:sldId id="274" r:id="rId19"/>
    <p:sldId id="270" r:id="rId20"/>
    <p:sldId id="272" r:id="rId21"/>
    <p:sldId id="300" r:id="rId22"/>
    <p:sldId id="288" r:id="rId23"/>
    <p:sldId id="356" r:id="rId24"/>
    <p:sldId id="353" r:id="rId25"/>
    <p:sldId id="354" r:id="rId26"/>
    <p:sldId id="357" r:id="rId27"/>
    <p:sldId id="337" r:id="rId28"/>
    <p:sldId id="279" r:id="rId29"/>
    <p:sldId id="280" r:id="rId30"/>
    <p:sldId id="3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4" y="3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5/7/2025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5/7/2025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5/7/2025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5/7/2025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9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98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7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52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4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0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41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72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404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jpeg"/><Relationship Id="rId7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9.xml"/><Relationship Id="rId5" Type="http://schemas.openxmlformats.org/officeDocument/2006/relationships/image" Target="../media/image63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8.xml"/><Relationship Id="rId7" Type="http://schemas.openxmlformats.org/officeDocument/2006/relationships/slide" Target="slide10.xml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slide" Target="slide11.xml"/><Relationship Id="rId5" Type="http://schemas.openxmlformats.org/officeDocument/2006/relationships/image" Target="../media/image55.png"/><Relationship Id="rId1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737691" y="5664799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96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7306" y="1179714"/>
            <a:ext cx="601797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7" y="2628881"/>
            <a:ext cx="7330665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20138" y="1921997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8942" y="2390280"/>
            <a:ext cx="1024188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95591" y="2564315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58567" y="4420355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7039" y="5315674"/>
            <a:ext cx="914402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260E39-2341-47C4-B0DA-D9FD175E9F21}"/>
              </a:ext>
            </a:extLst>
          </p:cNvPr>
          <p:cNvSpPr/>
          <p:nvPr/>
        </p:nvSpPr>
        <p:spPr>
          <a:xfrm>
            <a:off x="5450478" y="5916601"/>
            <a:ext cx="1291041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D91AA-76B4-43E0-BDDF-34C231BC6BAD}"/>
              </a:ext>
            </a:extLst>
          </p:cNvPr>
          <p:cNvCxnSpPr/>
          <p:nvPr/>
        </p:nvCxnSpPr>
        <p:spPr>
          <a:xfrm>
            <a:off x="3331036" y="2917757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91A5BE-D33B-402F-80FB-B87FC1D9A710}"/>
              </a:ext>
            </a:extLst>
          </p:cNvPr>
          <p:cNvCxnSpPr/>
          <p:nvPr/>
        </p:nvCxnSpPr>
        <p:spPr>
          <a:xfrm>
            <a:off x="5877339" y="2390280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E40C95-539C-4006-BFB6-34F803A00746}"/>
              </a:ext>
            </a:extLst>
          </p:cNvPr>
          <p:cNvCxnSpPr/>
          <p:nvPr/>
        </p:nvCxnSpPr>
        <p:spPr>
          <a:xfrm>
            <a:off x="8652792" y="30817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0A5F69-7EAF-4A58-A7B2-FF594C2A73F7}"/>
              </a:ext>
            </a:extLst>
          </p:cNvPr>
          <p:cNvCxnSpPr/>
          <p:nvPr/>
        </p:nvCxnSpPr>
        <p:spPr>
          <a:xfrm>
            <a:off x="2511454" y="5824902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31DEDC-F939-4648-9BF1-B899EB1F0FCA}"/>
              </a:ext>
            </a:extLst>
          </p:cNvPr>
          <p:cNvCxnSpPr/>
          <p:nvPr/>
        </p:nvCxnSpPr>
        <p:spPr>
          <a:xfrm>
            <a:off x="9611971" y="4951689"/>
            <a:ext cx="174164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8FBC3-292E-5C73-E416-6BA251126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120" y="2491121"/>
            <a:ext cx="53405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889BB-8924-0BFD-E57B-3A060FC9435C}"/>
              </a:ext>
            </a:extLst>
          </p:cNvPr>
          <p:cNvSpPr txBox="1"/>
          <p:nvPr/>
        </p:nvSpPr>
        <p:spPr>
          <a:xfrm>
            <a:off x="3464560" y="2204720"/>
            <a:ext cx="4846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6600" dirty="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</p:spTree>
    <p:extLst>
      <p:ext uri="{BB962C8B-B14F-4D97-AF65-F5344CB8AC3E}">
        <p14:creationId xmlns:p14="http://schemas.microsoft.com/office/powerpoint/2010/main" val="2857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8564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</a:t>
            </a:r>
            <a:r>
              <a:rPr lang="en-US" sz="9600" dirty="0">
                <a:solidFill>
                  <a:srgbClr val="1BBF23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</a:t>
            </a:r>
            <a:r>
              <a:rPr lang="en-US" sz="9600" dirty="0">
                <a:solidFill>
                  <a:prstClr val="black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9600" dirty="0">
                <a:solidFill>
                  <a:srgbClr val="FFC00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ĐÚNG</a:t>
            </a:r>
            <a:r>
              <a:rPr lang="en-US" sz="9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?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309774" y="4424538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34794" y="2049345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7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80099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21218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6140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430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57543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12654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2711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</a:p>
        </p:txBody>
      </p:sp>
      <p:sp>
        <p:nvSpPr>
          <p:cNvPr id="14" name="Oval 13"/>
          <p:cNvSpPr/>
          <p:nvPr/>
        </p:nvSpPr>
        <p:spPr>
          <a:xfrm>
            <a:off x="150222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6986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89511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008893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1014895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606174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802615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56455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21" y="666317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8483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376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716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18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26856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032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9400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0376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16357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18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2685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5032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39400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0376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16357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318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2685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5032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56063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745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635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11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877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879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881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88343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49000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020744" y="234662"/>
            <a:ext cx="1546617" cy="16798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19504" y="3469482"/>
            <a:ext cx="1529104" cy="15192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9668" r="10253" b="73325"/>
          <a:stretch/>
        </p:blipFill>
        <p:spPr>
          <a:xfrm>
            <a:off x="34439" y="500387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000177" y="5003873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10226040" y="234662"/>
            <a:ext cx="1280160" cy="16798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>
            <a:off x="3476562" y="2073477"/>
            <a:ext cx="1995614" cy="12888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4416235" y="5133296"/>
            <a:ext cx="1457416" cy="12888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5428711" y="430171"/>
            <a:ext cx="1243229" cy="12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61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86277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76461" y="-159458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4189" y="1323801"/>
            <a:ext cx="2396120" cy="1830037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9543" y="4076556"/>
            <a:ext cx="1285412" cy="2211462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447859" y="4286026"/>
            <a:ext cx="4058341" cy="2571974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81030">
            <a:off x="11554822" y="391003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481030">
            <a:off x="544488" y="3652679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9275396" y="271003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77029" y="1894463"/>
            <a:ext cx="1571107" cy="2182093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63155" y="2331611"/>
            <a:ext cx="4124106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 1: </a:t>
            </a:r>
          </a:p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9600" dirty="0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     </a:t>
            </a:r>
            <a:r>
              <a:rPr lang="en-US" sz="9600" dirty="0" err="1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</a:t>
            </a:r>
            <a:endParaRPr lang="en-US" sz="9600" dirty="0">
              <a:solidFill>
                <a:srgbClr val="00A8A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ulu Font TH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686F68-E895-DF31-4D65-A463C3A955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1711" y="557293"/>
            <a:ext cx="3859102" cy="178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7" y="2115739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3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1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80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385463"/>
            <a:ext cx="7804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4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7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6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defRPr/>
            </a:pPr>
            <a:endParaRPr sz="135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2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2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9" y="2701662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4" y="3796386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9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1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8" y="5089798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60" grpId="0" animBg="1"/>
      <p:bldP spid="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227</Words>
  <Application>Microsoft Office PowerPoint</Application>
  <PresentationFormat>Widescreen</PresentationFormat>
  <Paragraphs>98</Paragraphs>
  <Slides>22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Arabia</vt:lpstr>
      <vt:lpstr>Kids</vt:lpstr>
      <vt:lpstr>方正准圆简体</vt:lpstr>
      <vt:lpstr>.VnAvant</vt:lpstr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2_Office 主题</vt:lpstr>
      <vt:lpstr>2_Office Theme</vt:lpstr>
      <vt:lpstr>3_Office Theme</vt:lpstr>
      <vt:lpstr>4_Office Theme</vt:lpstr>
      <vt:lpstr>1_Office Theme</vt:lpstr>
      <vt:lpstr>Chủ đề Office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Thao Tran</cp:lastModifiedBy>
  <cp:revision>61</cp:revision>
  <dcterms:created xsi:type="dcterms:W3CDTF">2020-08-12T16:29:00Z</dcterms:created>
  <dcterms:modified xsi:type="dcterms:W3CDTF">2025-05-07T02:59:12Z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