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9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0" r:id="rId3"/>
    <p:sldMasterId id="2147483686" r:id="rId4"/>
    <p:sldMasterId id="2147483700" r:id="rId5"/>
    <p:sldMasterId id="2147483711" r:id="rId6"/>
    <p:sldMasterId id="2147483723" r:id="rId7"/>
    <p:sldMasterId id="2147483735" r:id="rId8"/>
    <p:sldMasterId id="2147483744" r:id="rId9"/>
    <p:sldMasterId id="2147483756" r:id="rId10"/>
  </p:sldMasterIdLst>
  <p:notesMasterIdLst>
    <p:notesMasterId r:id="rId39"/>
  </p:notesMasterIdLst>
  <p:sldIdLst>
    <p:sldId id="2007577103" r:id="rId11"/>
    <p:sldId id="272" r:id="rId12"/>
    <p:sldId id="654" r:id="rId13"/>
    <p:sldId id="259" r:id="rId14"/>
    <p:sldId id="297" r:id="rId15"/>
    <p:sldId id="327" r:id="rId16"/>
    <p:sldId id="276" r:id="rId17"/>
    <p:sldId id="2007577112" r:id="rId18"/>
    <p:sldId id="2007577118" r:id="rId19"/>
    <p:sldId id="2007577102" r:id="rId20"/>
    <p:sldId id="2007577113" r:id="rId21"/>
    <p:sldId id="2007577114" r:id="rId22"/>
    <p:sldId id="2007577115" r:id="rId23"/>
    <p:sldId id="2007577116" r:id="rId24"/>
    <p:sldId id="2007577122" r:id="rId25"/>
    <p:sldId id="263" r:id="rId26"/>
    <p:sldId id="2007577121" r:id="rId27"/>
    <p:sldId id="2007577123" r:id="rId28"/>
    <p:sldId id="2007577124" r:id="rId29"/>
    <p:sldId id="2007577119" r:id="rId30"/>
    <p:sldId id="2007577120" r:id="rId31"/>
    <p:sldId id="2007577125" r:id="rId32"/>
    <p:sldId id="335" r:id="rId33"/>
    <p:sldId id="2007577105" r:id="rId34"/>
    <p:sldId id="2007577126" r:id="rId35"/>
    <p:sldId id="280" r:id="rId36"/>
    <p:sldId id="2007577128" r:id="rId37"/>
    <p:sldId id="200757712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3592" autoAdjust="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87A1D-D611-4DF5-BDA7-F13610B4BEF3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609B76-FB8C-472D-8945-AC122104C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17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379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368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950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6485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1713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3257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ab98393b64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ab98393b64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15753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8473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015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296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ab98393b64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ab98393b64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34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955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755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177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559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744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847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55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34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850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"/>
          <p:cNvSpPr/>
          <p:nvPr/>
        </p:nvSpPr>
        <p:spPr>
          <a:xfrm>
            <a:off x="-337091" y="4343276"/>
            <a:ext cx="4402035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50" name="Google Shape;150;p3"/>
          <p:cNvSpPr txBox="1">
            <a:spLocks noGrp="1"/>
          </p:cNvSpPr>
          <p:nvPr>
            <p:ph type="title" hasCustomPrompt="1"/>
          </p:nvPr>
        </p:nvSpPr>
        <p:spPr>
          <a:xfrm>
            <a:off x="3550400" y="1848117"/>
            <a:ext cx="5091200" cy="18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3"/>
          <p:cNvSpPr txBox="1">
            <a:spLocks noGrp="1"/>
          </p:cNvSpPr>
          <p:nvPr>
            <p:ph type="title" idx="2"/>
          </p:nvPr>
        </p:nvSpPr>
        <p:spPr>
          <a:xfrm>
            <a:off x="3895000" y="3009069"/>
            <a:ext cx="4402000" cy="9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53" name="Google Shape;153;p3"/>
          <p:cNvSpPr/>
          <p:nvPr/>
        </p:nvSpPr>
        <p:spPr>
          <a:xfrm>
            <a:off x="6813523" y="4531326"/>
            <a:ext cx="5974108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54" name="Google Shape;154;p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155" name="Google Shape;155;p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76" name="Google Shape;176;p3"/>
          <p:cNvGrpSpPr/>
          <p:nvPr/>
        </p:nvGrpSpPr>
        <p:grpSpPr>
          <a:xfrm>
            <a:off x="6184308" y="5810040"/>
            <a:ext cx="3020405" cy="1708587"/>
            <a:chOff x="3260100" y="4040200"/>
            <a:chExt cx="1579600" cy="893550"/>
          </a:xfrm>
        </p:grpSpPr>
        <p:sp>
          <p:nvSpPr>
            <p:cNvPr id="177" name="Google Shape;177;p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04" name="Google Shape;204;p3"/>
          <p:cNvGrpSpPr/>
          <p:nvPr/>
        </p:nvGrpSpPr>
        <p:grpSpPr>
          <a:xfrm rot="8219760">
            <a:off x="-243720" y="-249838"/>
            <a:ext cx="1216328" cy="1304140"/>
            <a:chOff x="1721175" y="2665325"/>
            <a:chExt cx="809625" cy="868075"/>
          </a:xfrm>
        </p:grpSpPr>
        <p:sp>
          <p:nvSpPr>
            <p:cNvPr id="205" name="Google Shape;205;p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1" name="Google Shape;211;p3"/>
          <p:cNvGrpSpPr/>
          <p:nvPr/>
        </p:nvGrpSpPr>
        <p:grpSpPr>
          <a:xfrm>
            <a:off x="11069262" y="2274476"/>
            <a:ext cx="934436" cy="941557"/>
            <a:chOff x="1474000" y="3672875"/>
            <a:chExt cx="492050" cy="495800"/>
          </a:xfrm>
        </p:grpSpPr>
        <p:sp>
          <p:nvSpPr>
            <p:cNvPr id="212" name="Google Shape;212;p3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1" name="Google Shape;221;p3"/>
          <p:cNvGrpSpPr/>
          <p:nvPr/>
        </p:nvGrpSpPr>
        <p:grpSpPr>
          <a:xfrm>
            <a:off x="3492584" y="-46316"/>
            <a:ext cx="572333" cy="748867"/>
            <a:chOff x="5840625" y="3436675"/>
            <a:chExt cx="429250" cy="561650"/>
          </a:xfrm>
        </p:grpSpPr>
        <p:sp>
          <p:nvSpPr>
            <p:cNvPr id="222" name="Google Shape;222;p3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6" name="Google Shape;226;p3"/>
          <p:cNvGrpSpPr/>
          <p:nvPr/>
        </p:nvGrpSpPr>
        <p:grpSpPr>
          <a:xfrm>
            <a:off x="11324089" y="5699700"/>
            <a:ext cx="934499" cy="1022099"/>
            <a:chOff x="5164825" y="3105675"/>
            <a:chExt cx="569400" cy="622775"/>
          </a:xfrm>
        </p:grpSpPr>
        <p:sp>
          <p:nvSpPr>
            <p:cNvPr id="227" name="Google Shape;227;p3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4" name="Google Shape;234;p3"/>
          <p:cNvGrpSpPr/>
          <p:nvPr/>
        </p:nvGrpSpPr>
        <p:grpSpPr>
          <a:xfrm rot="3369565">
            <a:off x="9628964" y="4428576"/>
            <a:ext cx="652953" cy="2244211"/>
            <a:chOff x="4871700" y="1797250"/>
            <a:chExt cx="319900" cy="1099500"/>
          </a:xfrm>
        </p:grpSpPr>
        <p:sp>
          <p:nvSpPr>
            <p:cNvPr id="235" name="Google Shape;235;p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49" name="Google Shape;249;p3"/>
          <p:cNvSpPr txBox="1">
            <a:spLocks noGrp="1"/>
          </p:cNvSpPr>
          <p:nvPr>
            <p:ph type="subTitle" idx="1"/>
          </p:nvPr>
        </p:nvSpPr>
        <p:spPr>
          <a:xfrm>
            <a:off x="4016000" y="3899633"/>
            <a:ext cx="41600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3"/>
          <p:cNvSpPr/>
          <p:nvPr/>
        </p:nvSpPr>
        <p:spPr>
          <a:xfrm>
            <a:off x="8378713" y="-457298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51" name="Google Shape;251;p3"/>
          <p:cNvGrpSpPr/>
          <p:nvPr/>
        </p:nvGrpSpPr>
        <p:grpSpPr>
          <a:xfrm>
            <a:off x="244666" y="4920533"/>
            <a:ext cx="2630451" cy="1622267"/>
            <a:chOff x="3095850" y="2740875"/>
            <a:chExt cx="1972838" cy="1216700"/>
          </a:xfrm>
        </p:grpSpPr>
        <p:sp>
          <p:nvSpPr>
            <p:cNvPr id="252" name="Google Shape;252;p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57" name="Google Shape;257;p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58" name="Google Shape;258;p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66" name="Google Shape;266;p3"/>
          <p:cNvGrpSpPr/>
          <p:nvPr/>
        </p:nvGrpSpPr>
        <p:grpSpPr>
          <a:xfrm>
            <a:off x="11208280" y="-120150"/>
            <a:ext cx="656392" cy="1343460"/>
            <a:chOff x="5291025" y="2315450"/>
            <a:chExt cx="319900" cy="654750"/>
          </a:xfrm>
        </p:grpSpPr>
        <p:sp>
          <p:nvSpPr>
            <p:cNvPr id="267" name="Google Shape;267;p3"/>
            <p:cNvSpPr/>
            <p:nvPr/>
          </p:nvSpPr>
          <p:spPr>
            <a:xfrm>
              <a:off x="5382925" y="2317775"/>
              <a:ext cx="193675" cy="348975"/>
            </a:xfrm>
            <a:custGeom>
              <a:avLst/>
              <a:gdLst/>
              <a:ahLst/>
              <a:cxnLst/>
              <a:rect l="l" t="t" r="r" b="b"/>
              <a:pathLst>
                <a:path w="7747" h="13959" extrusionOk="0">
                  <a:moveTo>
                    <a:pt x="7747" y="0"/>
                  </a:moveTo>
                  <a:lnTo>
                    <a:pt x="7747" y="0"/>
                  </a:lnTo>
                  <a:cubicBezTo>
                    <a:pt x="4560" y="2536"/>
                    <a:pt x="0" y="9794"/>
                    <a:pt x="2420" y="13958"/>
                  </a:cubicBezTo>
                  <a:cubicBezTo>
                    <a:pt x="4560" y="13586"/>
                    <a:pt x="6095" y="9608"/>
                    <a:pt x="6793" y="7770"/>
                  </a:cubicBezTo>
                  <a:cubicBezTo>
                    <a:pt x="7165" y="6514"/>
                    <a:pt x="7561" y="5235"/>
                    <a:pt x="7654" y="3885"/>
                  </a:cubicBezTo>
                  <a:cubicBezTo>
                    <a:pt x="7747" y="3397"/>
                    <a:pt x="7561" y="210"/>
                    <a:pt x="7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5322425" y="2315450"/>
              <a:ext cx="196025" cy="342000"/>
            </a:xfrm>
            <a:custGeom>
              <a:avLst/>
              <a:gdLst/>
              <a:ahLst/>
              <a:cxnLst/>
              <a:rect l="l" t="t" r="r" b="b"/>
              <a:pathLst>
                <a:path w="7841" h="13680" extrusionOk="0">
                  <a:moveTo>
                    <a:pt x="489" y="0"/>
                  </a:moveTo>
                  <a:cubicBezTo>
                    <a:pt x="1" y="4071"/>
                    <a:pt x="2025" y="12423"/>
                    <a:pt x="6677" y="13679"/>
                  </a:cubicBezTo>
                  <a:cubicBezTo>
                    <a:pt x="7841" y="11934"/>
                    <a:pt x="6096" y="7956"/>
                    <a:pt x="5328" y="6212"/>
                  </a:cubicBezTo>
                  <a:cubicBezTo>
                    <a:pt x="4747" y="5048"/>
                    <a:pt x="4072" y="3885"/>
                    <a:pt x="3188" y="2815"/>
                  </a:cubicBezTo>
                  <a:cubicBezTo>
                    <a:pt x="2909" y="2420"/>
                    <a:pt x="489" y="303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5291025" y="2579050"/>
              <a:ext cx="319900" cy="391150"/>
            </a:xfrm>
            <a:custGeom>
              <a:avLst/>
              <a:gdLst/>
              <a:ahLst/>
              <a:cxnLst/>
              <a:rect l="l" t="t" r="r" b="b"/>
              <a:pathLst>
                <a:path w="12796" h="15646" extrusionOk="0">
                  <a:moveTo>
                    <a:pt x="5544" y="1"/>
                  </a:moveTo>
                  <a:cubicBezTo>
                    <a:pt x="5472" y="1"/>
                    <a:pt x="5400" y="6"/>
                    <a:pt x="5328" y="18"/>
                  </a:cubicBezTo>
                  <a:cubicBezTo>
                    <a:pt x="4537" y="134"/>
                    <a:pt x="3955" y="809"/>
                    <a:pt x="3862" y="1484"/>
                  </a:cubicBezTo>
                  <a:cubicBezTo>
                    <a:pt x="1536" y="3042"/>
                    <a:pt x="0" y="6322"/>
                    <a:pt x="768" y="9905"/>
                  </a:cubicBezTo>
                  <a:cubicBezTo>
                    <a:pt x="1164" y="11766"/>
                    <a:pt x="2327" y="13604"/>
                    <a:pt x="4072" y="14465"/>
                  </a:cubicBezTo>
                  <a:cubicBezTo>
                    <a:pt x="4704" y="14714"/>
                    <a:pt x="5337" y="14884"/>
                    <a:pt x="5983" y="14884"/>
                  </a:cubicBezTo>
                  <a:cubicBezTo>
                    <a:pt x="6121" y="14884"/>
                    <a:pt x="6259" y="14877"/>
                    <a:pt x="6398" y="14860"/>
                  </a:cubicBezTo>
                  <a:cubicBezTo>
                    <a:pt x="6804" y="15368"/>
                    <a:pt x="7459" y="15646"/>
                    <a:pt x="8068" y="15646"/>
                  </a:cubicBezTo>
                  <a:cubicBezTo>
                    <a:pt x="8156" y="15646"/>
                    <a:pt x="8244" y="15640"/>
                    <a:pt x="8329" y="15628"/>
                  </a:cubicBezTo>
                  <a:cubicBezTo>
                    <a:pt x="9190" y="15349"/>
                    <a:pt x="9678" y="14465"/>
                    <a:pt x="9678" y="13790"/>
                  </a:cubicBezTo>
                  <a:cubicBezTo>
                    <a:pt x="10167" y="13395"/>
                    <a:pt x="10655" y="13022"/>
                    <a:pt x="11051" y="12441"/>
                  </a:cubicBezTo>
                  <a:cubicBezTo>
                    <a:pt x="12586" y="10301"/>
                    <a:pt x="12796" y="7393"/>
                    <a:pt x="11725" y="4973"/>
                  </a:cubicBezTo>
                  <a:cubicBezTo>
                    <a:pt x="10469" y="2065"/>
                    <a:pt x="8724" y="809"/>
                    <a:pt x="6980" y="599"/>
                  </a:cubicBezTo>
                  <a:cubicBezTo>
                    <a:pt x="6552" y="273"/>
                    <a:pt x="6052" y="1"/>
                    <a:pt x="5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70" name="Google Shape;270;p3"/>
          <p:cNvGrpSpPr/>
          <p:nvPr/>
        </p:nvGrpSpPr>
        <p:grpSpPr>
          <a:xfrm>
            <a:off x="368515" y="1919409"/>
            <a:ext cx="652944" cy="1119035"/>
            <a:chOff x="1332275" y="1990950"/>
            <a:chExt cx="359050" cy="615350"/>
          </a:xfrm>
        </p:grpSpPr>
        <p:sp>
          <p:nvSpPr>
            <p:cNvPr id="271" name="Google Shape;271;p3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84" name="Google Shape;284;p3"/>
          <p:cNvGrpSpPr/>
          <p:nvPr/>
        </p:nvGrpSpPr>
        <p:grpSpPr>
          <a:xfrm rot="-7942932">
            <a:off x="7804890" y="-487750"/>
            <a:ext cx="1127521" cy="1108724"/>
            <a:chOff x="4452350" y="1286250"/>
            <a:chExt cx="700275" cy="688600"/>
          </a:xfrm>
        </p:grpSpPr>
        <p:sp>
          <p:nvSpPr>
            <p:cNvPr id="285" name="Google Shape;285;p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98" name="Google Shape;298;p3"/>
          <p:cNvGrpSpPr/>
          <p:nvPr/>
        </p:nvGrpSpPr>
        <p:grpSpPr>
          <a:xfrm>
            <a:off x="3215000" y="5810019"/>
            <a:ext cx="1127533" cy="950767"/>
            <a:chOff x="2385375" y="4063625"/>
            <a:chExt cx="845650" cy="713075"/>
          </a:xfrm>
        </p:grpSpPr>
        <p:sp>
          <p:nvSpPr>
            <p:cNvPr id="299" name="Google Shape;299;p3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303" name="Google Shape;303;p3"/>
          <p:cNvGrpSpPr/>
          <p:nvPr/>
        </p:nvGrpSpPr>
        <p:grpSpPr>
          <a:xfrm rot="2700000">
            <a:off x="-390236" y="4142874"/>
            <a:ext cx="1019847" cy="1530777"/>
            <a:chOff x="3463650" y="2615600"/>
            <a:chExt cx="467625" cy="701900"/>
          </a:xfrm>
        </p:grpSpPr>
        <p:sp>
          <p:nvSpPr>
            <p:cNvPr id="304" name="Google Shape;304;p3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307" name="Google Shape;307;p3"/>
          <p:cNvGrpSpPr/>
          <p:nvPr/>
        </p:nvGrpSpPr>
        <p:grpSpPr>
          <a:xfrm>
            <a:off x="133245" y="5860327"/>
            <a:ext cx="462400" cy="700845"/>
            <a:chOff x="2525525" y="689125"/>
            <a:chExt cx="298400" cy="452275"/>
          </a:xfrm>
        </p:grpSpPr>
        <p:sp>
          <p:nvSpPr>
            <p:cNvPr id="308" name="Google Shape;308;p3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75738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9"/>
          <p:cNvGrpSpPr/>
          <p:nvPr/>
        </p:nvGrpSpPr>
        <p:grpSpPr>
          <a:xfrm>
            <a:off x="-780732" y="-335159"/>
            <a:ext cx="2930263" cy="1657595"/>
            <a:chOff x="3260100" y="4040200"/>
            <a:chExt cx="1579600" cy="893550"/>
          </a:xfrm>
        </p:grpSpPr>
        <p:sp>
          <p:nvSpPr>
            <p:cNvPr id="618" name="Google Shape;618;p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45" name="Google Shape;645;p9"/>
          <p:cNvGrpSpPr/>
          <p:nvPr/>
        </p:nvGrpSpPr>
        <p:grpSpPr>
          <a:xfrm>
            <a:off x="10523615" y="-50572"/>
            <a:ext cx="2007692" cy="1572725"/>
            <a:chOff x="3495050" y="1152875"/>
            <a:chExt cx="1082275" cy="847800"/>
          </a:xfrm>
        </p:grpSpPr>
        <p:sp>
          <p:nvSpPr>
            <p:cNvPr id="646" name="Google Shape;646;p9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54" name="Google Shape;654;p9"/>
          <p:cNvGrpSpPr/>
          <p:nvPr/>
        </p:nvGrpSpPr>
        <p:grpSpPr>
          <a:xfrm>
            <a:off x="1066381" y="483441"/>
            <a:ext cx="553552" cy="839000"/>
            <a:chOff x="2525525" y="689125"/>
            <a:chExt cx="298400" cy="452275"/>
          </a:xfrm>
        </p:grpSpPr>
        <p:sp>
          <p:nvSpPr>
            <p:cNvPr id="655" name="Google Shape;655;p9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78" name="Google Shape;678;p9"/>
          <p:cNvGrpSpPr/>
          <p:nvPr/>
        </p:nvGrpSpPr>
        <p:grpSpPr>
          <a:xfrm>
            <a:off x="11107211" y="2675428"/>
            <a:ext cx="840484" cy="1507149"/>
            <a:chOff x="6608925" y="2056050"/>
            <a:chExt cx="453075" cy="812450"/>
          </a:xfrm>
        </p:grpSpPr>
        <p:sp>
          <p:nvSpPr>
            <p:cNvPr id="679" name="Google Shape;679;p9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84" name="Google Shape;684;p9"/>
          <p:cNvGrpSpPr/>
          <p:nvPr/>
        </p:nvGrpSpPr>
        <p:grpSpPr>
          <a:xfrm>
            <a:off x="417667" y="5335848"/>
            <a:ext cx="1169373" cy="1178219"/>
            <a:chOff x="1474000" y="3672875"/>
            <a:chExt cx="492050" cy="495800"/>
          </a:xfrm>
        </p:grpSpPr>
        <p:sp>
          <p:nvSpPr>
            <p:cNvPr id="685" name="Google Shape;685;p9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4" name="Google Shape;694;p9"/>
          <p:cNvGrpSpPr/>
          <p:nvPr/>
        </p:nvGrpSpPr>
        <p:grpSpPr>
          <a:xfrm>
            <a:off x="5134683" y="5590110"/>
            <a:ext cx="908472" cy="904484"/>
            <a:chOff x="2302775" y="3407725"/>
            <a:chExt cx="489725" cy="487575"/>
          </a:xfrm>
        </p:grpSpPr>
        <p:sp>
          <p:nvSpPr>
            <p:cNvPr id="695" name="Google Shape;695;p9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7" name="Google Shape;697;p9"/>
          <p:cNvGrpSpPr/>
          <p:nvPr/>
        </p:nvGrpSpPr>
        <p:grpSpPr>
          <a:xfrm>
            <a:off x="10676991" y="5335820"/>
            <a:ext cx="799533" cy="1040368"/>
            <a:chOff x="6936350" y="2855900"/>
            <a:chExt cx="431000" cy="560825"/>
          </a:xfrm>
        </p:grpSpPr>
        <p:sp>
          <p:nvSpPr>
            <p:cNvPr id="698" name="Google Shape;698;p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2" name="Google Shape;702;p9"/>
          <p:cNvGrpSpPr/>
          <p:nvPr/>
        </p:nvGrpSpPr>
        <p:grpSpPr>
          <a:xfrm>
            <a:off x="5438395" y="8382"/>
            <a:ext cx="907941" cy="826489"/>
            <a:chOff x="853450" y="2614875"/>
            <a:chExt cx="654325" cy="595625"/>
          </a:xfrm>
        </p:grpSpPr>
        <p:sp>
          <p:nvSpPr>
            <p:cNvPr id="703" name="Google Shape;703;p9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6" name="Google Shape;706;p9"/>
          <p:cNvGrpSpPr/>
          <p:nvPr/>
        </p:nvGrpSpPr>
        <p:grpSpPr>
          <a:xfrm>
            <a:off x="499877" y="2387842"/>
            <a:ext cx="566491" cy="1013655"/>
            <a:chOff x="478300" y="2547225"/>
            <a:chExt cx="305375" cy="546425"/>
          </a:xfrm>
        </p:grpSpPr>
        <p:sp>
          <p:nvSpPr>
            <p:cNvPr id="707" name="Google Shape;707;p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subTitle" idx="1"/>
          </p:nvPr>
        </p:nvSpPr>
        <p:spPr>
          <a:xfrm>
            <a:off x="3378600" y="3300167"/>
            <a:ext cx="5434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9"/>
          <p:cNvSpPr txBox="1">
            <a:spLocks noGrp="1"/>
          </p:cNvSpPr>
          <p:nvPr>
            <p:ph type="title"/>
          </p:nvPr>
        </p:nvSpPr>
        <p:spPr>
          <a:xfrm>
            <a:off x="2736800" y="1872927"/>
            <a:ext cx="6718400" cy="13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332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"/>
          <p:cNvSpPr txBox="1">
            <a:spLocks noGrp="1"/>
          </p:cNvSpPr>
          <p:nvPr>
            <p:ph type="title" hasCustomPrompt="1"/>
          </p:nvPr>
        </p:nvSpPr>
        <p:spPr>
          <a:xfrm>
            <a:off x="2161967" y="1550067"/>
            <a:ext cx="7426800" cy="25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8" name="Google Shape;718;p11"/>
          <p:cNvSpPr txBox="1">
            <a:spLocks noGrp="1"/>
          </p:cNvSpPr>
          <p:nvPr>
            <p:ph type="subTitle" idx="1"/>
          </p:nvPr>
        </p:nvSpPr>
        <p:spPr>
          <a:xfrm>
            <a:off x="3334600" y="3899633"/>
            <a:ext cx="55228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9" name="Google Shape;719;p11"/>
          <p:cNvGrpSpPr/>
          <p:nvPr/>
        </p:nvGrpSpPr>
        <p:grpSpPr>
          <a:xfrm>
            <a:off x="10976393" y="2937554"/>
            <a:ext cx="1056275" cy="1155289"/>
            <a:chOff x="5164825" y="3105675"/>
            <a:chExt cx="569400" cy="622775"/>
          </a:xfrm>
        </p:grpSpPr>
        <p:sp>
          <p:nvSpPr>
            <p:cNvPr id="720" name="Google Shape;720;p11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9318203" y="4470836"/>
            <a:ext cx="749864" cy="1179033"/>
            <a:chOff x="6381525" y="2911575"/>
            <a:chExt cx="404225" cy="635575"/>
          </a:xfrm>
        </p:grpSpPr>
        <p:sp>
          <p:nvSpPr>
            <p:cNvPr id="728" name="Google Shape;728;p11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30" name="Google Shape;730;p11"/>
          <p:cNvGrpSpPr/>
          <p:nvPr/>
        </p:nvGrpSpPr>
        <p:grpSpPr>
          <a:xfrm rot="892097">
            <a:off x="-37851" y="-59612"/>
            <a:ext cx="1977616" cy="1557912"/>
            <a:chOff x="2533100" y="1212175"/>
            <a:chExt cx="1066075" cy="839825"/>
          </a:xfrm>
        </p:grpSpPr>
        <p:sp>
          <p:nvSpPr>
            <p:cNvPr id="731" name="Google Shape;731;p11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2" name="Google Shape;752;p11"/>
          <p:cNvGrpSpPr/>
          <p:nvPr/>
        </p:nvGrpSpPr>
        <p:grpSpPr>
          <a:xfrm>
            <a:off x="9533690" y="1609726"/>
            <a:ext cx="754428" cy="1211164"/>
            <a:chOff x="1054675" y="3219250"/>
            <a:chExt cx="332875" cy="534400"/>
          </a:xfrm>
        </p:grpSpPr>
        <p:sp>
          <p:nvSpPr>
            <p:cNvPr id="753" name="Google Shape;753;p11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6" name="Google Shape;756;p11"/>
          <p:cNvGrpSpPr/>
          <p:nvPr/>
        </p:nvGrpSpPr>
        <p:grpSpPr>
          <a:xfrm>
            <a:off x="5542340" y="217613"/>
            <a:ext cx="666061" cy="1141515"/>
            <a:chOff x="1332275" y="1990950"/>
            <a:chExt cx="359050" cy="615350"/>
          </a:xfrm>
        </p:grpSpPr>
        <p:sp>
          <p:nvSpPr>
            <p:cNvPr id="757" name="Google Shape;757;p11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70" name="Google Shape;770;p11"/>
          <p:cNvGrpSpPr/>
          <p:nvPr/>
        </p:nvGrpSpPr>
        <p:grpSpPr>
          <a:xfrm rot="3749597">
            <a:off x="1863378" y="5549579"/>
            <a:ext cx="1169364" cy="1178188"/>
            <a:chOff x="1474000" y="3672875"/>
            <a:chExt cx="492050" cy="495800"/>
          </a:xfrm>
        </p:grpSpPr>
        <p:sp>
          <p:nvSpPr>
            <p:cNvPr id="771" name="Google Shape;771;p11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80" name="Google Shape;780;p11"/>
          <p:cNvGrpSpPr/>
          <p:nvPr/>
        </p:nvGrpSpPr>
        <p:grpSpPr>
          <a:xfrm>
            <a:off x="2803972" y="336036"/>
            <a:ext cx="890061" cy="904669"/>
            <a:chOff x="1980625" y="1091425"/>
            <a:chExt cx="479800" cy="487675"/>
          </a:xfrm>
        </p:grpSpPr>
        <p:sp>
          <p:nvSpPr>
            <p:cNvPr id="781" name="Google Shape;781;p11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5" name="Google Shape;795;p11"/>
          <p:cNvGrpSpPr/>
          <p:nvPr/>
        </p:nvGrpSpPr>
        <p:grpSpPr>
          <a:xfrm>
            <a:off x="3694049" y="4761227"/>
            <a:ext cx="908472" cy="904484"/>
            <a:chOff x="2302775" y="3407725"/>
            <a:chExt cx="489725" cy="487575"/>
          </a:xfrm>
        </p:grpSpPr>
        <p:sp>
          <p:nvSpPr>
            <p:cNvPr id="796" name="Google Shape;796;p11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8" name="Google Shape;798;p11"/>
          <p:cNvGrpSpPr/>
          <p:nvPr/>
        </p:nvGrpSpPr>
        <p:grpSpPr>
          <a:xfrm>
            <a:off x="8311770" y="301964"/>
            <a:ext cx="749799" cy="972808"/>
            <a:chOff x="3650216" y="-19230"/>
            <a:chExt cx="600416" cy="778912"/>
          </a:xfrm>
        </p:grpSpPr>
        <p:sp>
          <p:nvSpPr>
            <p:cNvPr id="799" name="Google Shape;799;p11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3" name="Google Shape;803;p11"/>
          <p:cNvGrpSpPr/>
          <p:nvPr/>
        </p:nvGrpSpPr>
        <p:grpSpPr>
          <a:xfrm>
            <a:off x="5985564" y="5649882"/>
            <a:ext cx="1568737" cy="1322801"/>
            <a:chOff x="2385375" y="4063625"/>
            <a:chExt cx="845650" cy="713075"/>
          </a:xfrm>
        </p:grpSpPr>
        <p:sp>
          <p:nvSpPr>
            <p:cNvPr id="804" name="Google Shape;804;p11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8" name="Google Shape;808;p11"/>
          <p:cNvGrpSpPr/>
          <p:nvPr/>
        </p:nvGrpSpPr>
        <p:grpSpPr>
          <a:xfrm>
            <a:off x="565871" y="3777971"/>
            <a:ext cx="1213816" cy="1104924"/>
            <a:chOff x="853450" y="2614875"/>
            <a:chExt cx="654325" cy="595625"/>
          </a:xfrm>
        </p:grpSpPr>
        <p:sp>
          <p:nvSpPr>
            <p:cNvPr id="809" name="Google Shape;809;p11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2" name="Google Shape;812;p11"/>
          <p:cNvGrpSpPr/>
          <p:nvPr/>
        </p:nvGrpSpPr>
        <p:grpSpPr>
          <a:xfrm>
            <a:off x="83009" y="1708475"/>
            <a:ext cx="566491" cy="1013655"/>
            <a:chOff x="478300" y="2547225"/>
            <a:chExt cx="305375" cy="546425"/>
          </a:xfrm>
        </p:grpSpPr>
        <p:sp>
          <p:nvSpPr>
            <p:cNvPr id="813" name="Google Shape;813;p11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8" name="Google Shape;818;p11"/>
          <p:cNvGrpSpPr/>
          <p:nvPr/>
        </p:nvGrpSpPr>
        <p:grpSpPr>
          <a:xfrm>
            <a:off x="1655509" y="1967901"/>
            <a:ext cx="1254379" cy="1344937"/>
            <a:chOff x="1721175" y="2665325"/>
            <a:chExt cx="809625" cy="868075"/>
          </a:xfrm>
        </p:grpSpPr>
        <p:sp>
          <p:nvSpPr>
            <p:cNvPr id="819" name="Google Shape;819;p11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25" name="Google Shape;825;p11"/>
          <p:cNvGrpSpPr/>
          <p:nvPr/>
        </p:nvGrpSpPr>
        <p:grpSpPr>
          <a:xfrm>
            <a:off x="9258558" y="4859142"/>
            <a:ext cx="3659745" cy="2257060"/>
            <a:chOff x="3095850" y="2740875"/>
            <a:chExt cx="1972838" cy="1216700"/>
          </a:xfrm>
        </p:grpSpPr>
        <p:sp>
          <p:nvSpPr>
            <p:cNvPr id="826" name="Google Shape;826;p11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31" name="Google Shape;831;p11"/>
          <p:cNvGrpSpPr/>
          <p:nvPr/>
        </p:nvGrpSpPr>
        <p:grpSpPr>
          <a:xfrm rot="2914635">
            <a:off x="-743089" y="5727632"/>
            <a:ext cx="2585428" cy="1167288"/>
            <a:chOff x="2915775" y="2073500"/>
            <a:chExt cx="874750" cy="394925"/>
          </a:xfrm>
        </p:grpSpPr>
        <p:sp>
          <p:nvSpPr>
            <p:cNvPr id="832" name="Google Shape;832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52" name="Google Shape;852;p11"/>
          <p:cNvGrpSpPr/>
          <p:nvPr/>
        </p:nvGrpSpPr>
        <p:grpSpPr>
          <a:xfrm rot="2914635">
            <a:off x="10211811" y="135699"/>
            <a:ext cx="2585428" cy="1167288"/>
            <a:chOff x="2915775" y="2073500"/>
            <a:chExt cx="874750" cy="394925"/>
          </a:xfrm>
        </p:grpSpPr>
        <p:sp>
          <p:nvSpPr>
            <p:cNvPr id="853" name="Google Shape;853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33961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title"/>
          </p:nvPr>
        </p:nvSpPr>
        <p:spPr>
          <a:xfrm>
            <a:off x="4461000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4"/>
          <p:cNvSpPr txBox="1">
            <a:spLocks noGrp="1"/>
          </p:cNvSpPr>
          <p:nvPr>
            <p:ph type="subTitle" idx="1"/>
          </p:nvPr>
        </p:nvSpPr>
        <p:spPr>
          <a:xfrm>
            <a:off x="4550800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14"/>
          <p:cNvSpPr txBox="1">
            <a:spLocks noGrp="1"/>
          </p:cNvSpPr>
          <p:nvPr>
            <p:ph type="title" idx="2"/>
          </p:nvPr>
        </p:nvSpPr>
        <p:spPr>
          <a:xfrm>
            <a:off x="7971033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14"/>
          <p:cNvSpPr txBox="1">
            <a:spLocks noGrp="1"/>
          </p:cNvSpPr>
          <p:nvPr>
            <p:ph type="subTitle" idx="3"/>
          </p:nvPr>
        </p:nvSpPr>
        <p:spPr>
          <a:xfrm>
            <a:off x="8060833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14"/>
          <p:cNvSpPr txBox="1">
            <a:spLocks noGrp="1"/>
          </p:cNvSpPr>
          <p:nvPr>
            <p:ph type="title" idx="4"/>
          </p:nvPr>
        </p:nvSpPr>
        <p:spPr>
          <a:xfrm>
            <a:off x="950967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14"/>
          <p:cNvSpPr txBox="1">
            <a:spLocks noGrp="1"/>
          </p:cNvSpPr>
          <p:nvPr>
            <p:ph type="subTitle" idx="5"/>
          </p:nvPr>
        </p:nvSpPr>
        <p:spPr>
          <a:xfrm>
            <a:off x="1040767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14"/>
          <p:cNvSpPr/>
          <p:nvPr/>
        </p:nvSpPr>
        <p:spPr>
          <a:xfrm rot="-204181">
            <a:off x="-674614" y="-354767"/>
            <a:ext cx="3523099" cy="2362776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2" name="Google Shape;932;p14"/>
          <p:cNvSpPr/>
          <p:nvPr/>
        </p:nvSpPr>
        <p:spPr>
          <a:xfrm>
            <a:off x="9756868" y="4830534"/>
            <a:ext cx="3203229" cy="237541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3" name="Google Shape;933;p14"/>
          <p:cNvSpPr txBox="1">
            <a:spLocks noGrp="1"/>
          </p:cNvSpPr>
          <p:nvPr>
            <p:ph type="title" idx="6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34" name="Google Shape;934;p14"/>
          <p:cNvGrpSpPr/>
          <p:nvPr/>
        </p:nvGrpSpPr>
        <p:grpSpPr>
          <a:xfrm rot="10800000" flipH="1">
            <a:off x="10303092" y="5684916"/>
            <a:ext cx="2705893" cy="1173085"/>
            <a:chOff x="2915775" y="2073500"/>
            <a:chExt cx="874750" cy="394925"/>
          </a:xfrm>
        </p:grpSpPr>
        <p:sp>
          <p:nvSpPr>
            <p:cNvPr id="935" name="Google Shape;935;p1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55" name="Google Shape;955;p14"/>
          <p:cNvGrpSpPr/>
          <p:nvPr/>
        </p:nvGrpSpPr>
        <p:grpSpPr>
          <a:xfrm rot="10800000" flipH="1">
            <a:off x="209671" y="117816"/>
            <a:ext cx="2705944" cy="1622267"/>
            <a:chOff x="3095850" y="2740875"/>
            <a:chExt cx="1972838" cy="1216700"/>
          </a:xfrm>
        </p:grpSpPr>
        <p:sp>
          <p:nvSpPr>
            <p:cNvPr id="956" name="Google Shape;956;p1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1" name="Google Shape;961;p14"/>
          <p:cNvGrpSpPr/>
          <p:nvPr/>
        </p:nvGrpSpPr>
        <p:grpSpPr>
          <a:xfrm>
            <a:off x="10794935" y="5488567"/>
            <a:ext cx="652967" cy="650100"/>
            <a:chOff x="2302775" y="3407725"/>
            <a:chExt cx="489725" cy="487575"/>
          </a:xfrm>
        </p:grpSpPr>
        <p:sp>
          <p:nvSpPr>
            <p:cNvPr id="962" name="Google Shape;962;p14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339417" y="1088661"/>
            <a:ext cx="611543" cy="793555"/>
            <a:chOff x="3650216" y="-19230"/>
            <a:chExt cx="600416" cy="778912"/>
          </a:xfrm>
        </p:grpSpPr>
        <p:sp>
          <p:nvSpPr>
            <p:cNvPr id="965" name="Google Shape;965;p14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9" name="Google Shape;969;p14"/>
          <p:cNvGrpSpPr/>
          <p:nvPr/>
        </p:nvGrpSpPr>
        <p:grpSpPr>
          <a:xfrm rot="3649446">
            <a:off x="11307957" y="5384799"/>
            <a:ext cx="550201" cy="666797"/>
            <a:chOff x="5709775" y="2465725"/>
            <a:chExt cx="342000" cy="414475"/>
          </a:xfrm>
        </p:grpSpPr>
        <p:sp>
          <p:nvSpPr>
            <p:cNvPr id="970" name="Google Shape;970;p14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283417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6674617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6764417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2247351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2337151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9660275" y="5707705"/>
            <a:ext cx="3020405" cy="1708587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179747" y="67262"/>
            <a:ext cx="1216328" cy="130414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8378713" y="-457298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252942" y="5615840"/>
            <a:ext cx="2081700" cy="2277992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0754124" y="104918"/>
            <a:ext cx="1127521" cy="1108724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1960943" y="5670616"/>
            <a:ext cx="333503" cy="1146251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191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35"/>
          <p:cNvSpPr/>
          <p:nvPr/>
        </p:nvSpPr>
        <p:spPr>
          <a:xfrm>
            <a:off x="-567165" y="-506766"/>
            <a:ext cx="2995609" cy="2452420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8" name="Google Shape;2318;p35"/>
          <p:cNvSpPr/>
          <p:nvPr/>
        </p:nvSpPr>
        <p:spPr>
          <a:xfrm>
            <a:off x="10132403" y="-331447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9" name="Google Shape;2319;p35"/>
          <p:cNvSpPr/>
          <p:nvPr/>
        </p:nvSpPr>
        <p:spPr>
          <a:xfrm rot="10800000">
            <a:off x="10437169" y="4834419"/>
            <a:ext cx="2586089" cy="2286592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20" name="Google Shape;2320;p35"/>
          <p:cNvGrpSpPr/>
          <p:nvPr/>
        </p:nvGrpSpPr>
        <p:grpSpPr>
          <a:xfrm rot="10800000">
            <a:off x="10122885" y="5854885"/>
            <a:ext cx="1607072" cy="1266120"/>
            <a:chOff x="2533100" y="1212175"/>
            <a:chExt cx="1066075" cy="839825"/>
          </a:xfrm>
        </p:grpSpPr>
        <p:sp>
          <p:nvSpPr>
            <p:cNvPr id="2321" name="Google Shape;2321;p35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2" name="Google Shape;2322;p35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3" name="Google Shape;2323;p35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4" name="Google Shape;2324;p35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5" name="Google Shape;2325;p35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6" name="Google Shape;2326;p35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7" name="Google Shape;2327;p35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8" name="Google Shape;2328;p35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9" name="Google Shape;2329;p35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0" name="Google Shape;2330;p35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1" name="Google Shape;2331;p35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2" name="Google Shape;2332;p35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3" name="Google Shape;2333;p35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4" name="Google Shape;2334;p35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5" name="Google Shape;2335;p35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6" name="Google Shape;2336;p35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7" name="Google Shape;2337;p35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8" name="Google Shape;2338;p35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9" name="Google Shape;2339;p35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0" name="Google Shape;2340;p35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1" name="Google Shape;2341;p35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42" name="Google Shape;2342;p35"/>
          <p:cNvSpPr/>
          <p:nvPr/>
        </p:nvSpPr>
        <p:spPr>
          <a:xfrm rot="10800000">
            <a:off x="-421762" y="5165779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43" name="Google Shape;2343;p35"/>
          <p:cNvGrpSpPr/>
          <p:nvPr/>
        </p:nvGrpSpPr>
        <p:grpSpPr>
          <a:xfrm rot="2857198">
            <a:off x="205269" y="5741287"/>
            <a:ext cx="947489" cy="931693"/>
            <a:chOff x="4452350" y="1286250"/>
            <a:chExt cx="700275" cy="688600"/>
          </a:xfrm>
        </p:grpSpPr>
        <p:sp>
          <p:nvSpPr>
            <p:cNvPr id="2344" name="Google Shape;2344;p35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5" name="Google Shape;2345;p35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7" name="Google Shape;2347;p35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8" name="Google Shape;2348;p35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9" name="Google Shape;2349;p35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0" name="Google Shape;2350;p35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57" name="Google Shape;2357;p35"/>
          <p:cNvGrpSpPr/>
          <p:nvPr/>
        </p:nvGrpSpPr>
        <p:grpSpPr>
          <a:xfrm rot="10800000">
            <a:off x="-567165" y="-170475"/>
            <a:ext cx="3154961" cy="1945747"/>
            <a:chOff x="3095850" y="2740875"/>
            <a:chExt cx="1972838" cy="1216700"/>
          </a:xfrm>
        </p:grpSpPr>
        <p:sp>
          <p:nvSpPr>
            <p:cNvPr id="2358" name="Google Shape;2358;p3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0" name="Google Shape;2360;p3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1" name="Google Shape;2361;p3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2" name="Google Shape;2362;p3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63" name="Google Shape;2363;p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137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17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77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25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27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5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393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340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0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341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68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01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1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91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46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4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70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20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91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19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62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045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14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6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36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28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38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32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19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6"/>
            <a:ext cx="10515600" cy="58118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74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72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63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400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75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13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97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02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21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25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36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14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45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F89BF-EF03-4CEA-97B8-98C6D1A0D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DE06B-927A-440B-9B34-84DD5021FB98}" type="datetimeFigureOut">
              <a:rPr lang="en-US"/>
              <a:pPr>
                <a:defRPr/>
              </a:pPr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FE5F80-1AE3-4D1C-BD26-95F6AD725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B810E-3012-49ED-B21E-829C2756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486F4-BC5F-41B3-A787-01EFEF3B35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1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560FC-6FDE-43F5-8556-82FCF047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C7066-1692-4FAF-BFA7-048CACDC21CE}" type="datetimeFigureOut">
              <a:rPr lang="en-US"/>
              <a:pPr>
                <a:defRPr/>
              </a:pPr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4A19F-E66D-46F3-A23B-65C504453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5A16A-01C0-40CC-A583-532CD860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B1FB1-19B6-4C68-93B1-A2ADF25E99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12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24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48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772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697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621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545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470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394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8C735-550C-479F-AF02-48FBD94B8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72EA6-5B58-43EF-9BD5-786F5E0BA87E}" type="datetimeFigureOut">
              <a:rPr lang="en-US"/>
              <a:pPr>
                <a:defRPr/>
              </a:pPr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CB255-9EFA-4A44-BF5E-084EA442D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D3842-7EEF-40E3-95B4-459C5F700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7DB74-EC21-48DA-AD79-905DC0854B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34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68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F250EED-AD2C-473C-97C0-1D290D2DD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11E75-C7D9-4DE2-AE39-FC6BFB94711C}" type="datetimeFigureOut">
              <a:rPr lang="en-US"/>
              <a:pPr>
                <a:defRPr/>
              </a:pPr>
              <a:t>5/31/2026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15AB982-DE12-4BF0-ADD0-DC3309FEC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6C203EE-0891-4B4E-9724-52A970C42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69FFC-32CA-4C2A-8327-863D42C86F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43" indent="0">
              <a:buNone/>
              <a:defRPr sz="2667" b="1"/>
            </a:lvl2pPr>
            <a:lvl3pPr marL="1218486" indent="0">
              <a:buNone/>
              <a:defRPr sz="2400" b="1"/>
            </a:lvl3pPr>
            <a:lvl4pPr marL="1827729" indent="0">
              <a:buNone/>
              <a:defRPr sz="2133" b="1"/>
            </a:lvl4pPr>
            <a:lvl5pPr marL="2436974" indent="0">
              <a:buNone/>
              <a:defRPr sz="2133" b="1"/>
            </a:lvl5pPr>
            <a:lvl6pPr marL="3046216" indent="0">
              <a:buNone/>
              <a:defRPr sz="2133" b="1"/>
            </a:lvl6pPr>
            <a:lvl7pPr marL="3655459" indent="0">
              <a:buNone/>
              <a:defRPr sz="2133" b="1"/>
            </a:lvl7pPr>
            <a:lvl8pPr marL="4264701" indent="0">
              <a:buNone/>
              <a:defRPr sz="2133" b="1"/>
            </a:lvl8pPr>
            <a:lvl9pPr marL="4873945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43" indent="0">
              <a:buNone/>
              <a:defRPr sz="2667" b="1"/>
            </a:lvl2pPr>
            <a:lvl3pPr marL="1218486" indent="0">
              <a:buNone/>
              <a:defRPr sz="2400" b="1"/>
            </a:lvl3pPr>
            <a:lvl4pPr marL="1827729" indent="0">
              <a:buNone/>
              <a:defRPr sz="2133" b="1"/>
            </a:lvl4pPr>
            <a:lvl5pPr marL="2436974" indent="0">
              <a:buNone/>
              <a:defRPr sz="2133" b="1"/>
            </a:lvl5pPr>
            <a:lvl6pPr marL="3046216" indent="0">
              <a:buNone/>
              <a:defRPr sz="2133" b="1"/>
            </a:lvl6pPr>
            <a:lvl7pPr marL="3655459" indent="0">
              <a:buNone/>
              <a:defRPr sz="2133" b="1"/>
            </a:lvl7pPr>
            <a:lvl8pPr marL="4264701" indent="0">
              <a:buNone/>
              <a:defRPr sz="2133" b="1"/>
            </a:lvl8pPr>
            <a:lvl9pPr marL="4873945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C3BC86E-40F2-4088-B21A-46FD6E001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8FDD2-DFB5-4173-AA63-94FC31F91CF5}" type="datetimeFigureOut">
              <a:rPr lang="en-US"/>
              <a:pPr>
                <a:defRPr/>
              </a:pPr>
              <a:t>5/31/2026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94B1CEB-441C-4A63-B5FE-B030B9CA0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FFAE97C-F4D7-4EEE-826A-DC492CF51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B84B4-0026-4863-99DA-6A14F82CBF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13BDC4D-E31B-4F60-BA8A-D231018EE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C3AFE-143E-409D-92AE-400543E28DFC}" type="datetimeFigureOut">
              <a:rPr lang="en-US"/>
              <a:pPr>
                <a:defRPr/>
              </a:pPr>
              <a:t>5/31/2026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C67A644-1178-4CB3-8AAA-EF92C3C69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B98A894-6F23-4F73-B327-968C8A4F1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6018C-9C88-44F2-A24E-36EBA666D7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81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48ED5B9-F580-4F3A-9963-051878D2E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0BFB6-D258-40CE-8FB9-A54BEFEE84AE}" type="datetimeFigureOut">
              <a:rPr lang="en-US"/>
              <a:pPr>
                <a:defRPr/>
              </a:pPr>
              <a:t>5/31/2026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12CA792-E28A-4DE9-BB49-6A1A0D731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D837D14-FF7C-46C1-B267-C8219E4B7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CCC32-1AFC-44DF-97A0-71459BADA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34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243" indent="0">
              <a:buNone/>
              <a:defRPr sz="1600"/>
            </a:lvl2pPr>
            <a:lvl3pPr marL="1218486" indent="0">
              <a:buNone/>
              <a:defRPr sz="1333"/>
            </a:lvl3pPr>
            <a:lvl4pPr marL="1827729" indent="0">
              <a:buNone/>
              <a:defRPr sz="1200"/>
            </a:lvl4pPr>
            <a:lvl5pPr marL="2436974" indent="0">
              <a:buNone/>
              <a:defRPr sz="1200"/>
            </a:lvl5pPr>
            <a:lvl6pPr marL="3046216" indent="0">
              <a:buNone/>
              <a:defRPr sz="1200"/>
            </a:lvl6pPr>
            <a:lvl7pPr marL="3655459" indent="0">
              <a:buNone/>
              <a:defRPr sz="1200"/>
            </a:lvl7pPr>
            <a:lvl8pPr marL="4264701" indent="0">
              <a:buNone/>
              <a:defRPr sz="1200"/>
            </a:lvl8pPr>
            <a:lvl9pPr marL="487394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4BA3F51-7B8A-471B-ACC0-DFBA66B89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3F8EC-F592-46A9-AF98-D41C7C400B47}" type="datetimeFigureOut">
              <a:rPr lang="en-US"/>
              <a:pPr>
                <a:defRPr/>
              </a:pPr>
              <a:t>5/31/2026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F7A1EE4-91B2-42EE-9EC7-0AEC4F11E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BD6B745-8875-4F5A-BC2A-7BD70FD25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3B4A8-F87C-4B17-B559-33AAD936D1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69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243" indent="0">
              <a:buNone/>
              <a:defRPr sz="3733"/>
            </a:lvl2pPr>
            <a:lvl3pPr marL="1218486" indent="0">
              <a:buNone/>
              <a:defRPr sz="3200"/>
            </a:lvl3pPr>
            <a:lvl4pPr marL="1827729" indent="0">
              <a:buNone/>
              <a:defRPr sz="2667"/>
            </a:lvl4pPr>
            <a:lvl5pPr marL="2436974" indent="0">
              <a:buNone/>
              <a:defRPr sz="2667"/>
            </a:lvl5pPr>
            <a:lvl6pPr marL="3046216" indent="0">
              <a:buNone/>
              <a:defRPr sz="2667"/>
            </a:lvl6pPr>
            <a:lvl7pPr marL="3655459" indent="0">
              <a:buNone/>
              <a:defRPr sz="2667"/>
            </a:lvl7pPr>
            <a:lvl8pPr marL="4264701" indent="0">
              <a:buNone/>
              <a:defRPr sz="2667"/>
            </a:lvl8pPr>
            <a:lvl9pPr marL="4873945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243" indent="0">
              <a:buNone/>
              <a:defRPr sz="1600"/>
            </a:lvl2pPr>
            <a:lvl3pPr marL="1218486" indent="0">
              <a:buNone/>
              <a:defRPr sz="1333"/>
            </a:lvl3pPr>
            <a:lvl4pPr marL="1827729" indent="0">
              <a:buNone/>
              <a:defRPr sz="1200"/>
            </a:lvl4pPr>
            <a:lvl5pPr marL="2436974" indent="0">
              <a:buNone/>
              <a:defRPr sz="1200"/>
            </a:lvl5pPr>
            <a:lvl6pPr marL="3046216" indent="0">
              <a:buNone/>
              <a:defRPr sz="1200"/>
            </a:lvl6pPr>
            <a:lvl7pPr marL="3655459" indent="0">
              <a:buNone/>
              <a:defRPr sz="1200"/>
            </a:lvl7pPr>
            <a:lvl8pPr marL="4264701" indent="0">
              <a:buNone/>
              <a:defRPr sz="1200"/>
            </a:lvl8pPr>
            <a:lvl9pPr marL="487394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720BCEB-92C1-484C-8846-F5EBAF672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DEBC8-7652-4C4D-BAE7-88AB9DEB9011}" type="datetimeFigureOut">
              <a:rPr lang="en-US"/>
              <a:pPr>
                <a:defRPr/>
              </a:pPr>
              <a:t>5/31/2026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174FAEC-5E29-4000-93D8-F41CEB362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3B88F0-DEB2-4FD8-BDAE-EB9C8FCFC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6D478-193A-47B2-A85E-3EAE00A44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8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F486B-860D-4ECA-B944-05C520D95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096A8-FBF9-4B49-9F36-F0974B441422}" type="datetimeFigureOut">
              <a:rPr lang="en-US"/>
              <a:pPr>
                <a:defRPr/>
              </a:pPr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7990A3-6C87-47E3-8E1D-4B1B65120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73DBD-A50E-4A96-B43C-76B9DDA75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C7965-2FF5-4576-8BA6-989142CFEE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7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CAFF5-94EA-451A-B851-F6BDDAF38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202AB-A440-42F2-8787-506B7960942F}" type="datetimeFigureOut">
              <a:rPr lang="en-US"/>
              <a:pPr>
                <a:defRPr/>
              </a:pPr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A20C7-2763-4169-A419-3264160EF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CC9E5-B7EF-421D-9060-AFD18FAF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BF7E5-80C2-4052-99B2-795D47C88E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27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964923-74B0-4895-904C-0F18F366011F}"/>
              </a:ext>
            </a:extLst>
          </p:cNvPr>
          <p:cNvSpPr txBox="1"/>
          <p:nvPr userDrawn="1"/>
        </p:nvSpPr>
        <p:spPr>
          <a:xfrm>
            <a:off x="8906610" y="6596391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14483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89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244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33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123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02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74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05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6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757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75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6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7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54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4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62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1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8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26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4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4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634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64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401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93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image" Target="../media/image10.jpe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89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-9442"/>
            <a:ext cx="12192000" cy="6876884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</a:p>
        </p:txBody>
      </p:sp>
      <p:pic>
        <p:nvPicPr>
          <p:cNvPr id="3" name="图片 2" descr="矢量智能"/>
          <p:cNvPicPr/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201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7">
          <p15:clr>
            <a:srgbClr val="F26B43"/>
          </p15:clr>
        </p15:guide>
        <p15:guide id="2" pos="3840">
          <p15:clr>
            <a:srgbClr val="F26B43"/>
          </p15:clr>
        </p15:guide>
        <p15:guide id="3" pos="551">
          <p15:clr>
            <a:srgbClr val="F26B43"/>
          </p15:clr>
        </p15:guide>
        <p15:guide id="4" pos="7129">
          <p15:clr>
            <a:srgbClr val="F26B43"/>
          </p15:clr>
        </p15:guide>
        <p15:guide id="5" orient="horz" pos="799">
          <p15:clr>
            <a:srgbClr val="F26B43"/>
          </p15:clr>
        </p15:guide>
        <p15:guide id="6" orient="horz" pos="397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26071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5187067" y="-1512332"/>
            <a:ext cx="1817869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64336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728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3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86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47C8E2-A6B8-4863-92F9-A21083DD9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1" tIns="45696" rIns="91391" bIns="4569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565E4-A4D1-4C52-B895-7F7779F25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91" tIns="45696" rIns="91391" bIns="456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09DEA-7B3C-47AA-8F96-5911A8BF07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l" eaLnBrk="1" hangingPunct="1">
              <a:defRPr sz="16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E9549EC-2489-4844-B767-DE95C6405C0E}" type="datetimeFigureOut">
              <a:rPr lang="en-US"/>
              <a:pPr>
                <a:defRPr/>
              </a:pPr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D711C-8A8E-41E1-829C-3207EF8D3E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ctr" eaLnBrk="1" hangingPunct="1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DBE4D-F09F-4071-BEB8-1BE89F1414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r" eaLnBrk="1" hangingPunct="1">
              <a:defRPr sz="16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89E5C40-4D39-4FF8-951C-BC5A893DC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450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1217583" rtl="0" fontAlgn="base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58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defTabSz="121758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defTabSz="121758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defTabSz="121758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457189" algn="ctr" defTabSz="121758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6pPr>
      <a:lvl7pPr marL="914377" algn="ctr" defTabSz="121758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7pPr>
      <a:lvl8pPr marL="1371566" algn="ctr" defTabSz="121758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8pPr>
      <a:lvl9pPr marL="1828754" algn="ctr" defTabSz="121758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5602" indent="-455602" algn="l" defTabSz="121758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8989" indent="-379404" algn="l" defTabSz="121758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375" indent="-303206" algn="l" defTabSz="121758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960" indent="-303206" algn="l" defTabSz="121758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545" indent="-303206" algn="l" defTabSz="121758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836" indent="-304623" algn="l" defTabSz="121848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0080" indent="-304623" algn="l" defTabSz="121848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9324" indent="-304623" algn="l" defTabSz="121848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8567" indent="-304623" algn="l" defTabSz="121848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4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43" algn="l" defTabSz="12184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486" algn="l" defTabSz="12184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729" algn="l" defTabSz="12184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974" algn="l" defTabSz="12184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216" algn="l" defTabSz="12184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459" algn="l" defTabSz="12184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701" algn="l" defTabSz="12184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945" algn="l" defTabSz="12184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49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068642-816B-4762-84C9-92B08C932722}"/>
              </a:ext>
            </a:extLst>
          </p:cNvPr>
          <p:cNvSpPr txBox="1"/>
          <p:nvPr userDrawn="1"/>
        </p:nvSpPr>
        <p:spPr>
          <a:xfrm>
            <a:off x="9265920" y="94733"/>
            <a:ext cx="2743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395784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6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microsoft.com/office/2007/relationships/hdphoto" Target="../media/hdphoto4.wdp"/><Relationship Id="rId4" Type="http://schemas.openxmlformats.org/officeDocument/2006/relationships/image" Target="../media/image43.png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87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5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4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2.png"/><Relationship Id="rId5" Type="http://schemas.openxmlformats.org/officeDocument/2006/relationships/image" Target="../media/image50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61.png"/><Relationship Id="rId4" Type="http://schemas.openxmlformats.org/officeDocument/2006/relationships/image" Target="../media/image60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3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30.xml"/><Relationship Id="rId4" Type="http://schemas.microsoft.com/office/2007/relationships/media" Target="../media/media5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microsoft.com/office/2007/relationships/hdphoto" Target="../media/hdphoto1.wdp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6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2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12378" y="2913677"/>
            <a:ext cx="87672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F722B010-D91B-41CF-B809-11B76F7713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/>
          <a:srcRect/>
          <a:stretch>
            <a:fillRect/>
          </a:stretch>
        </p:blipFill>
        <p:spPr>
          <a:xfrm flipH="1">
            <a:off x="8247734" y="4313255"/>
            <a:ext cx="3406797" cy="216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466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210590" y="1119446"/>
            <a:ext cx="11519295" cy="56107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Ai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                </a:t>
            </a:r>
            <a:endParaRPr lang="zh-CN" altLang="en-US" sz="4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462292" y="127820"/>
            <a:ext cx="4872603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10492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189011" y="1111308"/>
            <a:ext cx="11519295" cy="5025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Ai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                </a:t>
            </a:r>
            <a:endParaRPr lang="zh-CN" altLang="en-US" sz="4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462292" y="127820"/>
            <a:ext cx="4872603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A54425-31EA-4598-A8A3-D6CD6D778EF5}"/>
              </a:ext>
            </a:extLst>
          </p:cNvPr>
          <p:cNvSpPr txBox="1"/>
          <p:nvPr/>
        </p:nvSpPr>
        <p:spPr>
          <a:xfrm>
            <a:off x="483695" y="6042696"/>
            <a:ext cx="10910284" cy="820738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623443"/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AB52A50-1F72-459C-BFC7-702983FFDE14}"/>
              </a:ext>
            </a:extLst>
          </p:cNvPr>
          <p:cNvCxnSpPr/>
          <p:nvPr/>
        </p:nvCxnSpPr>
        <p:spPr>
          <a:xfrm>
            <a:off x="3757354" y="3302924"/>
            <a:ext cx="20061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8F70636-A1C9-4DA6-A380-09C1F58C9846}"/>
              </a:ext>
            </a:extLst>
          </p:cNvPr>
          <p:cNvCxnSpPr>
            <a:cxnSpLocks/>
          </p:cNvCxnSpPr>
          <p:nvPr/>
        </p:nvCxnSpPr>
        <p:spPr>
          <a:xfrm>
            <a:off x="6096000" y="4511040"/>
            <a:ext cx="25270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8A606C-1515-410D-B48C-52F6D8801E3F}"/>
              </a:ext>
            </a:extLst>
          </p:cNvPr>
          <p:cNvCxnSpPr>
            <a:cxnSpLocks/>
          </p:cNvCxnSpPr>
          <p:nvPr/>
        </p:nvCxnSpPr>
        <p:spPr>
          <a:xfrm>
            <a:off x="7071361" y="5763492"/>
            <a:ext cx="241623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255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210590" y="1119446"/>
            <a:ext cx="11519295" cy="56107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endParaRPr lang="zh-CN" altLang="en-US" sz="4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462292" y="127820"/>
            <a:ext cx="4872603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0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242D74-679D-4232-9072-3638AEA8F845}"/>
              </a:ext>
            </a:extLst>
          </p:cNvPr>
          <p:cNvSpPr txBox="1"/>
          <p:nvPr/>
        </p:nvSpPr>
        <p:spPr>
          <a:xfrm>
            <a:off x="787625" y="1217465"/>
            <a:ext cx="106167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ồng phục: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uần áo được may hàng loạt cùng một kiểu dáng , cùng một màu sắc theo quy định của một trường học, cơ quan, tổ chức 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D296C7-CFE3-4D31-BB09-94A6C6545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789" y="2731587"/>
            <a:ext cx="5056228" cy="361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3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210590" y="1119446"/>
            <a:ext cx="11519295" cy="56107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endParaRPr lang="zh-CN" altLang="en-US" sz="4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462292" y="127820"/>
            <a:ext cx="4872603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0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242D74-679D-4232-9072-3638AEA8F845}"/>
              </a:ext>
            </a:extLst>
          </p:cNvPr>
          <p:cNvSpPr txBox="1"/>
          <p:nvPr/>
        </p:nvSpPr>
        <p:spPr>
          <a:xfrm>
            <a:off x="992623" y="1309963"/>
            <a:ext cx="10616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ãnh diện: 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sướng và tự hào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 descr="A picture containing person, sport, athletic game, arm&#10;&#10;Description automatically generated">
            <a:extLst>
              <a:ext uri="{FF2B5EF4-FFF2-40B4-BE49-F238E27FC236}">
                <a16:creationId xmlns:a16="http://schemas.microsoft.com/office/drawing/2014/main" id="{73C139A3-3D2E-44E6-B81B-014CC1B11A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116033"/>
            <a:ext cx="6096000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6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210590" y="1119446"/>
            <a:ext cx="11519295" cy="56107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endParaRPr lang="zh-CN" altLang="en-US" sz="4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462292" y="127820"/>
            <a:ext cx="4872603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0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242D74-679D-4232-9072-3638AEA8F845}"/>
              </a:ext>
            </a:extLst>
          </p:cNvPr>
          <p:cNvSpPr txBox="1"/>
          <p:nvPr/>
        </p:nvSpPr>
        <p:spPr>
          <a:xfrm>
            <a:off x="992623" y="1309963"/>
            <a:ext cx="106167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chạc: 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đàng hoàng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đây ý nói có cử chỉ và hành động giống như người lớn) 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 descr="A picture containing person, child, little, child&#10;&#10;Description automatically generated">
            <a:extLst>
              <a:ext uri="{FF2B5EF4-FFF2-40B4-BE49-F238E27FC236}">
                <a16:creationId xmlns:a16="http://schemas.microsoft.com/office/drawing/2014/main" id="{B708DDA7-0029-47B8-B20A-E7B84D560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949" y="2824992"/>
            <a:ext cx="5049656" cy="336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9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138946" y="1119446"/>
            <a:ext cx="11519295" cy="56107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Ai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                </a:t>
            </a:r>
            <a:endParaRPr lang="zh-CN" altLang="en-US" sz="4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462292" y="127820"/>
            <a:ext cx="4872603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738D5A0-0E97-4325-A47F-8D558F11EF01}"/>
              </a:ext>
            </a:extLst>
          </p:cNvPr>
          <p:cNvCxnSpPr/>
          <p:nvPr/>
        </p:nvCxnSpPr>
        <p:spPr>
          <a:xfrm flipH="1">
            <a:off x="4718707" y="1834728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D6985F-8278-4D29-9698-6B875D13C1F4}"/>
              </a:ext>
            </a:extLst>
          </p:cNvPr>
          <p:cNvCxnSpPr/>
          <p:nvPr/>
        </p:nvCxnSpPr>
        <p:spPr>
          <a:xfrm flipH="1">
            <a:off x="10022800" y="2401467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EACA318-CBBF-4339-B28A-B49A0D7BA5B0}"/>
              </a:ext>
            </a:extLst>
          </p:cNvPr>
          <p:cNvCxnSpPr/>
          <p:nvPr/>
        </p:nvCxnSpPr>
        <p:spPr>
          <a:xfrm flipH="1">
            <a:off x="10250291" y="2886877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8426CA2-5E59-4E1E-B109-F039C22C14EA}"/>
              </a:ext>
            </a:extLst>
          </p:cNvPr>
          <p:cNvCxnSpPr/>
          <p:nvPr/>
        </p:nvCxnSpPr>
        <p:spPr>
          <a:xfrm flipH="1">
            <a:off x="10404557" y="3641443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C2BC12-A3A5-4B5B-B7CB-0122F983448C}"/>
              </a:ext>
            </a:extLst>
          </p:cNvPr>
          <p:cNvCxnSpPr/>
          <p:nvPr/>
        </p:nvCxnSpPr>
        <p:spPr>
          <a:xfrm flipH="1">
            <a:off x="5908558" y="4208182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63D7830-F26F-48DC-9057-CBDB28EA0664}"/>
              </a:ext>
            </a:extLst>
          </p:cNvPr>
          <p:cNvCxnSpPr/>
          <p:nvPr/>
        </p:nvCxnSpPr>
        <p:spPr>
          <a:xfrm flipH="1">
            <a:off x="1679002" y="4886066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2394D9E-83DD-43EE-80FF-7642FC59CCD6}"/>
              </a:ext>
            </a:extLst>
          </p:cNvPr>
          <p:cNvGrpSpPr>
            <a:grpSpLocks/>
          </p:cNvGrpSpPr>
          <p:nvPr/>
        </p:nvGrpSpPr>
        <p:grpSpPr bwMode="auto">
          <a:xfrm>
            <a:off x="1530612" y="6148319"/>
            <a:ext cx="142875" cy="571500"/>
            <a:chOff x="5029200" y="3423349"/>
            <a:chExt cx="107372" cy="42929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268851D-DD1E-409C-9E21-5E16578011B3}"/>
                </a:ext>
              </a:extLst>
            </p:cNvPr>
            <p:cNvCxnSpPr/>
            <p:nvPr/>
          </p:nvCxnSpPr>
          <p:spPr>
            <a:xfrm flipH="1">
              <a:off x="5029200" y="3423349"/>
              <a:ext cx="38177" cy="42571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E015903-FE8A-40B8-BC48-EE6DD6EC4F51}"/>
                </a:ext>
              </a:extLst>
            </p:cNvPr>
            <p:cNvCxnSpPr/>
            <p:nvPr/>
          </p:nvCxnSpPr>
          <p:spPr>
            <a:xfrm flipH="1">
              <a:off x="5098395" y="3426927"/>
              <a:ext cx="38177" cy="42571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83EDE1B-7F37-4D0E-A217-3D5BE2A508E1}"/>
              </a:ext>
            </a:extLst>
          </p:cNvPr>
          <p:cNvSpPr txBox="1"/>
          <p:nvPr/>
        </p:nvSpPr>
        <p:spPr>
          <a:xfrm>
            <a:off x="7060276" y="6148319"/>
            <a:ext cx="4808451" cy="738536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733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733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733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altLang="en-US" sz="3733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40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E39091-9522-4A52-A053-8BE764C2ECC3}"/>
              </a:ext>
            </a:extLst>
          </p:cNvPr>
          <p:cNvSpPr txBox="1"/>
          <p:nvPr/>
        </p:nvSpPr>
        <p:spPr>
          <a:xfrm>
            <a:off x="3768726" y="414337"/>
            <a:ext cx="4857751" cy="769393"/>
          </a:xfrm>
          <a:prstGeom prst="rect">
            <a:avLst/>
          </a:prstGeom>
          <a:solidFill>
            <a:srgbClr val="FFC000"/>
          </a:solidFill>
        </p:spPr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758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Luyện đọc câu dài: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E5CA7B-7968-4BB4-BEEE-1814B079B8FE}"/>
              </a:ext>
            </a:extLst>
          </p:cNvPr>
          <p:cNvSpPr txBox="1"/>
          <p:nvPr/>
        </p:nvSpPr>
        <p:spPr>
          <a:xfrm>
            <a:off x="642939" y="1943100"/>
            <a:ext cx="11176000" cy="1415724"/>
          </a:xfrm>
          <a:prstGeom prst="rect">
            <a:avLst/>
          </a:prstGeom>
          <a:noFill/>
        </p:spPr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1217583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20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Tôi tên là Nam, học sinh lớp 1A, Trường Tiểu học Lê Quý Đôn</a:t>
            </a:r>
            <a:endParaRPr lang="vi-VN" altLang="en-US" sz="4200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A7E5C7-BB35-4234-B6D1-723BEFE0DEA9}"/>
              </a:ext>
            </a:extLst>
          </p:cNvPr>
          <p:cNvCxnSpPr/>
          <p:nvPr/>
        </p:nvCxnSpPr>
        <p:spPr>
          <a:xfrm flipH="1">
            <a:off x="4425124" y="2084223"/>
            <a:ext cx="50800" cy="5667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3D6006C-356F-46CC-B801-FA917199F0EF}"/>
              </a:ext>
            </a:extLst>
          </p:cNvPr>
          <p:cNvSpPr txBox="1"/>
          <p:nvPr/>
        </p:nvSpPr>
        <p:spPr>
          <a:xfrm>
            <a:off x="584200" y="3444875"/>
            <a:ext cx="11176000" cy="1415724"/>
          </a:xfrm>
          <a:prstGeom prst="rect">
            <a:avLst/>
          </a:prstGeom>
          <a:noFill/>
        </p:spPr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1217583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20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Ngày đầu đi học, mặc bộ đồng phục của trường, tôi hãnh diện lắm.</a:t>
            </a:r>
            <a:endParaRPr lang="vi-VN" altLang="en-US" sz="4200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4E6A26-7CD0-4A9A-8D8F-822554A0FF1C}"/>
              </a:ext>
            </a:extLst>
          </p:cNvPr>
          <p:cNvGrpSpPr>
            <a:grpSpLocks/>
          </p:cNvGrpSpPr>
          <p:nvPr/>
        </p:nvGrpSpPr>
        <p:grpSpPr bwMode="auto">
          <a:xfrm>
            <a:off x="6853259" y="4152737"/>
            <a:ext cx="142875" cy="571500"/>
            <a:chOff x="5029200" y="3423349"/>
            <a:chExt cx="107372" cy="429295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7338824-2AFA-4C81-AFF4-350CE8690637}"/>
                </a:ext>
              </a:extLst>
            </p:cNvPr>
            <p:cNvCxnSpPr/>
            <p:nvPr/>
          </p:nvCxnSpPr>
          <p:spPr>
            <a:xfrm flipH="1">
              <a:off x="5029200" y="3423349"/>
              <a:ext cx="38177" cy="42571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0152AE6-3284-4A95-AF0D-4069E7CD6AE6}"/>
                </a:ext>
              </a:extLst>
            </p:cNvPr>
            <p:cNvCxnSpPr/>
            <p:nvPr/>
          </p:nvCxnSpPr>
          <p:spPr>
            <a:xfrm flipH="1">
              <a:off x="5098395" y="3426927"/>
              <a:ext cx="38177" cy="42571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65DAFA0-BE1D-4F23-960A-90EB19EC4D30}"/>
              </a:ext>
            </a:extLst>
          </p:cNvPr>
          <p:cNvGrpSpPr>
            <a:grpSpLocks/>
          </p:cNvGrpSpPr>
          <p:nvPr/>
        </p:nvGrpSpPr>
        <p:grpSpPr bwMode="auto">
          <a:xfrm>
            <a:off x="4830864" y="2604451"/>
            <a:ext cx="131763" cy="581025"/>
            <a:chOff x="2590800" y="2272159"/>
            <a:chExt cx="98712" cy="4356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5A08C17-B440-46D0-8614-87CD29AD0C6A}"/>
                </a:ext>
              </a:extLst>
            </p:cNvPr>
            <p:cNvCxnSpPr/>
            <p:nvPr/>
          </p:nvCxnSpPr>
          <p:spPr>
            <a:xfrm flipH="1">
              <a:off x="2590800" y="2272159"/>
              <a:ext cx="38058" cy="42490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EF8A355-E93A-4B49-AD72-6DCCA72E5A6A}"/>
                </a:ext>
              </a:extLst>
            </p:cNvPr>
            <p:cNvCxnSpPr/>
            <p:nvPr/>
          </p:nvCxnSpPr>
          <p:spPr>
            <a:xfrm flipH="1">
              <a:off x="2651454" y="2282871"/>
              <a:ext cx="38058" cy="42490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EEF08B9-531B-4F89-9284-FCB5AC0CBB23}"/>
              </a:ext>
            </a:extLst>
          </p:cNvPr>
          <p:cNvCxnSpPr/>
          <p:nvPr/>
        </p:nvCxnSpPr>
        <p:spPr>
          <a:xfrm flipH="1">
            <a:off x="8601077" y="2084223"/>
            <a:ext cx="50800" cy="5667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3A14188-5FD5-4008-999B-D059B0930334}"/>
              </a:ext>
            </a:extLst>
          </p:cNvPr>
          <p:cNvCxnSpPr/>
          <p:nvPr/>
        </p:nvCxnSpPr>
        <p:spPr>
          <a:xfrm flipH="1">
            <a:off x="5289365" y="3551455"/>
            <a:ext cx="50800" cy="5667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01B090-60B1-4EF0-811B-0599E92D7B3D}"/>
              </a:ext>
            </a:extLst>
          </p:cNvPr>
          <p:cNvCxnSpPr/>
          <p:nvPr/>
        </p:nvCxnSpPr>
        <p:spPr>
          <a:xfrm flipH="1">
            <a:off x="2546798" y="4195389"/>
            <a:ext cx="50800" cy="5667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189011" y="1111308"/>
            <a:ext cx="11519295" cy="5025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Ai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                </a:t>
            </a:r>
            <a:endParaRPr lang="zh-CN" altLang="en-US" sz="4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462292" y="127820"/>
            <a:ext cx="5495096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A54425-31EA-4598-A8A3-D6CD6D778EF5}"/>
              </a:ext>
            </a:extLst>
          </p:cNvPr>
          <p:cNvSpPr txBox="1"/>
          <p:nvPr/>
        </p:nvSpPr>
        <p:spPr>
          <a:xfrm>
            <a:off x="483695" y="6042696"/>
            <a:ext cx="5752567" cy="820738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623443"/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154E0E-88A1-49B5-AA7C-9F480E6D7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36" y="825911"/>
            <a:ext cx="682917" cy="64534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7FD364A-0852-4F80-8A74-D8F1D5FBCD58}"/>
              </a:ext>
            </a:extLst>
          </p:cNvPr>
          <p:cNvSpPr/>
          <p:nvPr/>
        </p:nvSpPr>
        <p:spPr>
          <a:xfrm>
            <a:off x="291314" y="1451338"/>
            <a:ext cx="11253324" cy="1850213"/>
          </a:xfrm>
          <a:prstGeom prst="roundRect">
            <a:avLst/>
          </a:prstGeom>
          <a:noFill/>
          <a:ln w="57150">
            <a:solidFill>
              <a:srgbClr val="F5663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华康少女文字W5(P)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CFA360-4848-4921-B73F-5A4AF7A7B1E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36" y="3333998"/>
            <a:ext cx="661711" cy="66171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029E228-0DED-4C84-A618-E8462C383728}"/>
              </a:ext>
            </a:extLst>
          </p:cNvPr>
          <p:cNvSpPr/>
          <p:nvPr/>
        </p:nvSpPr>
        <p:spPr>
          <a:xfrm>
            <a:off x="321995" y="3434561"/>
            <a:ext cx="11253324" cy="2423895"/>
          </a:xfrm>
          <a:prstGeom prst="roundRect">
            <a:avLst/>
          </a:prstGeom>
          <a:noFill/>
          <a:ln w="57150">
            <a:solidFill>
              <a:srgbClr val="F5663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华康少女文字W5(P)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68E4CA-FC56-408B-B021-D936605E41FB}"/>
              </a:ext>
            </a:extLst>
          </p:cNvPr>
          <p:cNvSpPr txBox="1"/>
          <p:nvPr/>
        </p:nvSpPr>
        <p:spPr>
          <a:xfrm>
            <a:off x="483695" y="6011823"/>
            <a:ext cx="5752567" cy="820738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altLang="en-US" sz="4267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97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628EC035-7E0B-492C-A08B-1043A1E1E476}"/>
              </a:ext>
            </a:extLst>
          </p:cNvPr>
          <p:cNvGrpSpPr/>
          <p:nvPr/>
        </p:nvGrpSpPr>
        <p:grpSpPr>
          <a:xfrm>
            <a:off x="10704179" y="589418"/>
            <a:ext cx="2718491" cy="1345749"/>
            <a:chOff x="10618590" y="782288"/>
            <a:chExt cx="2718490" cy="1345749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7EA9E1A-70D6-4B4B-B77E-DF1BE2E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7C0337D-2185-4E87-8428-BACCE7DAA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5525251" cy="2935445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4707389" y="882035"/>
            <a:ext cx="6176353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theo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nhóm</a:t>
            </a:r>
            <a:endParaRPr lang="zh-CN" altLang="en-US" sz="4800" b="1" kern="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00213" y="2427546"/>
            <a:ext cx="5452447" cy="2681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vi-VN" sz="3200" b="1" u="sng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</a:t>
            </a:r>
          </a:p>
          <a:p>
            <a:pPr marL="285744" indent="-285744" defTabSz="914377">
              <a:lnSpc>
                <a:spcPct val="150000"/>
              </a:lnSpc>
              <a:buFontTx/>
              <a:buChar char="-"/>
              <a:defRPr/>
            </a:pP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 công đọc theo đoạn</a:t>
            </a:r>
          </a:p>
          <a:p>
            <a:pPr marL="285744" indent="-285744" defTabSz="914377">
              <a:lnSpc>
                <a:spcPct val="150000"/>
              </a:lnSpc>
              <a:buFontTx/>
              <a:buChar char="-"/>
              <a:defRPr/>
            </a:pP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bạn đọc phải dò theo bạn.</a:t>
            </a:r>
          </a:p>
          <a:p>
            <a:pPr defTabSz="914377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Cùng nhau tìm hiểu từ chưa biết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" descr="Discuss Png, Vector, PSD, and Clipart With Transparent Background for Free  Download | Pngtree">
            <a:extLst>
              <a:ext uri="{FF2B5EF4-FFF2-40B4-BE49-F238E27FC236}">
                <a16:creationId xmlns:a16="http://schemas.microsoft.com/office/drawing/2014/main" id="{78CA4956-D3CC-41A2-8B9E-B47EDB945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500" l="4167" r="93056">
                        <a14:foregroundMark x1="14722" y1="73056" x2="25833" y2="89444"/>
                        <a14:foregroundMark x1="6944" y1="71667" x2="5936" y2="80232"/>
                        <a14:foregroundMark x1="6126" y1="83611" x2="8056" y2="86667"/>
                        <a14:foregroundMark x1="5424" y1="82500" x2="6126" y2="83611"/>
                        <a14:foregroundMark x1="4722" y1="81389" x2="5050" y2="81909"/>
                        <a14:foregroundMark x1="14722" y1="85556" x2="22222" y2="97500"/>
                        <a14:foregroundMark x1="22222" y1="97500" x2="56667" y2="91111"/>
                        <a14:foregroundMark x1="87267" y1="69444" x2="93056" y2="74722"/>
                        <a14:foregroundMark x1="86658" y1="68889" x2="87267" y2="69444"/>
                        <a14:foregroundMark x1="83611" y1="66111" x2="86658" y2="68889"/>
                        <a14:foregroundMark x1="45278" y1="62222" x2="49722" y2="65278"/>
                        <a14:foregroundMark x1="34722" y1="84444" x2="67222" y2="85556"/>
                        <a14:foregroundMark x1="58889" y1="69167" x2="58889" y2="69167"/>
                        <a14:foregroundMark x1="57500" y1="71111" x2="57500" y2="71111"/>
                        <a14:foregroundMark x1="59444" y1="71667" x2="63611" y2="57222"/>
                        <a14:foregroundMark x1="63611" y1="57222" x2="63611" y2="56944"/>
                        <a14:foregroundMark x1="84722" y1="73889" x2="84722" y2="73889"/>
                        <a14:foregroundMark x1="82665" y1="76304" x2="82222" y2="82500"/>
                        <a14:foregroundMark x1="82937" y1="72500" x2="82891" y2="73140"/>
                        <a14:foregroundMark x1="83036" y1="71111" x2="82937" y2="72500"/>
                        <a14:foregroundMark x1="83056" y1="70833" x2="83036" y2="71111"/>
                        <a14:foregroundMark x1="76389" y1="83056" x2="76389" y2="83056"/>
                        <a14:foregroundMark x1="75278" y1="83056" x2="75278" y2="83056"/>
                        <a14:foregroundMark x1="75556" y1="81667" x2="75556" y2="81667"/>
                        <a14:foregroundMark x1="75556" y1="81667" x2="75556" y2="81667"/>
                        <a14:foregroundMark x1="74722" y1="80556" x2="74722" y2="80556"/>
                        <a14:foregroundMark x1="73333" y1="80556" x2="73333" y2="80556"/>
                        <a14:foregroundMark x1="74722" y1="81389" x2="74722" y2="81389"/>
                        <a14:foregroundMark x1="74167" y1="81111" x2="74167" y2="81111"/>
                        <a14:foregroundMark x1="74167" y1="81667" x2="74167" y2="81667"/>
                        <a14:foregroundMark x1="73056" y1="80000" x2="73611" y2="80278"/>
                        <a14:foregroundMark x1="74167" y1="82222" x2="74167" y2="82222"/>
                        <a14:foregroundMark x1="74167" y1="80000" x2="74167" y2="80000"/>
                        <a14:foregroundMark x1="74167" y1="81389" x2="74167" y2="81389"/>
                        <a14:foregroundMark x1="74167" y1="81667" x2="74167" y2="81667"/>
                        <a14:foregroundMark x1="74167" y1="81667" x2="74444" y2="83056"/>
                        <a14:foregroundMark x1="73333" y1="80556" x2="76389" y2="81944"/>
                        <a14:foregroundMark x1="78889" y1="67500" x2="78738" y2="67779"/>
                        <a14:backgroundMark x1="64444" y1="20833" x2="69722" y2="51667"/>
                        <a14:backgroundMark x1="4444" y1="83611" x2="4444" y2="83611"/>
                        <a14:backgroundMark x1="4444" y1="82222" x2="4444" y2="82222"/>
                        <a14:backgroundMark x1="4444" y1="83056" x2="5278" y2="82778"/>
                        <a14:backgroundMark x1="73889" y1="75556" x2="73889" y2="75556"/>
                        <a14:backgroundMark x1="75833" y1="68889" x2="72778" y2="73333"/>
                        <a14:backgroundMark x1="77778" y1="69722" x2="77778" y2="69722"/>
                        <a14:backgroundMark x1="78333" y1="68889" x2="78333" y2="68889"/>
                        <a14:backgroundMark x1="77778" y1="70278" x2="77778" y2="70278"/>
                        <a14:backgroundMark x1="79444" y1="68889" x2="78611" y2="68889"/>
                        <a14:backgroundMark x1="78056" y1="69444" x2="78056" y2="69444"/>
                        <a14:backgroundMark x1="76944" y1="71111" x2="76944" y2="71111"/>
                        <a14:backgroundMark x1="79167" y1="68889" x2="79722" y2="68889"/>
                        <a14:backgroundMark x1="78611" y1="68889" x2="78611" y2="68889"/>
                        <a14:backgroundMark x1="78889" y1="68333" x2="76389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2801305" y="645563"/>
            <a:ext cx="1906083" cy="14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3FEAB80-9AC7-42DA-8B26-CDDEBDBA32CB}"/>
              </a:ext>
            </a:extLst>
          </p:cNvPr>
          <p:cNvGrpSpPr/>
          <p:nvPr/>
        </p:nvGrpSpPr>
        <p:grpSpPr>
          <a:xfrm>
            <a:off x="7491798" y="2243007"/>
            <a:ext cx="3918706" cy="3038699"/>
            <a:chOff x="7603400" y="2342215"/>
            <a:chExt cx="3839254" cy="268521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AF5DE20-5AA9-4232-94D6-FFE1A8CC3875}"/>
                </a:ext>
              </a:extLst>
            </p:cNvPr>
            <p:cNvGrpSpPr/>
            <p:nvPr/>
          </p:nvGrpSpPr>
          <p:grpSpPr>
            <a:xfrm>
              <a:off x="7603400" y="2342215"/>
              <a:ext cx="3839254" cy="1895873"/>
              <a:chOff x="8047283" y="-90386"/>
              <a:chExt cx="3839254" cy="1895873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9F4D322B-ADEB-456E-B15D-237917619F58}"/>
                  </a:ext>
                </a:extLst>
              </p:cNvPr>
              <p:cNvGrpSpPr/>
              <p:nvPr/>
            </p:nvGrpSpPr>
            <p:grpSpPr>
              <a:xfrm>
                <a:off x="8047283" y="615259"/>
                <a:ext cx="3825557" cy="1190228"/>
                <a:chOff x="8047283" y="615259"/>
                <a:chExt cx="3825557" cy="1190228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F1C8879B-7828-4C6C-8B12-9F51BE0E6592}"/>
                    </a:ext>
                  </a:extLst>
                </p:cNvPr>
                <p:cNvGrpSpPr/>
                <p:nvPr/>
              </p:nvGrpSpPr>
              <p:grpSpPr>
                <a:xfrm>
                  <a:off x="8055352" y="1272695"/>
                  <a:ext cx="1986251" cy="532792"/>
                  <a:chOff x="7550331" y="291306"/>
                  <a:chExt cx="1600199" cy="410161"/>
                </a:xfrm>
              </p:grpSpPr>
              <p:sp>
                <p:nvSpPr>
                  <p:cNvPr id="45" name="Rectangle: Rounded Corners 44">
                    <a:extLst>
                      <a:ext uri="{FF2B5EF4-FFF2-40B4-BE49-F238E27FC236}">
                        <a16:creationId xmlns:a16="http://schemas.microsoft.com/office/drawing/2014/main" id="{F9027568-006F-4DC3-9D43-66106190F9B6}"/>
                      </a:ext>
                    </a:extLst>
                  </p:cNvPr>
                  <p:cNvSpPr/>
                  <p:nvPr/>
                </p:nvSpPr>
                <p:spPr>
                  <a:xfrm>
                    <a:off x="7726679" y="303051"/>
                    <a:ext cx="1423851" cy="398416"/>
                  </a:xfrm>
                  <a:prstGeom prst="roundRect">
                    <a:avLst/>
                  </a:prstGeom>
                  <a:solidFill>
                    <a:srgbClr val="70AD47">
                      <a:lumMod val="60000"/>
                      <a:lumOff val="4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914377">
                      <a:defRPr/>
                    </a:pPr>
                    <a:r>
                      <a:rPr lang="vi-VN" b="1" kern="0" dirty="0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Đọc to, rõ</a:t>
                    </a:r>
                    <a:endParaRPr lang="en-US" b="1" kern="0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4C0F2AAC-0F6C-44EF-BA20-7FBBCD752DA5}"/>
                      </a:ext>
                    </a:extLst>
                  </p:cNvPr>
                  <p:cNvSpPr/>
                  <p:nvPr/>
                </p:nvSpPr>
                <p:spPr>
                  <a:xfrm>
                    <a:off x="7550331" y="291306"/>
                    <a:ext cx="352697" cy="410161"/>
                  </a:xfrm>
                  <a:prstGeom prst="ellipse">
                    <a:avLst/>
                  </a:prstGeom>
                  <a:solidFill>
                    <a:srgbClr val="70AD47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914377">
                      <a:defRPr/>
                    </a:pPr>
                    <a:r>
                      <a:rPr lang="vi-VN" kern="0" dirty="0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2</a:t>
                    </a:r>
                    <a:endParaRPr lang="en-US" kern="0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2DA249CB-A751-401B-9E11-A3F943330306}"/>
                    </a:ext>
                  </a:extLst>
                </p:cNvPr>
                <p:cNvGrpSpPr/>
                <p:nvPr/>
              </p:nvGrpSpPr>
              <p:grpSpPr>
                <a:xfrm>
                  <a:off x="8047283" y="615259"/>
                  <a:ext cx="3799318" cy="532791"/>
                  <a:chOff x="8047283" y="615259"/>
                  <a:chExt cx="3799318" cy="532791"/>
                </a:xfrm>
              </p:grpSpPr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64331995-864A-4EAA-9B4F-3B3CDCD32B91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3" y="615259"/>
                    <a:ext cx="1994320" cy="532791"/>
                    <a:chOff x="7543830" y="291306"/>
                    <a:chExt cx="1606700" cy="410161"/>
                  </a:xfrm>
                </p:grpSpPr>
                <p:sp>
                  <p:nvSpPr>
                    <p:cNvPr id="43" name="Rectangle: Rounded Corners 42">
                      <a:extLst>
                        <a:ext uri="{FF2B5EF4-FFF2-40B4-BE49-F238E27FC236}">
                          <a16:creationId xmlns:a16="http://schemas.microsoft.com/office/drawing/2014/main" id="{243A7D36-8020-449B-BEF7-AC242DB1CE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26679" y="303051"/>
                      <a:ext cx="1423851" cy="398416"/>
                    </a:xfrm>
                    <a:prstGeom prst="roundRect">
                      <a:avLst/>
                    </a:prstGeom>
                    <a:solidFill>
                      <a:srgbClr val="ED7D31">
                        <a:lumMod val="60000"/>
                        <a:lumOff val="4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914377">
                        <a:defRPr/>
                      </a:pPr>
                      <a:r>
                        <a:rPr lang="vi-VN" b="1" kern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</a:rPr>
                        <a:t>Đọc đúng</a:t>
                      </a:r>
                      <a:endParaRPr lang="en-US" b="1" kern="0" dirty="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44" name="Oval 43">
                      <a:extLst>
                        <a:ext uri="{FF2B5EF4-FFF2-40B4-BE49-F238E27FC236}">
                          <a16:creationId xmlns:a16="http://schemas.microsoft.com/office/drawing/2014/main" id="{316BD8F3-9E54-47CA-BFDC-748479F1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3830" y="291306"/>
                      <a:ext cx="352697" cy="410161"/>
                    </a:xfrm>
                    <a:prstGeom prst="ellipse">
                      <a:avLst/>
                    </a:prstGeom>
                    <a:solidFill>
                      <a:srgbClr val="ED7D31">
                        <a:lumMod val="40000"/>
                        <a:lumOff val="6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914377">
                        <a:defRPr/>
                      </a:pPr>
                      <a:r>
                        <a:rPr lang="vi-VN" b="1" kern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en-US" b="1" kern="0" dirty="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</p:grpSp>
              <p:pic>
                <p:nvPicPr>
                  <p:cNvPr id="40" name="Picture 39">
                    <a:extLst>
                      <a:ext uri="{FF2B5EF4-FFF2-40B4-BE49-F238E27FC236}">
                        <a16:creationId xmlns:a16="http://schemas.microsoft.com/office/drawing/2014/main" id="{75CD0A22-11BF-4943-96D1-359770D45B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190529" y="681951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1" name="Picture 40">
                    <a:extLst>
                      <a:ext uri="{FF2B5EF4-FFF2-40B4-BE49-F238E27FC236}">
                        <a16:creationId xmlns:a16="http://schemas.microsoft.com/office/drawing/2014/main" id="{67A95F82-982C-4A4F-A5DE-5E74F01993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767374" y="681950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2" name="Picture 41">
                    <a:extLst>
                      <a:ext uri="{FF2B5EF4-FFF2-40B4-BE49-F238E27FC236}">
                        <a16:creationId xmlns:a16="http://schemas.microsoft.com/office/drawing/2014/main" id="{51DFB348-9362-424E-BB69-7B645541E0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1344219" y="689579"/>
                    <a:ext cx="502382" cy="39940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8D8103EE-5227-4B88-9C25-3751B1E8CE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216768" y="1331970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701063DD-CE13-459C-9C7A-8366759570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793613" y="133196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08C91EAA-A307-47A6-BAA0-DE856FA407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370458" y="1339598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D741828-3314-4184-93FD-9DB9BB992D51}"/>
                  </a:ext>
                </a:extLst>
              </p:cNvPr>
              <p:cNvSpPr txBox="1"/>
              <p:nvPr/>
            </p:nvSpPr>
            <p:spPr>
              <a:xfrm>
                <a:off x="8732654" y="-90386"/>
                <a:ext cx="3153883" cy="4623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>
                  <a:defRPr/>
                </a:pPr>
                <a:r>
                  <a:rPr lang="vi-VN" sz="2800" b="1" kern="0" dirty="0">
                    <a:solidFill>
                      <a:srgbClr val="ED7D31">
                        <a:lumMod val="50000"/>
                      </a:srgbClr>
                    </a:solidFill>
                    <a:latin typeface="Arial" panose="020B0604020202020204" pitchFamily="34" charset="0"/>
                  </a:rPr>
                  <a:t>Tiêu chí đánh giá </a:t>
                </a:r>
                <a:endParaRPr lang="en-US" sz="2800" b="1" kern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80E7FC2-6504-407F-8174-203143CC41F5}"/>
                </a:ext>
              </a:extLst>
            </p:cNvPr>
            <p:cNvSpPr/>
            <p:nvPr/>
          </p:nvSpPr>
          <p:spPr>
            <a:xfrm>
              <a:off x="7830361" y="4509891"/>
              <a:ext cx="1767359" cy="517535"/>
            </a:xfrm>
            <a:prstGeom prst="roundRect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r>
                <a:rPr lang="vi-VN" b="1" kern="0" dirty="0">
                  <a:solidFill>
                    <a:prstClr val="black"/>
                  </a:solidFill>
                  <a:latin typeface="Arial" panose="020B0604020202020204" pitchFamily="34" charset="0"/>
                </a:rPr>
                <a:t>Ngắt, nghỉ đúng chỗ </a:t>
              </a:r>
              <a:endParaRPr lang="en-US" b="1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A2877C0-0BB5-4EF3-805F-F8F9BC3F03E3}"/>
                </a:ext>
              </a:extLst>
            </p:cNvPr>
            <p:cNvSpPr/>
            <p:nvPr/>
          </p:nvSpPr>
          <p:spPr>
            <a:xfrm>
              <a:off x="7611469" y="4494634"/>
              <a:ext cx="437786" cy="532792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r>
                <a:rPr lang="vi-VN" b="1" kern="0" dirty="0">
                  <a:solidFill>
                    <a:prstClr val="black"/>
                  </a:solidFill>
                  <a:latin typeface="Arial" panose="020B0604020202020204" pitchFamily="34" charset="0"/>
                </a:rPr>
                <a:t>3</a:t>
              </a:r>
              <a:endParaRPr lang="en-US" b="1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5E7FB2F-7AED-4917-BE24-510305685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9772885" y="4553909"/>
              <a:ext cx="502382" cy="39940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34F5979-E257-48A5-ADBD-CD257C834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349730" y="4553908"/>
              <a:ext cx="502382" cy="39940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8801DFA-32F9-4581-A2B1-7503F7B60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926575" y="4561537"/>
              <a:ext cx="502382" cy="3994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523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189011" y="1111308"/>
            <a:ext cx="11519295" cy="5025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Ai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                </a:t>
            </a:r>
            <a:endParaRPr lang="zh-CN" altLang="en-US" sz="4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462292" y="127820"/>
            <a:ext cx="4872603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154E0E-88A1-49B5-AA7C-9F480E6D7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36" y="1413345"/>
            <a:ext cx="682917" cy="6453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CFA360-4848-4921-B73F-5A4AF7A7B1E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43" y="3293179"/>
            <a:ext cx="661711" cy="66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4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F01DFA4-3602-4E79-B998-916EFFF25E82}"/>
              </a:ext>
            </a:extLst>
          </p:cNvPr>
          <p:cNvSpPr txBox="1"/>
          <p:nvPr/>
        </p:nvSpPr>
        <p:spPr>
          <a:xfrm>
            <a:off x="2140437" y="269341"/>
            <a:ext cx="7911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Thứ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…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Ngày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…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Tháng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…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Năm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….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" name="图片 9" descr="e6a655ed09bc757151afabca7ab85c5c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9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1319" y="1525515"/>
            <a:ext cx="812800" cy="81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9B10BA-B10C-4F1E-9CC9-75F2C12656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10037" y="1131673"/>
            <a:ext cx="3971925" cy="9620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739467-8582-4390-956B-A76AB00AC7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4937" y="1931915"/>
            <a:ext cx="9665029" cy="304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6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9723788" cy="417780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lang="zh-CN" altLang="en-US" sz="4800" b="1" kern="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355835" y="1619713"/>
            <a:ext cx="6630056" cy="4897732"/>
            <a:chOff x="4157490" y="183066"/>
            <a:chExt cx="6195713" cy="4967932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183066"/>
              <a:ext cx="6195713" cy="4967932"/>
              <a:chOff x="4125651" y="161655"/>
              <a:chExt cx="6195713" cy="4967932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161655"/>
                <a:ext cx="6138785" cy="3928840"/>
                <a:chOff x="7603399" y="2227813"/>
                <a:chExt cx="3825558" cy="2799613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227813"/>
                  <a:ext cx="3825558" cy="2112080"/>
                  <a:chOff x="8047282" y="-204788"/>
                  <a:chExt cx="3825558" cy="2112080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4377">
                          <a:defRPr/>
                        </a:pPr>
                        <a:r>
                          <a:rPr lang="vi-VN" sz="2400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lang="en-US" sz="2400" b="1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4377">
                          <a:defRPr/>
                        </a:pPr>
                        <a:r>
                          <a:rPr lang="vi-VN" sz="2400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lang="en-US" sz="2400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377">
                            <a:defRPr/>
                          </a:pPr>
                          <a:r>
                            <a:rPr lang="vi-VN" sz="2400" b="1" dirty="0">
                              <a:solidFill>
                                <a:prstClr val="black"/>
                              </a:solidFill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lang="en-US" sz="2400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377">
                            <a:defRPr/>
                          </a:pPr>
                          <a:r>
                            <a:rPr lang="vi-VN" sz="2400" b="1" dirty="0">
                              <a:solidFill>
                                <a:prstClr val="black"/>
                              </a:solidFill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lang="en-US" sz="2400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11429" y="-204788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377">
                      <a:defRPr/>
                    </a:pPr>
                    <a:r>
                      <a:rPr lang="vi-VN" sz="3600" b="1" dirty="0">
                        <a:solidFill>
                          <a:srgbClr val="ED7D31">
                            <a:lumMod val="50000"/>
                          </a:srgbClr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lang="en-US" sz="3600" b="1" dirty="0">
                      <a:solidFill>
                        <a:srgbClr val="ED7D31">
                          <a:lumMod val="50000"/>
                        </a:srgbClr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>
                    <a:defRPr/>
                  </a:pPr>
                  <a:r>
                    <a:rPr lang="vi-VN" sz="2400" b="1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lang="en-US" sz="24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>
                    <a:defRPr/>
                  </a:pPr>
                  <a:r>
                    <a:rPr lang="vi-VN" sz="2400" b="1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lang="en-US" sz="24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vi-VN" sz="24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algn="ctr" defTabSz="914377">
                  <a:defRPr/>
                </a:pPr>
                <a:r>
                  <a:rPr lang="vi-VN" sz="24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lang="en-US" sz="24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vi-VN" sz="24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210590" y="1119446"/>
            <a:ext cx="11519295" cy="56107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Ai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                </a:t>
            </a:r>
            <a:endParaRPr lang="zh-CN" altLang="en-US" sz="4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462292" y="127820"/>
            <a:ext cx="4872603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57298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5" name="Google Shape;2455;p42"/>
          <p:cNvGrpSpPr/>
          <p:nvPr/>
        </p:nvGrpSpPr>
        <p:grpSpPr>
          <a:xfrm>
            <a:off x="1857832" y="-117098"/>
            <a:ext cx="8475761" cy="7820588"/>
            <a:chOff x="1386777" y="0"/>
            <a:chExt cx="5937071" cy="5477625"/>
          </a:xfrm>
        </p:grpSpPr>
        <p:sp>
          <p:nvSpPr>
            <p:cNvPr id="2456" name="Google Shape;2456;p42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42"/>
            <p:cNvSpPr/>
            <p:nvPr/>
          </p:nvSpPr>
          <p:spPr>
            <a:xfrm rot="-9519831">
              <a:off x="1571650" y="2212967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42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63" name="Google Shape;2463;p42"/>
          <p:cNvGrpSpPr/>
          <p:nvPr/>
        </p:nvGrpSpPr>
        <p:grpSpPr>
          <a:xfrm>
            <a:off x="1613127" y="3983560"/>
            <a:ext cx="1501908" cy="1610337"/>
            <a:chOff x="1721175" y="2665325"/>
            <a:chExt cx="809625" cy="868075"/>
          </a:xfrm>
        </p:grpSpPr>
        <p:sp>
          <p:nvSpPr>
            <p:cNvPr id="2464" name="Google Shape;2464;p4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4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4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4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4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4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EA9435E-937A-4485-A92C-582C12A47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204" y="1721007"/>
            <a:ext cx="5446232" cy="31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6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9" y="965005"/>
            <a:ext cx="8248759" cy="435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6" y="2222434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1413435" y="2075227"/>
            <a:ext cx="7996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7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27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8">
            <a:extLst>
              <a:ext uri="{FF2B5EF4-FFF2-40B4-BE49-F238E27FC236}">
                <a16:creationId xmlns:a16="http://schemas.microsoft.com/office/drawing/2014/main" id="{90AE3670-3088-4BB2-852C-5EB9D2D4BB92}"/>
              </a:ext>
            </a:extLst>
          </p:cNvPr>
          <p:cNvCxnSpPr/>
          <p:nvPr/>
        </p:nvCxnSpPr>
        <p:spPr>
          <a:xfrm>
            <a:off x="2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9">
            <a:extLst>
              <a:ext uri="{FF2B5EF4-FFF2-40B4-BE49-F238E27FC236}">
                <a16:creationId xmlns:a16="http://schemas.microsoft.com/office/drawing/2014/main" id="{C8973107-D99F-4804-83FA-F3F26B44F2A2}"/>
              </a:ext>
            </a:extLst>
          </p:cNvPr>
          <p:cNvSpPr/>
          <p:nvPr/>
        </p:nvSpPr>
        <p:spPr>
          <a:xfrm>
            <a:off x="1552575" y="1508581"/>
            <a:ext cx="133351" cy="120195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cxnSp>
        <p:nvCxnSpPr>
          <p:cNvPr id="4" name="10">
            <a:extLst>
              <a:ext uri="{FF2B5EF4-FFF2-40B4-BE49-F238E27FC236}">
                <a16:creationId xmlns:a16="http://schemas.microsoft.com/office/drawing/2014/main" id="{3FB2C27E-60E5-43F6-8C9C-A7D7917CF1BE}"/>
              </a:ext>
            </a:extLst>
          </p:cNvPr>
          <p:cNvCxnSpPr/>
          <p:nvPr/>
        </p:nvCxnSpPr>
        <p:spPr>
          <a:xfrm>
            <a:off x="1685925" y="1628775"/>
            <a:ext cx="1438275" cy="1378863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12">
            <a:extLst>
              <a:ext uri="{FF2B5EF4-FFF2-40B4-BE49-F238E27FC236}">
                <a16:creationId xmlns:a16="http://schemas.microsoft.com/office/drawing/2014/main" id="{8ABBA896-9A5F-4A0F-8571-30DEEC06CB45}"/>
              </a:ext>
            </a:extLst>
          </p:cNvPr>
          <p:cNvCxnSpPr/>
          <p:nvPr/>
        </p:nvCxnSpPr>
        <p:spPr>
          <a:xfrm flipH="1">
            <a:off x="1576983" y="3170659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" name="14">
            <a:extLst>
              <a:ext uri="{FF2B5EF4-FFF2-40B4-BE49-F238E27FC236}">
                <a16:creationId xmlns:a16="http://schemas.microsoft.com/office/drawing/2014/main" id="{E91DD219-F91D-4B63-ADC2-33C92F127C06}"/>
              </a:ext>
            </a:extLst>
          </p:cNvPr>
          <p:cNvCxnSpPr/>
          <p:nvPr/>
        </p:nvCxnSpPr>
        <p:spPr>
          <a:xfrm>
            <a:off x="1588443" y="4695754"/>
            <a:ext cx="2904007" cy="2162247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16">
            <a:extLst>
              <a:ext uri="{FF2B5EF4-FFF2-40B4-BE49-F238E27FC236}">
                <a16:creationId xmlns:a16="http://schemas.microsoft.com/office/drawing/2014/main" id="{E706FA90-3101-4639-AC64-43EB9F72D7F8}"/>
              </a:ext>
            </a:extLst>
          </p:cNvPr>
          <p:cNvSpPr/>
          <p:nvPr/>
        </p:nvSpPr>
        <p:spPr>
          <a:xfrm>
            <a:off x="1443634" y="4566035"/>
            <a:ext cx="133351" cy="120195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8" name="26">
            <a:extLst>
              <a:ext uri="{FF2B5EF4-FFF2-40B4-BE49-F238E27FC236}">
                <a16:creationId xmlns:a16="http://schemas.microsoft.com/office/drawing/2014/main" id="{6C3160BC-795E-4F7C-B20E-F313BCA393D5}"/>
              </a:ext>
            </a:extLst>
          </p:cNvPr>
          <p:cNvSpPr/>
          <p:nvPr/>
        </p:nvSpPr>
        <p:spPr>
          <a:xfrm>
            <a:off x="-265521" y="-76200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2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9" name="29">
            <a:extLst>
              <a:ext uri="{FF2B5EF4-FFF2-40B4-BE49-F238E27FC236}">
                <a16:creationId xmlns:a16="http://schemas.microsoft.com/office/drawing/2014/main" id="{28B86034-3480-48A0-8BEF-D79F96D03AEC}"/>
              </a:ext>
            </a:extLst>
          </p:cNvPr>
          <p:cNvSpPr/>
          <p:nvPr/>
        </p:nvSpPr>
        <p:spPr>
          <a:xfrm>
            <a:off x="2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10" name="61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1AB8F725-37F8-44AA-8B52-DD768E69B8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49" y="396876"/>
            <a:ext cx="1523365" cy="1489075"/>
          </a:xfrm>
          <a:prstGeom prst="rect">
            <a:avLst/>
          </a:prstGeom>
        </p:spPr>
      </p:pic>
      <p:pic>
        <p:nvPicPr>
          <p:cNvPr id="11" name="62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5AA03FCF-E75A-4C93-B48A-C11D544FD0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4" y="-125095"/>
            <a:ext cx="1796415" cy="1758315"/>
          </a:xfrm>
          <a:prstGeom prst="rect">
            <a:avLst/>
          </a:prstGeom>
        </p:spPr>
      </p:pic>
      <p:pic>
        <p:nvPicPr>
          <p:cNvPr id="12" name="1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0C5615EA-22CA-4CC9-9ED9-E406E187BF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1" cy="234442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4B119D1-CE98-45D7-A2C7-53F28CFA0EC1}"/>
              </a:ext>
            </a:extLst>
          </p:cNvPr>
          <p:cNvGrpSpPr/>
          <p:nvPr/>
        </p:nvGrpSpPr>
        <p:grpSpPr>
          <a:xfrm>
            <a:off x="156835" y="1993081"/>
            <a:ext cx="2109019" cy="2109019"/>
            <a:chOff x="156834" y="1993081"/>
            <a:chExt cx="2109019" cy="21090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FE96B0C-271F-4D05-A541-EC20E453866E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5821FB-F059-41EB-8CCC-87E888CDEF96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23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lang="zh-CN" alt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6" name="2">
            <a:extLst>
              <a:ext uri="{FF2B5EF4-FFF2-40B4-BE49-F238E27FC236}">
                <a16:creationId xmlns:a16="http://schemas.microsoft.com/office/drawing/2014/main" id="{5E4A50F7-93F9-4BAF-B829-41AEF92BE8F7}"/>
              </a:ext>
            </a:extLst>
          </p:cNvPr>
          <p:cNvSpPr/>
          <p:nvPr/>
        </p:nvSpPr>
        <p:spPr>
          <a:xfrm>
            <a:off x="2265853" y="238945"/>
            <a:ext cx="9926147" cy="6278815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BA9435F-6CA1-4735-A15A-ACF3DD3CC984}"/>
              </a:ext>
            </a:extLst>
          </p:cNvPr>
          <p:cNvGrpSpPr/>
          <p:nvPr/>
        </p:nvGrpSpPr>
        <p:grpSpPr>
          <a:xfrm>
            <a:off x="2539041" y="943552"/>
            <a:ext cx="9366929" cy="1798189"/>
            <a:chOff x="156834" y="1993081"/>
            <a:chExt cx="2145255" cy="2109019"/>
          </a:xfrm>
        </p:grpSpPr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2C6C77A2-1013-459B-8D8D-A64C383B7EB6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7CF9620-D992-4C2D-B5B2-D59B6A00ED8C}"/>
                </a:ext>
              </a:extLst>
            </p:cNvPr>
            <p:cNvSpPr txBox="1"/>
            <p:nvPr/>
          </p:nvSpPr>
          <p:spPr>
            <a:xfrm>
              <a:off x="290850" y="2133622"/>
              <a:ext cx="2011239" cy="75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323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Nam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FFBA337-EBB1-4799-88BC-12C5A33CAC95}"/>
              </a:ext>
            </a:extLst>
          </p:cNvPr>
          <p:cNvGrpSpPr/>
          <p:nvPr/>
        </p:nvGrpSpPr>
        <p:grpSpPr>
          <a:xfrm>
            <a:off x="2265853" y="2746167"/>
            <a:ext cx="9933699" cy="1719071"/>
            <a:chOff x="156834" y="1993082"/>
            <a:chExt cx="2239777" cy="2109019"/>
          </a:xfrm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09A04A2C-7E5D-460F-ABF0-0874BF5113DB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0912EF0-9CCB-4D2E-883E-0DC9BAC1FBA0}"/>
                </a:ext>
              </a:extLst>
            </p:cNvPr>
            <p:cNvSpPr txBox="1"/>
            <p:nvPr/>
          </p:nvSpPr>
          <p:spPr>
            <a:xfrm>
              <a:off x="287592" y="2317274"/>
              <a:ext cx="2109019" cy="792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23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b.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Hồi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đầu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năm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Nam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học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gì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</a:p>
          </p:txBody>
        </p:sp>
      </p:grpSp>
      <p:sp>
        <p:nvSpPr>
          <p:cNvPr id="23" name="Hexagon 22">
            <a:extLst>
              <a:ext uri="{FF2B5EF4-FFF2-40B4-BE49-F238E27FC236}">
                <a16:creationId xmlns:a16="http://schemas.microsoft.com/office/drawing/2014/main" id="{D1DD5073-A043-4966-953C-1FD0CC3A423A}"/>
              </a:ext>
            </a:extLst>
          </p:cNvPr>
          <p:cNvSpPr/>
          <p:nvPr/>
        </p:nvSpPr>
        <p:spPr>
          <a:xfrm>
            <a:off x="2487647" y="4575926"/>
            <a:ext cx="9685141" cy="1719071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4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A72707-EBB6-4CFB-BAAC-867C78BCBAB2}"/>
              </a:ext>
            </a:extLst>
          </p:cNvPr>
          <p:cNvSpPr txBox="1"/>
          <p:nvPr/>
        </p:nvSpPr>
        <p:spPr>
          <a:xfrm>
            <a:off x="2729585" y="4586826"/>
            <a:ext cx="9353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23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c.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Bây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Nam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biết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làm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  <a:endParaRPr lang="zh-CN" alt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EBDB2E-10CF-4252-AA07-D060DCDF28F4}"/>
              </a:ext>
            </a:extLst>
          </p:cNvPr>
          <p:cNvSpPr txBox="1"/>
          <p:nvPr/>
        </p:nvSpPr>
        <p:spPr>
          <a:xfrm>
            <a:off x="3283028" y="1842646"/>
            <a:ext cx="7745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23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1.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545007-9D49-4C5A-9021-1C11F918BFFE}"/>
              </a:ext>
            </a:extLst>
          </p:cNvPr>
          <p:cNvSpPr txBox="1"/>
          <p:nvPr/>
        </p:nvSpPr>
        <p:spPr>
          <a:xfrm>
            <a:off x="3426247" y="3569466"/>
            <a:ext cx="641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23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Nam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học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chữ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cái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CE2C72-8B92-4079-9680-88E685762A3F}"/>
              </a:ext>
            </a:extLst>
          </p:cNvPr>
          <p:cNvSpPr txBox="1"/>
          <p:nvPr/>
        </p:nvSpPr>
        <p:spPr>
          <a:xfrm>
            <a:off x="5469875" y="308472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940F9F-71DB-4DE3-B514-A14D152A5251}"/>
              </a:ext>
            </a:extLst>
          </p:cNvPr>
          <p:cNvSpPr txBox="1"/>
          <p:nvPr/>
        </p:nvSpPr>
        <p:spPr>
          <a:xfrm>
            <a:off x="3256592" y="5426954"/>
            <a:ext cx="754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23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Nam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biết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truyện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tranh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làm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Toán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844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60FE269E-CC41-434B-9172-922229192D4E}"/>
              </a:ext>
            </a:extLst>
          </p:cNvPr>
          <p:cNvSpPr/>
          <p:nvPr/>
        </p:nvSpPr>
        <p:spPr>
          <a:xfrm>
            <a:off x="1726416" y="1209677"/>
            <a:ext cx="9964357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4267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3BF9E1AD-543D-40E0-8244-029C5B849076}"/>
              </a:ext>
            </a:extLst>
          </p:cNvPr>
          <p:cNvSpPr/>
          <p:nvPr/>
        </p:nvSpPr>
        <p:spPr>
          <a:xfrm>
            <a:off x="1929616" y="2399677"/>
            <a:ext cx="50776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8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8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8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8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3225BA5C-9FC7-49D8-B9A6-55795F48EF66}"/>
              </a:ext>
            </a:extLst>
          </p:cNvPr>
          <p:cNvSpPr/>
          <p:nvPr/>
        </p:nvSpPr>
        <p:spPr>
          <a:xfrm>
            <a:off x="5949981" y="2391497"/>
            <a:ext cx="43018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8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8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34E3DD9-A6CA-4CFF-BB29-559A720AF9AD}"/>
              </a:ext>
            </a:extLst>
          </p:cNvPr>
          <p:cNvSpPr/>
          <p:nvPr/>
        </p:nvSpPr>
        <p:spPr>
          <a:xfrm>
            <a:off x="6343671" y="2383317"/>
            <a:ext cx="44611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8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lớp</a:t>
            </a:r>
            <a:r>
              <a:rPr lang="en-US" altLang="zh-CN" sz="8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1.</a:t>
            </a:r>
            <a:endParaRPr lang="zh-CN" altLang="en-US" sz="8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6564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6" grpId="1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967803" y="722446"/>
            <a:ext cx="36904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endParaRPr lang="zh-CN" altLang="en-US" sz="4267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7" b="39157"/>
          <a:stretch>
            <a:fillRect/>
          </a:stretch>
        </p:blipFill>
        <p:spPr>
          <a:xfrm>
            <a:off x="1097831" y="1771291"/>
            <a:ext cx="9766300" cy="3071004"/>
          </a:xfrm>
          <a:prstGeom prst="rect">
            <a:avLst/>
          </a:prstGeom>
        </p:spPr>
      </p:pic>
      <p:pic>
        <p:nvPicPr>
          <p:cNvPr id="8" name="chu 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2691"/>
          <a:stretch>
            <a:fillRect/>
          </a:stretch>
        </p:blipFill>
        <p:spPr>
          <a:xfrm>
            <a:off x="4946819" y="312979"/>
            <a:ext cx="6858000" cy="5987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5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210590" y="1119446"/>
            <a:ext cx="11519295" cy="56107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Ai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                </a:t>
            </a:r>
            <a:endParaRPr lang="zh-CN" altLang="en-US" sz="4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462292" y="127820"/>
            <a:ext cx="5467104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FE0482-E7EC-46DF-9E6D-229410935E96}"/>
              </a:ext>
            </a:extLst>
          </p:cNvPr>
          <p:cNvSpPr txBox="1"/>
          <p:nvPr/>
        </p:nvSpPr>
        <p:spPr>
          <a:xfrm>
            <a:off x="6228845" y="6078364"/>
            <a:ext cx="5752567" cy="779636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40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en-US" sz="40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0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sz="40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altLang="en-US" sz="40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en-US" sz="4000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83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3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DB9F893-9CB0-4558-9BEF-F033FB2DD9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3"/>
            <a:ext cx="12192000" cy="68543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7DAF8A-9F1A-4F05-9177-8AA8C99782F2}"/>
              </a:ext>
            </a:extLst>
          </p:cNvPr>
          <p:cNvSpPr txBox="1"/>
          <p:nvPr/>
        </p:nvSpPr>
        <p:spPr>
          <a:xfrm>
            <a:off x="2708909" y="1291591"/>
            <a:ext cx="8949691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defRPr/>
            </a:pPr>
            <a:r>
              <a:rPr lang="en-US" sz="33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Thứ</a:t>
            </a:r>
            <a:r>
              <a:rPr lang="en-US" sz="3300" b="1" dirty="0">
                <a:solidFill>
                  <a:srgbClr val="FFFF00"/>
                </a:solidFill>
                <a:latin typeface="HP001 4 hàng" panose="020B0603050302020204" pitchFamily="34" charset="0"/>
              </a:rPr>
              <a:t>……..</a:t>
            </a:r>
            <a:r>
              <a:rPr lang="en-US" sz="33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ngày</a:t>
            </a:r>
            <a:r>
              <a:rPr lang="en-US" sz="3300" b="1" dirty="0">
                <a:solidFill>
                  <a:srgbClr val="FFFF00"/>
                </a:solidFill>
                <a:latin typeface="HP001 4 hàng" panose="020B0603050302020204" pitchFamily="34" charset="0"/>
              </a:rPr>
              <a:t>…….</a:t>
            </a:r>
            <a:r>
              <a:rPr lang="en-US" sz="33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tháng</a:t>
            </a:r>
            <a:r>
              <a:rPr lang="en-US" sz="3300" b="1" dirty="0">
                <a:solidFill>
                  <a:srgbClr val="FFFF00"/>
                </a:solidFill>
                <a:latin typeface="HP001 4 hàng" panose="020B0603050302020204" pitchFamily="34" charset="0"/>
              </a:rPr>
              <a:t>…..</a:t>
            </a:r>
            <a:r>
              <a:rPr lang="en-US" sz="33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năm</a:t>
            </a:r>
            <a:r>
              <a:rPr lang="en-US" sz="33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D04E4E-AEFD-443D-9DC3-263DC0DB7630}"/>
              </a:ext>
            </a:extLst>
          </p:cNvPr>
          <p:cNvSpPr txBox="1"/>
          <p:nvPr/>
        </p:nvSpPr>
        <p:spPr>
          <a:xfrm>
            <a:off x="4820920" y="2457701"/>
            <a:ext cx="249428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defRPr/>
            </a:pPr>
            <a:r>
              <a:rPr lang="en-US" sz="36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Tiếng</a:t>
            </a:r>
            <a:r>
              <a:rPr lang="en-US" sz="36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việt</a:t>
            </a:r>
            <a:endParaRPr lang="en-US" sz="36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C9ED0C-4EA8-4998-930D-851769E343FD}"/>
              </a:ext>
            </a:extLst>
          </p:cNvPr>
          <p:cNvSpPr txBox="1"/>
          <p:nvPr/>
        </p:nvSpPr>
        <p:spPr>
          <a:xfrm>
            <a:off x="2848495" y="3669979"/>
            <a:ext cx="82282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defRPr/>
            </a:pP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Bài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 1: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Tôi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là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học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sinh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lớp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03368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5" name="Google Shape;2455;p42"/>
          <p:cNvGrpSpPr/>
          <p:nvPr/>
        </p:nvGrpSpPr>
        <p:grpSpPr>
          <a:xfrm>
            <a:off x="1857832" y="-117098"/>
            <a:ext cx="8475761" cy="7820588"/>
            <a:chOff x="1386777" y="0"/>
            <a:chExt cx="5937071" cy="5477625"/>
          </a:xfrm>
        </p:grpSpPr>
        <p:sp>
          <p:nvSpPr>
            <p:cNvPr id="2456" name="Google Shape;2456;p42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42"/>
            <p:cNvSpPr/>
            <p:nvPr/>
          </p:nvSpPr>
          <p:spPr>
            <a:xfrm rot="-9519831">
              <a:off x="1571650" y="2212967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42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63" name="Google Shape;2463;p42"/>
          <p:cNvGrpSpPr/>
          <p:nvPr/>
        </p:nvGrpSpPr>
        <p:grpSpPr>
          <a:xfrm>
            <a:off x="1613127" y="3983560"/>
            <a:ext cx="1501908" cy="1610337"/>
            <a:chOff x="1721175" y="2665325"/>
            <a:chExt cx="809625" cy="868075"/>
          </a:xfrm>
        </p:grpSpPr>
        <p:sp>
          <p:nvSpPr>
            <p:cNvPr id="2464" name="Google Shape;2464;p4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4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4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4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4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4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D2A3E9C-CD14-401C-B213-6B496D82C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035" y="2216232"/>
            <a:ext cx="5816088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Chúng em là học sinh lớp 1- Bộ sách Cánh Diều_v720P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id="{6656D769-16AA-4BA2-9429-DB12896462F4}"/>
              </a:ext>
            </a:extLst>
          </p:cNvPr>
          <p:cNvSpPr/>
          <p:nvPr/>
        </p:nvSpPr>
        <p:spPr>
          <a:xfrm>
            <a:off x="511884" y="1389153"/>
            <a:ext cx="11340861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4267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4267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267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267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267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267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267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267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4267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267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4267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4267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4267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267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4267" b="1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BD2EBC-DFAE-43CF-BA61-9411FD6F0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957" y="2752867"/>
            <a:ext cx="7378400" cy="334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3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29443" y="-1474449"/>
            <a:ext cx="812800" cy="812800"/>
          </a:xfrm>
          <a:prstGeom prst="rect">
            <a:avLst/>
          </a:prstGeom>
        </p:spPr>
      </p:pic>
      <p:pic>
        <p:nvPicPr>
          <p:cNvPr id="4" name="[Đọc_ Tôi là học sinh lớp 1_HTS">
            <a:hlinkClick r:id="" action="ppaction://media"/>
            <a:extLst>
              <a:ext uri="{FF2B5EF4-FFF2-40B4-BE49-F238E27FC236}">
                <a16:creationId xmlns:a16="http://schemas.microsoft.com/office/drawing/2014/main" id="{04A7B17C-B39D-4193-9F7E-DBDE0816D64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303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37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9012210-1B71-401E-8738-A1B68370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987335" y="2758299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0B9FDA2-2FF2-47D9-A56C-DC0284AE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833498" y="2758299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1623C8-2787-4682-8BC6-CCA48EE78006}"/>
              </a:ext>
            </a:extLst>
          </p:cNvPr>
          <p:cNvSpPr/>
          <p:nvPr/>
        </p:nvSpPr>
        <p:spPr>
          <a:xfrm>
            <a:off x="1525164" y="192241"/>
            <a:ext cx="2250936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40">
              <a:defRPr/>
            </a:pPr>
            <a:r>
              <a:rPr lang="en-US" altLang="zh-CN" sz="4267" b="1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267" b="1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267" b="1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zh-CN" altLang="en-US" sz="4267" b="1" kern="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id="{A3C68E89-3F6C-4A9A-90FD-D47852828C05}"/>
              </a:ext>
            </a:extLst>
          </p:cNvPr>
          <p:cNvSpPr/>
          <p:nvPr/>
        </p:nvSpPr>
        <p:spPr>
          <a:xfrm>
            <a:off x="877655" y="2659859"/>
            <a:ext cx="2776828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r>
              <a:rPr lang="en-US" altLang="zh-CN" sz="48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lang="zh-CN" altLang="en-US" sz="4800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Wave 16">
            <a:extLst>
              <a:ext uri="{FF2B5EF4-FFF2-40B4-BE49-F238E27FC236}">
                <a16:creationId xmlns:a16="http://schemas.microsoft.com/office/drawing/2014/main" id="{E551296E-E127-417D-8EB6-5FC177759099}"/>
              </a:ext>
            </a:extLst>
          </p:cNvPr>
          <p:cNvSpPr/>
          <p:nvPr/>
        </p:nvSpPr>
        <p:spPr>
          <a:xfrm>
            <a:off x="8103643" y="2659858"/>
            <a:ext cx="3407501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r>
              <a:rPr lang="en-US" altLang="zh-CN" sz="4267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lang="zh-CN" altLang="en-US" sz="4267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Wave 17">
            <a:extLst>
              <a:ext uri="{FF2B5EF4-FFF2-40B4-BE49-F238E27FC236}">
                <a16:creationId xmlns:a16="http://schemas.microsoft.com/office/drawing/2014/main" id="{F0D50AAA-5C35-4609-B8B9-E88169C94306}"/>
              </a:ext>
            </a:extLst>
          </p:cNvPr>
          <p:cNvSpPr/>
          <p:nvPr/>
        </p:nvSpPr>
        <p:spPr>
          <a:xfrm>
            <a:off x="4187026" y="4678354"/>
            <a:ext cx="3603665" cy="1311831"/>
          </a:xfrm>
          <a:prstGeom prst="wave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r>
              <a:rPr lang="en-US" altLang="zh-CN" sz="4800" b="1" kern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lang="zh-CN" altLang="en-US" sz="4800" b="1" kern="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Kí hiệu - Khám phá &amp; Luyện tập">
            <a:extLst>
              <a:ext uri="{FF2B5EF4-FFF2-40B4-BE49-F238E27FC236}">
                <a16:creationId xmlns:a16="http://schemas.microsoft.com/office/drawing/2014/main" id="{ED3C9CB1-35A9-4AA5-A859-DE3969B641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141" y="89333"/>
            <a:ext cx="851896" cy="851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7630AC-F066-4682-8426-4E2FAC1D79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4"/>
          <a:stretch/>
        </p:blipFill>
        <p:spPr>
          <a:xfrm>
            <a:off x="5037085" y="2478316"/>
            <a:ext cx="1903547" cy="19013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64B2578B-8D26-46EA-A4A8-E67980151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4706" y="782288"/>
            <a:ext cx="8043245" cy="77235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17D24BC-943A-4E46-82AE-3AEE339A5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5031CBF-EB59-4C82-A597-048FDBF02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756197">
            <a:off x="-152219" y="5142973"/>
            <a:ext cx="2334971" cy="14022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CA3C8AE-12F0-41CC-86D2-5D06E3C62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71273">
            <a:off x="9880780" y="5272339"/>
            <a:ext cx="2334971" cy="1402203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B6D9C0DC-8917-4292-9BB5-5DF433C410AE}"/>
              </a:ext>
            </a:extLst>
          </p:cNvPr>
          <p:cNvGrpSpPr/>
          <p:nvPr/>
        </p:nvGrpSpPr>
        <p:grpSpPr>
          <a:xfrm>
            <a:off x="1924050" y="5021935"/>
            <a:ext cx="8362951" cy="2426616"/>
            <a:chOff x="6296269" y="5376694"/>
            <a:chExt cx="5968501" cy="1531158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717D9E96-CC52-4545-A807-6134C7F61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C952FE3-3347-41D2-8A36-E21E22882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8B589CD8-8EE7-4081-BDDA-901F0D533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BF19F1C-073E-41A1-91A4-164B9D31D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E122E54A-5B63-458A-B313-D22130624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53" name="图片 52">
            <a:extLst>
              <a:ext uri="{FF2B5EF4-FFF2-40B4-BE49-F238E27FC236}">
                <a16:creationId xmlns:a16="http://schemas.microsoft.com/office/drawing/2014/main" id="{0D8A8611-9CCD-43B4-B1E2-573519EE50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36257" y="544317"/>
            <a:ext cx="2965159" cy="1206543"/>
          </a:xfrm>
          <a:prstGeom prst="rect">
            <a:avLst/>
          </a:prstGeom>
        </p:spPr>
      </p:pic>
      <p:grpSp>
        <p:nvGrpSpPr>
          <p:cNvPr id="54" name="组合 53">
            <a:extLst>
              <a:ext uri="{FF2B5EF4-FFF2-40B4-BE49-F238E27FC236}">
                <a16:creationId xmlns:a16="http://schemas.microsoft.com/office/drawing/2014/main" id="{A7647434-A8D2-41EC-AAF2-377B07261257}"/>
              </a:ext>
            </a:extLst>
          </p:cNvPr>
          <p:cNvGrpSpPr/>
          <p:nvPr/>
        </p:nvGrpSpPr>
        <p:grpSpPr>
          <a:xfrm>
            <a:off x="10618589" y="782288"/>
            <a:ext cx="2718491" cy="1345749"/>
            <a:chOff x="10618590" y="782288"/>
            <a:chExt cx="2718490" cy="1345749"/>
          </a:xfrm>
        </p:grpSpPr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AAA5A2CC-8371-46A0-8809-4DCDC14EB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7D8D32E3-F6B0-4B03-82D4-274F97EC3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2638917" y="2890060"/>
            <a:ext cx="7208728" cy="1464231"/>
          </a:xfrm>
          <a:prstGeom prst="roundRect">
            <a:avLst/>
          </a:prstGeom>
          <a:noFill/>
          <a:ln w="57150">
            <a:noFill/>
            <a:miter lim="800000"/>
          </a:ln>
          <a:effectLst/>
        </p:spPr>
        <p:txBody>
          <a:bodyPr wrap="square" rtlCol="0">
            <a:spAutoFit/>
          </a:bodyPr>
          <a:lstStyle/>
          <a:p>
            <a:pPr marL="685783" indent="-685783" algn="just" defTabSz="914377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40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</a:t>
            </a:r>
            <a:r>
              <a:rPr lang="en-US" sz="4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ý g</a:t>
            </a:r>
            <a:r>
              <a:rPr lang="vi-VN" sz="4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iọng đọc biểu lộ sự sôi nổi , vui vẻ và hào hứng </a:t>
            </a:r>
            <a:endParaRPr lang="en-US" sz="40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129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B6344"/>
      </a:accent1>
      <a:accent2>
        <a:srgbClr val="FFB19E"/>
      </a:accent2>
      <a:accent3>
        <a:srgbClr val="F7D79F"/>
      </a:accent3>
      <a:accent4>
        <a:srgbClr val="C2A256"/>
      </a:accent4>
      <a:accent5>
        <a:srgbClr val="637357"/>
      </a:accent5>
      <a:accent6>
        <a:srgbClr val="FFDEDE"/>
      </a:accent6>
      <a:hlink>
        <a:srgbClr val="4C63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1210</Words>
  <Application>Microsoft Office PowerPoint</Application>
  <PresentationFormat>Widescreen</PresentationFormat>
  <Paragraphs>120</Paragraphs>
  <Slides>28</Slides>
  <Notes>20</Notes>
  <HiddenSlides>0</HiddenSlides>
  <MMClips>6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28</vt:i4>
      </vt:variant>
    </vt:vector>
  </HeadingPairs>
  <TitlesOfParts>
    <vt:vector size="55" baseType="lpstr">
      <vt:lpstr>#9Slide02 Noi dung dai</vt:lpstr>
      <vt:lpstr>#9Slide02 Tieu de dai</vt:lpstr>
      <vt:lpstr>Arial-Rounded</vt:lpstr>
      <vt:lpstr>等线</vt:lpstr>
      <vt:lpstr>等线 Light</vt:lpstr>
      <vt:lpstr>DFPOP1-W9</vt:lpstr>
      <vt:lpstr>HL Hoctro</vt:lpstr>
      <vt:lpstr>HP001 5 hàng</vt:lpstr>
      <vt:lpstr>inpin heiti</vt:lpstr>
      <vt:lpstr>Knewave</vt:lpstr>
      <vt:lpstr>华康少女文字W5(P)</vt:lpstr>
      <vt:lpstr>Arial</vt:lpstr>
      <vt:lpstr>Barlow Semi Condensed</vt:lpstr>
      <vt:lpstr>Calibri</vt:lpstr>
      <vt:lpstr>Calibri Light</vt:lpstr>
      <vt:lpstr>HP001 4 hàng</vt:lpstr>
      <vt:lpstr>Times New Roman</vt:lpstr>
      <vt:lpstr>1_Office 主题​​</vt:lpstr>
      <vt:lpstr>Simple Light</vt:lpstr>
      <vt:lpstr>4_Office Theme</vt:lpstr>
      <vt:lpstr>Office 主题</vt:lpstr>
      <vt:lpstr>4_Office 主题</vt:lpstr>
      <vt:lpstr>2_Office 主题​​</vt:lpstr>
      <vt:lpstr>5_Office Theme</vt:lpstr>
      <vt:lpstr>2_Office 主题</vt:lpstr>
      <vt:lpstr>6_Office Theme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Cảnh Nguyễn</cp:lastModifiedBy>
  <cp:revision>18</cp:revision>
  <dcterms:created xsi:type="dcterms:W3CDTF">2021-10-24T10:21:26Z</dcterms:created>
  <dcterms:modified xsi:type="dcterms:W3CDTF">2026-05-31T10:19:20Z</dcterms:modified>
</cp:coreProperties>
</file>