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50" r:id="rId2"/>
    <p:sldMasterId id="2147483656" r:id="rId3"/>
    <p:sldMasterId id="2147483665" r:id="rId4"/>
  </p:sldMasterIdLst>
  <p:notesMasterIdLst>
    <p:notesMasterId r:id="rId26"/>
  </p:notesMasterIdLst>
  <p:sldIdLst>
    <p:sldId id="286" r:id="rId5"/>
    <p:sldId id="313" r:id="rId6"/>
    <p:sldId id="347" r:id="rId7"/>
    <p:sldId id="295" r:id="rId8"/>
    <p:sldId id="314" r:id="rId9"/>
    <p:sldId id="315" r:id="rId10"/>
    <p:sldId id="285" r:id="rId11"/>
    <p:sldId id="284" r:id="rId12"/>
    <p:sldId id="316" r:id="rId13"/>
    <p:sldId id="317" r:id="rId14"/>
    <p:sldId id="306" r:id="rId15"/>
    <p:sldId id="318" r:id="rId16"/>
    <p:sldId id="301" r:id="rId17"/>
    <p:sldId id="319" r:id="rId18"/>
    <p:sldId id="2007577125" r:id="rId19"/>
    <p:sldId id="309" r:id="rId20"/>
    <p:sldId id="269" r:id="rId21"/>
    <p:sldId id="2007577127" r:id="rId22"/>
    <p:sldId id="2007577128" r:id="rId23"/>
    <p:sldId id="296" r:id="rId24"/>
    <p:sldId id="312" r:id="rId25"/>
  </p:sldIdLst>
  <p:sldSz cx="12192000" cy="6858000"/>
  <p:notesSz cx="6858000" cy="9144000"/>
  <p:embeddedFontLst>
    <p:embeddedFont>
      <p:font typeface="等线" panose="02010600030101010101" pitchFamily="2" charset="-122"/>
      <p:regular r:id="rId27"/>
    </p:embeddedFont>
    <p:embeddedFont>
      <p:font typeface="仓耳玄三M W05" panose="020B0604020202020204" charset="-122"/>
      <p:regular r:id="rId28"/>
    </p:embeddedFont>
    <p:embeddedFont>
      <p:font typeface="Arial-Rounded" panose="020B0500000000000000" pitchFamily="34" charset="0"/>
      <p:regular r:id="rId29"/>
    </p:embeddedFont>
    <p:embeddedFont>
      <p:font typeface="Barlow Semi Condensed" panose="00000506000000000000" pitchFamily="2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libri Light" panose="020F0302020204030204" pitchFamily="34" charset="0"/>
      <p:regular r:id="rId38"/>
      <p:italic r:id="rId39"/>
    </p:embeddedFont>
    <p:embeddedFont>
      <p:font typeface="HP001 4 hàng" panose="020B0603050302020204" pitchFamily="34" charset="0"/>
      <p:regular r:id="rId40"/>
      <p:bold r:id="rId41"/>
    </p:embeddedFont>
    <p:embeddedFont>
      <p:font typeface="Impact" panose="020B0806030902050204" pitchFamily="34" charset="0"/>
      <p:regular r:id="rId42"/>
    </p:embeddedFont>
    <p:embeddedFont>
      <p:font typeface="UVN Banh Mi" pitchFamily="2" charset="0"/>
      <p:regular r:id="rId43"/>
    </p:embeddedFont>
  </p:embeddedFontLst>
  <p:custDataLst>
    <p:tags r:id="rId4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4DB"/>
    <a:srgbClr val="E7456A"/>
    <a:srgbClr val="FFD268"/>
    <a:srgbClr val="E7F6FF"/>
    <a:srgbClr val="CDBF97"/>
    <a:srgbClr val="8D7545"/>
    <a:srgbClr val="ECE8E5"/>
    <a:srgbClr val="E4CBCB"/>
    <a:srgbClr val="A88755"/>
    <a:srgbClr val="1F20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137" autoAdjust="0"/>
    <p:restoredTop sz="94660"/>
  </p:normalViewPr>
  <p:slideViewPr>
    <p:cSldViewPr snapToGrid="0">
      <p:cViewPr varScale="1">
        <p:scale>
          <a:sx n="67" d="100"/>
          <a:sy n="67" d="100"/>
        </p:scale>
        <p:origin x="40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font" Target="fonts/font8.fntdata"/><Relationship Id="rId42" Type="http://schemas.openxmlformats.org/officeDocument/2006/relationships/font" Target="fonts/font16.fntdata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41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4" Type="http://schemas.openxmlformats.org/officeDocument/2006/relationships/tags" Target="tags/tag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font" Target="fonts/font17.fntdata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77D22-AD28-43FC-8EB4-B134A7D334C3}" type="datetimeFigureOut">
              <a:rPr lang="zh-CN" altLang="en-US" smtClean="0"/>
              <a:t>2024/3/18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8C8EFA-96ED-4A18-B46D-8BDC030E3A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364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06FE14-5799-432E-A75F-B46B17A2E64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9999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2" name="Google Shape;2452;gab98393b64_0_5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3" name="Google Shape;2453;gab98393b64_0_5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1575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C663D58F-F6A0-4EA3-BFB5-4642485F75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528" y="-297"/>
            <a:ext cx="12193057" cy="6858594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98CD8127-072B-44C9-ABE8-9BC4AB287A3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79566" y="-4365566"/>
            <a:ext cx="9182100" cy="15881232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931AE1AF-6B20-4CE0-B6FA-B23D537947C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4363" y="98277"/>
            <a:ext cx="1049338" cy="98850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9B37BB5-2650-4467-ABB7-31E9CA48D4D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62" y="0"/>
            <a:ext cx="1181100" cy="164782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F048B97-1CDA-4F65-837F-F768C8EAF4C5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29531"/>
            <a:ext cx="2476500" cy="1328766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E9B10E7-A5D5-4AAF-9A24-86B84EF4F8F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4700" y="5414688"/>
            <a:ext cx="2527300" cy="1462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90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0" y="-44171"/>
            <a:ext cx="12192000" cy="690217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 rot="21197718">
            <a:off x="-1047625" y="-106047"/>
            <a:ext cx="14287248" cy="71436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 cstate="screen"/>
          <a:stretch>
            <a:fillRect/>
          </a:stretch>
        </p:blipFill>
        <p:spPr>
          <a:xfrm>
            <a:off x="10095802" y="644691"/>
            <a:ext cx="1743460" cy="80186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5" cstate="screen"/>
          <a:stretch>
            <a:fillRect/>
          </a:stretch>
        </p:blipFill>
        <p:spPr>
          <a:xfrm>
            <a:off x="-82549" y="59025"/>
            <a:ext cx="2534828" cy="104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32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558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333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2024/3/18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85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2024/3/18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37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solidFill>
          <a:schemeClr val="accent6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1110032" y="-410467"/>
            <a:ext cx="5430891" cy="3440565"/>
          </a:xfrm>
          <a:custGeom>
            <a:avLst/>
            <a:gdLst/>
            <a:ahLst/>
            <a:cxnLst/>
            <a:rect l="l" t="t" r="r" b="b"/>
            <a:pathLst>
              <a:path w="77074" h="68148" extrusionOk="0">
                <a:moveTo>
                  <a:pt x="47214" y="1"/>
                </a:moveTo>
                <a:cubicBezTo>
                  <a:pt x="42852" y="1"/>
                  <a:pt x="38491" y="193"/>
                  <a:pt x="34129" y="379"/>
                </a:cubicBezTo>
                <a:cubicBezTo>
                  <a:pt x="26754" y="775"/>
                  <a:pt x="19007" y="1263"/>
                  <a:pt x="13098" y="5520"/>
                </a:cubicBezTo>
                <a:cubicBezTo>
                  <a:pt x="5816" y="10662"/>
                  <a:pt x="3118" y="20153"/>
                  <a:pt x="1745" y="28970"/>
                </a:cubicBezTo>
                <a:cubicBezTo>
                  <a:pt x="396" y="38090"/>
                  <a:pt x="0" y="47395"/>
                  <a:pt x="582" y="56608"/>
                </a:cubicBezTo>
                <a:cubicBezTo>
                  <a:pt x="675" y="58748"/>
                  <a:pt x="1466" y="67937"/>
                  <a:pt x="4746" y="68147"/>
                </a:cubicBezTo>
                <a:cubicBezTo>
                  <a:pt x="4756" y="68147"/>
                  <a:pt x="4766" y="68147"/>
                  <a:pt x="4776" y="68147"/>
                </a:cubicBezTo>
                <a:cubicBezTo>
                  <a:pt x="6359" y="68147"/>
                  <a:pt x="10696" y="60766"/>
                  <a:pt x="13470" y="59795"/>
                </a:cubicBezTo>
                <a:cubicBezTo>
                  <a:pt x="15586" y="59111"/>
                  <a:pt x="17785" y="58889"/>
                  <a:pt x="19992" y="58889"/>
                </a:cubicBezTo>
                <a:cubicBezTo>
                  <a:pt x="21836" y="58889"/>
                  <a:pt x="23686" y="59044"/>
                  <a:pt x="25498" y="59213"/>
                </a:cubicBezTo>
                <a:cubicBezTo>
                  <a:pt x="27665" y="59424"/>
                  <a:pt x="29833" y="59661"/>
                  <a:pt x="31972" y="59661"/>
                </a:cubicBezTo>
                <a:cubicBezTo>
                  <a:pt x="33851" y="59661"/>
                  <a:pt x="35708" y="59478"/>
                  <a:pt x="37525" y="58934"/>
                </a:cubicBezTo>
                <a:cubicBezTo>
                  <a:pt x="42946" y="57282"/>
                  <a:pt x="47203" y="52350"/>
                  <a:pt x="48087" y="46721"/>
                </a:cubicBezTo>
                <a:cubicBezTo>
                  <a:pt x="48668" y="43138"/>
                  <a:pt x="47901" y="39346"/>
                  <a:pt x="49157" y="36066"/>
                </a:cubicBezTo>
                <a:cubicBezTo>
                  <a:pt x="51274" y="30343"/>
                  <a:pt x="57881" y="28016"/>
                  <a:pt x="63604" y="25969"/>
                </a:cubicBezTo>
                <a:cubicBezTo>
                  <a:pt x="69420" y="24038"/>
                  <a:pt x="75817" y="20642"/>
                  <a:pt x="76585" y="14640"/>
                </a:cubicBezTo>
                <a:cubicBezTo>
                  <a:pt x="77074" y="10662"/>
                  <a:pt x="74654" y="6777"/>
                  <a:pt x="71444" y="4543"/>
                </a:cubicBezTo>
                <a:cubicBezTo>
                  <a:pt x="68140" y="2333"/>
                  <a:pt x="64185" y="1356"/>
                  <a:pt x="60300" y="775"/>
                </a:cubicBezTo>
                <a:cubicBezTo>
                  <a:pt x="55938" y="193"/>
                  <a:pt x="51576" y="1"/>
                  <a:pt x="47214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10" name="Google Shape;10;p2"/>
          <p:cNvSpPr/>
          <p:nvPr/>
        </p:nvSpPr>
        <p:spPr>
          <a:xfrm flipH="1">
            <a:off x="-1110037" y="4396102"/>
            <a:ext cx="5282072" cy="3440503"/>
          </a:xfrm>
          <a:custGeom>
            <a:avLst/>
            <a:gdLst/>
            <a:ahLst/>
            <a:cxnLst/>
            <a:rect l="l" t="t" r="r" b="b"/>
            <a:pathLst>
              <a:path w="136676" h="62189" extrusionOk="0">
                <a:moveTo>
                  <a:pt x="115053" y="1"/>
                </a:moveTo>
                <a:cubicBezTo>
                  <a:pt x="109301" y="1"/>
                  <a:pt x="103535" y="2453"/>
                  <a:pt x="98779" y="5873"/>
                </a:cubicBezTo>
                <a:cubicBezTo>
                  <a:pt x="92567" y="10316"/>
                  <a:pt x="87635" y="16342"/>
                  <a:pt x="82192" y="21669"/>
                </a:cubicBezTo>
                <a:cubicBezTo>
                  <a:pt x="76771" y="27089"/>
                  <a:pt x="70467" y="32045"/>
                  <a:pt x="62906" y="33394"/>
                </a:cubicBezTo>
                <a:cubicBezTo>
                  <a:pt x="61199" y="33725"/>
                  <a:pt x="59492" y="33864"/>
                  <a:pt x="57783" y="33864"/>
                </a:cubicBezTo>
                <a:cubicBezTo>
                  <a:pt x="50478" y="33864"/>
                  <a:pt x="43152" y="31318"/>
                  <a:pt x="35780" y="30300"/>
                </a:cubicBezTo>
                <a:cubicBezTo>
                  <a:pt x="33808" y="30038"/>
                  <a:pt x="31800" y="29897"/>
                  <a:pt x="29791" y="29897"/>
                </a:cubicBezTo>
                <a:cubicBezTo>
                  <a:pt x="23600" y="29897"/>
                  <a:pt x="17390" y="31232"/>
                  <a:pt x="12121" y="34464"/>
                </a:cubicBezTo>
                <a:cubicBezTo>
                  <a:pt x="4071" y="39396"/>
                  <a:pt x="2327" y="46864"/>
                  <a:pt x="0" y="55192"/>
                </a:cubicBezTo>
                <a:cubicBezTo>
                  <a:pt x="7166" y="57728"/>
                  <a:pt x="16587" y="57635"/>
                  <a:pt x="24241" y="58403"/>
                </a:cubicBezTo>
                <a:cubicBezTo>
                  <a:pt x="32756" y="59263"/>
                  <a:pt x="41201" y="60054"/>
                  <a:pt x="49738" y="60636"/>
                </a:cubicBezTo>
                <a:cubicBezTo>
                  <a:pt x="64803" y="61688"/>
                  <a:pt x="79962" y="62188"/>
                  <a:pt x="95130" y="62188"/>
                </a:cubicBezTo>
                <a:cubicBezTo>
                  <a:pt x="96734" y="62188"/>
                  <a:pt x="98338" y="62182"/>
                  <a:pt x="99942" y="62171"/>
                </a:cubicBezTo>
                <a:cubicBezTo>
                  <a:pt x="105665" y="62171"/>
                  <a:pt x="111667" y="61985"/>
                  <a:pt x="116901" y="59566"/>
                </a:cubicBezTo>
                <a:cubicBezTo>
                  <a:pt x="124555" y="56076"/>
                  <a:pt x="129510" y="48329"/>
                  <a:pt x="132511" y="40466"/>
                </a:cubicBezTo>
                <a:cubicBezTo>
                  <a:pt x="135233" y="33208"/>
                  <a:pt x="136676" y="25159"/>
                  <a:pt x="134931" y="17505"/>
                </a:cubicBezTo>
                <a:cubicBezTo>
                  <a:pt x="133186" y="9944"/>
                  <a:pt x="127765" y="2849"/>
                  <a:pt x="120298" y="732"/>
                </a:cubicBezTo>
                <a:cubicBezTo>
                  <a:pt x="118570" y="230"/>
                  <a:pt x="116812" y="1"/>
                  <a:pt x="11505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11" name="Google Shape;11;p2"/>
          <p:cNvSpPr/>
          <p:nvPr/>
        </p:nvSpPr>
        <p:spPr>
          <a:xfrm>
            <a:off x="7664036" y="-304798"/>
            <a:ext cx="5430945" cy="3257932"/>
          </a:xfrm>
          <a:custGeom>
            <a:avLst/>
            <a:gdLst/>
            <a:ahLst/>
            <a:cxnLst/>
            <a:rect l="l" t="t" r="r" b="b"/>
            <a:pathLst>
              <a:path w="95174" h="67452" extrusionOk="0">
                <a:moveTo>
                  <a:pt x="18389" y="0"/>
                </a:moveTo>
                <a:cubicBezTo>
                  <a:pt x="15830" y="0"/>
                  <a:pt x="13294" y="233"/>
                  <a:pt x="10842" y="956"/>
                </a:cubicBezTo>
                <a:cubicBezTo>
                  <a:pt x="6189" y="2305"/>
                  <a:pt x="1839" y="5795"/>
                  <a:pt x="862" y="10541"/>
                </a:cubicBezTo>
                <a:cubicBezTo>
                  <a:pt x="1" y="14798"/>
                  <a:pt x="2025" y="19358"/>
                  <a:pt x="5421" y="22266"/>
                </a:cubicBezTo>
                <a:cubicBezTo>
                  <a:pt x="8725" y="25081"/>
                  <a:pt x="12982" y="26546"/>
                  <a:pt x="17332" y="27314"/>
                </a:cubicBezTo>
                <a:cubicBezTo>
                  <a:pt x="24312" y="28570"/>
                  <a:pt x="32175" y="28477"/>
                  <a:pt x="37223" y="33409"/>
                </a:cubicBezTo>
                <a:cubicBezTo>
                  <a:pt x="41573" y="37690"/>
                  <a:pt x="42248" y="44366"/>
                  <a:pt x="43993" y="50182"/>
                </a:cubicBezTo>
                <a:cubicBezTo>
                  <a:pt x="45249" y="54556"/>
                  <a:pt x="47482" y="58813"/>
                  <a:pt x="51065" y="61535"/>
                </a:cubicBezTo>
                <a:cubicBezTo>
                  <a:pt x="53099" y="62968"/>
                  <a:pt x="55653" y="63788"/>
                  <a:pt x="58136" y="63788"/>
                </a:cubicBezTo>
                <a:cubicBezTo>
                  <a:pt x="60169" y="63788"/>
                  <a:pt x="62154" y="63238"/>
                  <a:pt x="63767" y="62024"/>
                </a:cubicBezTo>
                <a:cubicBezTo>
                  <a:pt x="66000" y="60279"/>
                  <a:pt x="67350" y="57464"/>
                  <a:pt x="70072" y="56673"/>
                </a:cubicBezTo>
                <a:cubicBezTo>
                  <a:pt x="70511" y="56550"/>
                  <a:pt x="70949" y="56492"/>
                  <a:pt x="71383" y="56492"/>
                </a:cubicBezTo>
                <a:cubicBezTo>
                  <a:pt x="74304" y="56492"/>
                  <a:pt x="77058" y="59084"/>
                  <a:pt x="78982" y="61535"/>
                </a:cubicBezTo>
                <a:cubicBezTo>
                  <a:pt x="81154" y="64273"/>
                  <a:pt x="83789" y="67452"/>
                  <a:pt x="87228" y="67452"/>
                </a:cubicBezTo>
                <a:cubicBezTo>
                  <a:pt x="87325" y="67452"/>
                  <a:pt x="87422" y="67449"/>
                  <a:pt x="87520" y="67444"/>
                </a:cubicBezTo>
                <a:cubicBezTo>
                  <a:pt x="90032" y="67351"/>
                  <a:pt x="92172" y="65397"/>
                  <a:pt x="93242" y="63070"/>
                </a:cubicBezTo>
                <a:cubicBezTo>
                  <a:pt x="94313" y="60860"/>
                  <a:pt x="94499" y="58232"/>
                  <a:pt x="94592" y="55719"/>
                </a:cubicBezTo>
                <a:cubicBezTo>
                  <a:pt x="95173" y="42342"/>
                  <a:pt x="93149" y="28966"/>
                  <a:pt x="90148" y="15775"/>
                </a:cubicBezTo>
                <a:cubicBezTo>
                  <a:pt x="87240" y="2491"/>
                  <a:pt x="76865" y="4539"/>
                  <a:pt x="65419" y="3655"/>
                </a:cubicBezTo>
                <a:cubicBezTo>
                  <a:pt x="52042" y="2491"/>
                  <a:pt x="38665" y="1421"/>
                  <a:pt x="25289" y="374"/>
                </a:cubicBezTo>
                <a:cubicBezTo>
                  <a:pt x="23000" y="187"/>
                  <a:pt x="20686" y="0"/>
                  <a:pt x="1838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12" name="Google Shape;12;p2"/>
          <p:cNvSpPr/>
          <p:nvPr/>
        </p:nvSpPr>
        <p:spPr>
          <a:xfrm>
            <a:off x="7738467" y="4576968"/>
            <a:ext cx="5282072" cy="3078771"/>
          </a:xfrm>
          <a:custGeom>
            <a:avLst/>
            <a:gdLst/>
            <a:ahLst/>
            <a:cxnLst/>
            <a:rect l="l" t="t" r="r" b="b"/>
            <a:pathLst>
              <a:path w="136676" h="62189" extrusionOk="0">
                <a:moveTo>
                  <a:pt x="115053" y="1"/>
                </a:moveTo>
                <a:cubicBezTo>
                  <a:pt x="109301" y="1"/>
                  <a:pt x="103535" y="2453"/>
                  <a:pt x="98779" y="5873"/>
                </a:cubicBezTo>
                <a:cubicBezTo>
                  <a:pt x="92567" y="10316"/>
                  <a:pt x="87635" y="16342"/>
                  <a:pt x="82192" y="21669"/>
                </a:cubicBezTo>
                <a:cubicBezTo>
                  <a:pt x="76771" y="27089"/>
                  <a:pt x="70467" y="32045"/>
                  <a:pt x="62906" y="33394"/>
                </a:cubicBezTo>
                <a:cubicBezTo>
                  <a:pt x="61199" y="33725"/>
                  <a:pt x="59492" y="33864"/>
                  <a:pt x="57783" y="33864"/>
                </a:cubicBezTo>
                <a:cubicBezTo>
                  <a:pt x="50478" y="33864"/>
                  <a:pt x="43152" y="31318"/>
                  <a:pt x="35780" y="30300"/>
                </a:cubicBezTo>
                <a:cubicBezTo>
                  <a:pt x="33808" y="30038"/>
                  <a:pt x="31800" y="29897"/>
                  <a:pt x="29791" y="29897"/>
                </a:cubicBezTo>
                <a:cubicBezTo>
                  <a:pt x="23600" y="29897"/>
                  <a:pt x="17390" y="31232"/>
                  <a:pt x="12121" y="34464"/>
                </a:cubicBezTo>
                <a:cubicBezTo>
                  <a:pt x="4071" y="39396"/>
                  <a:pt x="2327" y="46864"/>
                  <a:pt x="0" y="55192"/>
                </a:cubicBezTo>
                <a:cubicBezTo>
                  <a:pt x="7166" y="57728"/>
                  <a:pt x="16587" y="57635"/>
                  <a:pt x="24241" y="58403"/>
                </a:cubicBezTo>
                <a:cubicBezTo>
                  <a:pt x="32756" y="59263"/>
                  <a:pt x="41201" y="60054"/>
                  <a:pt x="49738" y="60636"/>
                </a:cubicBezTo>
                <a:cubicBezTo>
                  <a:pt x="64803" y="61688"/>
                  <a:pt x="79962" y="62188"/>
                  <a:pt x="95130" y="62188"/>
                </a:cubicBezTo>
                <a:cubicBezTo>
                  <a:pt x="96734" y="62188"/>
                  <a:pt x="98338" y="62182"/>
                  <a:pt x="99942" y="62171"/>
                </a:cubicBezTo>
                <a:cubicBezTo>
                  <a:pt x="105665" y="62171"/>
                  <a:pt x="111667" y="61985"/>
                  <a:pt x="116901" y="59566"/>
                </a:cubicBezTo>
                <a:cubicBezTo>
                  <a:pt x="124555" y="56076"/>
                  <a:pt x="129510" y="48329"/>
                  <a:pt x="132511" y="40466"/>
                </a:cubicBezTo>
                <a:cubicBezTo>
                  <a:pt x="135233" y="33208"/>
                  <a:pt x="136676" y="25159"/>
                  <a:pt x="134931" y="17505"/>
                </a:cubicBezTo>
                <a:cubicBezTo>
                  <a:pt x="133186" y="9944"/>
                  <a:pt x="127765" y="2849"/>
                  <a:pt x="120298" y="732"/>
                </a:cubicBezTo>
                <a:cubicBezTo>
                  <a:pt x="118570" y="230"/>
                  <a:pt x="116812" y="1"/>
                  <a:pt x="11505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grpSp>
        <p:nvGrpSpPr>
          <p:cNvPr id="13" name="Google Shape;13;p2"/>
          <p:cNvGrpSpPr/>
          <p:nvPr/>
        </p:nvGrpSpPr>
        <p:grpSpPr>
          <a:xfrm rot="-7278531">
            <a:off x="-324187" y="5119613"/>
            <a:ext cx="3454352" cy="1479777"/>
            <a:chOff x="3260100" y="4040200"/>
            <a:chExt cx="1579600" cy="893550"/>
          </a:xfrm>
        </p:grpSpPr>
        <p:sp>
          <p:nvSpPr>
            <p:cNvPr id="14" name="Google Shape;14;p2"/>
            <p:cNvSpPr/>
            <p:nvPr/>
          </p:nvSpPr>
          <p:spPr>
            <a:xfrm>
              <a:off x="3766650" y="4800800"/>
              <a:ext cx="93575" cy="132950"/>
            </a:xfrm>
            <a:custGeom>
              <a:avLst/>
              <a:gdLst/>
              <a:ahLst/>
              <a:cxnLst/>
              <a:rect l="l" t="t" r="r" b="b"/>
              <a:pathLst>
                <a:path w="3743" h="5318" extrusionOk="0">
                  <a:moveTo>
                    <a:pt x="1308" y="0"/>
                  </a:moveTo>
                  <a:cubicBezTo>
                    <a:pt x="951" y="0"/>
                    <a:pt x="610" y="212"/>
                    <a:pt x="489" y="714"/>
                  </a:cubicBezTo>
                  <a:cubicBezTo>
                    <a:pt x="1" y="2458"/>
                    <a:pt x="1164" y="4785"/>
                    <a:pt x="3002" y="5273"/>
                  </a:cubicBezTo>
                  <a:cubicBezTo>
                    <a:pt x="3059" y="5304"/>
                    <a:pt x="3116" y="5318"/>
                    <a:pt x="3171" y="5318"/>
                  </a:cubicBezTo>
                  <a:cubicBezTo>
                    <a:pt x="3494" y="5318"/>
                    <a:pt x="3743" y="4844"/>
                    <a:pt x="3583" y="4506"/>
                  </a:cubicBezTo>
                  <a:cubicBezTo>
                    <a:pt x="3281" y="4017"/>
                    <a:pt x="2909" y="3436"/>
                    <a:pt x="2699" y="2854"/>
                  </a:cubicBezTo>
                  <a:cubicBezTo>
                    <a:pt x="2513" y="2179"/>
                    <a:pt x="2420" y="1598"/>
                    <a:pt x="2327" y="923"/>
                  </a:cubicBezTo>
                  <a:cubicBezTo>
                    <a:pt x="2274" y="368"/>
                    <a:pt x="1778" y="0"/>
                    <a:pt x="130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3754450" y="4603725"/>
              <a:ext cx="70400" cy="96800"/>
            </a:xfrm>
            <a:custGeom>
              <a:avLst/>
              <a:gdLst/>
              <a:ahLst/>
              <a:cxnLst/>
              <a:rect l="l" t="t" r="r" b="b"/>
              <a:pathLst>
                <a:path w="2816" h="3872" extrusionOk="0">
                  <a:moveTo>
                    <a:pt x="1615" y="1"/>
                  </a:moveTo>
                  <a:cubicBezTo>
                    <a:pt x="1383" y="1"/>
                    <a:pt x="1151" y="86"/>
                    <a:pt x="977" y="268"/>
                  </a:cubicBezTo>
                  <a:cubicBezTo>
                    <a:pt x="186" y="943"/>
                    <a:pt x="0" y="2315"/>
                    <a:pt x="186" y="3362"/>
                  </a:cubicBezTo>
                  <a:cubicBezTo>
                    <a:pt x="320" y="3674"/>
                    <a:pt x="643" y="3872"/>
                    <a:pt x="956" y="3872"/>
                  </a:cubicBezTo>
                  <a:cubicBezTo>
                    <a:pt x="1133" y="3872"/>
                    <a:pt x="1308" y="3808"/>
                    <a:pt x="1443" y="3665"/>
                  </a:cubicBezTo>
                  <a:cubicBezTo>
                    <a:pt x="2234" y="2897"/>
                    <a:pt x="2815" y="1734"/>
                    <a:pt x="2513" y="664"/>
                  </a:cubicBezTo>
                  <a:cubicBezTo>
                    <a:pt x="2396" y="241"/>
                    <a:pt x="2005" y="1"/>
                    <a:pt x="161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3802075" y="4390150"/>
              <a:ext cx="96350" cy="123825"/>
            </a:xfrm>
            <a:custGeom>
              <a:avLst/>
              <a:gdLst/>
              <a:ahLst/>
              <a:cxnLst/>
              <a:rect l="l" t="t" r="r" b="b"/>
              <a:pathLst>
                <a:path w="3854" h="4953" extrusionOk="0">
                  <a:moveTo>
                    <a:pt x="2798" y="1"/>
                  </a:moveTo>
                  <a:cubicBezTo>
                    <a:pt x="2547" y="1"/>
                    <a:pt x="2282" y="116"/>
                    <a:pt x="2073" y="390"/>
                  </a:cubicBezTo>
                  <a:cubicBezTo>
                    <a:pt x="1399" y="1437"/>
                    <a:pt x="817" y="2600"/>
                    <a:pt x="329" y="3879"/>
                  </a:cubicBezTo>
                  <a:cubicBezTo>
                    <a:pt x="0" y="4458"/>
                    <a:pt x="461" y="4953"/>
                    <a:pt x="946" y="4953"/>
                  </a:cubicBezTo>
                  <a:cubicBezTo>
                    <a:pt x="1183" y="4953"/>
                    <a:pt x="1425" y="4836"/>
                    <a:pt x="1585" y="4554"/>
                  </a:cubicBezTo>
                  <a:cubicBezTo>
                    <a:pt x="2260" y="3484"/>
                    <a:pt x="3027" y="2414"/>
                    <a:pt x="3516" y="1250"/>
                  </a:cubicBezTo>
                  <a:cubicBezTo>
                    <a:pt x="3853" y="576"/>
                    <a:pt x="3358" y="1"/>
                    <a:pt x="279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3901125" y="4239675"/>
              <a:ext cx="104300" cy="68425"/>
            </a:xfrm>
            <a:custGeom>
              <a:avLst/>
              <a:gdLst/>
              <a:ahLst/>
              <a:cxnLst/>
              <a:rect l="l" t="t" r="r" b="b"/>
              <a:pathLst>
                <a:path w="4172" h="2737" extrusionOk="0">
                  <a:moveTo>
                    <a:pt x="2917" y="1"/>
                  </a:moveTo>
                  <a:cubicBezTo>
                    <a:pt x="2867" y="1"/>
                    <a:pt x="2816" y="4"/>
                    <a:pt x="2764" y="11"/>
                  </a:cubicBezTo>
                  <a:cubicBezTo>
                    <a:pt x="1880" y="197"/>
                    <a:pt x="1206" y="779"/>
                    <a:pt x="531" y="1360"/>
                  </a:cubicBezTo>
                  <a:cubicBezTo>
                    <a:pt x="0" y="1806"/>
                    <a:pt x="516" y="2737"/>
                    <a:pt x="1123" y="2737"/>
                  </a:cubicBezTo>
                  <a:cubicBezTo>
                    <a:pt x="1181" y="2737"/>
                    <a:pt x="1240" y="2728"/>
                    <a:pt x="1299" y="2710"/>
                  </a:cubicBezTo>
                  <a:cubicBezTo>
                    <a:pt x="2183" y="2431"/>
                    <a:pt x="3043" y="2128"/>
                    <a:pt x="3625" y="1453"/>
                  </a:cubicBezTo>
                  <a:cubicBezTo>
                    <a:pt x="4171" y="820"/>
                    <a:pt x="3691" y="1"/>
                    <a:pt x="291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085650" y="4070600"/>
              <a:ext cx="128875" cy="112175"/>
            </a:xfrm>
            <a:custGeom>
              <a:avLst/>
              <a:gdLst/>
              <a:ahLst/>
              <a:cxnLst/>
              <a:rect l="l" t="t" r="r" b="b"/>
              <a:pathLst>
                <a:path w="5155" h="4487" extrusionOk="0">
                  <a:moveTo>
                    <a:pt x="3913" y="1"/>
                  </a:moveTo>
                  <a:cubicBezTo>
                    <a:pt x="3751" y="1"/>
                    <a:pt x="3586" y="51"/>
                    <a:pt x="3432" y="167"/>
                  </a:cubicBezTo>
                  <a:cubicBezTo>
                    <a:pt x="2362" y="958"/>
                    <a:pt x="1571" y="1912"/>
                    <a:pt x="618" y="2889"/>
                  </a:cubicBezTo>
                  <a:cubicBezTo>
                    <a:pt x="1" y="3560"/>
                    <a:pt x="643" y="4486"/>
                    <a:pt x="1364" y="4486"/>
                  </a:cubicBezTo>
                  <a:cubicBezTo>
                    <a:pt x="1568" y="4486"/>
                    <a:pt x="1777" y="4412"/>
                    <a:pt x="1967" y="4238"/>
                  </a:cubicBezTo>
                  <a:cubicBezTo>
                    <a:pt x="2944" y="3378"/>
                    <a:pt x="4014" y="2494"/>
                    <a:pt x="4689" y="1423"/>
                  </a:cubicBezTo>
                  <a:cubicBezTo>
                    <a:pt x="5154" y="809"/>
                    <a:pt x="4562" y="1"/>
                    <a:pt x="391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621250" y="4817475"/>
              <a:ext cx="65925" cy="100450"/>
            </a:xfrm>
            <a:custGeom>
              <a:avLst/>
              <a:gdLst/>
              <a:ahLst/>
              <a:cxnLst/>
              <a:rect l="l" t="t" r="r" b="b"/>
              <a:pathLst>
                <a:path w="2637" h="4018" extrusionOk="0">
                  <a:moveTo>
                    <a:pt x="798" y="1"/>
                  </a:moveTo>
                  <a:cubicBezTo>
                    <a:pt x="438" y="1"/>
                    <a:pt x="1" y="297"/>
                    <a:pt x="1" y="628"/>
                  </a:cubicBezTo>
                  <a:cubicBezTo>
                    <a:pt x="94" y="1210"/>
                    <a:pt x="280" y="1698"/>
                    <a:pt x="489" y="2187"/>
                  </a:cubicBezTo>
                  <a:cubicBezTo>
                    <a:pt x="676" y="2675"/>
                    <a:pt x="955" y="3164"/>
                    <a:pt x="1257" y="3653"/>
                  </a:cubicBezTo>
                  <a:cubicBezTo>
                    <a:pt x="1351" y="3912"/>
                    <a:pt x="1546" y="4017"/>
                    <a:pt x="1756" y="4017"/>
                  </a:cubicBezTo>
                  <a:cubicBezTo>
                    <a:pt x="2168" y="4017"/>
                    <a:pt x="2637" y="3611"/>
                    <a:pt x="2513" y="3164"/>
                  </a:cubicBezTo>
                  <a:cubicBezTo>
                    <a:pt x="2327" y="2582"/>
                    <a:pt x="2234" y="2094"/>
                    <a:pt x="2025" y="1605"/>
                  </a:cubicBezTo>
                  <a:cubicBezTo>
                    <a:pt x="1839" y="1024"/>
                    <a:pt x="1536" y="628"/>
                    <a:pt x="1164" y="163"/>
                  </a:cubicBezTo>
                  <a:cubicBezTo>
                    <a:pt x="1077" y="49"/>
                    <a:pt x="944" y="1"/>
                    <a:pt x="79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611375" y="4619725"/>
              <a:ext cx="48300" cy="83400"/>
            </a:xfrm>
            <a:custGeom>
              <a:avLst/>
              <a:gdLst/>
              <a:ahLst/>
              <a:cxnLst/>
              <a:rect l="l" t="t" r="r" b="b"/>
              <a:pathLst>
                <a:path w="1932" h="3336" extrusionOk="0">
                  <a:moveTo>
                    <a:pt x="1159" y="0"/>
                  </a:moveTo>
                  <a:cubicBezTo>
                    <a:pt x="852" y="0"/>
                    <a:pt x="566" y="184"/>
                    <a:pt x="489" y="512"/>
                  </a:cubicBezTo>
                  <a:cubicBezTo>
                    <a:pt x="303" y="1094"/>
                    <a:pt x="187" y="1768"/>
                    <a:pt x="93" y="2350"/>
                  </a:cubicBezTo>
                  <a:cubicBezTo>
                    <a:pt x="0" y="2722"/>
                    <a:pt x="187" y="3211"/>
                    <a:pt x="582" y="3304"/>
                  </a:cubicBezTo>
                  <a:cubicBezTo>
                    <a:pt x="654" y="3325"/>
                    <a:pt x="728" y="3335"/>
                    <a:pt x="803" y="3335"/>
                  </a:cubicBezTo>
                  <a:cubicBezTo>
                    <a:pt x="1141" y="3335"/>
                    <a:pt x="1483" y="3122"/>
                    <a:pt x="1559" y="2722"/>
                  </a:cubicBezTo>
                  <a:cubicBezTo>
                    <a:pt x="1652" y="2141"/>
                    <a:pt x="1838" y="1559"/>
                    <a:pt x="1931" y="884"/>
                  </a:cubicBezTo>
                  <a:cubicBezTo>
                    <a:pt x="1931" y="512"/>
                    <a:pt x="1838" y="117"/>
                    <a:pt x="1350" y="24"/>
                  </a:cubicBezTo>
                  <a:cubicBezTo>
                    <a:pt x="1286" y="8"/>
                    <a:pt x="1222" y="0"/>
                    <a:pt x="115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3662550" y="4400075"/>
              <a:ext cx="65175" cy="78025"/>
            </a:xfrm>
            <a:custGeom>
              <a:avLst/>
              <a:gdLst/>
              <a:ahLst/>
              <a:cxnLst/>
              <a:rect l="l" t="t" r="r" b="b"/>
              <a:pathLst>
                <a:path w="2607" h="3121" extrusionOk="0">
                  <a:moveTo>
                    <a:pt x="1679" y="1"/>
                  </a:moveTo>
                  <a:cubicBezTo>
                    <a:pt x="1386" y="1"/>
                    <a:pt x="1104" y="165"/>
                    <a:pt x="954" y="365"/>
                  </a:cubicBezTo>
                  <a:cubicBezTo>
                    <a:pt x="768" y="667"/>
                    <a:pt x="582" y="853"/>
                    <a:pt x="466" y="1156"/>
                  </a:cubicBezTo>
                  <a:cubicBezTo>
                    <a:pt x="280" y="1435"/>
                    <a:pt x="280" y="1831"/>
                    <a:pt x="94" y="2110"/>
                  </a:cubicBezTo>
                  <a:cubicBezTo>
                    <a:pt x="1" y="2505"/>
                    <a:pt x="280" y="2901"/>
                    <a:pt x="582" y="3087"/>
                  </a:cubicBezTo>
                  <a:cubicBezTo>
                    <a:pt x="669" y="3108"/>
                    <a:pt x="757" y="3120"/>
                    <a:pt x="844" y="3120"/>
                  </a:cubicBezTo>
                  <a:cubicBezTo>
                    <a:pt x="1132" y="3120"/>
                    <a:pt x="1415" y="2995"/>
                    <a:pt x="1629" y="2691"/>
                  </a:cubicBezTo>
                  <a:cubicBezTo>
                    <a:pt x="1838" y="2505"/>
                    <a:pt x="2025" y="2203"/>
                    <a:pt x="2118" y="2017"/>
                  </a:cubicBezTo>
                  <a:cubicBezTo>
                    <a:pt x="2211" y="1737"/>
                    <a:pt x="2420" y="1342"/>
                    <a:pt x="2513" y="1040"/>
                  </a:cubicBezTo>
                  <a:cubicBezTo>
                    <a:pt x="2606" y="667"/>
                    <a:pt x="2327" y="179"/>
                    <a:pt x="2025" y="86"/>
                  </a:cubicBezTo>
                  <a:cubicBezTo>
                    <a:pt x="1912" y="26"/>
                    <a:pt x="1795" y="1"/>
                    <a:pt x="167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3759100" y="4243100"/>
              <a:ext cx="107025" cy="69800"/>
            </a:xfrm>
            <a:custGeom>
              <a:avLst/>
              <a:gdLst/>
              <a:ahLst/>
              <a:cxnLst/>
              <a:rect l="l" t="t" r="r" b="b"/>
              <a:pathLst>
                <a:path w="4281" h="2792" extrusionOk="0">
                  <a:moveTo>
                    <a:pt x="2603" y="0"/>
                  </a:moveTo>
                  <a:cubicBezTo>
                    <a:pt x="2025" y="0"/>
                    <a:pt x="1501" y="221"/>
                    <a:pt x="978" y="456"/>
                  </a:cubicBezTo>
                  <a:cubicBezTo>
                    <a:pt x="396" y="642"/>
                    <a:pt x="0" y="1130"/>
                    <a:pt x="93" y="1712"/>
                  </a:cubicBezTo>
                  <a:cubicBezTo>
                    <a:pt x="201" y="2252"/>
                    <a:pt x="610" y="2792"/>
                    <a:pt x="1134" y="2792"/>
                  </a:cubicBezTo>
                  <a:cubicBezTo>
                    <a:pt x="1174" y="2792"/>
                    <a:pt x="1215" y="2789"/>
                    <a:pt x="1257" y="2782"/>
                  </a:cubicBezTo>
                  <a:cubicBezTo>
                    <a:pt x="2141" y="2666"/>
                    <a:pt x="2908" y="2666"/>
                    <a:pt x="3583" y="2084"/>
                  </a:cubicBezTo>
                  <a:cubicBezTo>
                    <a:pt x="4281" y="1503"/>
                    <a:pt x="3979" y="246"/>
                    <a:pt x="3118" y="60"/>
                  </a:cubicBezTo>
                  <a:cubicBezTo>
                    <a:pt x="2941" y="19"/>
                    <a:pt x="2770" y="0"/>
                    <a:pt x="26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3926600" y="4103425"/>
              <a:ext cx="79700" cy="56250"/>
            </a:xfrm>
            <a:custGeom>
              <a:avLst/>
              <a:gdLst/>
              <a:ahLst/>
              <a:cxnLst/>
              <a:rect l="l" t="t" r="r" b="b"/>
              <a:pathLst>
                <a:path w="3188" h="2250" extrusionOk="0">
                  <a:moveTo>
                    <a:pt x="2375" y="0"/>
                  </a:moveTo>
                  <a:cubicBezTo>
                    <a:pt x="2328" y="0"/>
                    <a:pt x="2281" y="6"/>
                    <a:pt x="2234" y="17"/>
                  </a:cubicBezTo>
                  <a:cubicBezTo>
                    <a:pt x="1652" y="320"/>
                    <a:pt x="1071" y="506"/>
                    <a:pt x="582" y="808"/>
                  </a:cubicBezTo>
                  <a:cubicBezTo>
                    <a:pt x="187" y="994"/>
                    <a:pt x="0" y="1576"/>
                    <a:pt x="280" y="1855"/>
                  </a:cubicBezTo>
                  <a:cubicBezTo>
                    <a:pt x="420" y="2121"/>
                    <a:pt x="676" y="2250"/>
                    <a:pt x="949" y="2250"/>
                  </a:cubicBezTo>
                  <a:cubicBezTo>
                    <a:pt x="1082" y="2250"/>
                    <a:pt x="1220" y="2219"/>
                    <a:pt x="1350" y="2158"/>
                  </a:cubicBezTo>
                  <a:cubicBezTo>
                    <a:pt x="1838" y="1972"/>
                    <a:pt x="2327" y="1669"/>
                    <a:pt x="2815" y="1390"/>
                  </a:cubicBezTo>
                  <a:cubicBezTo>
                    <a:pt x="3095" y="1181"/>
                    <a:pt x="3188" y="808"/>
                    <a:pt x="3095" y="506"/>
                  </a:cubicBezTo>
                  <a:cubicBezTo>
                    <a:pt x="3013" y="262"/>
                    <a:pt x="2701" y="0"/>
                    <a:pt x="237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4113825" y="4232175"/>
              <a:ext cx="122400" cy="80075"/>
            </a:xfrm>
            <a:custGeom>
              <a:avLst/>
              <a:gdLst/>
              <a:ahLst/>
              <a:cxnLst/>
              <a:rect l="l" t="t" r="r" b="b"/>
              <a:pathLst>
                <a:path w="4896" h="3203" extrusionOk="0">
                  <a:moveTo>
                    <a:pt x="4030" y="1"/>
                  </a:moveTo>
                  <a:cubicBezTo>
                    <a:pt x="3999" y="1"/>
                    <a:pt x="3967" y="3"/>
                    <a:pt x="3934" y="9"/>
                  </a:cubicBezTo>
                  <a:cubicBezTo>
                    <a:pt x="2678" y="9"/>
                    <a:pt x="1817" y="893"/>
                    <a:pt x="840" y="1567"/>
                  </a:cubicBezTo>
                  <a:cubicBezTo>
                    <a:pt x="0" y="2067"/>
                    <a:pt x="466" y="3202"/>
                    <a:pt x="1292" y="3202"/>
                  </a:cubicBezTo>
                  <a:cubicBezTo>
                    <a:pt x="1428" y="3202"/>
                    <a:pt x="1573" y="3172"/>
                    <a:pt x="1724" y="3103"/>
                  </a:cubicBezTo>
                  <a:cubicBezTo>
                    <a:pt x="2771" y="2521"/>
                    <a:pt x="3934" y="2242"/>
                    <a:pt x="4632" y="1172"/>
                  </a:cubicBezTo>
                  <a:cubicBezTo>
                    <a:pt x="4895" y="711"/>
                    <a:pt x="4558" y="1"/>
                    <a:pt x="403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4240275" y="4265700"/>
              <a:ext cx="100450" cy="71525"/>
            </a:xfrm>
            <a:custGeom>
              <a:avLst/>
              <a:gdLst/>
              <a:ahLst/>
              <a:cxnLst/>
              <a:rect l="l" t="t" r="r" b="b"/>
              <a:pathLst>
                <a:path w="4018" h="2861" extrusionOk="0">
                  <a:moveTo>
                    <a:pt x="2912" y="0"/>
                  </a:moveTo>
                  <a:cubicBezTo>
                    <a:pt x="2861" y="0"/>
                    <a:pt x="2810" y="5"/>
                    <a:pt x="2761" y="17"/>
                  </a:cubicBezTo>
                  <a:cubicBezTo>
                    <a:pt x="2272" y="226"/>
                    <a:pt x="1900" y="412"/>
                    <a:pt x="1505" y="715"/>
                  </a:cubicBezTo>
                  <a:cubicBezTo>
                    <a:pt x="1109" y="901"/>
                    <a:pt x="830" y="1180"/>
                    <a:pt x="528" y="1483"/>
                  </a:cubicBezTo>
                  <a:cubicBezTo>
                    <a:pt x="1" y="2009"/>
                    <a:pt x="429" y="2861"/>
                    <a:pt x="1102" y="2861"/>
                  </a:cubicBezTo>
                  <a:cubicBezTo>
                    <a:pt x="1172" y="2861"/>
                    <a:pt x="1244" y="2852"/>
                    <a:pt x="1319" y="2832"/>
                  </a:cubicBezTo>
                  <a:cubicBezTo>
                    <a:pt x="2086" y="2646"/>
                    <a:pt x="2761" y="2343"/>
                    <a:pt x="3436" y="1762"/>
                  </a:cubicBezTo>
                  <a:cubicBezTo>
                    <a:pt x="3831" y="1483"/>
                    <a:pt x="4017" y="1087"/>
                    <a:pt x="3831" y="599"/>
                  </a:cubicBezTo>
                  <a:cubicBezTo>
                    <a:pt x="3668" y="273"/>
                    <a:pt x="3273" y="0"/>
                    <a:pt x="291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4411075" y="4215100"/>
              <a:ext cx="123900" cy="81800"/>
            </a:xfrm>
            <a:custGeom>
              <a:avLst/>
              <a:gdLst/>
              <a:ahLst/>
              <a:cxnLst/>
              <a:rect l="l" t="t" r="r" b="b"/>
              <a:pathLst>
                <a:path w="4956" h="3272" extrusionOk="0">
                  <a:moveTo>
                    <a:pt x="2936" y="0"/>
                  </a:moveTo>
                  <a:cubicBezTo>
                    <a:pt x="2391" y="0"/>
                    <a:pt x="1855" y="173"/>
                    <a:pt x="1350" y="506"/>
                  </a:cubicBezTo>
                  <a:cubicBezTo>
                    <a:pt x="675" y="994"/>
                    <a:pt x="0" y="1855"/>
                    <a:pt x="0" y="2623"/>
                  </a:cubicBezTo>
                  <a:cubicBezTo>
                    <a:pt x="0" y="3004"/>
                    <a:pt x="354" y="3272"/>
                    <a:pt x="698" y="3272"/>
                  </a:cubicBezTo>
                  <a:cubicBezTo>
                    <a:pt x="794" y="3272"/>
                    <a:pt x="890" y="3250"/>
                    <a:pt x="977" y="3204"/>
                  </a:cubicBezTo>
                  <a:cubicBezTo>
                    <a:pt x="1350" y="2925"/>
                    <a:pt x="1745" y="2623"/>
                    <a:pt x="2327" y="2436"/>
                  </a:cubicBezTo>
                  <a:cubicBezTo>
                    <a:pt x="2815" y="2343"/>
                    <a:pt x="3397" y="2250"/>
                    <a:pt x="3885" y="2157"/>
                  </a:cubicBezTo>
                  <a:cubicBezTo>
                    <a:pt x="4653" y="1948"/>
                    <a:pt x="4955" y="692"/>
                    <a:pt x="4164" y="296"/>
                  </a:cubicBezTo>
                  <a:cubicBezTo>
                    <a:pt x="3756" y="97"/>
                    <a:pt x="3343" y="0"/>
                    <a:pt x="293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4265650" y="4146900"/>
              <a:ext cx="167550" cy="88600"/>
            </a:xfrm>
            <a:custGeom>
              <a:avLst/>
              <a:gdLst/>
              <a:ahLst/>
              <a:cxnLst/>
              <a:rect l="l" t="t" r="r" b="b"/>
              <a:pathLst>
                <a:path w="6702" h="3544" extrusionOk="0">
                  <a:moveTo>
                    <a:pt x="5321" y="1"/>
                  </a:moveTo>
                  <a:cubicBezTo>
                    <a:pt x="5232" y="1"/>
                    <a:pt x="5141" y="9"/>
                    <a:pt x="5050" y="23"/>
                  </a:cubicBezTo>
                  <a:cubicBezTo>
                    <a:pt x="3677" y="233"/>
                    <a:pt x="2514" y="814"/>
                    <a:pt x="1257" y="1279"/>
                  </a:cubicBezTo>
                  <a:cubicBezTo>
                    <a:pt x="0" y="1735"/>
                    <a:pt x="339" y="3543"/>
                    <a:pt x="1633" y="3543"/>
                  </a:cubicBezTo>
                  <a:cubicBezTo>
                    <a:pt x="1727" y="3543"/>
                    <a:pt x="1827" y="3533"/>
                    <a:pt x="1932" y="3513"/>
                  </a:cubicBezTo>
                  <a:cubicBezTo>
                    <a:pt x="3305" y="3234"/>
                    <a:pt x="4654" y="2931"/>
                    <a:pt x="6003" y="2350"/>
                  </a:cubicBezTo>
                  <a:cubicBezTo>
                    <a:pt x="6585" y="2070"/>
                    <a:pt x="6701" y="1279"/>
                    <a:pt x="6492" y="814"/>
                  </a:cubicBezTo>
                  <a:cubicBezTo>
                    <a:pt x="6256" y="225"/>
                    <a:pt x="5806" y="1"/>
                    <a:pt x="532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4264225" y="4040200"/>
              <a:ext cx="142200" cy="63775"/>
            </a:xfrm>
            <a:custGeom>
              <a:avLst/>
              <a:gdLst/>
              <a:ahLst/>
              <a:cxnLst/>
              <a:rect l="l" t="t" r="r" b="b"/>
              <a:pathLst>
                <a:path w="5688" h="2551" extrusionOk="0">
                  <a:moveTo>
                    <a:pt x="4304" y="1"/>
                  </a:moveTo>
                  <a:cubicBezTo>
                    <a:pt x="4219" y="1"/>
                    <a:pt x="4130" y="11"/>
                    <a:pt x="4036" y="34"/>
                  </a:cubicBezTo>
                  <a:cubicBezTo>
                    <a:pt x="2966" y="220"/>
                    <a:pt x="1989" y="522"/>
                    <a:pt x="1035" y="895"/>
                  </a:cubicBezTo>
                  <a:cubicBezTo>
                    <a:pt x="1" y="1277"/>
                    <a:pt x="423" y="2551"/>
                    <a:pt x="1419" y="2551"/>
                  </a:cubicBezTo>
                  <a:cubicBezTo>
                    <a:pt x="1454" y="2551"/>
                    <a:pt x="1488" y="2549"/>
                    <a:pt x="1524" y="2546"/>
                  </a:cubicBezTo>
                  <a:cubicBezTo>
                    <a:pt x="2478" y="2360"/>
                    <a:pt x="3548" y="2267"/>
                    <a:pt x="4525" y="1965"/>
                  </a:cubicBezTo>
                  <a:cubicBezTo>
                    <a:pt x="5687" y="1620"/>
                    <a:pt x="5356" y="1"/>
                    <a:pt x="43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4540400" y="4262875"/>
              <a:ext cx="125425" cy="56875"/>
            </a:xfrm>
            <a:custGeom>
              <a:avLst/>
              <a:gdLst/>
              <a:ahLst/>
              <a:cxnLst/>
              <a:rect l="l" t="t" r="r" b="b"/>
              <a:pathLst>
                <a:path w="5017" h="2275" extrusionOk="0">
                  <a:moveTo>
                    <a:pt x="3788" y="1"/>
                  </a:moveTo>
                  <a:cubicBezTo>
                    <a:pt x="2825" y="1"/>
                    <a:pt x="1772" y="470"/>
                    <a:pt x="946" y="712"/>
                  </a:cubicBezTo>
                  <a:cubicBezTo>
                    <a:pt x="1" y="1004"/>
                    <a:pt x="339" y="2275"/>
                    <a:pt x="1225" y="2275"/>
                  </a:cubicBezTo>
                  <a:cubicBezTo>
                    <a:pt x="1255" y="2275"/>
                    <a:pt x="1286" y="2273"/>
                    <a:pt x="1318" y="2270"/>
                  </a:cubicBezTo>
                  <a:cubicBezTo>
                    <a:pt x="2388" y="1991"/>
                    <a:pt x="3737" y="1991"/>
                    <a:pt x="4621" y="1200"/>
                  </a:cubicBezTo>
                  <a:cubicBezTo>
                    <a:pt x="5017" y="921"/>
                    <a:pt x="4714" y="130"/>
                    <a:pt x="4226" y="37"/>
                  </a:cubicBezTo>
                  <a:cubicBezTo>
                    <a:pt x="4083" y="12"/>
                    <a:pt x="3936" y="1"/>
                    <a:pt x="37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4529725" y="4165475"/>
              <a:ext cx="128550" cy="52400"/>
            </a:xfrm>
            <a:custGeom>
              <a:avLst/>
              <a:gdLst/>
              <a:ahLst/>
              <a:cxnLst/>
              <a:rect l="l" t="t" r="r" b="b"/>
              <a:pathLst>
                <a:path w="5142" h="2096" extrusionOk="0">
                  <a:moveTo>
                    <a:pt x="3498" y="0"/>
                  </a:moveTo>
                  <a:cubicBezTo>
                    <a:pt x="2599" y="0"/>
                    <a:pt x="1768" y="209"/>
                    <a:pt x="884" y="350"/>
                  </a:cubicBezTo>
                  <a:cubicBezTo>
                    <a:pt x="0" y="536"/>
                    <a:pt x="209" y="2095"/>
                    <a:pt x="1163" y="2095"/>
                  </a:cubicBezTo>
                  <a:cubicBezTo>
                    <a:pt x="2326" y="2002"/>
                    <a:pt x="3397" y="2002"/>
                    <a:pt x="4560" y="1514"/>
                  </a:cubicBezTo>
                  <a:cubicBezTo>
                    <a:pt x="5141" y="1234"/>
                    <a:pt x="4955" y="164"/>
                    <a:pt x="4374" y="71"/>
                  </a:cubicBezTo>
                  <a:cubicBezTo>
                    <a:pt x="4072" y="21"/>
                    <a:pt x="3782" y="0"/>
                    <a:pt x="349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4502250" y="4064000"/>
              <a:ext cx="105425" cy="54925"/>
            </a:xfrm>
            <a:custGeom>
              <a:avLst/>
              <a:gdLst/>
              <a:ahLst/>
              <a:cxnLst/>
              <a:rect l="l" t="t" r="r" b="b"/>
              <a:pathLst>
                <a:path w="4217" h="2197" extrusionOk="0">
                  <a:moveTo>
                    <a:pt x="3071" y="0"/>
                  </a:moveTo>
                  <a:cubicBezTo>
                    <a:pt x="2312" y="0"/>
                    <a:pt x="1605" y="300"/>
                    <a:pt x="913" y="524"/>
                  </a:cubicBezTo>
                  <a:cubicBezTo>
                    <a:pt x="0" y="894"/>
                    <a:pt x="285" y="2196"/>
                    <a:pt x="1198" y="2196"/>
                  </a:cubicBezTo>
                  <a:cubicBezTo>
                    <a:pt x="1263" y="2196"/>
                    <a:pt x="1331" y="2190"/>
                    <a:pt x="1401" y="2176"/>
                  </a:cubicBezTo>
                  <a:cubicBezTo>
                    <a:pt x="2262" y="1990"/>
                    <a:pt x="3239" y="1804"/>
                    <a:pt x="3914" y="1106"/>
                  </a:cubicBezTo>
                  <a:cubicBezTo>
                    <a:pt x="4216" y="827"/>
                    <a:pt x="4100" y="152"/>
                    <a:pt x="3635" y="59"/>
                  </a:cubicBezTo>
                  <a:cubicBezTo>
                    <a:pt x="3443" y="18"/>
                    <a:pt x="3255" y="0"/>
                    <a:pt x="307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4721050" y="4273550"/>
              <a:ext cx="118650" cy="58300"/>
            </a:xfrm>
            <a:custGeom>
              <a:avLst/>
              <a:gdLst/>
              <a:ahLst/>
              <a:cxnLst/>
              <a:rect l="l" t="t" r="r" b="b"/>
              <a:pathLst>
                <a:path w="4746" h="2332" extrusionOk="0">
                  <a:moveTo>
                    <a:pt x="3696" y="1"/>
                  </a:moveTo>
                  <a:cubicBezTo>
                    <a:pt x="3667" y="1"/>
                    <a:pt x="3637" y="2"/>
                    <a:pt x="3607" y="5"/>
                  </a:cubicBezTo>
                  <a:cubicBezTo>
                    <a:pt x="2537" y="5"/>
                    <a:pt x="1560" y="494"/>
                    <a:pt x="582" y="866"/>
                  </a:cubicBezTo>
                  <a:cubicBezTo>
                    <a:pt x="1" y="1262"/>
                    <a:pt x="303" y="2332"/>
                    <a:pt x="978" y="2332"/>
                  </a:cubicBezTo>
                  <a:cubicBezTo>
                    <a:pt x="2048" y="2239"/>
                    <a:pt x="3118" y="2029"/>
                    <a:pt x="4072" y="1564"/>
                  </a:cubicBezTo>
                  <a:cubicBezTo>
                    <a:pt x="4745" y="1183"/>
                    <a:pt x="4488" y="1"/>
                    <a:pt x="369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4701875" y="4137725"/>
              <a:ext cx="97150" cy="58875"/>
            </a:xfrm>
            <a:custGeom>
              <a:avLst/>
              <a:gdLst/>
              <a:ahLst/>
              <a:cxnLst/>
              <a:rect l="l" t="t" r="r" b="b"/>
              <a:pathLst>
                <a:path w="3886" h="2355" extrusionOk="0">
                  <a:moveTo>
                    <a:pt x="3055" y="1"/>
                  </a:moveTo>
                  <a:cubicBezTo>
                    <a:pt x="3007" y="1"/>
                    <a:pt x="2958" y="6"/>
                    <a:pt x="2908" y="18"/>
                  </a:cubicBezTo>
                  <a:cubicBezTo>
                    <a:pt x="2140" y="111"/>
                    <a:pt x="1466" y="204"/>
                    <a:pt x="768" y="390"/>
                  </a:cubicBezTo>
                  <a:cubicBezTo>
                    <a:pt x="303" y="483"/>
                    <a:pt x="0" y="972"/>
                    <a:pt x="0" y="1460"/>
                  </a:cubicBezTo>
                  <a:cubicBezTo>
                    <a:pt x="86" y="1827"/>
                    <a:pt x="433" y="2354"/>
                    <a:pt x="873" y="2354"/>
                  </a:cubicBezTo>
                  <a:cubicBezTo>
                    <a:pt x="907" y="2354"/>
                    <a:pt x="942" y="2351"/>
                    <a:pt x="977" y="2344"/>
                  </a:cubicBezTo>
                  <a:cubicBezTo>
                    <a:pt x="1349" y="2228"/>
                    <a:pt x="1745" y="2228"/>
                    <a:pt x="2140" y="2135"/>
                  </a:cubicBezTo>
                  <a:cubicBezTo>
                    <a:pt x="2513" y="2135"/>
                    <a:pt x="2815" y="1949"/>
                    <a:pt x="3094" y="1856"/>
                  </a:cubicBezTo>
                  <a:cubicBezTo>
                    <a:pt x="3583" y="1763"/>
                    <a:pt x="3885" y="1274"/>
                    <a:pt x="3885" y="786"/>
                  </a:cubicBezTo>
                  <a:cubicBezTo>
                    <a:pt x="3802" y="431"/>
                    <a:pt x="3474" y="1"/>
                    <a:pt x="305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3260100" y="4818400"/>
              <a:ext cx="59450" cy="107575"/>
            </a:xfrm>
            <a:custGeom>
              <a:avLst/>
              <a:gdLst/>
              <a:ahLst/>
              <a:cxnLst/>
              <a:rect l="l" t="t" r="r" b="b"/>
              <a:pathLst>
                <a:path w="2378" h="4303" extrusionOk="0">
                  <a:moveTo>
                    <a:pt x="1319" y="1"/>
                  </a:moveTo>
                  <a:cubicBezTo>
                    <a:pt x="894" y="1"/>
                    <a:pt x="479" y="228"/>
                    <a:pt x="396" y="708"/>
                  </a:cubicBezTo>
                  <a:cubicBezTo>
                    <a:pt x="186" y="1661"/>
                    <a:pt x="0" y="2825"/>
                    <a:pt x="186" y="3802"/>
                  </a:cubicBezTo>
                  <a:cubicBezTo>
                    <a:pt x="304" y="4130"/>
                    <a:pt x="630" y="4303"/>
                    <a:pt x="946" y="4303"/>
                  </a:cubicBezTo>
                  <a:cubicBezTo>
                    <a:pt x="1190" y="4303"/>
                    <a:pt x="1427" y="4200"/>
                    <a:pt x="1559" y="3988"/>
                  </a:cubicBezTo>
                  <a:cubicBezTo>
                    <a:pt x="2024" y="3034"/>
                    <a:pt x="2233" y="1964"/>
                    <a:pt x="2326" y="987"/>
                  </a:cubicBezTo>
                  <a:cubicBezTo>
                    <a:pt x="2378" y="345"/>
                    <a:pt x="1841" y="1"/>
                    <a:pt x="131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3335875" y="4631900"/>
              <a:ext cx="79975" cy="109300"/>
            </a:xfrm>
            <a:custGeom>
              <a:avLst/>
              <a:gdLst/>
              <a:ahLst/>
              <a:cxnLst/>
              <a:rect l="l" t="t" r="r" b="b"/>
              <a:pathLst>
                <a:path w="3199" h="4372" extrusionOk="0">
                  <a:moveTo>
                    <a:pt x="2471" y="0"/>
                  </a:moveTo>
                  <a:cubicBezTo>
                    <a:pt x="2261" y="0"/>
                    <a:pt x="2043" y="95"/>
                    <a:pt x="1901" y="304"/>
                  </a:cubicBezTo>
                  <a:cubicBezTo>
                    <a:pt x="1226" y="1188"/>
                    <a:pt x="738" y="2142"/>
                    <a:pt x="272" y="3212"/>
                  </a:cubicBezTo>
                  <a:cubicBezTo>
                    <a:pt x="1" y="3820"/>
                    <a:pt x="552" y="4372"/>
                    <a:pt x="1052" y="4372"/>
                  </a:cubicBezTo>
                  <a:cubicBezTo>
                    <a:pt x="1281" y="4372"/>
                    <a:pt x="1498" y="4257"/>
                    <a:pt x="1622" y="3980"/>
                  </a:cubicBezTo>
                  <a:cubicBezTo>
                    <a:pt x="2203" y="2933"/>
                    <a:pt x="2785" y="1863"/>
                    <a:pt x="3064" y="793"/>
                  </a:cubicBezTo>
                  <a:cubicBezTo>
                    <a:pt x="3198" y="301"/>
                    <a:pt x="2846" y="0"/>
                    <a:pt x="247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3420025" y="4806200"/>
              <a:ext cx="50625" cy="64225"/>
            </a:xfrm>
            <a:custGeom>
              <a:avLst/>
              <a:gdLst/>
              <a:ahLst/>
              <a:cxnLst/>
              <a:rect l="l" t="t" r="r" b="b"/>
              <a:pathLst>
                <a:path w="2025" h="2569" extrusionOk="0">
                  <a:moveTo>
                    <a:pt x="1241" y="0"/>
                  </a:moveTo>
                  <a:cubicBezTo>
                    <a:pt x="961" y="0"/>
                    <a:pt x="733" y="195"/>
                    <a:pt x="582" y="498"/>
                  </a:cubicBezTo>
                  <a:cubicBezTo>
                    <a:pt x="489" y="893"/>
                    <a:pt x="280" y="1289"/>
                    <a:pt x="187" y="1661"/>
                  </a:cubicBezTo>
                  <a:cubicBezTo>
                    <a:pt x="1" y="1963"/>
                    <a:pt x="280" y="2452"/>
                    <a:pt x="675" y="2545"/>
                  </a:cubicBezTo>
                  <a:cubicBezTo>
                    <a:pt x="743" y="2561"/>
                    <a:pt x="809" y="2568"/>
                    <a:pt x="875" y="2568"/>
                  </a:cubicBezTo>
                  <a:cubicBezTo>
                    <a:pt x="1193" y="2568"/>
                    <a:pt x="1479" y="2384"/>
                    <a:pt x="1652" y="2056"/>
                  </a:cubicBezTo>
                  <a:cubicBezTo>
                    <a:pt x="1745" y="1661"/>
                    <a:pt x="1838" y="1289"/>
                    <a:pt x="1931" y="893"/>
                  </a:cubicBezTo>
                  <a:cubicBezTo>
                    <a:pt x="2025" y="498"/>
                    <a:pt x="1838" y="125"/>
                    <a:pt x="1443" y="32"/>
                  </a:cubicBezTo>
                  <a:cubicBezTo>
                    <a:pt x="1373" y="11"/>
                    <a:pt x="1306" y="0"/>
                    <a:pt x="124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3465975" y="4547825"/>
              <a:ext cx="68550" cy="113925"/>
            </a:xfrm>
            <a:custGeom>
              <a:avLst/>
              <a:gdLst/>
              <a:ahLst/>
              <a:cxnLst/>
              <a:rect l="l" t="t" r="r" b="b"/>
              <a:pathLst>
                <a:path w="2742" h="4557" extrusionOk="0">
                  <a:moveTo>
                    <a:pt x="1626" y="1"/>
                  </a:moveTo>
                  <a:cubicBezTo>
                    <a:pt x="1251" y="1"/>
                    <a:pt x="870" y="202"/>
                    <a:pt x="675" y="666"/>
                  </a:cubicBezTo>
                  <a:cubicBezTo>
                    <a:pt x="303" y="1736"/>
                    <a:pt x="0" y="2900"/>
                    <a:pt x="303" y="4063"/>
                  </a:cubicBezTo>
                  <a:cubicBezTo>
                    <a:pt x="361" y="4369"/>
                    <a:pt x="648" y="4556"/>
                    <a:pt x="922" y="4556"/>
                  </a:cubicBezTo>
                  <a:cubicBezTo>
                    <a:pt x="1086" y="4556"/>
                    <a:pt x="1245" y="4490"/>
                    <a:pt x="1350" y="4342"/>
                  </a:cubicBezTo>
                  <a:cubicBezTo>
                    <a:pt x="2141" y="3481"/>
                    <a:pt x="2420" y="2318"/>
                    <a:pt x="2629" y="1155"/>
                  </a:cubicBezTo>
                  <a:cubicBezTo>
                    <a:pt x="2741" y="456"/>
                    <a:pt x="2190" y="1"/>
                    <a:pt x="162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3411575" y="4411050"/>
              <a:ext cx="116825" cy="99675"/>
            </a:xfrm>
            <a:custGeom>
              <a:avLst/>
              <a:gdLst/>
              <a:ahLst/>
              <a:cxnLst/>
              <a:rect l="l" t="t" r="r" b="b"/>
              <a:pathLst>
                <a:path w="4673" h="3987" extrusionOk="0">
                  <a:moveTo>
                    <a:pt x="3132" y="0"/>
                  </a:moveTo>
                  <a:cubicBezTo>
                    <a:pt x="2878" y="0"/>
                    <a:pt x="2610" y="96"/>
                    <a:pt x="2363" y="321"/>
                  </a:cubicBezTo>
                  <a:cubicBezTo>
                    <a:pt x="1502" y="1089"/>
                    <a:pt x="734" y="1973"/>
                    <a:pt x="246" y="3043"/>
                  </a:cubicBezTo>
                  <a:cubicBezTo>
                    <a:pt x="0" y="3515"/>
                    <a:pt x="337" y="3987"/>
                    <a:pt x="832" y="3987"/>
                  </a:cubicBezTo>
                  <a:cubicBezTo>
                    <a:pt x="948" y="3987"/>
                    <a:pt x="1072" y="3961"/>
                    <a:pt x="1199" y="3904"/>
                  </a:cubicBezTo>
                  <a:cubicBezTo>
                    <a:pt x="2269" y="3509"/>
                    <a:pt x="3154" y="2741"/>
                    <a:pt x="3921" y="1880"/>
                  </a:cubicBezTo>
                  <a:cubicBezTo>
                    <a:pt x="4673" y="1057"/>
                    <a:pt x="3979" y="0"/>
                    <a:pt x="31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3563100" y="4402650"/>
              <a:ext cx="62825" cy="67300"/>
            </a:xfrm>
            <a:custGeom>
              <a:avLst/>
              <a:gdLst/>
              <a:ahLst/>
              <a:cxnLst/>
              <a:rect l="l" t="t" r="r" b="b"/>
              <a:pathLst>
                <a:path w="2513" h="2692" extrusionOk="0">
                  <a:moveTo>
                    <a:pt x="1694" y="1"/>
                  </a:moveTo>
                  <a:cubicBezTo>
                    <a:pt x="1401" y="1"/>
                    <a:pt x="1105" y="154"/>
                    <a:pt x="954" y="355"/>
                  </a:cubicBezTo>
                  <a:cubicBezTo>
                    <a:pt x="675" y="750"/>
                    <a:pt x="489" y="1146"/>
                    <a:pt x="187" y="1518"/>
                  </a:cubicBezTo>
                  <a:cubicBezTo>
                    <a:pt x="0" y="1821"/>
                    <a:pt x="94" y="2402"/>
                    <a:pt x="489" y="2588"/>
                  </a:cubicBezTo>
                  <a:cubicBezTo>
                    <a:pt x="613" y="2658"/>
                    <a:pt x="740" y="2692"/>
                    <a:pt x="864" y="2692"/>
                  </a:cubicBezTo>
                  <a:cubicBezTo>
                    <a:pt x="1112" y="2692"/>
                    <a:pt x="1350" y="2557"/>
                    <a:pt x="1536" y="2309"/>
                  </a:cubicBezTo>
                  <a:cubicBezTo>
                    <a:pt x="1745" y="1914"/>
                    <a:pt x="2024" y="1518"/>
                    <a:pt x="2327" y="1146"/>
                  </a:cubicBezTo>
                  <a:cubicBezTo>
                    <a:pt x="2513" y="843"/>
                    <a:pt x="2327" y="262"/>
                    <a:pt x="2024" y="76"/>
                  </a:cubicBezTo>
                  <a:cubicBezTo>
                    <a:pt x="1921" y="24"/>
                    <a:pt x="1808" y="1"/>
                    <a:pt x="169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3575100" y="4226675"/>
              <a:ext cx="139275" cy="102625"/>
            </a:xfrm>
            <a:custGeom>
              <a:avLst/>
              <a:gdLst/>
              <a:ahLst/>
              <a:cxnLst/>
              <a:rect l="l" t="t" r="r" b="b"/>
              <a:pathLst>
                <a:path w="5571" h="4105" extrusionOk="0">
                  <a:moveTo>
                    <a:pt x="4098" y="1"/>
                  </a:moveTo>
                  <a:cubicBezTo>
                    <a:pt x="3935" y="1"/>
                    <a:pt x="3764" y="42"/>
                    <a:pt x="3592" y="136"/>
                  </a:cubicBezTo>
                  <a:cubicBezTo>
                    <a:pt x="2428" y="903"/>
                    <a:pt x="1544" y="1787"/>
                    <a:pt x="591" y="2741"/>
                  </a:cubicBezTo>
                  <a:cubicBezTo>
                    <a:pt x="1" y="3331"/>
                    <a:pt x="541" y="4104"/>
                    <a:pt x="1186" y="4104"/>
                  </a:cubicBezTo>
                  <a:cubicBezTo>
                    <a:pt x="1304" y="4104"/>
                    <a:pt x="1426" y="4078"/>
                    <a:pt x="1544" y="4021"/>
                  </a:cubicBezTo>
                  <a:cubicBezTo>
                    <a:pt x="2708" y="3323"/>
                    <a:pt x="3871" y="2741"/>
                    <a:pt x="4848" y="1787"/>
                  </a:cubicBezTo>
                  <a:cubicBezTo>
                    <a:pt x="5570" y="1124"/>
                    <a:pt x="4949" y="1"/>
                    <a:pt x="409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sp>
        <p:nvSpPr>
          <p:cNvPr id="41" name="Google Shape;41;p2"/>
          <p:cNvSpPr txBox="1">
            <a:spLocks noGrp="1"/>
          </p:cNvSpPr>
          <p:nvPr>
            <p:ph type="ctrTitle"/>
          </p:nvPr>
        </p:nvSpPr>
        <p:spPr>
          <a:xfrm>
            <a:off x="3380600" y="1720164"/>
            <a:ext cx="5430800" cy="280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2"/>
          <p:cNvSpPr txBox="1">
            <a:spLocks noGrp="1"/>
          </p:cNvSpPr>
          <p:nvPr>
            <p:ph type="subTitle" idx="1"/>
          </p:nvPr>
        </p:nvSpPr>
        <p:spPr>
          <a:xfrm>
            <a:off x="3380600" y="4573436"/>
            <a:ext cx="5430800" cy="56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grpSp>
        <p:nvGrpSpPr>
          <p:cNvPr id="43" name="Google Shape;43;p2"/>
          <p:cNvGrpSpPr/>
          <p:nvPr/>
        </p:nvGrpSpPr>
        <p:grpSpPr>
          <a:xfrm rot="1310010">
            <a:off x="8986735" y="438863"/>
            <a:ext cx="2009868" cy="1807909"/>
            <a:chOff x="3495050" y="1152875"/>
            <a:chExt cx="1082275" cy="881498"/>
          </a:xfrm>
        </p:grpSpPr>
        <p:sp>
          <p:nvSpPr>
            <p:cNvPr id="44" name="Google Shape;44;p2"/>
            <p:cNvSpPr/>
            <p:nvPr/>
          </p:nvSpPr>
          <p:spPr>
            <a:xfrm>
              <a:off x="3495050" y="1170600"/>
              <a:ext cx="330975" cy="469025"/>
            </a:xfrm>
            <a:custGeom>
              <a:avLst/>
              <a:gdLst/>
              <a:ahLst/>
              <a:cxnLst/>
              <a:rect l="l" t="t" r="r" b="b"/>
              <a:pathLst>
                <a:path w="13239" h="18761" extrusionOk="0">
                  <a:moveTo>
                    <a:pt x="12300" y="0"/>
                  </a:moveTo>
                  <a:cubicBezTo>
                    <a:pt x="12182" y="0"/>
                    <a:pt x="12057" y="46"/>
                    <a:pt x="11935" y="150"/>
                  </a:cubicBezTo>
                  <a:cubicBezTo>
                    <a:pt x="6119" y="4408"/>
                    <a:pt x="1" y="10317"/>
                    <a:pt x="1164" y="18273"/>
                  </a:cubicBezTo>
                  <a:cubicBezTo>
                    <a:pt x="1201" y="18613"/>
                    <a:pt x="1451" y="18760"/>
                    <a:pt x="1728" y="18760"/>
                  </a:cubicBezTo>
                  <a:cubicBezTo>
                    <a:pt x="2153" y="18760"/>
                    <a:pt x="2640" y="18413"/>
                    <a:pt x="2513" y="17878"/>
                  </a:cubicBezTo>
                  <a:cubicBezTo>
                    <a:pt x="1559" y="10712"/>
                    <a:pt x="7468" y="5292"/>
                    <a:pt x="12610" y="1407"/>
                  </a:cubicBezTo>
                  <a:cubicBezTo>
                    <a:pt x="13239" y="930"/>
                    <a:pt x="12837" y="0"/>
                    <a:pt x="1230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3616025" y="1156225"/>
              <a:ext cx="508425" cy="530400"/>
            </a:xfrm>
            <a:custGeom>
              <a:avLst/>
              <a:gdLst/>
              <a:ahLst/>
              <a:cxnLst/>
              <a:rect l="l" t="t" r="r" b="b"/>
              <a:pathLst>
                <a:path w="20337" h="21216" extrusionOk="0">
                  <a:moveTo>
                    <a:pt x="19304" y="1"/>
                  </a:moveTo>
                  <a:cubicBezTo>
                    <a:pt x="19179" y="1"/>
                    <a:pt x="19046" y="44"/>
                    <a:pt x="18914" y="144"/>
                  </a:cubicBezTo>
                  <a:cubicBezTo>
                    <a:pt x="14657" y="3052"/>
                    <a:pt x="10004" y="5657"/>
                    <a:pt x="6119" y="9054"/>
                  </a:cubicBezTo>
                  <a:cubicBezTo>
                    <a:pt x="2722" y="11869"/>
                    <a:pt x="1" y="15940"/>
                    <a:pt x="303" y="20500"/>
                  </a:cubicBezTo>
                  <a:cubicBezTo>
                    <a:pt x="349" y="20977"/>
                    <a:pt x="739" y="21215"/>
                    <a:pt x="1117" y="21215"/>
                  </a:cubicBezTo>
                  <a:cubicBezTo>
                    <a:pt x="1495" y="21215"/>
                    <a:pt x="1862" y="20977"/>
                    <a:pt x="1862" y="20500"/>
                  </a:cubicBezTo>
                  <a:cubicBezTo>
                    <a:pt x="1559" y="15847"/>
                    <a:pt x="4560" y="12055"/>
                    <a:pt x="8050" y="9356"/>
                  </a:cubicBezTo>
                  <a:cubicBezTo>
                    <a:pt x="11749" y="6448"/>
                    <a:pt x="15820" y="4006"/>
                    <a:pt x="19682" y="1400"/>
                  </a:cubicBezTo>
                  <a:cubicBezTo>
                    <a:pt x="20337" y="996"/>
                    <a:pt x="19907" y="1"/>
                    <a:pt x="193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3727200" y="1158575"/>
              <a:ext cx="697850" cy="565950"/>
            </a:xfrm>
            <a:custGeom>
              <a:avLst/>
              <a:gdLst/>
              <a:ahLst/>
              <a:cxnLst/>
              <a:rect l="l" t="t" r="r" b="b"/>
              <a:pathLst>
                <a:path w="27914" h="22638" extrusionOk="0">
                  <a:moveTo>
                    <a:pt x="26969" y="0"/>
                  </a:moveTo>
                  <a:cubicBezTo>
                    <a:pt x="26849" y="0"/>
                    <a:pt x="26720" y="43"/>
                    <a:pt x="26588" y="143"/>
                  </a:cubicBezTo>
                  <a:cubicBezTo>
                    <a:pt x="17561" y="6634"/>
                    <a:pt x="2835" y="9146"/>
                    <a:pt x="113" y="21755"/>
                  </a:cubicBezTo>
                  <a:cubicBezTo>
                    <a:pt x="1" y="22290"/>
                    <a:pt x="451" y="22638"/>
                    <a:pt x="890" y="22638"/>
                  </a:cubicBezTo>
                  <a:cubicBezTo>
                    <a:pt x="1177" y="22638"/>
                    <a:pt x="1460" y="22490"/>
                    <a:pt x="1579" y="22151"/>
                  </a:cubicBezTo>
                  <a:cubicBezTo>
                    <a:pt x="4184" y="10123"/>
                    <a:pt x="18724" y="7611"/>
                    <a:pt x="27355" y="1399"/>
                  </a:cubicBezTo>
                  <a:cubicBezTo>
                    <a:pt x="27914" y="995"/>
                    <a:pt x="27547" y="0"/>
                    <a:pt x="2696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3869500" y="1152875"/>
              <a:ext cx="707825" cy="611025"/>
            </a:xfrm>
            <a:custGeom>
              <a:avLst/>
              <a:gdLst/>
              <a:ahLst/>
              <a:cxnLst/>
              <a:rect l="l" t="t" r="r" b="b"/>
              <a:pathLst>
                <a:path w="28313" h="24441" extrusionOk="0">
                  <a:moveTo>
                    <a:pt x="27373" y="0"/>
                  </a:moveTo>
                  <a:cubicBezTo>
                    <a:pt x="27210" y="0"/>
                    <a:pt x="27042" y="82"/>
                    <a:pt x="26898" y="278"/>
                  </a:cubicBezTo>
                  <a:cubicBezTo>
                    <a:pt x="19523" y="9583"/>
                    <a:pt x="7123" y="13352"/>
                    <a:pt x="330" y="23332"/>
                  </a:cubicBezTo>
                  <a:cubicBezTo>
                    <a:pt x="1" y="23892"/>
                    <a:pt x="534" y="24441"/>
                    <a:pt x="1080" y="24441"/>
                  </a:cubicBezTo>
                  <a:cubicBezTo>
                    <a:pt x="1306" y="24441"/>
                    <a:pt x="1533" y="24347"/>
                    <a:pt x="1703" y="24123"/>
                  </a:cubicBezTo>
                  <a:cubicBezTo>
                    <a:pt x="8286" y="14236"/>
                    <a:pt x="20593" y="10537"/>
                    <a:pt x="27875" y="1348"/>
                  </a:cubicBezTo>
                  <a:cubicBezTo>
                    <a:pt x="28312" y="753"/>
                    <a:pt x="27868" y="0"/>
                    <a:pt x="273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4007825" y="1440000"/>
              <a:ext cx="368075" cy="360050"/>
            </a:xfrm>
            <a:custGeom>
              <a:avLst/>
              <a:gdLst/>
              <a:ahLst/>
              <a:cxnLst/>
              <a:rect l="l" t="t" r="r" b="b"/>
              <a:pathLst>
                <a:path w="14723" h="14402" extrusionOk="0">
                  <a:moveTo>
                    <a:pt x="13618" y="1"/>
                  </a:moveTo>
                  <a:cubicBezTo>
                    <a:pt x="13451" y="1"/>
                    <a:pt x="13280" y="64"/>
                    <a:pt x="13129" y="215"/>
                  </a:cubicBezTo>
                  <a:cubicBezTo>
                    <a:pt x="8965" y="4496"/>
                    <a:pt x="4801" y="8846"/>
                    <a:pt x="520" y="13127"/>
                  </a:cubicBezTo>
                  <a:cubicBezTo>
                    <a:pt x="0" y="13647"/>
                    <a:pt x="516" y="14401"/>
                    <a:pt x="1089" y="14401"/>
                  </a:cubicBezTo>
                  <a:cubicBezTo>
                    <a:pt x="1260" y="14401"/>
                    <a:pt x="1435" y="14334"/>
                    <a:pt x="1590" y="14174"/>
                  </a:cubicBezTo>
                  <a:cubicBezTo>
                    <a:pt x="5755" y="9823"/>
                    <a:pt x="10035" y="5566"/>
                    <a:pt x="14199" y="1286"/>
                  </a:cubicBezTo>
                  <a:cubicBezTo>
                    <a:pt x="14723" y="762"/>
                    <a:pt x="14196" y="1"/>
                    <a:pt x="1361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4157900" y="1679825"/>
              <a:ext cx="248675" cy="219175"/>
            </a:xfrm>
            <a:custGeom>
              <a:avLst/>
              <a:gdLst/>
              <a:ahLst/>
              <a:cxnLst/>
              <a:rect l="l" t="t" r="r" b="b"/>
              <a:pathLst>
                <a:path w="9947" h="8767" extrusionOk="0">
                  <a:moveTo>
                    <a:pt x="9021" y="0"/>
                  </a:moveTo>
                  <a:cubicBezTo>
                    <a:pt x="8945" y="0"/>
                    <a:pt x="8864" y="14"/>
                    <a:pt x="8778" y="44"/>
                  </a:cubicBezTo>
                  <a:cubicBezTo>
                    <a:pt x="4800" y="1301"/>
                    <a:pt x="1799" y="4115"/>
                    <a:pt x="240" y="7884"/>
                  </a:cubicBezTo>
                  <a:cubicBezTo>
                    <a:pt x="1" y="8419"/>
                    <a:pt x="443" y="8767"/>
                    <a:pt x="918" y="8767"/>
                  </a:cubicBezTo>
                  <a:cubicBezTo>
                    <a:pt x="1227" y="8767"/>
                    <a:pt x="1550" y="8619"/>
                    <a:pt x="1706" y="8280"/>
                  </a:cubicBezTo>
                  <a:cubicBezTo>
                    <a:pt x="3055" y="4976"/>
                    <a:pt x="5777" y="2557"/>
                    <a:pt x="9150" y="1394"/>
                  </a:cubicBezTo>
                  <a:cubicBezTo>
                    <a:pt x="9946" y="1121"/>
                    <a:pt x="9705" y="0"/>
                    <a:pt x="902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4250888" y="1844127"/>
              <a:ext cx="143475" cy="119625"/>
            </a:xfrm>
            <a:custGeom>
              <a:avLst/>
              <a:gdLst/>
              <a:ahLst/>
              <a:cxnLst/>
              <a:rect l="l" t="t" r="r" b="b"/>
              <a:pathLst>
                <a:path w="5739" h="4785" extrusionOk="0">
                  <a:moveTo>
                    <a:pt x="4686" y="0"/>
                  </a:moveTo>
                  <a:cubicBezTo>
                    <a:pt x="4637" y="0"/>
                    <a:pt x="4586" y="5"/>
                    <a:pt x="4534" y="17"/>
                  </a:cubicBezTo>
                  <a:cubicBezTo>
                    <a:pt x="2510" y="505"/>
                    <a:pt x="858" y="1971"/>
                    <a:pt x="183" y="3902"/>
                  </a:cubicBezTo>
                  <a:cubicBezTo>
                    <a:pt x="0" y="4437"/>
                    <a:pt x="465" y="4784"/>
                    <a:pt x="922" y="4784"/>
                  </a:cubicBezTo>
                  <a:cubicBezTo>
                    <a:pt x="1221" y="4784"/>
                    <a:pt x="1515" y="4637"/>
                    <a:pt x="1626" y="4297"/>
                  </a:cubicBezTo>
                  <a:cubicBezTo>
                    <a:pt x="2114" y="2831"/>
                    <a:pt x="3370" y="1761"/>
                    <a:pt x="4929" y="1482"/>
                  </a:cubicBezTo>
                  <a:cubicBezTo>
                    <a:pt x="5739" y="1307"/>
                    <a:pt x="5458" y="0"/>
                    <a:pt x="468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4342837" y="1953823"/>
              <a:ext cx="138950" cy="80550"/>
            </a:xfrm>
            <a:custGeom>
              <a:avLst/>
              <a:gdLst/>
              <a:ahLst/>
              <a:cxnLst/>
              <a:rect l="l" t="t" r="r" b="b"/>
              <a:pathLst>
                <a:path w="5558" h="3222" extrusionOk="0">
                  <a:moveTo>
                    <a:pt x="4491" y="1"/>
                  </a:moveTo>
                  <a:cubicBezTo>
                    <a:pt x="4376" y="1"/>
                    <a:pt x="4256" y="34"/>
                    <a:pt x="4136" y="110"/>
                  </a:cubicBezTo>
                  <a:lnTo>
                    <a:pt x="647" y="1855"/>
                  </a:lnTo>
                  <a:cubicBezTo>
                    <a:pt x="0" y="2266"/>
                    <a:pt x="377" y="3222"/>
                    <a:pt x="1025" y="3222"/>
                  </a:cubicBezTo>
                  <a:cubicBezTo>
                    <a:pt x="1147" y="3222"/>
                    <a:pt x="1279" y="3188"/>
                    <a:pt x="1415" y="3111"/>
                  </a:cubicBezTo>
                  <a:cubicBezTo>
                    <a:pt x="2578" y="2529"/>
                    <a:pt x="3741" y="1948"/>
                    <a:pt x="4811" y="1366"/>
                  </a:cubicBezTo>
                  <a:cubicBezTo>
                    <a:pt x="5557" y="974"/>
                    <a:pt x="5110" y="1"/>
                    <a:pt x="449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52" name="Google Shape;52;p2"/>
          <p:cNvGrpSpPr/>
          <p:nvPr/>
        </p:nvGrpSpPr>
        <p:grpSpPr>
          <a:xfrm>
            <a:off x="1026728" y="5039113"/>
            <a:ext cx="1008533" cy="917739"/>
            <a:chOff x="853450" y="2614875"/>
            <a:chExt cx="654325" cy="595625"/>
          </a:xfrm>
        </p:grpSpPr>
        <p:sp>
          <p:nvSpPr>
            <p:cNvPr id="53" name="Google Shape;53;p2"/>
            <p:cNvSpPr/>
            <p:nvPr/>
          </p:nvSpPr>
          <p:spPr>
            <a:xfrm>
              <a:off x="853450" y="2614875"/>
              <a:ext cx="654325" cy="595625"/>
            </a:xfrm>
            <a:custGeom>
              <a:avLst/>
              <a:gdLst/>
              <a:ahLst/>
              <a:cxnLst/>
              <a:rect l="l" t="t" r="r" b="b"/>
              <a:pathLst>
                <a:path w="26173" h="23825" extrusionOk="0">
                  <a:moveTo>
                    <a:pt x="5393" y="0"/>
                  </a:moveTo>
                  <a:cubicBezTo>
                    <a:pt x="4603" y="0"/>
                    <a:pt x="3804" y="213"/>
                    <a:pt x="3024" y="725"/>
                  </a:cubicBezTo>
                  <a:cubicBezTo>
                    <a:pt x="0" y="2656"/>
                    <a:pt x="1280" y="5564"/>
                    <a:pt x="2722" y="8100"/>
                  </a:cubicBezTo>
                  <a:cubicBezTo>
                    <a:pt x="4769" y="11380"/>
                    <a:pt x="5932" y="14590"/>
                    <a:pt x="7677" y="18080"/>
                  </a:cubicBezTo>
                  <a:cubicBezTo>
                    <a:pt x="9333" y="21392"/>
                    <a:pt x="12897" y="23824"/>
                    <a:pt x="16577" y="23824"/>
                  </a:cubicBezTo>
                  <a:cubicBezTo>
                    <a:pt x="16774" y="23824"/>
                    <a:pt x="16971" y="23817"/>
                    <a:pt x="17169" y="23803"/>
                  </a:cubicBezTo>
                  <a:cubicBezTo>
                    <a:pt x="21054" y="23594"/>
                    <a:pt x="24730" y="20592"/>
                    <a:pt x="25497" y="16731"/>
                  </a:cubicBezTo>
                  <a:cubicBezTo>
                    <a:pt x="26172" y="12939"/>
                    <a:pt x="23753" y="8681"/>
                    <a:pt x="20077" y="7518"/>
                  </a:cubicBezTo>
                  <a:cubicBezTo>
                    <a:pt x="15122" y="6053"/>
                    <a:pt x="13958" y="5471"/>
                    <a:pt x="10190" y="2191"/>
                  </a:cubicBezTo>
                  <a:cubicBezTo>
                    <a:pt x="8858" y="1051"/>
                    <a:pt x="7149" y="0"/>
                    <a:pt x="539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923825" y="2677650"/>
              <a:ext cx="518800" cy="471900"/>
            </a:xfrm>
            <a:custGeom>
              <a:avLst/>
              <a:gdLst/>
              <a:ahLst/>
              <a:cxnLst/>
              <a:rect l="l" t="t" r="r" b="b"/>
              <a:pathLst>
                <a:path w="20752" h="18876" extrusionOk="0">
                  <a:moveTo>
                    <a:pt x="4196" y="0"/>
                  </a:moveTo>
                  <a:cubicBezTo>
                    <a:pt x="3578" y="0"/>
                    <a:pt x="2949" y="159"/>
                    <a:pt x="2326" y="541"/>
                  </a:cubicBezTo>
                  <a:cubicBezTo>
                    <a:pt x="0" y="2099"/>
                    <a:pt x="977" y="4426"/>
                    <a:pt x="2140" y="6357"/>
                  </a:cubicBezTo>
                  <a:cubicBezTo>
                    <a:pt x="3792" y="8985"/>
                    <a:pt x="4653" y="11498"/>
                    <a:pt x="6025" y="14313"/>
                  </a:cubicBezTo>
                  <a:cubicBezTo>
                    <a:pt x="7344" y="16950"/>
                    <a:pt x="10328" y="18876"/>
                    <a:pt x="13372" y="18876"/>
                  </a:cubicBezTo>
                  <a:cubicBezTo>
                    <a:pt x="13443" y="18876"/>
                    <a:pt x="13515" y="18875"/>
                    <a:pt x="13586" y="18872"/>
                  </a:cubicBezTo>
                  <a:cubicBezTo>
                    <a:pt x="16680" y="18663"/>
                    <a:pt x="19588" y="16244"/>
                    <a:pt x="20170" y="13243"/>
                  </a:cubicBezTo>
                  <a:cubicBezTo>
                    <a:pt x="20751" y="10242"/>
                    <a:pt x="18821" y="6845"/>
                    <a:pt x="15796" y="5961"/>
                  </a:cubicBezTo>
                  <a:cubicBezTo>
                    <a:pt x="12028" y="4798"/>
                    <a:pt x="11050" y="4333"/>
                    <a:pt x="8049" y="1704"/>
                  </a:cubicBezTo>
                  <a:cubicBezTo>
                    <a:pt x="6965" y="829"/>
                    <a:pt x="5609" y="0"/>
                    <a:pt x="41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1112825" y="2883475"/>
              <a:ext cx="217925" cy="169225"/>
            </a:xfrm>
            <a:custGeom>
              <a:avLst/>
              <a:gdLst/>
              <a:ahLst/>
              <a:cxnLst/>
              <a:rect l="l" t="t" r="r" b="b"/>
              <a:pathLst>
                <a:path w="8717" h="6769" extrusionOk="0">
                  <a:moveTo>
                    <a:pt x="4718" y="0"/>
                  </a:moveTo>
                  <a:cubicBezTo>
                    <a:pt x="4385" y="0"/>
                    <a:pt x="4043" y="54"/>
                    <a:pt x="3700" y="171"/>
                  </a:cubicBezTo>
                  <a:cubicBezTo>
                    <a:pt x="1257" y="938"/>
                    <a:pt x="1" y="4335"/>
                    <a:pt x="2327" y="5987"/>
                  </a:cubicBezTo>
                  <a:cubicBezTo>
                    <a:pt x="3040" y="6406"/>
                    <a:pt x="3808" y="6768"/>
                    <a:pt x="4600" y="6768"/>
                  </a:cubicBezTo>
                  <a:cubicBezTo>
                    <a:pt x="4687" y="6768"/>
                    <a:pt x="4775" y="6764"/>
                    <a:pt x="4863" y="6754"/>
                  </a:cubicBezTo>
                  <a:cubicBezTo>
                    <a:pt x="6305" y="6754"/>
                    <a:pt x="7562" y="5777"/>
                    <a:pt x="8050" y="4521"/>
                  </a:cubicBezTo>
                  <a:cubicBezTo>
                    <a:pt x="8717" y="2340"/>
                    <a:pt x="6911" y="0"/>
                    <a:pt x="47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56" name="Google Shape;56;p2"/>
          <p:cNvGrpSpPr/>
          <p:nvPr/>
        </p:nvGrpSpPr>
        <p:grpSpPr>
          <a:xfrm>
            <a:off x="10213735" y="4612832"/>
            <a:ext cx="561744" cy="1930723"/>
            <a:chOff x="4871700" y="1797250"/>
            <a:chExt cx="319900" cy="1099500"/>
          </a:xfrm>
        </p:grpSpPr>
        <p:sp>
          <p:nvSpPr>
            <p:cNvPr id="57" name="Google Shape;57;p2"/>
            <p:cNvSpPr/>
            <p:nvPr/>
          </p:nvSpPr>
          <p:spPr>
            <a:xfrm>
              <a:off x="4871700" y="2253700"/>
              <a:ext cx="271050" cy="643050"/>
            </a:xfrm>
            <a:custGeom>
              <a:avLst/>
              <a:gdLst/>
              <a:ahLst/>
              <a:cxnLst/>
              <a:rect l="l" t="t" r="r" b="b"/>
              <a:pathLst>
                <a:path w="10842" h="25722" extrusionOk="0">
                  <a:moveTo>
                    <a:pt x="3856" y="0"/>
                  </a:moveTo>
                  <a:cubicBezTo>
                    <a:pt x="2479" y="0"/>
                    <a:pt x="1198" y="397"/>
                    <a:pt x="489" y="1702"/>
                  </a:cubicBezTo>
                  <a:cubicBezTo>
                    <a:pt x="0" y="2679"/>
                    <a:pt x="93" y="3936"/>
                    <a:pt x="93" y="4890"/>
                  </a:cubicBezTo>
                  <a:cubicBezTo>
                    <a:pt x="0" y="8286"/>
                    <a:pt x="186" y="11683"/>
                    <a:pt x="489" y="15079"/>
                  </a:cubicBezTo>
                  <a:cubicBezTo>
                    <a:pt x="582" y="16731"/>
                    <a:pt x="675" y="18383"/>
                    <a:pt x="861" y="20011"/>
                  </a:cubicBezTo>
                  <a:cubicBezTo>
                    <a:pt x="1070" y="21570"/>
                    <a:pt x="1070" y="23035"/>
                    <a:pt x="1536" y="24571"/>
                  </a:cubicBezTo>
                  <a:cubicBezTo>
                    <a:pt x="1536" y="24873"/>
                    <a:pt x="1745" y="25245"/>
                    <a:pt x="1931" y="25455"/>
                  </a:cubicBezTo>
                  <a:cubicBezTo>
                    <a:pt x="2170" y="25640"/>
                    <a:pt x="2409" y="25721"/>
                    <a:pt x="2645" y="25721"/>
                  </a:cubicBezTo>
                  <a:cubicBezTo>
                    <a:pt x="4130" y="25721"/>
                    <a:pt x="5488" y="22493"/>
                    <a:pt x="5909" y="21570"/>
                  </a:cubicBezTo>
                  <a:cubicBezTo>
                    <a:pt x="6584" y="19732"/>
                    <a:pt x="6886" y="17801"/>
                    <a:pt x="7561" y="15847"/>
                  </a:cubicBezTo>
                  <a:cubicBezTo>
                    <a:pt x="8422" y="13241"/>
                    <a:pt x="9213" y="10612"/>
                    <a:pt x="9980" y="7914"/>
                  </a:cubicBezTo>
                  <a:cubicBezTo>
                    <a:pt x="10469" y="6541"/>
                    <a:pt x="10841" y="5099"/>
                    <a:pt x="10469" y="3726"/>
                  </a:cubicBezTo>
                  <a:cubicBezTo>
                    <a:pt x="9980" y="1982"/>
                    <a:pt x="8236" y="818"/>
                    <a:pt x="6491" y="353"/>
                  </a:cubicBezTo>
                  <a:cubicBezTo>
                    <a:pt x="5656" y="163"/>
                    <a:pt x="4736" y="0"/>
                    <a:pt x="385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4895550" y="2310800"/>
              <a:ext cx="225675" cy="78525"/>
            </a:xfrm>
            <a:custGeom>
              <a:avLst/>
              <a:gdLst/>
              <a:ahLst/>
              <a:cxnLst/>
              <a:rect l="l" t="t" r="r" b="b"/>
              <a:pathLst>
                <a:path w="9027" h="3141" extrusionOk="0">
                  <a:moveTo>
                    <a:pt x="116" y="0"/>
                  </a:moveTo>
                  <a:lnTo>
                    <a:pt x="116" y="0"/>
                  </a:lnTo>
                  <a:cubicBezTo>
                    <a:pt x="0" y="395"/>
                    <a:pt x="209" y="861"/>
                    <a:pt x="489" y="1256"/>
                  </a:cubicBezTo>
                  <a:cubicBezTo>
                    <a:pt x="698" y="1652"/>
                    <a:pt x="1070" y="1931"/>
                    <a:pt x="1466" y="2233"/>
                  </a:cubicBezTo>
                  <a:cubicBezTo>
                    <a:pt x="1861" y="2419"/>
                    <a:pt x="2326" y="2606"/>
                    <a:pt x="2722" y="2722"/>
                  </a:cubicBezTo>
                  <a:cubicBezTo>
                    <a:pt x="3117" y="2908"/>
                    <a:pt x="3606" y="3001"/>
                    <a:pt x="3978" y="3001"/>
                  </a:cubicBezTo>
                  <a:cubicBezTo>
                    <a:pt x="4420" y="3094"/>
                    <a:pt x="4856" y="3141"/>
                    <a:pt x="5293" y="3141"/>
                  </a:cubicBezTo>
                  <a:cubicBezTo>
                    <a:pt x="5729" y="3141"/>
                    <a:pt x="6165" y="3094"/>
                    <a:pt x="6607" y="3001"/>
                  </a:cubicBezTo>
                  <a:cubicBezTo>
                    <a:pt x="7468" y="2815"/>
                    <a:pt x="8352" y="2512"/>
                    <a:pt x="9026" y="2024"/>
                  </a:cubicBezTo>
                  <a:cubicBezTo>
                    <a:pt x="8142" y="2024"/>
                    <a:pt x="7375" y="2140"/>
                    <a:pt x="6514" y="2140"/>
                  </a:cubicBezTo>
                  <a:cubicBezTo>
                    <a:pt x="5723" y="2140"/>
                    <a:pt x="4955" y="2024"/>
                    <a:pt x="4187" y="1931"/>
                  </a:cubicBezTo>
                  <a:cubicBezTo>
                    <a:pt x="3792" y="1838"/>
                    <a:pt x="3397" y="1745"/>
                    <a:pt x="3024" y="1652"/>
                  </a:cubicBezTo>
                  <a:cubicBezTo>
                    <a:pt x="2629" y="1559"/>
                    <a:pt x="2233" y="1442"/>
                    <a:pt x="1861" y="1349"/>
                  </a:cubicBezTo>
                  <a:cubicBezTo>
                    <a:pt x="1559" y="1256"/>
                    <a:pt x="1163" y="1070"/>
                    <a:pt x="884" y="861"/>
                  </a:cubicBezTo>
                  <a:cubicBezTo>
                    <a:pt x="489" y="675"/>
                    <a:pt x="302" y="395"/>
                    <a:pt x="11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5004875" y="1797250"/>
              <a:ext cx="152400" cy="506000"/>
            </a:xfrm>
            <a:custGeom>
              <a:avLst/>
              <a:gdLst/>
              <a:ahLst/>
              <a:cxnLst/>
              <a:rect l="l" t="t" r="r" b="b"/>
              <a:pathLst>
                <a:path w="6096" h="20240" extrusionOk="0">
                  <a:moveTo>
                    <a:pt x="6096" y="0"/>
                  </a:moveTo>
                  <a:lnTo>
                    <a:pt x="6096" y="0"/>
                  </a:lnTo>
                  <a:cubicBezTo>
                    <a:pt x="5142" y="1442"/>
                    <a:pt x="4165" y="3001"/>
                    <a:pt x="3397" y="4653"/>
                  </a:cubicBezTo>
                  <a:cubicBezTo>
                    <a:pt x="2606" y="6188"/>
                    <a:pt x="2025" y="7933"/>
                    <a:pt x="1443" y="9585"/>
                  </a:cubicBezTo>
                  <a:cubicBezTo>
                    <a:pt x="489" y="13074"/>
                    <a:pt x="1" y="16657"/>
                    <a:pt x="187" y="20240"/>
                  </a:cubicBezTo>
                  <a:cubicBezTo>
                    <a:pt x="489" y="16657"/>
                    <a:pt x="1071" y="13167"/>
                    <a:pt x="2025" y="9771"/>
                  </a:cubicBezTo>
                  <a:cubicBezTo>
                    <a:pt x="2513" y="8142"/>
                    <a:pt x="3188" y="6398"/>
                    <a:pt x="3886" y="4839"/>
                  </a:cubicBezTo>
                  <a:cubicBezTo>
                    <a:pt x="4560" y="3187"/>
                    <a:pt x="5328" y="1535"/>
                    <a:pt x="6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4932175" y="2489925"/>
              <a:ext cx="174500" cy="41300"/>
            </a:xfrm>
            <a:custGeom>
              <a:avLst/>
              <a:gdLst/>
              <a:ahLst/>
              <a:cxnLst/>
              <a:rect l="l" t="t" r="r" b="b"/>
              <a:pathLst>
                <a:path w="6980" h="1652" extrusionOk="0">
                  <a:moveTo>
                    <a:pt x="1" y="0"/>
                  </a:moveTo>
                  <a:cubicBezTo>
                    <a:pt x="489" y="489"/>
                    <a:pt x="1071" y="791"/>
                    <a:pt x="1559" y="1070"/>
                  </a:cubicBezTo>
                  <a:cubicBezTo>
                    <a:pt x="2141" y="1373"/>
                    <a:pt x="2816" y="1559"/>
                    <a:pt x="3490" y="1652"/>
                  </a:cubicBezTo>
                  <a:cubicBezTo>
                    <a:pt x="4072" y="1652"/>
                    <a:pt x="4746" y="1652"/>
                    <a:pt x="5421" y="1373"/>
                  </a:cubicBezTo>
                  <a:cubicBezTo>
                    <a:pt x="6003" y="1163"/>
                    <a:pt x="6584" y="791"/>
                    <a:pt x="6980" y="210"/>
                  </a:cubicBezTo>
                  <a:lnTo>
                    <a:pt x="6980" y="210"/>
                  </a:lnTo>
                  <a:cubicBezTo>
                    <a:pt x="6305" y="396"/>
                    <a:pt x="5817" y="489"/>
                    <a:pt x="5235" y="489"/>
                  </a:cubicBezTo>
                  <a:cubicBezTo>
                    <a:pt x="5041" y="520"/>
                    <a:pt x="4858" y="530"/>
                    <a:pt x="4678" y="530"/>
                  </a:cubicBezTo>
                  <a:cubicBezTo>
                    <a:pt x="4317" y="530"/>
                    <a:pt x="3971" y="489"/>
                    <a:pt x="3583" y="489"/>
                  </a:cubicBezTo>
                  <a:cubicBezTo>
                    <a:pt x="3002" y="396"/>
                    <a:pt x="2420" y="303"/>
                    <a:pt x="1838" y="210"/>
                  </a:cubicBezTo>
                  <a:cubicBezTo>
                    <a:pt x="1257" y="93"/>
                    <a:pt x="675" y="0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4949050" y="2599250"/>
              <a:ext cx="126225" cy="37000"/>
            </a:xfrm>
            <a:custGeom>
              <a:avLst/>
              <a:gdLst/>
              <a:ahLst/>
              <a:cxnLst/>
              <a:rect l="l" t="t" r="r" b="b"/>
              <a:pathLst>
                <a:path w="5049" h="1480" extrusionOk="0">
                  <a:moveTo>
                    <a:pt x="5049" y="1"/>
                  </a:moveTo>
                  <a:cubicBezTo>
                    <a:pt x="4560" y="94"/>
                    <a:pt x="4165" y="187"/>
                    <a:pt x="3792" y="187"/>
                  </a:cubicBezTo>
                  <a:cubicBezTo>
                    <a:pt x="3397" y="280"/>
                    <a:pt x="3001" y="280"/>
                    <a:pt x="2629" y="280"/>
                  </a:cubicBezTo>
                  <a:lnTo>
                    <a:pt x="1350" y="373"/>
                  </a:lnTo>
                  <a:cubicBezTo>
                    <a:pt x="977" y="373"/>
                    <a:pt x="489" y="373"/>
                    <a:pt x="0" y="582"/>
                  </a:cubicBezTo>
                  <a:cubicBezTo>
                    <a:pt x="396" y="862"/>
                    <a:pt x="768" y="1164"/>
                    <a:pt x="1257" y="1257"/>
                  </a:cubicBezTo>
                  <a:cubicBezTo>
                    <a:pt x="1546" y="1393"/>
                    <a:pt x="1885" y="1480"/>
                    <a:pt x="2238" y="1480"/>
                  </a:cubicBezTo>
                  <a:cubicBezTo>
                    <a:pt x="2367" y="1480"/>
                    <a:pt x="2498" y="1468"/>
                    <a:pt x="2629" y="1443"/>
                  </a:cubicBezTo>
                  <a:cubicBezTo>
                    <a:pt x="3094" y="1443"/>
                    <a:pt x="3583" y="1350"/>
                    <a:pt x="4071" y="1071"/>
                  </a:cubicBezTo>
                  <a:cubicBezTo>
                    <a:pt x="4467" y="862"/>
                    <a:pt x="4839" y="489"/>
                    <a:pt x="504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4953700" y="2737100"/>
              <a:ext cx="77950" cy="34325"/>
            </a:xfrm>
            <a:custGeom>
              <a:avLst/>
              <a:gdLst/>
              <a:ahLst/>
              <a:cxnLst/>
              <a:rect l="l" t="t" r="r" b="b"/>
              <a:pathLst>
                <a:path w="3118" h="1373" extrusionOk="0">
                  <a:moveTo>
                    <a:pt x="3118" y="0"/>
                  </a:moveTo>
                  <a:cubicBezTo>
                    <a:pt x="2815" y="0"/>
                    <a:pt x="2536" y="0"/>
                    <a:pt x="2234" y="93"/>
                  </a:cubicBezTo>
                  <a:cubicBezTo>
                    <a:pt x="1955" y="93"/>
                    <a:pt x="1745" y="93"/>
                    <a:pt x="1466" y="210"/>
                  </a:cubicBezTo>
                  <a:cubicBezTo>
                    <a:pt x="1280" y="210"/>
                    <a:pt x="1071" y="303"/>
                    <a:pt x="791" y="396"/>
                  </a:cubicBezTo>
                  <a:cubicBezTo>
                    <a:pt x="489" y="582"/>
                    <a:pt x="303" y="675"/>
                    <a:pt x="0" y="884"/>
                  </a:cubicBezTo>
                  <a:cubicBezTo>
                    <a:pt x="210" y="1164"/>
                    <a:pt x="582" y="1257"/>
                    <a:pt x="884" y="1373"/>
                  </a:cubicBezTo>
                  <a:lnTo>
                    <a:pt x="1745" y="1373"/>
                  </a:lnTo>
                  <a:cubicBezTo>
                    <a:pt x="2048" y="1257"/>
                    <a:pt x="2327" y="1071"/>
                    <a:pt x="2629" y="884"/>
                  </a:cubicBezTo>
                  <a:cubicBezTo>
                    <a:pt x="2815" y="675"/>
                    <a:pt x="3118" y="396"/>
                    <a:pt x="31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4992675" y="1974625"/>
              <a:ext cx="55850" cy="101225"/>
            </a:xfrm>
            <a:custGeom>
              <a:avLst/>
              <a:gdLst/>
              <a:ahLst/>
              <a:cxnLst/>
              <a:rect l="l" t="t" r="r" b="b"/>
              <a:pathLst>
                <a:path w="2234" h="4049" extrusionOk="0">
                  <a:moveTo>
                    <a:pt x="346" y="1"/>
                  </a:moveTo>
                  <a:cubicBezTo>
                    <a:pt x="273" y="1"/>
                    <a:pt x="198" y="24"/>
                    <a:pt x="93" y="70"/>
                  </a:cubicBezTo>
                  <a:cubicBezTo>
                    <a:pt x="0" y="163"/>
                    <a:pt x="0" y="349"/>
                    <a:pt x="0" y="559"/>
                  </a:cubicBezTo>
                  <a:cubicBezTo>
                    <a:pt x="93" y="1722"/>
                    <a:pt x="977" y="3071"/>
                    <a:pt x="1559" y="4048"/>
                  </a:cubicBezTo>
                  <a:cubicBezTo>
                    <a:pt x="2233" y="3164"/>
                    <a:pt x="1466" y="1233"/>
                    <a:pt x="884" y="349"/>
                  </a:cubicBezTo>
                  <a:cubicBezTo>
                    <a:pt x="768" y="256"/>
                    <a:pt x="675" y="163"/>
                    <a:pt x="582" y="70"/>
                  </a:cubicBezTo>
                  <a:cubicBezTo>
                    <a:pt x="489" y="24"/>
                    <a:pt x="419" y="1"/>
                    <a:pt x="3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5019425" y="1904250"/>
              <a:ext cx="55850" cy="101225"/>
            </a:xfrm>
            <a:custGeom>
              <a:avLst/>
              <a:gdLst/>
              <a:ahLst/>
              <a:cxnLst/>
              <a:rect l="l" t="t" r="r" b="b"/>
              <a:pathLst>
                <a:path w="2234" h="4049" extrusionOk="0">
                  <a:moveTo>
                    <a:pt x="338" y="1"/>
                  </a:moveTo>
                  <a:cubicBezTo>
                    <a:pt x="262" y="1"/>
                    <a:pt x="186" y="24"/>
                    <a:pt x="93" y="70"/>
                  </a:cubicBezTo>
                  <a:cubicBezTo>
                    <a:pt x="0" y="163"/>
                    <a:pt x="0" y="373"/>
                    <a:pt x="0" y="466"/>
                  </a:cubicBezTo>
                  <a:cubicBezTo>
                    <a:pt x="93" y="1629"/>
                    <a:pt x="977" y="3071"/>
                    <a:pt x="1559" y="4048"/>
                  </a:cubicBezTo>
                  <a:cubicBezTo>
                    <a:pt x="2234" y="3071"/>
                    <a:pt x="1443" y="1141"/>
                    <a:pt x="861" y="373"/>
                  </a:cubicBezTo>
                  <a:cubicBezTo>
                    <a:pt x="768" y="256"/>
                    <a:pt x="675" y="70"/>
                    <a:pt x="582" y="70"/>
                  </a:cubicBezTo>
                  <a:cubicBezTo>
                    <a:pt x="489" y="24"/>
                    <a:pt x="413" y="1"/>
                    <a:pt x="3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5053150" y="1872850"/>
              <a:ext cx="41325" cy="76800"/>
            </a:xfrm>
            <a:custGeom>
              <a:avLst/>
              <a:gdLst/>
              <a:ahLst/>
              <a:cxnLst/>
              <a:rect l="l" t="t" r="r" b="b"/>
              <a:pathLst>
                <a:path w="1653" h="3072" extrusionOk="0">
                  <a:moveTo>
                    <a:pt x="198" y="0"/>
                  </a:moveTo>
                  <a:cubicBezTo>
                    <a:pt x="123" y="0"/>
                    <a:pt x="47" y="24"/>
                    <a:pt x="1" y="70"/>
                  </a:cubicBezTo>
                  <a:lnTo>
                    <a:pt x="1" y="349"/>
                  </a:lnTo>
                  <a:cubicBezTo>
                    <a:pt x="1" y="1326"/>
                    <a:pt x="675" y="2303"/>
                    <a:pt x="1071" y="3071"/>
                  </a:cubicBezTo>
                  <a:cubicBezTo>
                    <a:pt x="1652" y="2397"/>
                    <a:pt x="1071" y="931"/>
                    <a:pt x="582" y="256"/>
                  </a:cubicBezTo>
                  <a:cubicBezTo>
                    <a:pt x="489" y="163"/>
                    <a:pt x="489" y="70"/>
                    <a:pt x="396" y="70"/>
                  </a:cubicBezTo>
                  <a:cubicBezTo>
                    <a:pt x="349" y="24"/>
                    <a:pt x="274" y="0"/>
                    <a:pt x="1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5043850" y="1988300"/>
              <a:ext cx="96575" cy="73000"/>
            </a:xfrm>
            <a:custGeom>
              <a:avLst/>
              <a:gdLst/>
              <a:ahLst/>
              <a:cxnLst/>
              <a:rect l="l" t="t" r="r" b="b"/>
              <a:pathLst>
                <a:path w="3863" h="2920" extrusionOk="0">
                  <a:moveTo>
                    <a:pt x="3059" y="0"/>
                  </a:moveTo>
                  <a:cubicBezTo>
                    <a:pt x="2271" y="0"/>
                    <a:pt x="1486" y="444"/>
                    <a:pt x="954" y="1082"/>
                  </a:cubicBezTo>
                  <a:cubicBezTo>
                    <a:pt x="582" y="1547"/>
                    <a:pt x="0" y="2338"/>
                    <a:pt x="0" y="2920"/>
                  </a:cubicBezTo>
                  <a:cubicBezTo>
                    <a:pt x="768" y="2036"/>
                    <a:pt x="1931" y="1547"/>
                    <a:pt x="3094" y="1175"/>
                  </a:cubicBezTo>
                  <a:cubicBezTo>
                    <a:pt x="3280" y="1082"/>
                    <a:pt x="3490" y="1082"/>
                    <a:pt x="3676" y="873"/>
                  </a:cubicBezTo>
                  <a:cubicBezTo>
                    <a:pt x="3769" y="780"/>
                    <a:pt x="3862" y="500"/>
                    <a:pt x="3769" y="291"/>
                  </a:cubicBezTo>
                  <a:cubicBezTo>
                    <a:pt x="3676" y="105"/>
                    <a:pt x="3490" y="12"/>
                    <a:pt x="3280" y="12"/>
                  </a:cubicBezTo>
                  <a:cubicBezTo>
                    <a:pt x="3207" y="4"/>
                    <a:pt x="3133" y="0"/>
                    <a:pt x="30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5077575" y="1920525"/>
              <a:ext cx="77375" cy="55875"/>
            </a:xfrm>
            <a:custGeom>
              <a:avLst/>
              <a:gdLst/>
              <a:ahLst/>
              <a:cxnLst/>
              <a:rect l="l" t="t" r="r" b="b"/>
              <a:pathLst>
                <a:path w="3095" h="2235" extrusionOk="0">
                  <a:moveTo>
                    <a:pt x="2513" y="1"/>
                  </a:moveTo>
                  <a:cubicBezTo>
                    <a:pt x="1838" y="1"/>
                    <a:pt x="1257" y="303"/>
                    <a:pt x="768" y="885"/>
                  </a:cubicBezTo>
                  <a:cubicBezTo>
                    <a:pt x="489" y="1257"/>
                    <a:pt x="94" y="1746"/>
                    <a:pt x="1" y="2234"/>
                  </a:cubicBezTo>
                  <a:cubicBezTo>
                    <a:pt x="582" y="1653"/>
                    <a:pt x="1559" y="1164"/>
                    <a:pt x="2420" y="885"/>
                  </a:cubicBezTo>
                  <a:cubicBezTo>
                    <a:pt x="2513" y="885"/>
                    <a:pt x="2722" y="769"/>
                    <a:pt x="2816" y="676"/>
                  </a:cubicBezTo>
                  <a:cubicBezTo>
                    <a:pt x="3002" y="583"/>
                    <a:pt x="3095" y="396"/>
                    <a:pt x="3002" y="187"/>
                  </a:cubicBezTo>
                  <a:cubicBezTo>
                    <a:pt x="2909" y="94"/>
                    <a:pt x="2722" y="1"/>
                    <a:pt x="25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5089800" y="1823400"/>
              <a:ext cx="26775" cy="58200"/>
            </a:xfrm>
            <a:custGeom>
              <a:avLst/>
              <a:gdLst/>
              <a:ahLst/>
              <a:cxnLst/>
              <a:rect l="l" t="t" r="r" b="b"/>
              <a:pathLst>
                <a:path w="1071" h="2328" extrusionOk="0">
                  <a:moveTo>
                    <a:pt x="372" y="1"/>
                  </a:moveTo>
                  <a:cubicBezTo>
                    <a:pt x="93" y="117"/>
                    <a:pt x="0" y="396"/>
                    <a:pt x="0" y="699"/>
                  </a:cubicBezTo>
                  <a:cubicBezTo>
                    <a:pt x="93" y="978"/>
                    <a:pt x="279" y="1164"/>
                    <a:pt x="372" y="1373"/>
                  </a:cubicBezTo>
                  <a:cubicBezTo>
                    <a:pt x="582" y="1653"/>
                    <a:pt x="582" y="2048"/>
                    <a:pt x="675" y="2327"/>
                  </a:cubicBezTo>
                  <a:cubicBezTo>
                    <a:pt x="1070" y="2141"/>
                    <a:pt x="954" y="1071"/>
                    <a:pt x="954" y="792"/>
                  </a:cubicBezTo>
                  <a:cubicBezTo>
                    <a:pt x="954" y="583"/>
                    <a:pt x="861" y="396"/>
                    <a:pt x="768" y="303"/>
                  </a:cubicBezTo>
                  <a:cubicBezTo>
                    <a:pt x="675" y="117"/>
                    <a:pt x="582" y="1"/>
                    <a:pt x="3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5121200" y="1812350"/>
              <a:ext cx="70400" cy="45400"/>
            </a:xfrm>
            <a:custGeom>
              <a:avLst/>
              <a:gdLst/>
              <a:ahLst/>
              <a:cxnLst/>
              <a:rect l="l" t="t" r="r" b="b"/>
              <a:pathLst>
                <a:path w="2816" h="1816" extrusionOk="0">
                  <a:moveTo>
                    <a:pt x="2359" y="1"/>
                  </a:moveTo>
                  <a:cubicBezTo>
                    <a:pt x="2251" y="1"/>
                    <a:pt x="2129" y="24"/>
                    <a:pt x="2024" y="71"/>
                  </a:cubicBezTo>
                  <a:cubicBezTo>
                    <a:pt x="1257" y="350"/>
                    <a:pt x="396" y="1025"/>
                    <a:pt x="0" y="1815"/>
                  </a:cubicBezTo>
                  <a:cubicBezTo>
                    <a:pt x="186" y="1606"/>
                    <a:pt x="396" y="1513"/>
                    <a:pt x="582" y="1420"/>
                  </a:cubicBezTo>
                  <a:lnTo>
                    <a:pt x="1350" y="1420"/>
                  </a:lnTo>
                  <a:cubicBezTo>
                    <a:pt x="1652" y="1420"/>
                    <a:pt x="1931" y="1420"/>
                    <a:pt x="2234" y="1327"/>
                  </a:cubicBezTo>
                  <a:cubicBezTo>
                    <a:pt x="2513" y="1234"/>
                    <a:pt x="2815" y="838"/>
                    <a:pt x="2815" y="559"/>
                  </a:cubicBezTo>
                  <a:cubicBezTo>
                    <a:pt x="2815" y="350"/>
                    <a:pt x="2815" y="164"/>
                    <a:pt x="2606" y="71"/>
                  </a:cubicBezTo>
                  <a:cubicBezTo>
                    <a:pt x="2559" y="24"/>
                    <a:pt x="2466" y="1"/>
                    <a:pt x="23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5099100" y="1862375"/>
              <a:ext cx="70400" cy="43650"/>
            </a:xfrm>
            <a:custGeom>
              <a:avLst/>
              <a:gdLst/>
              <a:ahLst/>
              <a:cxnLst/>
              <a:rect l="l" t="t" r="r" b="b"/>
              <a:pathLst>
                <a:path w="2816" h="1746" extrusionOk="0">
                  <a:moveTo>
                    <a:pt x="2048" y="1"/>
                  </a:moveTo>
                  <a:cubicBezTo>
                    <a:pt x="1745" y="1"/>
                    <a:pt x="1559" y="187"/>
                    <a:pt x="1280" y="396"/>
                  </a:cubicBezTo>
                  <a:cubicBezTo>
                    <a:pt x="977" y="582"/>
                    <a:pt x="0" y="1257"/>
                    <a:pt x="117" y="1745"/>
                  </a:cubicBezTo>
                  <a:cubicBezTo>
                    <a:pt x="791" y="1652"/>
                    <a:pt x="1955" y="1559"/>
                    <a:pt x="2443" y="1071"/>
                  </a:cubicBezTo>
                  <a:cubicBezTo>
                    <a:pt x="2722" y="885"/>
                    <a:pt x="2815" y="582"/>
                    <a:pt x="2722" y="303"/>
                  </a:cubicBezTo>
                  <a:cubicBezTo>
                    <a:pt x="2629" y="94"/>
                    <a:pt x="2234" y="1"/>
                    <a:pt x="20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1" name="Google Shape;71;p2"/>
          <p:cNvGrpSpPr/>
          <p:nvPr/>
        </p:nvGrpSpPr>
        <p:grpSpPr>
          <a:xfrm rot="9275241">
            <a:off x="9600005" y="5554659"/>
            <a:ext cx="2902144" cy="1212060"/>
            <a:chOff x="2915775" y="2073500"/>
            <a:chExt cx="874750" cy="365333"/>
          </a:xfrm>
        </p:grpSpPr>
        <p:sp>
          <p:nvSpPr>
            <p:cNvPr id="72" name="Google Shape;72;p2"/>
            <p:cNvSpPr/>
            <p:nvPr/>
          </p:nvSpPr>
          <p:spPr>
            <a:xfrm>
              <a:off x="3004557" y="2399858"/>
              <a:ext cx="48300" cy="38975"/>
            </a:xfrm>
            <a:custGeom>
              <a:avLst/>
              <a:gdLst/>
              <a:ahLst/>
              <a:cxnLst/>
              <a:rect l="l" t="t" r="r" b="b"/>
              <a:pathLst>
                <a:path w="1932" h="1559" extrusionOk="0">
                  <a:moveTo>
                    <a:pt x="955" y="0"/>
                  </a:moveTo>
                  <a:cubicBezTo>
                    <a:pt x="1" y="0"/>
                    <a:pt x="1" y="1559"/>
                    <a:pt x="955" y="1559"/>
                  </a:cubicBezTo>
                  <a:cubicBezTo>
                    <a:pt x="1932" y="1559"/>
                    <a:pt x="1932" y="0"/>
                    <a:pt x="9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3681750" y="2300900"/>
              <a:ext cx="38975" cy="45975"/>
            </a:xfrm>
            <a:custGeom>
              <a:avLst/>
              <a:gdLst/>
              <a:ahLst/>
              <a:cxnLst/>
              <a:rect l="l" t="t" r="r" b="b"/>
              <a:pathLst>
                <a:path w="1559" h="1839" extrusionOk="0">
                  <a:moveTo>
                    <a:pt x="768" y="1"/>
                  </a:moveTo>
                  <a:cubicBezTo>
                    <a:pt x="396" y="1"/>
                    <a:pt x="0" y="303"/>
                    <a:pt x="0" y="675"/>
                  </a:cubicBezTo>
                  <a:lnTo>
                    <a:pt x="0" y="1071"/>
                  </a:lnTo>
                  <a:cubicBezTo>
                    <a:pt x="0" y="1466"/>
                    <a:pt x="396" y="1838"/>
                    <a:pt x="768" y="1838"/>
                  </a:cubicBezTo>
                  <a:cubicBezTo>
                    <a:pt x="1164" y="1838"/>
                    <a:pt x="1559" y="1466"/>
                    <a:pt x="1559" y="1071"/>
                  </a:cubicBezTo>
                  <a:lnTo>
                    <a:pt x="1559" y="675"/>
                  </a:lnTo>
                  <a:cubicBezTo>
                    <a:pt x="1559" y="303"/>
                    <a:pt x="1164" y="1"/>
                    <a:pt x="76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" name="Google Shape;74;p2"/>
            <p:cNvSpPr/>
            <p:nvPr/>
          </p:nvSpPr>
          <p:spPr>
            <a:xfrm>
              <a:off x="3611375" y="2245075"/>
              <a:ext cx="48300" cy="36650"/>
            </a:xfrm>
            <a:custGeom>
              <a:avLst/>
              <a:gdLst/>
              <a:ahLst/>
              <a:cxnLst/>
              <a:rect l="l" t="t" r="r" b="b"/>
              <a:pathLst>
                <a:path w="1932" h="1466" extrusionOk="0">
                  <a:moveTo>
                    <a:pt x="977" y="0"/>
                  </a:moveTo>
                  <a:cubicBezTo>
                    <a:pt x="0" y="0"/>
                    <a:pt x="0" y="1466"/>
                    <a:pt x="977" y="1466"/>
                  </a:cubicBezTo>
                  <a:cubicBezTo>
                    <a:pt x="1931" y="1466"/>
                    <a:pt x="1931" y="0"/>
                    <a:pt x="97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3706175" y="2235750"/>
              <a:ext cx="48300" cy="36100"/>
            </a:xfrm>
            <a:custGeom>
              <a:avLst/>
              <a:gdLst/>
              <a:ahLst/>
              <a:cxnLst/>
              <a:rect l="l" t="t" r="r" b="b"/>
              <a:pathLst>
                <a:path w="1932" h="1444" extrusionOk="0">
                  <a:moveTo>
                    <a:pt x="954" y="1"/>
                  </a:moveTo>
                  <a:cubicBezTo>
                    <a:pt x="0" y="1"/>
                    <a:pt x="0" y="1443"/>
                    <a:pt x="954" y="1443"/>
                  </a:cubicBezTo>
                  <a:cubicBezTo>
                    <a:pt x="1838" y="1443"/>
                    <a:pt x="1931" y="1"/>
                    <a:pt x="95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3742225" y="2150850"/>
              <a:ext cx="48300" cy="36075"/>
            </a:xfrm>
            <a:custGeom>
              <a:avLst/>
              <a:gdLst/>
              <a:ahLst/>
              <a:cxnLst/>
              <a:rect l="l" t="t" r="r" b="b"/>
              <a:pathLst>
                <a:path w="1932" h="1443" extrusionOk="0">
                  <a:moveTo>
                    <a:pt x="978" y="0"/>
                  </a:moveTo>
                  <a:cubicBezTo>
                    <a:pt x="1" y="0"/>
                    <a:pt x="1" y="1443"/>
                    <a:pt x="978" y="1443"/>
                  </a:cubicBezTo>
                  <a:cubicBezTo>
                    <a:pt x="1932" y="1443"/>
                    <a:pt x="1932" y="0"/>
                    <a:pt x="97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3659650" y="2160725"/>
              <a:ext cx="46550" cy="36100"/>
            </a:xfrm>
            <a:custGeom>
              <a:avLst/>
              <a:gdLst/>
              <a:ahLst/>
              <a:cxnLst/>
              <a:rect l="l" t="t" r="r" b="b"/>
              <a:pathLst>
                <a:path w="1862" h="1444" extrusionOk="0">
                  <a:moveTo>
                    <a:pt x="884" y="1"/>
                  </a:moveTo>
                  <a:cubicBezTo>
                    <a:pt x="0" y="1"/>
                    <a:pt x="0" y="1443"/>
                    <a:pt x="884" y="1443"/>
                  </a:cubicBezTo>
                  <a:cubicBezTo>
                    <a:pt x="1861" y="1443"/>
                    <a:pt x="1861" y="1"/>
                    <a:pt x="88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3579975" y="2121775"/>
              <a:ext cx="36075" cy="46325"/>
            </a:xfrm>
            <a:custGeom>
              <a:avLst/>
              <a:gdLst/>
              <a:ahLst/>
              <a:cxnLst/>
              <a:rect l="l" t="t" r="r" b="b"/>
              <a:pathLst>
                <a:path w="1443" h="1853" extrusionOk="0">
                  <a:moveTo>
                    <a:pt x="768" y="0"/>
                  </a:moveTo>
                  <a:cubicBezTo>
                    <a:pt x="279" y="0"/>
                    <a:pt x="0" y="396"/>
                    <a:pt x="0" y="768"/>
                  </a:cubicBezTo>
                  <a:lnTo>
                    <a:pt x="0" y="1163"/>
                  </a:lnTo>
                  <a:cubicBezTo>
                    <a:pt x="0" y="1517"/>
                    <a:pt x="317" y="1853"/>
                    <a:pt x="650" y="1853"/>
                  </a:cubicBezTo>
                  <a:cubicBezTo>
                    <a:pt x="689" y="1853"/>
                    <a:pt x="729" y="1848"/>
                    <a:pt x="768" y="1838"/>
                  </a:cubicBezTo>
                  <a:cubicBezTo>
                    <a:pt x="1163" y="1838"/>
                    <a:pt x="1443" y="1559"/>
                    <a:pt x="1443" y="1163"/>
                  </a:cubicBezTo>
                  <a:lnTo>
                    <a:pt x="1443" y="768"/>
                  </a:lnTo>
                  <a:cubicBezTo>
                    <a:pt x="1443" y="396"/>
                    <a:pt x="1163" y="0"/>
                    <a:pt x="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3444450" y="2140950"/>
              <a:ext cx="45975" cy="36675"/>
            </a:xfrm>
            <a:custGeom>
              <a:avLst/>
              <a:gdLst/>
              <a:ahLst/>
              <a:cxnLst/>
              <a:rect l="l" t="t" r="r" b="b"/>
              <a:pathLst>
                <a:path w="1839" h="1467" extrusionOk="0">
                  <a:moveTo>
                    <a:pt x="954" y="1"/>
                  </a:moveTo>
                  <a:cubicBezTo>
                    <a:pt x="1" y="1"/>
                    <a:pt x="1" y="1467"/>
                    <a:pt x="954" y="1467"/>
                  </a:cubicBezTo>
                  <a:cubicBezTo>
                    <a:pt x="1839" y="1467"/>
                    <a:pt x="1839" y="1"/>
                    <a:pt x="95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3495050" y="2206675"/>
              <a:ext cx="48300" cy="55675"/>
            </a:xfrm>
            <a:custGeom>
              <a:avLst/>
              <a:gdLst/>
              <a:ahLst/>
              <a:cxnLst/>
              <a:rect l="l" t="t" r="r" b="b"/>
              <a:pathLst>
                <a:path w="1932" h="2227" extrusionOk="0">
                  <a:moveTo>
                    <a:pt x="1147" y="1"/>
                  </a:moveTo>
                  <a:cubicBezTo>
                    <a:pt x="872" y="1"/>
                    <a:pt x="613" y="125"/>
                    <a:pt x="489" y="373"/>
                  </a:cubicBezTo>
                  <a:cubicBezTo>
                    <a:pt x="396" y="675"/>
                    <a:pt x="303" y="862"/>
                    <a:pt x="187" y="1164"/>
                  </a:cubicBezTo>
                  <a:cubicBezTo>
                    <a:pt x="1" y="1443"/>
                    <a:pt x="94" y="1932"/>
                    <a:pt x="396" y="2118"/>
                  </a:cubicBezTo>
                  <a:cubicBezTo>
                    <a:pt x="525" y="2190"/>
                    <a:pt x="668" y="2227"/>
                    <a:pt x="808" y="2227"/>
                  </a:cubicBezTo>
                  <a:cubicBezTo>
                    <a:pt x="1073" y="2227"/>
                    <a:pt x="1329" y="2097"/>
                    <a:pt x="1466" y="1839"/>
                  </a:cubicBezTo>
                  <a:cubicBezTo>
                    <a:pt x="1559" y="1653"/>
                    <a:pt x="1652" y="1350"/>
                    <a:pt x="1838" y="1164"/>
                  </a:cubicBezTo>
                  <a:cubicBezTo>
                    <a:pt x="1932" y="768"/>
                    <a:pt x="1932" y="280"/>
                    <a:pt x="1559" y="94"/>
                  </a:cubicBezTo>
                  <a:cubicBezTo>
                    <a:pt x="1427" y="32"/>
                    <a:pt x="1285" y="1"/>
                    <a:pt x="114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1" name="Google Shape;81;p2"/>
            <p:cNvSpPr/>
            <p:nvPr/>
          </p:nvSpPr>
          <p:spPr>
            <a:xfrm>
              <a:off x="3383375" y="2244725"/>
              <a:ext cx="36675" cy="46900"/>
            </a:xfrm>
            <a:custGeom>
              <a:avLst/>
              <a:gdLst/>
              <a:ahLst/>
              <a:cxnLst/>
              <a:rect l="l" t="t" r="r" b="b"/>
              <a:pathLst>
                <a:path w="1467" h="1876" extrusionOk="0">
                  <a:moveTo>
                    <a:pt x="902" y="0"/>
                  </a:moveTo>
                  <a:cubicBezTo>
                    <a:pt x="866" y="0"/>
                    <a:pt x="829" y="5"/>
                    <a:pt x="792" y="14"/>
                  </a:cubicBezTo>
                  <a:cubicBezTo>
                    <a:pt x="303" y="14"/>
                    <a:pt x="1" y="317"/>
                    <a:pt x="1" y="712"/>
                  </a:cubicBezTo>
                  <a:lnTo>
                    <a:pt x="1" y="1084"/>
                  </a:lnTo>
                  <a:cubicBezTo>
                    <a:pt x="1" y="1480"/>
                    <a:pt x="303" y="1875"/>
                    <a:pt x="792" y="1875"/>
                  </a:cubicBezTo>
                  <a:cubicBezTo>
                    <a:pt x="1164" y="1759"/>
                    <a:pt x="1467" y="1480"/>
                    <a:pt x="1467" y="1084"/>
                  </a:cubicBezTo>
                  <a:lnTo>
                    <a:pt x="1467" y="712"/>
                  </a:lnTo>
                  <a:cubicBezTo>
                    <a:pt x="1467" y="356"/>
                    <a:pt x="1222" y="0"/>
                    <a:pt x="90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2" name="Google Shape;82;p2"/>
            <p:cNvSpPr/>
            <p:nvPr/>
          </p:nvSpPr>
          <p:spPr>
            <a:xfrm>
              <a:off x="3306025" y="2123525"/>
              <a:ext cx="51225" cy="44800"/>
            </a:xfrm>
            <a:custGeom>
              <a:avLst/>
              <a:gdLst/>
              <a:ahLst/>
              <a:cxnLst/>
              <a:rect l="l" t="t" r="r" b="b"/>
              <a:pathLst>
                <a:path w="2049" h="1792" extrusionOk="0">
                  <a:moveTo>
                    <a:pt x="1219" y="0"/>
                  </a:moveTo>
                  <a:cubicBezTo>
                    <a:pt x="1024" y="0"/>
                    <a:pt x="827" y="70"/>
                    <a:pt x="676" y="209"/>
                  </a:cubicBezTo>
                  <a:cubicBezTo>
                    <a:pt x="582" y="326"/>
                    <a:pt x="489" y="419"/>
                    <a:pt x="303" y="512"/>
                  </a:cubicBezTo>
                  <a:cubicBezTo>
                    <a:pt x="1" y="791"/>
                    <a:pt x="1" y="1280"/>
                    <a:pt x="303" y="1582"/>
                  </a:cubicBezTo>
                  <a:cubicBezTo>
                    <a:pt x="443" y="1722"/>
                    <a:pt x="635" y="1791"/>
                    <a:pt x="827" y="1791"/>
                  </a:cubicBezTo>
                  <a:cubicBezTo>
                    <a:pt x="1019" y="1791"/>
                    <a:pt x="1211" y="1722"/>
                    <a:pt x="1350" y="1582"/>
                  </a:cubicBezTo>
                  <a:cubicBezTo>
                    <a:pt x="1466" y="1489"/>
                    <a:pt x="1653" y="1373"/>
                    <a:pt x="1746" y="1187"/>
                  </a:cubicBezTo>
                  <a:cubicBezTo>
                    <a:pt x="2048" y="907"/>
                    <a:pt x="2048" y="419"/>
                    <a:pt x="1746" y="209"/>
                  </a:cubicBezTo>
                  <a:cubicBezTo>
                    <a:pt x="1606" y="70"/>
                    <a:pt x="1414" y="0"/>
                    <a:pt x="121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3097825" y="2131650"/>
              <a:ext cx="45975" cy="36100"/>
            </a:xfrm>
            <a:custGeom>
              <a:avLst/>
              <a:gdLst/>
              <a:ahLst/>
              <a:cxnLst/>
              <a:rect l="l" t="t" r="r" b="b"/>
              <a:pathLst>
                <a:path w="1839" h="1444" extrusionOk="0">
                  <a:moveTo>
                    <a:pt x="954" y="1"/>
                  </a:moveTo>
                  <a:cubicBezTo>
                    <a:pt x="0" y="1"/>
                    <a:pt x="0" y="1443"/>
                    <a:pt x="954" y="1443"/>
                  </a:cubicBezTo>
                  <a:cubicBezTo>
                    <a:pt x="1838" y="1443"/>
                    <a:pt x="1838" y="1"/>
                    <a:pt x="95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3194375" y="2140950"/>
              <a:ext cx="48875" cy="36675"/>
            </a:xfrm>
            <a:custGeom>
              <a:avLst/>
              <a:gdLst/>
              <a:ahLst/>
              <a:cxnLst/>
              <a:rect l="l" t="t" r="r" b="b"/>
              <a:pathLst>
                <a:path w="1955" h="1467" extrusionOk="0">
                  <a:moveTo>
                    <a:pt x="791" y="1"/>
                  </a:moveTo>
                  <a:cubicBezTo>
                    <a:pt x="396" y="1"/>
                    <a:pt x="0" y="396"/>
                    <a:pt x="117" y="792"/>
                  </a:cubicBezTo>
                  <a:cubicBezTo>
                    <a:pt x="117" y="1164"/>
                    <a:pt x="396" y="1467"/>
                    <a:pt x="791" y="1467"/>
                  </a:cubicBezTo>
                  <a:lnTo>
                    <a:pt x="1163" y="1467"/>
                  </a:lnTo>
                  <a:cubicBezTo>
                    <a:pt x="1559" y="1467"/>
                    <a:pt x="1954" y="1164"/>
                    <a:pt x="1954" y="792"/>
                  </a:cubicBezTo>
                  <a:cubicBezTo>
                    <a:pt x="1954" y="396"/>
                    <a:pt x="1559" y="1"/>
                    <a:pt x="116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2925675" y="2131650"/>
              <a:ext cx="36075" cy="45975"/>
            </a:xfrm>
            <a:custGeom>
              <a:avLst/>
              <a:gdLst/>
              <a:ahLst/>
              <a:cxnLst/>
              <a:rect l="l" t="t" r="r" b="b"/>
              <a:pathLst>
                <a:path w="1443" h="1839" extrusionOk="0">
                  <a:moveTo>
                    <a:pt x="675" y="1"/>
                  </a:moveTo>
                  <a:cubicBezTo>
                    <a:pt x="279" y="1"/>
                    <a:pt x="0" y="373"/>
                    <a:pt x="0" y="768"/>
                  </a:cubicBezTo>
                  <a:lnTo>
                    <a:pt x="0" y="1164"/>
                  </a:lnTo>
                  <a:cubicBezTo>
                    <a:pt x="0" y="1536"/>
                    <a:pt x="279" y="1839"/>
                    <a:pt x="675" y="1839"/>
                  </a:cubicBezTo>
                  <a:cubicBezTo>
                    <a:pt x="1070" y="1839"/>
                    <a:pt x="1443" y="1536"/>
                    <a:pt x="1443" y="1164"/>
                  </a:cubicBezTo>
                  <a:lnTo>
                    <a:pt x="1443" y="768"/>
                  </a:lnTo>
                  <a:cubicBezTo>
                    <a:pt x="1443" y="373"/>
                    <a:pt x="1070" y="1"/>
                    <a:pt x="67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" name="Google Shape;86;p2"/>
            <p:cNvSpPr/>
            <p:nvPr/>
          </p:nvSpPr>
          <p:spPr>
            <a:xfrm>
              <a:off x="3134334" y="2346583"/>
              <a:ext cx="48300" cy="36650"/>
            </a:xfrm>
            <a:custGeom>
              <a:avLst/>
              <a:gdLst/>
              <a:ahLst/>
              <a:cxnLst/>
              <a:rect l="l" t="t" r="r" b="b"/>
              <a:pathLst>
                <a:path w="1932" h="1466" extrusionOk="0">
                  <a:moveTo>
                    <a:pt x="978" y="0"/>
                  </a:moveTo>
                  <a:cubicBezTo>
                    <a:pt x="1" y="0"/>
                    <a:pt x="1" y="1466"/>
                    <a:pt x="978" y="1466"/>
                  </a:cubicBezTo>
                  <a:cubicBezTo>
                    <a:pt x="1932" y="1466"/>
                    <a:pt x="1932" y="0"/>
                    <a:pt x="97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3094872" y="2268209"/>
              <a:ext cx="48275" cy="36675"/>
            </a:xfrm>
            <a:custGeom>
              <a:avLst/>
              <a:gdLst/>
              <a:ahLst/>
              <a:cxnLst/>
              <a:rect l="l" t="t" r="r" b="b"/>
              <a:pathLst>
                <a:path w="1931" h="1467" extrusionOk="0">
                  <a:moveTo>
                    <a:pt x="977" y="1"/>
                  </a:moveTo>
                  <a:cubicBezTo>
                    <a:pt x="0" y="1"/>
                    <a:pt x="0" y="1466"/>
                    <a:pt x="977" y="1466"/>
                  </a:cubicBezTo>
                  <a:cubicBezTo>
                    <a:pt x="1931" y="1466"/>
                    <a:pt x="1931" y="1"/>
                    <a:pt x="97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3241721" y="2268481"/>
              <a:ext cx="45950" cy="36675"/>
            </a:xfrm>
            <a:custGeom>
              <a:avLst/>
              <a:gdLst/>
              <a:ahLst/>
              <a:cxnLst/>
              <a:rect l="l" t="t" r="r" b="b"/>
              <a:pathLst>
                <a:path w="1838" h="1467" extrusionOk="0">
                  <a:moveTo>
                    <a:pt x="954" y="1"/>
                  </a:moveTo>
                  <a:cubicBezTo>
                    <a:pt x="0" y="1"/>
                    <a:pt x="0" y="1467"/>
                    <a:pt x="954" y="1467"/>
                  </a:cubicBezTo>
                  <a:cubicBezTo>
                    <a:pt x="1838" y="1467"/>
                    <a:pt x="1838" y="1"/>
                    <a:pt x="95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9" name="Google Shape;89;p2"/>
            <p:cNvSpPr/>
            <p:nvPr/>
          </p:nvSpPr>
          <p:spPr>
            <a:xfrm>
              <a:off x="3725375" y="2073500"/>
              <a:ext cx="48300" cy="36075"/>
            </a:xfrm>
            <a:custGeom>
              <a:avLst/>
              <a:gdLst/>
              <a:ahLst/>
              <a:cxnLst/>
              <a:rect l="l" t="t" r="r" b="b"/>
              <a:pathLst>
                <a:path w="1932" h="1443" extrusionOk="0">
                  <a:moveTo>
                    <a:pt x="977" y="0"/>
                  </a:moveTo>
                  <a:cubicBezTo>
                    <a:pt x="0" y="0"/>
                    <a:pt x="0" y="1443"/>
                    <a:pt x="977" y="1443"/>
                  </a:cubicBezTo>
                  <a:cubicBezTo>
                    <a:pt x="1931" y="1443"/>
                    <a:pt x="1931" y="0"/>
                    <a:pt x="97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0" name="Google Shape;90;p2"/>
            <p:cNvSpPr/>
            <p:nvPr/>
          </p:nvSpPr>
          <p:spPr>
            <a:xfrm>
              <a:off x="3027450" y="2244725"/>
              <a:ext cx="36075" cy="46900"/>
            </a:xfrm>
            <a:custGeom>
              <a:avLst/>
              <a:gdLst/>
              <a:ahLst/>
              <a:cxnLst/>
              <a:rect l="l" t="t" r="r" b="b"/>
              <a:pathLst>
                <a:path w="1443" h="1876" extrusionOk="0">
                  <a:moveTo>
                    <a:pt x="883" y="0"/>
                  </a:moveTo>
                  <a:cubicBezTo>
                    <a:pt x="846" y="0"/>
                    <a:pt x="808" y="5"/>
                    <a:pt x="768" y="14"/>
                  </a:cubicBezTo>
                  <a:cubicBezTo>
                    <a:pt x="396" y="14"/>
                    <a:pt x="0" y="317"/>
                    <a:pt x="0" y="712"/>
                  </a:cubicBezTo>
                  <a:lnTo>
                    <a:pt x="0" y="1084"/>
                  </a:lnTo>
                  <a:cubicBezTo>
                    <a:pt x="0" y="1480"/>
                    <a:pt x="396" y="1875"/>
                    <a:pt x="768" y="1875"/>
                  </a:cubicBezTo>
                  <a:cubicBezTo>
                    <a:pt x="1164" y="1759"/>
                    <a:pt x="1443" y="1480"/>
                    <a:pt x="1443" y="1084"/>
                  </a:cubicBezTo>
                  <a:lnTo>
                    <a:pt x="1443" y="712"/>
                  </a:lnTo>
                  <a:cubicBezTo>
                    <a:pt x="1443" y="356"/>
                    <a:pt x="1217" y="0"/>
                    <a:pt x="88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1" name="Google Shape;91;p2"/>
            <p:cNvSpPr/>
            <p:nvPr/>
          </p:nvSpPr>
          <p:spPr>
            <a:xfrm>
              <a:off x="2915775" y="2216000"/>
              <a:ext cx="45975" cy="36650"/>
            </a:xfrm>
            <a:custGeom>
              <a:avLst/>
              <a:gdLst/>
              <a:ahLst/>
              <a:cxnLst/>
              <a:rect l="l" t="t" r="r" b="b"/>
              <a:pathLst>
                <a:path w="1839" h="1466" extrusionOk="0">
                  <a:moveTo>
                    <a:pt x="675" y="0"/>
                  </a:moveTo>
                  <a:cubicBezTo>
                    <a:pt x="303" y="0"/>
                    <a:pt x="1" y="302"/>
                    <a:pt x="1" y="791"/>
                  </a:cubicBezTo>
                  <a:cubicBezTo>
                    <a:pt x="1" y="1163"/>
                    <a:pt x="303" y="1466"/>
                    <a:pt x="675" y="1466"/>
                  </a:cubicBezTo>
                  <a:lnTo>
                    <a:pt x="1071" y="1466"/>
                  </a:lnTo>
                  <a:cubicBezTo>
                    <a:pt x="1466" y="1466"/>
                    <a:pt x="1839" y="1163"/>
                    <a:pt x="1839" y="791"/>
                  </a:cubicBezTo>
                  <a:cubicBezTo>
                    <a:pt x="1839" y="302"/>
                    <a:pt x="1466" y="0"/>
                    <a:pt x="107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92" name="Google Shape;92;p2"/>
          <p:cNvGrpSpPr/>
          <p:nvPr/>
        </p:nvGrpSpPr>
        <p:grpSpPr>
          <a:xfrm rot="410726">
            <a:off x="11074814" y="1235168"/>
            <a:ext cx="895551" cy="898051"/>
            <a:chOff x="1474000" y="3672875"/>
            <a:chExt cx="492050" cy="495800"/>
          </a:xfrm>
        </p:grpSpPr>
        <p:sp>
          <p:nvSpPr>
            <p:cNvPr id="93" name="Google Shape;93;p2"/>
            <p:cNvSpPr/>
            <p:nvPr/>
          </p:nvSpPr>
          <p:spPr>
            <a:xfrm>
              <a:off x="1503075" y="3672875"/>
              <a:ext cx="433900" cy="460075"/>
            </a:xfrm>
            <a:custGeom>
              <a:avLst/>
              <a:gdLst/>
              <a:ahLst/>
              <a:cxnLst/>
              <a:rect l="l" t="t" r="r" b="b"/>
              <a:pathLst>
                <a:path w="17356" h="18403" extrusionOk="0">
                  <a:moveTo>
                    <a:pt x="7957" y="1"/>
                  </a:moveTo>
                  <a:lnTo>
                    <a:pt x="1" y="12214"/>
                  </a:lnTo>
                  <a:cubicBezTo>
                    <a:pt x="94" y="12401"/>
                    <a:pt x="187" y="12680"/>
                    <a:pt x="303" y="12889"/>
                  </a:cubicBezTo>
                  <a:cubicBezTo>
                    <a:pt x="1839" y="16076"/>
                    <a:pt x="5235" y="18403"/>
                    <a:pt x="8725" y="18403"/>
                  </a:cubicBezTo>
                  <a:cubicBezTo>
                    <a:pt x="12307" y="18310"/>
                    <a:pt x="15611" y="15983"/>
                    <a:pt x="17053" y="12796"/>
                  </a:cubicBezTo>
                  <a:cubicBezTo>
                    <a:pt x="17170" y="12494"/>
                    <a:pt x="17263" y="12307"/>
                    <a:pt x="17356" y="12098"/>
                  </a:cubicBezTo>
                  <a:lnTo>
                    <a:pt x="940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1474000" y="3960775"/>
              <a:ext cx="492050" cy="207900"/>
            </a:xfrm>
            <a:custGeom>
              <a:avLst/>
              <a:gdLst/>
              <a:ahLst/>
              <a:cxnLst/>
              <a:rect l="l" t="t" r="r" b="b"/>
              <a:pathLst>
                <a:path w="19682" h="8316" extrusionOk="0">
                  <a:moveTo>
                    <a:pt x="17751" y="0"/>
                  </a:moveTo>
                  <a:cubicBezTo>
                    <a:pt x="15611" y="2141"/>
                    <a:pt x="12889" y="3886"/>
                    <a:pt x="9795" y="4072"/>
                  </a:cubicBezTo>
                  <a:cubicBezTo>
                    <a:pt x="9524" y="4099"/>
                    <a:pt x="9250" y="4113"/>
                    <a:pt x="8975" y="4113"/>
                  </a:cubicBezTo>
                  <a:cubicBezTo>
                    <a:pt x="7172" y="4113"/>
                    <a:pt x="5319" y="3518"/>
                    <a:pt x="3886" y="2327"/>
                  </a:cubicBezTo>
                  <a:cubicBezTo>
                    <a:pt x="3397" y="1955"/>
                    <a:pt x="2420" y="303"/>
                    <a:pt x="1745" y="303"/>
                  </a:cubicBezTo>
                  <a:cubicBezTo>
                    <a:pt x="768" y="396"/>
                    <a:pt x="1" y="2327"/>
                    <a:pt x="94" y="3118"/>
                  </a:cubicBezTo>
                  <a:cubicBezTo>
                    <a:pt x="187" y="3699"/>
                    <a:pt x="582" y="4072"/>
                    <a:pt x="885" y="4560"/>
                  </a:cubicBezTo>
                  <a:cubicBezTo>
                    <a:pt x="2979" y="6906"/>
                    <a:pt x="6091" y="8315"/>
                    <a:pt x="9252" y="8315"/>
                  </a:cubicBezTo>
                  <a:cubicBezTo>
                    <a:pt x="9883" y="8315"/>
                    <a:pt x="10517" y="8259"/>
                    <a:pt x="11144" y="8143"/>
                  </a:cubicBezTo>
                  <a:cubicBezTo>
                    <a:pt x="14843" y="7561"/>
                    <a:pt x="18216" y="4956"/>
                    <a:pt x="19682" y="1559"/>
                  </a:cubicBezTo>
                  <a:cubicBezTo>
                    <a:pt x="19007" y="978"/>
                    <a:pt x="18426" y="489"/>
                    <a:pt x="177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1566475" y="3920950"/>
              <a:ext cx="52500" cy="53425"/>
            </a:xfrm>
            <a:custGeom>
              <a:avLst/>
              <a:gdLst/>
              <a:ahLst/>
              <a:cxnLst/>
              <a:rect l="l" t="t" r="r" b="b"/>
              <a:pathLst>
                <a:path w="2100" h="2137" extrusionOk="0">
                  <a:moveTo>
                    <a:pt x="1346" y="1"/>
                  </a:moveTo>
                  <a:cubicBezTo>
                    <a:pt x="1193" y="1"/>
                    <a:pt x="1045" y="71"/>
                    <a:pt x="954" y="244"/>
                  </a:cubicBezTo>
                  <a:cubicBezTo>
                    <a:pt x="675" y="640"/>
                    <a:pt x="466" y="1012"/>
                    <a:pt x="280" y="1314"/>
                  </a:cubicBezTo>
                  <a:cubicBezTo>
                    <a:pt x="0" y="1726"/>
                    <a:pt x="360" y="2137"/>
                    <a:pt x="727" y="2137"/>
                  </a:cubicBezTo>
                  <a:cubicBezTo>
                    <a:pt x="879" y="2137"/>
                    <a:pt x="1032" y="2066"/>
                    <a:pt x="1141" y="1896"/>
                  </a:cubicBezTo>
                  <a:cubicBezTo>
                    <a:pt x="1350" y="1500"/>
                    <a:pt x="1629" y="1128"/>
                    <a:pt x="1839" y="733"/>
                  </a:cubicBezTo>
                  <a:cubicBezTo>
                    <a:pt x="2100" y="390"/>
                    <a:pt x="1708" y="1"/>
                    <a:pt x="13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1648475" y="3965400"/>
              <a:ext cx="31450" cy="46575"/>
            </a:xfrm>
            <a:custGeom>
              <a:avLst/>
              <a:gdLst/>
              <a:ahLst/>
              <a:cxnLst/>
              <a:rect l="l" t="t" r="r" b="b"/>
              <a:pathLst>
                <a:path w="1258" h="1863" extrusionOk="0">
                  <a:moveTo>
                    <a:pt x="727" y="1"/>
                  </a:moveTo>
                  <a:cubicBezTo>
                    <a:pt x="489" y="1"/>
                    <a:pt x="283" y="167"/>
                    <a:pt x="187" y="397"/>
                  </a:cubicBezTo>
                  <a:cubicBezTo>
                    <a:pt x="187" y="700"/>
                    <a:pt x="94" y="886"/>
                    <a:pt x="94" y="1188"/>
                  </a:cubicBezTo>
                  <a:cubicBezTo>
                    <a:pt x="1" y="1467"/>
                    <a:pt x="94" y="1770"/>
                    <a:pt x="396" y="1863"/>
                  </a:cubicBezTo>
                  <a:cubicBezTo>
                    <a:pt x="676" y="1863"/>
                    <a:pt x="1071" y="1770"/>
                    <a:pt x="1071" y="1467"/>
                  </a:cubicBezTo>
                  <a:cubicBezTo>
                    <a:pt x="1164" y="1188"/>
                    <a:pt x="1164" y="886"/>
                    <a:pt x="1164" y="700"/>
                  </a:cubicBezTo>
                  <a:cubicBezTo>
                    <a:pt x="1257" y="397"/>
                    <a:pt x="1164" y="118"/>
                    <a:pt x="885" y="25"/>
                  </a:cubicBezTo>
                  <a:cubicBezTo>
                    <a:pt x="831" y="8"/>
                    <a:pt x="778" y="1"/>
                    <a:pt x="72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1733400" y="3972375"/>
              <a:ext cx="29100" cy="46575"/>
            </a:xfrm>
            <a:custGeom>
              <a:avLst/>
              <a:gdLst/>
              <a:ahLst/>
              <a:cxnLst/>
              <a:rect l="l" t="t" r="r" b="b"/>
              <a:pathLst>
                <a:path w="1164" h="1863" extrusionOk="0">
                  <a:moveTo>
                    <a:pt x="544" y="1"/>
                  </a:moveTo>
                  <a:cubicBezTo>
                    <a:pt x="495" y="1"/>
                    <a:pt x="445" y="9"/>
                    <a:pt x="396" y="25"/>
                  </a:cubicBezTo>
                  <a:cubicBezTo>
                    <a:pt x="93" y="118"/>
                    <a:pt x="0" y="421"/>
                    <a:pt x="0" y="607"/>
                  </a:cubicBezTo>
                  <a:cubicBezTo>
                    <a:pt x="93" y="909"/>
                    <a:pt x="93" y="1188"/>
                    <a:pt x="187" y="1491"/>
                  </a:cubicBezTo>
                  <a:cubicBezTo>
                    <a:pt x="187" y="1770"/>
                    <a:pt x="582" y="1863"/>
                    <a:pt x="768" y="1863"/>
                  </a:cubicBezTo>
                  <a:cubicBezTo>
                    <a:pt x="1071" y="1770"/>
                    <a:pt x="1164" y="1491"/>
                    <a:pt x="1164" y="1188"/>
                  </a:cubicBezTo>
                  <a:cubicBezTo>
                    <a:pt x="1164" y="909"/>
                    <a:pt x="1071" y="607"/>
                    <a:pt x="1071" y="421"/>
                  </a:cubicBezTo>
                  <a:cubicBezTo>
                    <a:pt x="994" y="171"/>
                    <a:pt x="775" y="1"/>
                    <a:pt x="5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1810750" y="3944875"/>
              <a:ext cx="39000" cy="50300"/>
            </a:xfrm>
            <a:custGeom>
              <a:avLst/>
              <a:gdLst/>
              <a:ahLst/>
              <a:cxnLst/>
              <a:rect l="l" t="t" r="r" b="b"/>
              <a:pathLst>
                <a:path w="1560" h="2012" extrusionOk="0">
                  <a:moveTo>
                    <a:pt x="627" y="0"/>
                  </a:moveTo>
                  <a:cubicBezTo>
                    <a:pt x="517" y="0"/>
                    <a:pt x="403" y="22"/>
                    <a:pt x="303" y="55"/>
                  </a:cubicBezTo>
                  <a:cubicBezTo>
                    <a:pt x="94" y="264"/>
                    <a:pt x="0" y="543"/>
                    <a:pt x="94" y="753"/>
                  </a:cubicBezTo>
                  <a:cubicBezTo>
                    <a:pt x="303" y="1125"/>
                    <a:pt x="396" y="1427"/>
                    <a:pt x="582" y="1707"/>
                  </a:cubicBezTo>
                  <a:cubicBezTo>
                    <a:pt x="643" y="1904"/>
                    <a:pt x="832" y="2012"/>
                    <a:pt x="1008" y="2012"/>
                  </a:cubicBezTo>
                  <a:cubicBezTo>
                    <a:pt x="1102" y="2012"/>
                    <a:pt x="1192" y="1981"/>
                    <a:pt x="1257" y="1916"/>
                  </a:cubicBezTo>
                  <a:cubicBezTo>
                    <a:pt x="1559" y="1800"/>
                    <a:pt x="1559" y="1521"/>
                    <a:pt x="1466" y="1218"/>
                  </a:cubicBezTo>
                  <a:cubicBezTo>
                    <a:pt x="1373" y="939"/>
                    <a:pt x="1164" y="543"/>
                    <a:pt x="1071" y="264"/>
                  </a:cubicBezTo>
                  <a:cubicBezTo>
                    <a:pt x="1011" y="70"/>
                    <a:pt x="826" y="0"/>
                    <a:pt x="6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9" name="Google Shape;99;p2"/>
            <p:cNvSpPr/>
            <p:nvPr/>
          </p:nvSpPr>
          <p:spPr>
            <a:xfrm>
              <a:off x="1777025" y="3839800"/>
              <a:ext cx="31425" cy="55850"/>
            </a:xfrm>
            <a:custGeom>
              <a:avLst/>
              <a:gdLst/>
              <a:ahLst/>
              <a:cxnLst/>
              <a:rect l="l" t="t" r="r" b="b"/>
              <a:pathLst>
                <a:path w="1257" h="2234" extrusionOk="0">
                  <a:moveTo>
                    <a:pt x="582" y="1"/>
                  </a:moveTo>
                  <a:cubicBezTo>
                    <a:pt x="279" y="1"/>
                    <a:pt x="0" y="187"/>
                    <a:pt x="93" y="489"/>
                  </a:cubicBezTo>
                  <a:cubicBezTo>
                    <a:pt x="93" y="978"/>
                    <a:pt x="93" y="1350"/>
                    <a:pt x="186" y="1745"/>
                  </a:cubicBezTo>
                  <a:cubicBezTo>
                    <a:pt x="186" y="2048"/>
                    <a:pt x="396" y="2234"/>
                    <a:pt x="675" y="2234"/>
                  </a:cubicBezTo>
                  <a:cubicBezTo>
                    <a:pt x="977" y="2234"/>
                    <a:pt x="1256" y="2048"/>
                    <a:pt x="1256" y="1745"/>
                  </a:cubicBezTo>
                  <a:cubicBezTo>
                    <a:pt x="1163" y="1350"/>
                    <a:pt x="1163" y="978"/>
                    <a:pt x="1070" y="489"/>
                  </a:cubicBezTo>
                  <a:cubicBezTo>
                    <a:pt x="1070" y="187"/>
                    <a:pt x="861" y="1"/>
                    <a:pt x="58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00" name="Google Shape;100;p2"/>
            <p:cNvSpPr/>
            <p:nvPr/>
          </p:nvSpPr>
          <p:spPr>
            <a:xfrm>
              <a:off x="1667675" y="3877900"/>
              <a:ext cx="32025" cy="42750"/>
            </a:xfrm>
            <a:custGeom>
              <a:avLst/>
              <a:gdLst/>
              <a:ahLst/>
              <a:cxnLst/>
              <a:rect l="l" t="t" r="r" b="b"/>
              <a:pathLst>
                <a:path w="1281" h="1710" extrusionOk="0">
                  <a:moveTo>
                    <a:pt x="665" y="0"/>
                  </a:moveTo>
                  <a:cubicBezTo>
                    <a:pt x="454" y="0"/>
                    <a:pt x="280" y="105"/>
                    <a:pt x="210" y="314"/>
                  </a:cubicBezTo>
                  <a:cubicBezTo>
                    <a:pt x="210" y="617"/>
                    <a:pt x="210" y="803"/>
                    <a:pt x="117" y="989"/>
                  </a:cubicBezTo>
                  <a:cubicBezTo>
                    <a:pt x="1" y="1292"/>
                    <a:pt x="210" y="1571"/>
                    <a:pt x="489" y="1687"/>
                  </a:cubicBezTo>
                  <a:cubicBezTo>
                    <a:pt x="523" y="1702"/>
                    <a:pt x="562" y="1709"/>
                    <a:pt x="603" y="1709"/>
                  </a:cubicBezTo>
                  <a:cubicBezTo>
                    <a:pt x="811" y="1709"/>
                    <a:pt x="1071" y="1525"/>
                    <a:pt x="1071" y="1292"/>
                  </a:cubicBezTo>
                  <a:cubicBezTo>
                    <a:pt x="1164" y="1105"/>
                    <a:pt x="1164" y="803"/>
                    <a:pt x="1280" y="617"/>
                  </a:cubicBezTo>
                  <a:cubicBezTo>
                    <a:pt x="1280" y="314"/>
                    <a:pt x="1164" y="35"/>
                    <a:pt x="885" y="35"/>
                  </a:cubicBezTo>
                  <a:cubicBezTo>
                    <a:pt x="809" y="12"/>
                    <a:pt x="735" y="0"/>
                    <a:pt x="6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1706650" y="3776125"/>
              <a:ext cx="26775" cy="47275"/>
            </a:xfrm>
            <a:custGeom>
              <a:avLst/>
              <a:gdLst/>
              <a:ahLst/>
              <a:cxnLst/>
              <a:rect l="l" t="t" r="r" b="b"/>
              <a:pathLst>
                <a:path w="1071" h="1891" extrusionOk="0">
                  <a:moveTo>
                    <a:pt x="535" y="0"/>
                  </a:moveTo>
                  <a:cubicBezTo>
                    <a:pt x="268" y="0"/>
                    <a:pt x="0" y="175"/>
                    <a:pt x="0" y="524"/>
                  </a:cubicBezTo>
                  <a:lnTo>
                    <a:pt x="0" y="1384"/>
                  </a:lnTo>
                  <a:cubicBezTo>
                    <a:pt x="0" y="1722"/>
                    <a:pt x="268" y="1890"/>
                    <a:pt x="535" y="1890"/>
                  </a:cubicBezTo>
                  <a:cubicBezTo>
                    <a:pt x="803" y="1890"/>
                    <a:pt x="1070" y="1722"/>
                    <a:pt x="1070" y="1384"/>
                  </a:cubicBezTo>
                  <a:lnTo>
                    <a:pt x="1070" y="524"/>
                  </a:lnTo>
                  <a:cubicBezTo>
                    <a:pt x="1070" y="175"/>
                    <a:pt x="803" y="0"/>
                    <a:pt x="53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102" name="Google Shape;102;p2"/>
          <p:cNvGrpSpPr/>
          <p:nvPr/>
        </p:nvGrpSpPr>
        <p:grpSpPr>
          <a:xfrm rot="-789270">
            <a:off x="253162" y="156869"/>
            <a:ext cx="1044193" cy="1444968"/>
            <a:chOff x="5709775" y="2441350"/>
            <a:chExt cx="700850" cy="908350"/>
          </a:xfrm>
        </p:grpSpPr>
        <p:sp>
          <p:nvSpPr>
            <p:cNvPr id="103" name="Google Shape;103;p2"/>
            <p:cNvSpPr/>
            <p:nvPr/>
          </p:nvSpPr>
          <p:spPr>
            <a:xfrm>
              <a:off x="6044200" y="2441350"/>
              <a:ext cx="366425" cy="341725"/>
            </a:xfrm>
            <a:custGeom>
              <a:avLst/>
              <a:gdLst/>
              <a:ahLst/>
              <a:cxnLst/>
              <a:rect l="l" t="t" r="r" b="b"/>
              <a:pathLst>
                <a:path w="14657" h="13669" extrusionOk="0">
                  <a:moveTo>
                    <a:pt x="8510" y="1"/>
                  </a:moveTo>
                  <a:cubicBezTo>
                    <a:pt x="8081" y="1"/>
                    <a:pt x="7753" y="439"/>
                    <a:pt x="7561" y="780"/>
                  </a:cubicBezTo>
                  <a:cubicBezTo>
                    <a:pt x="6700" y="2339"/>
                    <a:pt x="5816" y="3781"/>
                    <a:pt x="4955" y="5340"/>
                  </a:cubicBezTo>
                  <a:cubicBezTo>
                    <a:pt x="4955" y="4479"/>
                    <a:pt x="5048" y="3502"/>
                    <a:pt x="5048" y="2618"/>
                  </a:cubicBezTo>
                  <a:cubicBezTo>
                    <a:pt x="5005" y="2614"/>
                    <a:pt x="4962" y="2612"/>
                    <a:pt x="4919" y="2612"/>
                  </a:cubicBezTo>
                  <a:cubicBezTo>
                    <a:pt x="4004" y="2612"/>
                    <a:pt x="3291" y="3545"/>
                    <a:pt x="3024" y="4479"/>
                  </a:cubicBezTo>
                  <a:cubicBezTo>
                    <a:pt x="2815" y="5433"/>
                    <a:pt x="2908" y="6410"/>
                    <a:pt x="2815" y="7387"/>
                  </a:cubicBezTo>
                  <a:cubicBezTo>
                    <a:pt x="2815" y="7666"/>
                    <a:pt x="2722" y="7969"/>
                    <a:pt x="2536" y="7969"/>
                  </a:cubicBezTo>
                  <a:cubicBezTo>
                    <a:pt x="2484" y="7993"/>
                    <a:pt x="2433" y="8004"/>
                    <a:pt x="2386" y="8004"/>
                  </a:cubicBezTo>
                  <a:cubicBezTo>
                    <a:pt x="2073" y="8004"/>
                    <a:pt x="1874" y="7521"/>
                    <a:pt x="1954" y="7178"/>
                  </a:cubicBezTo>
                  <a:cubicBezTo>
                    <a:pt x="2047" y="6898"/>
                    <a:pt x="2233" y="6410"/>
                    <a:pt x="2047" y="6107"/>
                  </a:cubicBezTo>
                  <a:cubicBezTo>
                    <a:pt x="1913" y="5900"/>
                    <a:pt x="1704" y="5804"/>
                    <a:pt x="1489" y="5804"/>
                  </a:cubicBezTo>
                  <a:cubicBezTo>
                    <a:pt x="1222" y="5804"/>
                    <a:pt x="946" y="5953"/>
                    <a:pt x="791" y="6224"/>
                  </a:cubicBezTo>
                  <a:cubicBezTo>
                    <a:pt x="489" y="6596"/>
                    <a:pt x="489" y="7085"/>
                    <a:pt x="489" y="7573"/>
                  </a:cubicBezTo>
                  <a:cubicBezTo>
                    <a:pt x="489" y="9411"/>
                    <a:pt x="0" y="11923"/>
                    <a:pt x="489" y="13668"/>
                  </a:cubicBezTo>
                  <a:cubicBezTo>
                    <a:pt x="1163" y="13575"/>
                    <a:pt x="1861" y="13389"/>
                    <a:pt x="2536" y="13389"/>
                  </a:cubicBezTo>
                  <a:cubicBezTo>
                    <a:pt x="3232" y="13464"/>
                    <a:pt x="3883" y="13601"/>
                    <a:pt x="4513" y="13601"/>
                  </a:cubicBezTo>
                  <a:cubicBezTo>
                    <a:pt x="4661" y="13601"/>
                    <a:pt x="4809" y="13593"/>
                    <a:pt x="4955" y="13575"/>
                  </a:cubicBezTo>
                  <a:cubicBezTo>
                    <a:pt x="5723" y="13482"/>
                    <a:pt x="6514" y="13087"/>
                    <a:pt x="6886" y="12412"/>
                  </a:cubicBezTo>
                  <a:cubicBezTo>
                    <a:pt x="7189" y="11644"/>
                    <a:pt x="6700" y="10667"/>
                    <a:pt x="5932" y="10574"/>
                  </a:cubicBezTo>
                  <a:cubicBezTo>
                    <a:pt x="5630" y="10574"/>
                    <a:pt x="5234" y="10760"/>
                    <a:pt x="4955" y="10877"/>
                  </a:cubicBezTo>
                  <a:cubicBezTo>
                    <a:pt x="4560" y="10877"/>
                    <a:pt x="4188" y="10760"/>
                    <a:pt x="4071" y="10481"/>
                  </a:cubicBezTo>
                  <a:cubicBezTo>
                    <a:pt x="3978" y="10295"/>
                    <a:pt x="4071" y="9993"/>
                    <a:pt x="4281" y="9806"/>
                  </a:cubicBezTo>
                  <a:cubicBezTo>
                    <a:pt x="4798" y="8986"/>
                    <a:pt x="5767" y="8507"/>
                    <a:pt x="6716" y="8507"/>
                  </a:cubicBezTo>
                  <a:cubicBezTo>
                    <a:pt x="7004" y="8507"/>
                    <a:pt x="7290" y="8551"/>
                    <a:pt x="7561" y="8643"/>
                  </a:cubicBezTo>
                  <a:cubicBezTo>
                    <a:pt x="8259" y="8829"/>
                    <a:pt x="8724" y="9225"/>
                    <a:pt x="9422" y="9318"/>
                  </a:cubicBezTo>
                  <a:cubicBezTo>
                    <a:pt x="9479" y="9327"/>
                    <a:pt x="9538" y="9331"/>
                    <a:pt x="9598" y="9331"/>
                  </a:cubicBezTo>
                  <a:cubicBezTo>
                    <a:pt x="10148" y="9331"/>
                    <a:pt x="10780" y="8958"/>
                    <a:pt x="10864" y="8434"/>
                  </a:cubicBezTo>
                  <a:cubicBezTo>
                    <a:pt x="10957" y="7759"/>
                    <a:pt x="10190" y="7271"/>
                    <a:pt x="9608" y="7085"/>
                  </a:cubicBezTo>
                  <a:cubicBezTo>
                    <a:pt x="8933" y="6898"/>
                    <a:pt x="8142" y="6689"/>
                    <a:pt x="7956" y="6107"/>
                  </a:cubicBezTo>
                  <a:cubicBezTo>
                    <a:pt x="9422" y="5921"/>
                    <a:pt x="10957" y="5642"/>
                    <a:pt x="12516" y="5433"/>
                  </a:cubicBezTo>
                  <a:cubicBezTo>
                    <a:pt x="13098" y="5433"/>
                    <a:pt x="13679" y="5247"/>
                    <a:pt x="14075" y="4851"/>
                  </a:cubicBezTo>
                  <a:cubicBezTo>
                    <a:pt x="14656" y="4084"/>
                    <a:pt x="13958" y="2827"/>
                    <a:pt x="13098" y="2525"/>
                  </a:cubicBezTo>
                  <a:cubicBezTo>
                    <a:pt x="12814" y="2444"/>
                    <a:pt x="12532" y="2410"/>
                    <a:pt x="12253" y="2410"/>
                  </a:cubicBezTo>
                  <a:cubicBezTo>
                    <a:pt x="11572" y="2410"/>
                    <a:pt x="10910" y="2613"/>
                    <a:pt x="10283" y="2827"/>
                  </a:cubicBezTo>
                  <a:cubicBezTo>
                    <a:pt x="9515" y="3106"/>
                    <a:pt x="8840" y="3316"/>
                    <a:pt x="8049" y="3502"/>
                  </a:cubicBezTo>
                  <a:cubicBezTo>
                    <a:pt x="7863" y="2920"/>
                    <a:pt x="8445" y="2246"/>
                    <a:pt x="8840" y="1664"/>
                  </a:cubicBezTo>
                  <a:cubicBezTo>
                    <a:pt x="9306" y="1176"/>
                    <a:pt x="9306" y="105"/>
                    <a:pt x="8631" y="12"/>
                  </a:cubicBezTo>
                  <a:cubicBezTo>
                    <a:pt x="8590" y="5"/>
                    <a:pt x="8550" y="1"/>
                    <a:pt x="851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5709775" y="2465725"/>
              <a:ext cx="342000" cy="301325"/>
            </a:xfrm>
            <a:custGeom>
              <a:avLst/>
              <a:gdLst/>
              <a:ahLst/>
              <a:cxnLst/>
              <a:rect l="l" t="t" r="r" b="b"/>
              <a:pathLst>
                <a:path w="13680" h="12053" extrusionOk="0">
                  <a:moveTo>
                    <a:pt x="1158" y="0"/>
                  </a:moveTo>
                  <a:cubicBezTo>
                    <a:pt x="949" y="0"/>
                    <a:pt x="749" y="60"/>
                    <a:pt x="582" y="201"/>
                  </a:cubicBezTo>
                  <a:cubicBezTo>
                    <a:pt x="0" y="689"/>
                    <a:pt x="117" y="1550"/>
                    <a:pt x="396" y="2225"/>
                  </a:cubicBezTo>
                  <a:cubicBezTo>
                    <a:pt x="884" y="3597"/>
                    <a:pt x="1862" y="4760"/>
                    <a:pt x="3118" y="5435"/>
                  </a:cubicBezTo>
                  <a:cubicBezTo>
                    <a:pt x="3490" y="5621"/>
                    <a:pt x="3979" y="5923"/>
                    <a:pt x="3885" y="6412"/>
                  </a:cubicBezTo>
                  <a:cubicBezTo>
                    <a:pt x="3809" y="6642"/>
                    <a:pt x="3465" y="6808"/>
                    <a:pt x="3189" y="6808"/>
                  </a:cubicBezTo>
                  <a:cubicBezTo>
                    <a:pt x="3130" y="6808"/>
                    <a:pt x="3074" y="6801"/>
                    <a:pt x="3025" y="6784"/>
                  </a:cubicBezTo>
                  <a:cubicBezTo>
                    <a:pt x="2708" y="6784"/>
                    <a:pt x="2451" y="6665"/>
                    <a:pt x="2171" y="6665"/>
                  </a:cubicBezTo>
                  <a:cubicBezTo>
                    <a:pt x="2101" y="6665"/>
                    <a:pt x="2029" y="6673"/>
                    <a:pt x="1955" y="6691"/>
                  </a:cubicBezTo>
                  <a:cubicBezTo>
                    <a:pt x="1164" y="6784"/>
                    <a:pt x="791" y="7854"/>
                    <a:pt x="1164" y="8529"/>
                  </a:cubicBezTo>
                  <a:cubicBezTo>
                    <a:pt x="1512" y="9124"/>
                    <a:pt x="2241" y="9429"/>
                    <a:pt x="2935" y="9429"/>
                  </a:cubicBezTo>
                  <a:cubicBezTo>
                    <a:pt x="3028" y="9429"/>
                    <a:pt x="3120" y="9424"/>
                    <a:pt x="3211" y="9413"/>
                  </a:cubicBezTo>
                  <a:cubicBezTo>
                    <a:pt x="3979" y="9413"/>
                    <a:pt x="4769" y="9111"/>
                    <a:pt x="5537" y="8924"/>
                  </a:cubicBezTo>
                  <a:cubicBezTo>
                    <a:pt x="5819" y="8871"/>
                    <a:pt x="6101" y="8817"/>
                    <a:pt x="6379" y="8817"/>
                  </a:cubicBezTo>
                  <a:cubicBezTo>
                    <a:pt x="6582" y="8817"/>
                    <a:pt x="6783" y="8846"/>
                    <a:pt x="6980" y="8924"/>
                  </a:cubicBezTo>
                  <a:cubicBezTo>
                    <a:pt x="7375" y="9204"/>
                    <a:pt x="7561" y="9902"/>
                    <a:pt x="7189" y="10181"/>
                  </a:cubicBezTo>
                  <a:cubicBezTo>
                    <a:pt x="7065" y="10275"/>
                    <a:pt x="6914" y="10302"/>
                    <a:pt x="6750" y="10302"/>
                  </a:cubicBezTo>
                  <a:cubicBezTo>
                    <a:pt x="6545" y="10302"/>
                    <a:pt x="6319" y="10261"/>
                    <a:pt x="6101" y="10261"/>
                  </a:cubicBezTo>
                  <a:cubicBezTo>
                    <a:pt x="5936" y="10261"/>
                    <a:pt x="5775" y="10284"/>
                    <a:pt x="5630" y="10367"/>
                  </a:cubicBezTo>
                  <a:cubicBezTo>
                    <a:pt x="5142" y="10576"/>
                    <a:pt x="5049" y="11251"/>
                    <a:pt x="5444" y="11646"/>
                  </a:cubicBezTo>
                  <a:cubicBezTo>
                    <a:pt x="5729" y="11931"/>
                    <a:pt x="6135" y="12052"/>
                    <a:pt x="6529" y="12052"/>
                  </a:cubicBezTo>
                  <a:cubicBezTo>
                    <a:pt x="6651" y="12052"/>
                    <a:pt x="6771" y="12041"/>
                    <a:pt x="6887" y="12019"/>
                  </a:cubicBezTo>
                  <a:cubicBezTo>
                    <a:pt x="7375" y="12019"/>
                    <a:pt x="7864" y="11739"/>
                    <a:pt x="8445" y="11646"/>
                  </a:cubicBezTo>
                  <a:cubicBezTo>
                    <a:pt x="8736" y="11542"/>
                    <a:pt x="9073" y="11489"/>
                    <a:pt x="9411" y="11489"/>
                  </a:cubicBezTo>
                  <a:cubicBezTo>
                    <a:pt x="9748" y="11489"/>
                    <a:pt x="10085" y="11542"/>
                    <a:pt x="10376" y="11646"/>
                  </a:cubicBezTo>
                  <a:cubicBezTo>
                    <a:pt x="10609" y="11718"/>
                    <a:pt x="11171" y="12023"/>
                    <a:pt x="11556" y="12023"/>
                  </a:cubicBezTo>
                  <a:cubicBezTo>
                    <a:pt x="11672" y="12023"/>
                    <a:pt x="11772" y="11995"/>
                    <a:pt x="11842" y="11926"/>
                  </a:cubicBezTo>
                  <a:cubicBezTo>
                    <a:pt x="12028" y="11832"/>
                    <a:pt x="12028" y="10762"/>
                    <a:pt x="12121" y="10367"/>
                  </a:cubicBezTo>
                  <a:cubicBezTo>
                    <a:pt x="12330" y="9902"/>
                    <a:pt x="12702" y="9413"/>
                    <a:pt x="13005" y="9018"/>
                  </a:cubicBezTo>
                  <a:cubicBezTo>
                    <a:pt x="13377" y="8343"/>
                    <a:pt x="13680" y="7668"/>
                    <a:pt x="13493" y="6877"/>
                  </a:cubicBezTo>
                  <a:cubicBezTo>
                    <a:pt x="13406" y="6370"/>
                    <a:pt x="12845" y="5968"/>
                    <a:pt x="12325" y="5968"/>
                  </a:cubicBezTo>
                  <a:cubicBezTo>
                    <a:pt x="12153" y="5968"/>
                    <a:pt x="11986" y="6012"/>
                    <a:pt x="11842" y="6110"/>
                  </a:cubicBezTo>
                  <a:cubicBezTo>
                    <a:pt x="11446" y="6412"/>
                    <a:pt x="11260" y="7180"/>
                    <a:pt x="10679" y="7180"/>
                  </a:cubicBezTo>
                  <a:cubicBezTo>
                    <a:pt x="10190" y="7180"/>
                    <a:pt x="9888" y="6505"/>
                    <a:pt x="10097" y="6017"/>
                  </a:cubicBezTo>
                  <a:cubicBezTo>
                    <a:pt x="10283" y="5621"/>
                    <a:pt x="10679" y="5249"/>
                    <a:pt x="10958" y="4853"/>
                  </a:cubicBezTo>
                  <a:cubicBezTo>
                    <a:pt x="11260" y="4458"/>
                    <a:pt x="11446" y="3876"/>
                    <a:pt x="11167" y="3504"/>
                  </a:cubicBezTo>
                  <a:cubicBezTo>
                    <a:pt x="10992" y="3329"/>
                    <a:pt x="10781" y="3250"/>
                    <a:pt x="10558" y="3250"/>
                  </a:cubicBezTo>
                  <a:cubicBezTo>
                    <a:pt x="10276" y="3250"/>
                    <a:pt x="9974" y="3376"/>
                    <a:pt x="9701" y="3597"/>
                  </a:cubicBezTo>
                  <a:cubicBezTo>
                    <a:pt x="9306" y="3876"/>
                    <a:pt x="9120" y="4365"/>
                    <a:pt x="8631" y="4667"/>
                  </a:cubicBezTo>
                  <a:cubicBezTo>
                    <a:pt x="8406" y="4893"/>
                    <a:pt x="8104" y="5016"/>
                    <a:pt x="7813" y="5016"/>
                  </a:cubicBezTo>
                  <a:cubicBezTo>
                    <a:pt x="7623" y="5016"/>
                    <a:pt x="7438" y="4963"/>
                    <a:pt x="7282" y="4853"/>
                  </a:cubicBezTo>
                  <a:cubicBezTo>
                    <a:pt x="6887" y="4365"/>
                    <a:pt x="7096" y="3690"/>
                    <a:pt x="7468" y="3202"/>
                  </a:cubicBezTo>
                  <a:cubicBezTo>
                    <a:pt x="7864" y="2806"/>
                    <a:pt x="8259" y="2341"/>
                    <a:pt x="8259" y="1759"/>
                  </a:cubicBezTo>
                  <a:cubicBezTo>
                    <a:pt x="8155" y="1132"/>
                    <a:pt x="7599" y="768"/>
                    <a:pt x="6998" y="768"/>
                  </a:cubicBezTo>
                  <a:cubicBezTo>
                    <a:pt x="6930" y="768"/>
                    <a:pt x="6862" y="773"/>
                    <a:pt x="6793" y="782"/>
                  </a:cubicBezTo>
                  <a:cubicBezTo>
                    <a:pt x="6212" y="875"/>
                    <a:pt x="5723" y="1457"/>
                    <a:pt x="5444" y="2038"/>
                  </a:cubicBezTo>
                  <a:cubicBezTo>
                    <a:pt x="5235" y="2713"/>
                    <a:pt x="5235" y="3295"/>
                    <a:pt x="5235" y="3969"/>
                  </a:cubicBezTo>
                  <a:cubicBezTo>
                    <a:pt x="5126" y="3999"/>
                    <a:pt x="5020" y="4013"/>
                    <a:pt x="4916" y="4013"/>
                  </a:cubicBezTo>
                  <a:cubicBezTo>
                    <a:pt x="4284" y="4013"/>
                    <a:pt x="3750" y="3502"/>
                    <a:pt x="3490" y="2922"/>
                  </a:cubicBezTo>
                  <a:cubicBezTo>
                    <a:pt x="3118" y="2225"/>
                    <a:pt x="3025" y="1457"/>
                    <a:pt x="2536" y="782"/>
                  </a:cubicBezTo>
                  <a:cubicBezTo>
                    <a:pt x="2254" y="368"/>
                    <a:pt x="1677" y="0"/>
                    <a:pt x="115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5833650" y="2608575"/>
              <a:ext cx="218125" cy="271625"/>
            </a:xfrm>
            <a:custGeom>
              <a:avLst/>
              <a:gdLst/>
              <a:ahLst/>
              <a:cxnLst/>
              <a:rect l="l" t="t" r="r" b="b"/>
              <a:pathLst>
                <a:path w="8725" h="10865" extrusionOk="0">
                  <a:moveTo>
                    <a:pt x="1" y="0"/>
                  </a:moveTo>
                  <a:cubicBezTo>
                    <a:pt x="1071" y="582"/>
                    <a:pt x="2141" y="1280"/>
                    <a:pt x="3002" y="2047"/>
                  </a:cubicBezTo>
                  <a:cubicBezTo>
                    <a:pt x="3886" y="2722"/>
                    <a:pt x="4746" y="3606"/>
                    <a:pt x="5421" y="4467"/>
                  </a:cubicBezTo>
                  <a:cubicBezTo>
                    <a:pt x="6212" y="5444"/>
                    <a:pt x="6794" y="6398"/>
                    <a:pt x="7259" y="7468"/>
                  </a:cubicBezTo>
                  <a:cubicBezTo>
                    <a:pt x="7841" y="8538"/>
                    <a:pt x="8236" y="9701"/>
                    <a:pt x="8538" y="10864"/>
                  </a:cubicBezTo>
                  <a:cubicBezTo>
                    <a:pt x="8725" y="9701"/>
                    <a:pt x="8538" y="8352"/>
                    <a:pt x="8143" y="7189"/>
                  </a:cubicBezTo>
                  <a:cubicBezTo>
                    <a:pt x="7747" y="5932"/>
                    <a:pt x="7166" y="4769"/>
                    <a:pt x="6398" y="3792"/>
                  </a:cubicBezTo>
                  <a:cubicBezTo>
                    <a:pt x="5630" y="2815"/>
                    <a:pt x="4653" y="1954"/>
                    <a:pt x="3583" y="1280"/>
                  </a:cubicBezTo>
                  <a:cubicBezTo>
                    <a:pt x="2420" y="582"/>
                    <a:pt x="1257" y="116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6039550" y="2550400"/>
              <a:ext cx="220450" cy="329800"/>
            </a:xfrm>
            <a:custGeom>
              <a:avLst/>
              <a:gdLst/>
              <a:ahLst/>
              <a:cxnLst/>
              <a:rect l="l" t="t" r="r" b="b"/>
              <a:pathLst>
                <a:path w="8818" h="13192" extrusionOk="0">
                  <a:moveTo>
                    <a:pt x="8817" y="1"/>
                  </a:moveTo>
                  <a:lnTo>
                    <a:pt x="8817" y="1"/>
                  </a:lnTo>
                  <a:cubicBezTo>
                    <a:pt x="7468" y="303"/>
                    <a:pt x="6118" y="1071"/>
                    <a:pt x="5048" y="1955"/>
                  </a:cubicBezTo>
                  <a:cubicBezTo>
                    <a:pt x="3885" y="2816"/>
                    <a:pt x="2908" y="3886"/>
                    <a:pt x="2140" y="5049"/>
                  </a:cubicBezTo>
                  <a:cubicBezTo>
                    <a:pt x="1349" y="6305"/>
                    <a:pt x="768" y="7678"/>
                    <a:pt x="489" y="9027"/>
                  </a:cubicBezTo>
                  <a:cubicBezTo>
                    <a:pt x="93" y="10376"/>
                    <a:pt x="0" y="11842"/>
                    <a:pt x="186" y="13191"/>
                  </a:cubicBezTo>
                  <a:cubicBezTo>
                    <a:pt x="489" y="11842"/>
                    <a:pt x="884" y="10586"/>
                    <a:pt x="1349" y="9306"/>
                  </a:cubicBezTo>
                  <a:cubicBezTo>
                    <a:pt x="1838" y="8050"/>
                    <a:pt x="2419" y="6794"/>
                    <a:pt x="3094" y="5724"/>
                  </a:cubicBezTo>
                  <a:cubicBezTo>
                    <a:pt x="3885" y="4560"/>
                    <a:pt x="4746" y="3607"/>
                    <a:pt x="5630" y="2630"/>
                  </a:cubicBezTo>
                  <a:cubicBezTo>
                    <a:pt x="6584" y="1652"/>
                    <a:pt x="7654" y="792"/>
                    <a:pt x="881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5867375" y="2810250"/>
              <a:ext cx="346675" cy="539450"/>
            </a:xfrm>
            <a:custGeom>
              <a:avLst/>
              <a:gdLst/>
              <a:ahLst/>
              <a:cxnLst/>
              <a:rect l="l" t="t" r="r" b="b"/>
              <a:pathLst>
                <a:path w="13867" h="21578" extrusionOk="0">
                  <a:moveTo>
                    <a:pt x="6909" y="0"/>
                  </a:moveTo>
                  <a:cubicBezTo>
                    <a:pt x="4470" y="0"/>
                    <a:pt x="2052" y="1119"/>
                    <a:pt x="978" y="3379"/>
                  </a:cubicBezTo>
                  <a:cubicBezTo>
                    <a:pt x="1" y="5426"/>
                    <a:pt x="303" y="7939"/>
                    <a:pt x="1746" y="9683"/>
                  </a:cubicBezTo>
                  <a:cubicBezTo>
                    <a:pt x="3211" y="11335"/>
                    <a:pt x="5631" y="12103"/>
                    <a:pt x="7283" y="13568"/>
                  </a:cubicBezTo>
                  <a:cubicBezTo>
                    <a:pt x="6887" y="16569"/>
                    <a:pt x="6119" y="19850"/>
                    <a:pt x="9306" y="21501"/>
                  </a:cubicBezTo>
                  <a:cubicBezTo>
                    <a:pt x="9411" y="21554"/>
                    <a:pt x="9516" y="21577"/>
                    <a:pt x="9616" y="21577"/>
                  </a:cubicBezTo>
                  <a:cubicBezTo>
                    <a:pt x="10272" y="21577"/>
                    <a:pt x="10748" y="20576"/>
                    <a:pt x="9981" y="20152"/>
                  </a:cubicBezTo>
                  <a:cubicBezTo>
                    <a:pt x="8143" y="19268"/>
                    <a:pt x="8143" y="16849"/>
                    <a:pt x="8446" y="15104"/>
                  </a:cubicBezTo>
                  <a:cubicBezTo>
                    <a:pt x="8539" y="14732"/>
                    <a:pt x="8632" y="14429"/>
                    <a:pt x="8632" y="14150"/>
                  </a:cubicBezTo>
                  <a:cubicBezTo>
                    <a:pt x="10190" y="12684"/>
                    <a:pt x="11726" y="11126"/>
                    <a:pt x="12703" y="9288"/>
                  </a:cubicBezTo>
                  <a:cubicBezTo>
                    <a:pt x="13773" y="7171"/>
                    <a:pt x="13866" y="4542"/>
                    <a:pt x="12517" y="2611"/>
                  </a:cubicBezTo>
                  <a:cubicBezTo>
                    <a:pt x="11240" y="875"/>
                    <a:pt x="9066" y="0"/>
                    <a:pt x="690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5877275" y="2926125"/>
              <a:ext cx="276275" cy="55850"/>
            </a:xfrm>
            <a:custGeom>
              <a:avLst/>
              <a:gdLst/>
              <a:ahLst/>
              <a:cxnLst/>
              <a:rect l="l" t="t" r="r" b="b"/>
              <a:pathLst>
                <a:path w="11051" h="2234" extrusionOk="0">
                  <a:moveTo>
                    <a:pt x="11051" y="0"/>
                  </a:moveTo>
                  <a:lnTo>
                    <a:pt x="11051" y="0"/>
                  </a:lnTo>
                  <a:cubicBezTo>
                    <a:pt x="10074" y="303"/>
                    <a:pt x="9213" y="582"/>
                    <a:pt x="8236" y="791"/>
                  </a:cubicBezTo>
                  <a:cubicBezTo>
                    <a:pt x="7375" y="884"/>
                    <a:pt x="6491" y="977"/>
                    <a:pt x="5514" y="1070"/>
                  </a:cubicBezTo>
                  <a:cubicBezTo>
                    <a:pt x="4653" y="1070"/>
                    <a:pt x="3676" y="977"/>
                    <a:pt x="2815" y="884"/>
                  </a:cubicBezTo>
                  <a:cubicBezTo>
                    <a:pt x="1838" y="791"/>
                    <a:pt x="977" y="489"/>
                    <a:pt x="0" y="303"/>
                  </a:cubicBezTo>
                  <a:lnTo>
                    <a:pt x="0" y="303"/>
                  </a:lnTo>
                  <a:cubicBezTo>
                    <a:pt x="675" y="977"/>
                    <a:pt x="1652" y="1466"/>
                    <a:pt x="2606" y="1745"/>
                  </a:cubicBezTo>
                  <a:cubicBezTo>
                    <a:pt x="3490" y="2047"/>
                    <a:pt x="4560" y="2233"/>
                    <a:pt x="5514" y="2233"/>
                  </a:cubicBezTo>
                  <a:cubicBezTo>
                    <a:pt x="6584" y="2140"/>
                    <a:pt x="7561" y="1954"/>
                    <a:pt x="8538" y="1652"/>
                  </a:cubicBezTo>
                  <a:cubicBezTo>
                    <a:pt x="9492" y="1256"/>
                    <a:pt x="10376" y="675"/>
                    <a:pt x="1105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6032550" y="2974975"/>
              <a:ext cx="171600" cy="75050"/>
            </a:xfrm>
            <a:custGeom>
              <a:avLst/>
              <a:gdLst/>
              <a:ahLst/>
              <a:cxnLst/>
              <a:rect l="l" t="t" r="r" b="b"/>
              <a:pathLst>
                <a:path w="6864" h="3002" extrusionOk="0">
                  <a:moveTo>
                    <a:pt x="6771" y="0"/>
                  </a:moveTo>
                  <a:cubicBezTo>
                    <a:pt x="6398" y="582"/>
                    <a:pt x="5910" y="954"/>
                    <a:pt x="5421" y="1257"/>
                  </a:cubicBezTo>
                  <a:cubicBezTo>
                    <a:pt x="4933" y="1443"/>
                    <a:pt x="4351" y="1629"/>
                    <a:pt x="3770" y="1745"/>
                  </a:cubicBezTo>
                  <a:cubicBezTo>
                    <a:pt x="2606" y="2024"/>
                    <a:pt x="1257" y="2117"/>
                    <a:pt x="1" y="2606"/>
                  </a:cubicBezTo>
                  <a:cubicBezTo>
                    <a:pt x="676" y="2792"/>
                    <a:pt x="1350" y="2908"/>
                    <a:pt x="2025" y="3001"/>
                  </a:cubicBezTo>
                  <a:cubicBezTo>
                    <a:pt x="2606" y="3001"/>
                    <a:pt x="3281" y="3001"/>
                    <a:pt x="4072" y="2908"/>
                  </a:cubicBezTo>
                  <a:cubicBezTo>
                    <a:pt x="4747" y="2792"/>
                    <a:pt x="5421" y="2420"/>
                    <a:pt x="6003" y="1931"/>
                  </a:cubicBezTo>
                  <a:cubicBezTo>
                    <a:pt x="6491" y="1443"/>
                    <a:pt x="6864" y="675"/>
                    <a:pt x="677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5925550" y="3054650"/>
              <a:ext cx="167525" cy="45975"/>
            </a:xfrm>
            <a:custGeom>
              <a:avLst/>
              <a:gdLst/>
              <a:ahLst/>
              <a:cxnLst/>
              <a:rect l="l" t="t" r="r" b="b"/>
              <a:pathLst>
                <a:path w="6701" h="1839" extrusionOk="0">
                  <a:moveTo>
                    <a:pt x="0" y="0"/>
                  </a:moveTo>
                  <a:lnTo>
                    <a:pt x="0" y="0"/>
                  </a:lnTo>
                  <a:cubicBezTo>
                    <a:pt x="303" y="582"/>
                    <a:pt x="791" y="1071"/>
                    <a:pt x="1373" y="1350"/>
                  </a:cubicBezTo>
                  <a:cubicBezTo>
                    <a:pt x="1954" y="1652"/>
                    <a:pt x="2629" y="1838"/>
                    <a:pt x="3304" y="1838"/>
                  </a:cubicBezTo>
                  <a:cubicBezTo>
                    <a:pt x="3978" y="1838"/>
                    <a:pt x="4653" y="1745"/>
                    <a:pt x="5235" y="1466"/>
                  </a:cubicBezTo>
                  <a:cubicBezTo>
                    <a:pt x="5816" y="1164"/>
                    <a:pt x="6398" y="675"/>
                    <a:pt x="6700" y="93"/>
                  </a:cubicBezTo>
                  <a:lnTo>
                    <a:pt x="6700" y="93"/>
                  </a:lnTo>
                  <a:cubicBezTo>
                    <a:pt x="6026" y="303"/>
                    <a:pt x="5537" y="489"/>
                    <a:pt x="4956" y="582"/>
                  </a:cubicBezTo>
                  <a:cubicBezTo>
                    <a:pt x="4374" y="675"/>
                    <a:pt x="3885" y="675"/>
                    <a:pt x="3304" y="675"/>
                  </a:cubicBezTo>
                  <a:cubicBezTo>
                    <a:pt x="2815" y="675"/>
                    <a:pt x="2234" y="675"/>
                    <a:pt x="1745" y="489"/>
                  </a:cubicBezTo>
                  <a:cubicBezTo>
                    <a:pt x="1163" y="396"/>
                    <a:pt x="582" y="187"/>
                    <a:pt x="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111" name="Google Shape;111;p2"/>
          <p:cNvGrpSpPr/>
          <p:nvPr/>
        </p:nvGrpSpPr>
        <p:grpSpPr>
          <a:xfrm>
            <a:off x="11195194" y="2702056"/>
            <a:ext cx="1028548" cy="1102803"/>
            <a:chOff x="1721175" y="2665325"/>
            <a:chExt cx="809625" cy="868075"/>
          </a:xfrm>
        </p:grpSpPr>
        <p:sp>
          <p:nvSpPr>
            <p:cNvPr id="112" name="Google Shape;112;p2"/>
            <p:cNvSpPr/>
            <p:nvPr/>
          </p:nvSpPr>
          <p:spPr>
            <a:xfrm>
              <a:off x="2191125" y="2884650"/>
              <a:ext cx="339675" cy="506775"/>
            </a:xfrm>
            <a:custGeom>
              <a:avLst/>
              <a:gdLst/>
              <a:ahLst/>
              <a:cxnLst/>
              <a:rect l="l" t="t" r="r" b="b"/>
              <a:pathLst>
                <a:path w="13587" h="20271" extrusionOk="0">
                  <a:moveTo>
                    <a:pt x="8761" y="0"/>
                  </a:moveTo>
                  <a:cubicBezTo>
                    <a:pt x="8499" y="0"/>
                    <a:pt x="8234" y="76"/>
                    <a:pt x="8049" y="217"/>
                  </a:cubicBezTo>
                  <a:cubicBezTo>
                    <a:pt x="7677" y="589"/>
                    <a:pt x="7468" y="1078"/>
                    <a:pt x="7282" y="1566"/>
                  </a:cubicBezTo>
                  <a:cubicBezTo>
                    <a:pt x="6793" y="2822"/>
                    <a:pt x="6398" y="3986"/>
                    <a:pt x="5932" y="5242"/>
                  </a:cubicBezTo>
                  <a:cubicBezTo>
                    <a:pt x="5444" y="4288"/>
                    <a:pt x="5048" y="3404"/>
                    <a:pt x="4560" y="2450"/>
                  </a:cubicBezTo>
                  <a:cubicBezTo>
                    <a:pt x="3699" y="5056"/>
                    <a:pt x="3490" y="7964"/>
                    <a:pt x="3978" y="10686"/>
                  </a:cubicBezTo>
                  <a:cubicBezTo>
                    <a:pt x="3923" y="10713"/>
                    <a:pt x="3867" y="10726"/>
                    <a:pt x="3811" y="10726"/>
                  </a:cubicBezTo>
                  <a:cubicBezTo>
                    <a:pt x="3495" y="10726"/>
                    <a:pt x="3197" y="10310"/>
                    <a:pt x="3117" y="9895"/>
                  </a:cubicBezTo>
                  <a:cubicBezTo>
                    <a:pt x="3024" y="9429"/>
                    <a:pt x="3024" y="8848"/>
                    <a:pt x="2629" y="8638"/>
                  </a:cubicBezTo>
                  <a:cubicBezTo>
                    <a:pt x="2524" y="8589"/>
                    <a:pt x="2412" y="8566"/>
                    <a:pt x="2302" y="8566"/>
                  </a:cubicBezTo>
                  <a:cubicBezTo>
                    <a:pt x="1995" y="8566"/>
                    <a:pt x="1695" y="8743"/>
                    <a:pt x="1559" y="9034"/>
                  </a:cubicBezTo>
                  <a:cubicBezTo>
                    <a:pt x="1373" y="9429"/>
                    <a:pt x="1373" y="9895"/>
                    <a:pt x="1373" y="10290"/>
                  </a:cubicBezTo>
                  <a:cubicBezTo>
                    <a:pt x="1466" y="12128"/>
                    <a:pt x="1745" y="14268"/>
                    <a:pt x="1373" y="16106"/>
                  </a:cubicBezTo>
                  <a:cubicBezTo>
                    <a:pt x="1070" y="17572"/>
                    <a:pt x="116" y="18828"/>
                    <a:pt x="0" y="20270"/>
                  </a:cubicBezTo>
                  <a:cubicBezTo>
                    <a:pt x="1163" y="19107"/>
                    <a:pt x="2815" y="19107"/>
                    <a:pt x="4374" y="18921"/>
                  </a:cubicBezTo>
                  <a:cubicBezTo>
                    <a:pt x="5932" y="18735"/>
                    <a:pt x="7863" y="17851"/>
                    <a:pt x="7863" y="16199"/>
                  </a:cubicBezTo>
                  <a:lnTo>
                    <a:pt x="7863" y="16199"/>
                  </a:lnTo>
                  <a:cubicBezTo>
                    <a:pt x="7623" y="16373"/>
                    <a:pt x="7343" y="16450"/>
                    <a:pt x="7062" y="16450"/>
                  </a:cubicBezTo>
                  <a:cubicBezTo>
                    <a:pt x="6554" y="16450"/>
                    <a:pt x="6037" y="16201"/>
                    <a:pt x="5723" y="15827"/>
                  </a:cubicBezTo>
                  <a:cubicBezTo>
                    <a:pt x="7677" y="15245"/>
                    <a:pt x="9213" y="13780"/>
                    <a:pt x="10097" y="12035"/>
                  </a:cubicBezTo>
                  <a:cubicBezTo>
                    <a:pt x="9213" y="12035"/>
                    <a:pt x="8352" y="11942"/>
                    <a:pt x="7468" y="11942"/>
                  </a:cubicBezTo>
                  <a:cubicBezTo>
                    <a:pt x="7863" y="10476"/>
                    <a:pt x="9026" y="9313"/>
                    <a:pt x="10376" y="8848"/>
                  </a:cubicBezTo>
                  <a:cubicBezTo>
                    <a:pt x="11539" y="8452"/>
                    <a:pt x="13005" y="8266"/>
                    <a:pt x="13284" y="7103"/>
                  </a:cubicBezTo>
                  <a:cubicBezTo>
                    <a:pt x="13586" y="6126"/>
                    <a:pt x="12702" y="5149"/>
                    <a:pt x="11748" y="4963"/>
                  </a:cubicBezTo>
                  <a:cubicBezTo>
                    <a:pt x="11620" y="4950"/>
                    <a:pt x="11493" y="4945"/>
                    <a:pt x="11365" y="4945"/>
                  </a:cubicBezTo>
                  <a:cubicBezTo>
                    <a:pt x="10516" y="4945"/>
                    <a:pt x="9669" y="5200"/>
                    <a:pt x="8840" y="5544"/>
                  </a:cubicBezTo>
                  <a:cubicBezTo>
                    <a:pt x="9119" y="4195"/>
                    <a:pt x="9306" y="2822"/>
                    <a:pt x="9608" y="1380"/>
                  </a:cubicBezTo>
                  <a:cubicBezTo>
                    <a:pt x="9608" y="1078"/>
                    <a:pt x="9701" y="589"/>
                    <a:pt x="9515" y="310"/>
                  </a:cubicBezTo>
                  <a:cubicBezTo>
                    <a:pt x="9354" y="99"/>
                    <a:pt x="9060" y="0"/>
                    <a:pt x="876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2009650" y="2665325"/>
              <a:ext cx="239650" cy="472150"/>
            </a:xfrm>
            <a:custGeom>
              <a:avLst/>
              <a:gdLst/>
              <a:ahLst/>
              <a:cxnLst/>
              <a:rect l="l" t="t" r="r" b="b"/>
              <a:pathLst>
                <a:path w="9586" h="18886" extrusionOk="0">
                  <a:moveTo>
                    <a:pt x="8252" y="0"/>
                  </a:moveTo>
                  <a:cubicBezTo>
                    <a:pt x="6583" y="0"/>
                    <a:pt x="4923" y="1409"/>
                    <a:pt x="4840" y="3081"/>
                  </a:cubicBezTo>
                  <a:cubicBezTo>
                    <a:pt x="4747" y="3546"/>
                    <a:pt x="4840" y="4128"/>
                    <a:pt x="4747" y="4616"/>
                  </a:cubicBezTo>
                  <a:cubicBezTo>
                    <a:pt x="4591" y="4946"/>
                    <a:pt x="4225" y="5341"/>
                    <a:pt x="3825" y="5341"/>
                  </a:cubicBezTo>
                  <a:cubicBezTo>
                    <a:pt x="3745" y="5341"/>
                    <a:pt x="3664" y="5325"/>
                    <a:pt x="3583" y="5291"/>
                  </a:cubicBezTo>
                  <a:cubicBezTo>
                    <a:pt x="2816" y="5012"/>
                    <a:pt x="3002" y="3267"/>
                    <a:pt x="2141" y="3267"/>
                  </a:cubicBezTo>
                  <a:cubicBezTo>
                    <a:pt x="1443" y="3267"/>
                    <a:pt x="1350" y="4128"/>
                    <a:pt x="1443" y="4826"/>
                  </a:cubicBezTo>
                  <a:cubicBezTo>
                    <a:pt x="1839" y="6756"/>
                    <a:pt x="2141" y="8594"/>
                    <a:pt x="2420" y="10525"/>
                  </a:cubicBezTo>
                  <a:cubicBezTo>
                    <a:pt x="2367" y="10565"/>
                    <a:pt x="2309" y="10583"/>
                    <a:pt x="2249" y="10583"/>
                  </a:cubicBezTo>
                  <a:cubicBezTo>
                    <a:pt x="1997" y="10583"/>
                    <a:pt x="1710" y="10263"/>
                    <a:pt x="1559" y="9944"/>
                  </a:cubicBezTo>
                  <a:cubicBezTo>
                    <a:pt x="1350" y="9571"/>
                    <a:pt x="1257" y="9083"/>
                    <a:pt x="768" y="8990"/>
                  </a:cubicBezTo>
                  <a:cubicBezTo>
                    <a:pt x="736" y="8982"/>
                    <a:pt x="703" y="8978"/>
                    <a:pt x="670" y="8978"/>
                  </a:cubicBezTo>
                  <a:cubicBezTo>
                    <a:pt x="330" y="8978"/>
                    <a:pt x="1" y="9397"/>
                    <a:pt x="1" y="9757"/>
                  </a:cubicBezTo>
                  <a:cubicBezTo>
                    <a:pt x="1" y="10153"/>
                    <a:pt x="187" y="10525"/>
                    <a:pt x="396" y="10921"/>
                  </a:cubicBezTo>
                  <a:cubicBezTo>
                    <a:pt x="1257" y="12665"/>
                    <a:pt x="2816" y="17900"/>
                    <a:pt x="4653" y="18784"/>
                  </a:cubicBezTo>
                  <a:cubicBezTo>
                    <a:pt x="4803" y="18853"/>
                    <a:pt x="4957" y="18885"/>
                    <a:pt x="5114" y="18885"/>
                  </a:cubicBezTo>
                  <a:cubicBezTo>
                    <a:pt x="6697" y="18885"/>
                    <a:pt x="8600" y="15637"/>
                    <a:pt x="9213" y="14410"/>
                  </a:cubicBezTo>
                  <a:cubicBezTo>
                    <a:pt x="9399" y="13922"/>
                    <a:pt x="9585" y="13433"/>
                    <a:pt x="9399" y="13061"/>
                  </a:cubicBezTo>
                  <a:cubicBezTo>
                    <a:pt x="9182" y="12681"/>
                    <a:pt x="8782" y="12540"/>
                    <a:pt x="8385" y="12540"/>
                  </a:cubicBezTo>
                  <a:cubicBezTo>
                    <a:pt x="8272" y="12540"/>
                    <a:pt x="8159" y="12552"/>
                    <a:pt x="8050" y="12572"/>
                  </a:cubicBezTo>
                  <a:cubicBezTo>
                    <a:pt x="7561" y="12665"/>
                    <a:pt x="7073" y="12968"/>
                    <a:pt x="6677" y="13340"/>
                  </a:cubicBezTo>
                  <a:cubicBezTo>
                    <a:pt x="7468" y="11805"/>
                    <a:pt x="8236" y="10339"/>
                    <a:pt x="8911" y="8897"/>
                  </a:cubicBezTo>
                  <a:cubicBezTo>
                    <a:pt x="9120" y="8501"/>
                    <a:pt x="9306" y="8013"/>
                    <a:pt x="9306" y="7617"/>
                  </a:cubicBezTo>
                  <a:cubicBezTo>
                    <a:pt x="9227" y="7221"/>
                    <a:pt x="8929" y="6809"/>
                    <a:pt x="8599" y="6809"/>
                  </a:cubicBezTo>
                  <a:cubicBezTo>
                    <a:pt x="8540" y="6809"/>
                    <a:pt x="8481" y="6822"/>
                    <a:pt x="8422" y="6850"/>
                  </a:cubicBezTo>
                  <a:cubicBezTo>
                    <a:pt x="7867" y="6938"/>
                    <a:pt x="7587" y="7833"/>
                    <a:pt x="7057" y="7833"/>
                  </a:cubicBezTo>
                  <a:cubicBezTo>
                    <a:pt x="7032" y="7833"/>
                    <a:pt x="7006" y="7831"/>
                    <a:pt x="6980" y="7827"/>
                  </a:cubicBezTo>
                  <a:cubicBezTo>
                    <a:pt x="6398" y="7827"/>
                    <a:pt x="6398" y="6943"/>
                    <a:pt x="6584" y="6361"/>
                  </a:cubicBezTo>
                  <a:cubicBezTo>
                    <a:pt x="7375" y="4244"/>
                    <a:pt x="8050" y="2197"/>
                    <a:pt x="8818" y="56"/>
                  </a:cubicBezTo>
                  <a:cubicBezTo>
                    <a:pt x="8631" y="19"/>
                    <a:pt x="8441" y="0"/>
                    <a:pt x="825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1721175" y="2710025"/>
              <a:ext cx="353650" cy="604050"/>
            </a:xfrm>
            <a:custGeom>
              <a:avLst/>
              <a:gdLst/>
              <a:ahLst/>
              <a:cxnLst/>
              <a:rect l="l" t="t" r="r" b="b"/>
              <a:pathLst>
                <a:path w="14146" h="24162" extrusionOk="0">
                  <a:moveTo>
                    <a:pt x="2783" y="0"/>
                  </a:moveTo>
                  <a:cubicBezTo>
                    <a:pt x="1785" y="0"/>
                    <a:pt x="791" y="1178"/>
                    <a:pt x="885" y="2340"/>
                  </a:cubicBezTo>
                  <a:cubicBezTo>
                    <a:pt x="978" y="3712"/>
                    <a:pt x="2048" y="4782"/>
                    <a:pt x="3002" y="5736"/>
                  </a:cubicBezTo>
                  <a:cubicBezTo>
                    <a:pt x="2048" y="5736"/>
                    <a:pt x="978" y="5829"/>
                    <a:pt x="1" y="5946"/>
                  </a:cubicBezTo>
                  <a:cubicBezTo>
                    <a:pt x="1653" y="7574"/>
                    <a:pt x="3793" y="8854"/>
                    <a:pt x="6119" y="9621"/>
                  </a:cubicBezTo>
                  <a:cubicBezTo>
                    <a:pt x="5142" y="9621"/>
                    <a:pt x="4165" y="9714"/>
                    <a:pt x="3095" y="9807"/>
                  </a:cubicBezTo>
                  <a:cubicBezTo>
                    <a:pt x="2909" y="11366"/>
                    <a:pt x="4258" y="13018"/>
                    <a:pt x="5910" y="13018"/>
                  </a:cubicBezTo>
                  <a:cubicBezTo>
                    <a:pt x="6405" y="12960"/>
                    <a:pt x="6927" y="12819"/>
                    <a:pt x="7413" y="12819"/>
                  </a:cubicBezTo>
                  <a:cubicBezTo>
                    <a:pt x="7705" y="12819"/>
                    <a:pt x="7984" y="12870"/>
                    <a:pt x="8236" y="13018"/>
                  </a:cubicBezTo>
                  <a:cubicBezTo>
                    <a:pt x="9213" y="13599"/>
                    <a:pt x="8632" y="15251"/>
                    <a:pt x="7562" y="15623"/>
                  </a:cubicBezTo>
                  <a:cubicBezTo>
                    <a:pt x="7240" y="15770"/>
                    <a:pt x="6910" y="15829"/>
                    <a:pt x="6577" y="15829"/>
                  </a:cubicBezTo>
                  <a:cubicBezTo>
                    <a:pt x="5801" y="15829"/>
                    <a:pt x="5007" y="15511"/>
                    <a:pt x="4258" y="15251"/>
                  </a:cubicBezTo>
                  <a:lnTo>
                    <a:pt x="4258" y="15251"/>
                  </a:lnTo>
                  <a:cubicBezTo>
                    <a:pt x="3979" y="16298"/>
                    <a:pt x="4840" y="17368"/>
                    <a:pt x="5910" y="17764"/>
                  </a:cubicBezTo>
                  <a:cubicBezTo>
                    <a:pt x="6887" y="18159"/>
                    <a:pt x="8050" y="18159"/>
                    <a:pt x="9120" y="18345"/>
                  </a:cubicBezTo>
                  <a:cubicBezTo>
                    <a:pt x="11802" y="18923"/>
                    <a:pt x="13932" y="21407"/>
                    <a:pt x="14141" y="24109"/>
                  </a:cubicBezTo>
                  <a:lnTo>
                    <a:pt x="14141" y="24109"/>
                  </a:lnTo>
                  <a:cubicBezTo>
                    <a:pt x="14042" y="22645"/>
                    <a:pt x="13678" y="9528"/>
                    <a:pt x="13564" y="9528"/>
                  </a:cubicBezTo>
                  <a:cubicBezTo>
                    <a:pt x="12796" y="9714"/>
                    <a:pt x="12214" y="10389"/>
                    <a:pt x="12214" y="11180"/>
                  </a:cubicBezTo>
                  <a:cubicBezTo>
                    <a:pt x="11540" y="10877"/>
                    <a:pt x="11237" y="10017"/>
                    <a:pt x="11354" y="9319"/>
                  </a:cubicBezTo>
                  <a:cubicBezTo>
                    <a:pt x="11447" y="8644"/>
                    <a:pt x="11819" y="7969"/>
                    <a:pt x="11819" y="7295"/>
                  </a:cubicBezTo>
                  <a:cubicBezTo>
                    <a:pt x="11935" y="6527"/>
                    <a:pt x="11633" y="5643"/>
                    <a:pt x="10958" y="5457"/>
                  </a:cubicBezTo>
                  <a:cubicBezTo>
                    <a:pt x="10899" y="5439"/>
                    <a:pt x="10840" y="5430"/>
                    <a:pt x="10781" y="5430"/>
                  </a:cubicBezTo>
                  <a:cubicBezTo>
                    <a:pt x="10175" y="5430"/>
                    <a:pt x="9660" y="6352"/>
                    <a:pt x="10190" y="6713"/>
                  </a:cubicBezTo>
                  <a:cubicBezTo>
                    <a:pt x="10034" y="6843"/>
                    <a:pt x="9860" y="6900"/>
                    <a:pt x="9686" y="6900"/>
                  </a:cubicBezTo>
                  <a:cubicBezTo>
                    <a:pt x="9081" y="6900"/>
                    <a:pt x="8466" y="6218"/>
                    <a:pt x="8539" y="5550"/>
                  </a:cubicBezTo>
                  <a:cubicBezTo>
                    <a:pt x="8539" y="4666"/>
                    <a:pt x="9213" y="3898"/>
                    <a:pt x="9399" y="3131"/>
                  </a:cubicBezTo>
                  <a:cubicBezTo>
                    <a:pt x="9601" y="2280"/>
                    <a:pt x="9156" y="1171"/>
                    <a:pt x="8335" y="1171"/>
                  </a:cubicBezTo>
                  <a:cubicBezTo>
                    <a:pt x="8303" y="1171"/>
                    <a:pt x="8270" y="1173"/>
                    <a:pt x="8236" y="1176"/>
                  </a:cubicBezTo>
                  <a:cubicBezTo>
                    <a:pt x="7282" y="1386"/>
                    <a:pt x="7166" y="2828"/>
                    <a:pt x="6212" y="3131"/>
                  </a:cubicBezTo>
                  <a:cubicBezTo>
                    <a:pt x="6135" y="3152"/>
                    <a:pt x="6057" y="3162"/>
                    <a:pt x="5980" y="3162"/>
                  </a:cubicBezTo>
                  <a:cubicBezTo>
                    <a:pt x="5383" y="3162"/>
                    <a:pt x="4808" y="2565"/>
                    <a:pt x="4561" y="1967"/>
                  </a:cubicBezTo>
                  <a:cubicBezTo>
                    <a:pt x="4258" y="1386"/>
                    <a:pt x="4072" y="595"/>
                    <a:pt x="3490" y="223"/>
                  </a:cubicBezTo>
                  <a:cubicBezTo>
                    <a:pt x="3264" y="69"/>
                    <a:pt x="3023" y="0"/>
                    <a:pt x="2783" y="0"/>
                  </a:cubicBezTo>
                  <a:close/>
                  <a:moveTo>
                    <a:pt x="14141" y="24109"/>
                  </a:moveTo>
                  <a:cubicBezTo>
                    <a:pt x="14143" y="24128"/>
                    <a:pt x="14144" y="24146"/>
                    <a:pt x="14145" y="24161"/>
                  </a:cubicBezTo>
                  <a:cubicBezTo>
                    <a:pt x="14144" y="24144"/>
                    <a:pt x="14143" y="24126"/>
                    <a:pt x="14141" y="2410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1816475" y="2797975"/>
              <a:ext cx="294975" cy="678200"/>
            </a:xfrm>
            <a:custGeom>
              <a:avLst/>
              <a:gdLst/>
              <a:ahLst/>
              <a:cxnLst/>
              <a:rect l="l" t="t" r="r" b="b"/>
              <a:pathLst>
                <a:path w="11799" h="27128" extrusionOk="0">
                  <a:moveTo>
                    <a:pt x="894" y="1"/>
                  </a:moveTo>
                  <a:cubicBezTo>
                    <a:pt x="415" y="1"/>
                    <a:pt x="1" y="610"/>
                    <a:pt x="446" y="1055"/>
                  </a:cubicBezTo>
                  <a:cubicBezTo>
                    <a:pt x="7053" y="7848"/>
                    <a:pt x="10543" y="17060"/>
                    <a:pt x="10054" y="26552"/>
                  </a:cubicBezTo>
                  <a:cubicBezTo>
                    <a:pt x="10054" y="26936"/>
                    <a:pt x="10368" y="27128"/>
                    <a:pt x="10682" y="27128"/>
                  </a:cubicBezTo>
                  <a:cubicBezTo>
                    <a:pt x="10996" y="27128"/>
                    <a:pt x="11310" y="26936"/>
                    <a:pt x="11310" y="26552"/>
                  </a:cubicBezTo>
                  <a:cubicBezTo>
                    <a:pt x="11799" y="16758"/>
                    <a:pt x="8216" y="7173"/>
                    <a:pt x="1330" y="194"/>
                  </a:cubicBezTo>
                  <a:cubicBezTo>
                    <a:pt x="1194" y="58"/>
                    <a:pt x="1041" y="1"/>
                    <a:pt x="8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2060900" y="2847025"/>
              <a:ext cx="113375" cy="657125"/>
            </a:xfrm>
            <a:custGeom>
              <a:avLst/>
              <a:gdLst/>
              <a:ahLst/>
              <a:cxnLst/>
              <a:rect l="l" t="t" r="r" b="b"/>
              <a:pathLst>
                <a:path w="4535" h="26285" extrusionOk="0">
                  <a:moveTo>
                    <a:pt x="1839" y="1"/>
                  </a:moveTo>
                  <a:cubicBezTo>
                    <a:pt x="1485" y="1"/>
                    <a:pt x="1131" y="292"/>
                    <a:pt x="1254" y="745"/>
                  </a:cubicBezTo>
                  <a:cubicBezTo>
                    <a:pt x="3278" y="8980"/>
                    <a:pt x="2883" y="17518"/>
                    <a:pt x="184" y="25567"/>
                  </a:cubicBezTo>
                  <a:cubicBezTo>
                    <a:pt x="0" y="25977"/>
                    <a:pt x="358" y="26284"/>
                    <a:pt x="735" y="26284"/>
                  </a:cubicBezTo>
                  <a:cubicBezTo>
                    <a:pt x="978" y="26284"/>
                    <a:pt x="1229" y="26157"/>
                    <a:pt x="1347" y="25846"/>
                  </a:cubicBezTo>
                  <a:cubicBezTo>
                    <a:pt x="4162" y="17611"/>
                    <a:pt x="4534" y="8887"/>
                    <a:pt x="2417" y="466"/>
                  </a:cubicBezTo>
                  <a:cubicBezTo>
                    <a:pt x="2332" y="141"/>
                    <a:pt x="2085" y="1"/>
                    <a:pt x="18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2044050" y="3053725"/>
              <a:ext cx="317450" cy="479675"/>
            </a:xfrm>
            <a:custGeom>
              <a:avLst/>
              <a:gdLst/>
              <a:ahLst/>
              <a:cxnLst/>
              <a:rect l="l" t="t" r="r" b="b"/>
              <a:pathLst>
                <a:path w="12698" h="19187" extrusionOk="0">
                  <a:moveTo>
                    <a:pt x="11935" y="0"/>
                  </a:moveTo>
                  <a:cubicBezTo>
                    <a:pt x="11707" y="0"/>
                    <a:pt x="11491" y="129"/>
                    <a:pt x="11420" y="433"/>
                  </a:cubicBezTo>
                  <a:cubicBezTo>
                    <a:pt x="10071" y="7505"/>
                    <a:pt x="6185" y="13717"/>
                    <a:pt x="463" y="18160"/>
                  </a:cubicBezTo>
                  <a:cubicBezTo>
                    <a:pt x="0" y="18548"/>
                    <a:pt x="464" y="19187"/>
                    <a:pt x="966" y="19187"/>
                  </a:cubicBezTo>
                  <a:cubicBezTo>
                    <a:pt x="1095" y="19187"/>
                    <a:pt x="1227" y="19144"/>
                    <a:pt x="1347" y="19044"/>
                  </a:cubicBezTo>
                  <a:cubicBezTo>
                    <a:pt x="7256" y="14484"/>
                    <a:pt x="11117" y="7994"/>
                    <a:pt x="12583" y="805"/>
                  </a:cubicBezTo>
                  <a:cubicBezTo>
                    <a:pt x="12698" y="332"/>
                    <a:pt x="12300" y="0"/>
                    <a:pt x="119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118" name="Google Shape;118;p2"/>
          <p:cNvGrpSpPr/>
          <p:nvPr/>
        </p:nvGrpSpPr>
        <p:grpSpPr>
          <a:xfrm rot="-84533">
            <a:off x="282098" y="748268"/>
            <a:ext cx="2353649" cy="1689915"/>
            <a:chOff x="3095850" y="2740875"/>
            <a:chExt cx="1972838" cy="1216700"/>
          </a:xfrm>
        </p:grpSpPr>
        <p:sp>
          <p:nvSpPr>
            <p:cNvPr id="119" name="Google Shape;119;p2"/>
            <p:cNvSpPr/>
            <p:nvPr/>
          </p:nvSpPr>
          <p:spPr>
            <a:xfrm>
              <a:off x="3095850" y="2740875"/>
              <a:ext cx="1211125" cy="1089775"/>
            </a:xfrm>
            <a:custGeom>
              <a:avLst/>
              <a:gdLst/>
              <a:ahLst/>
              <a:cxnLst/>
              <a:rect l="l" t="t" r="r" b="b"/>
              <a:pathLst>
                <a:path w="48445" h="43591" extrusionOk="0">
                  <a:moveTo>
                    <a:pt x="47712" y="1"/>
                  </a:moveTo>
                  <a:cubicBezTo>
                    <a:pt x="47346" y="1"/>
                    <a:pt x="46979" y="245"/>
                    <a:pt x="46979" y="733"/>
                  </a:cubicBezTo>
                  <a:cubicBezTo>
                    <a:pt x="46514" y="8969"/>
                    <a:pt x="42722" y="16925"/>
                    <a:pt x="36627" y="22532"/>
                  </a:cubicBezTo>
                  <a:cubicBezTo>
                    <a:pt x="29741" y="28836"/>
                    <a:pt x="20528" y="30488"/>
                    <a:pt x="12200" y="33977"/>
                  </a:cubicBezTo>
                  <a:cubicBezTo>
                    <a:pt x="7733" y="35908"/>
                    <a:pt x="3476" y="38444"/>
                    <a:pt x="452" y="42306"/>
                  </a:cubicBezTo>
                  <a:cubicBezTo>
                    <a:pt x="0" y="42829"/>
                    <a:pt x="543" y="43591"/>
                    <a:pt x="1081" y="43591"/>
                  </a:cubicBezTo>
                  <a:cubicBezTo>
                    <a:pt x="1236" y="43591"/>
                    <a:pt x="1391" y="43527"/>
                    <a:pt x="1522" y="43376"/>
                  </a:cubicBezTo>
                  <a:cubicBezTo>
                    <a:pt x="7640" y="35420"/>
                    <a:pt x="18109" y="33791"/>
                    <a:pt x="26833" y="30185"/>
                  </a:cubicBezTo>
                  <a:cubicBezTo>
                    <a:pt x="34673" y="26998"/>
                    <a:pt x="41163" y="21461"/>
                    <a:pt x="44955" y="13808"/>
                  </a:cubicBezTo>
                  <a:cubicBezTo>
                    <a:pt x="46979" y="9737"/>
                    <a:pt x="48143" y="5293"/>
                    <a:pt x="48445" y="733"/>
                  </a:cubicBezTo>
                  <a:cubicBezTo>
                    <a:pt x="48445" y="245"/>
                    <a:pt x="48079" y="1"/>
                    <a:pt x="477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3303325" y="2880600"/>
              <a:ext cx="1035075" cy="1066625"/>
            </a:xfrm>
            <a:custGeom>
              <a:avLst/>
              <a:gdLst/>
              <a:ahLst/>
              <a:cxnLst/>
              <a:rect l="l" t="t" r="r" b="b"/>
              <a:pathLst>
                <a:path w="41403" h="42665" extrusionOk="0">
                  <a:moveTo>
                    <a:pt x="40147" y="1"/>
                  </a:moveTo>
                  <a:cubicBezTo>
                    <a:pt x="39726" y="1"/>
                    <a:pt x="39253" y="377"/>
                    <a:pt x="39378" y="960"/>
                  </a:cubicBezTo>
                  <a:cubicBezTo>
                    <a:pt x="40541" y="8521"/>
                    <a:pt x="38308" y="16361"/>
                    <a:pt x="33446" y="22270"/>
                  </a:cubicBezTo>
                  <a:cubicBezTo>
                    <a:pt x="31120" y="25178"/>
                    <a:pt x="28212" y="27621"/>
                    <a:pt x="24838" y="29249"/>
                  </a:cubicBezTo>
                  <a:cubicBezTo>
                    <a:pt x="20558" y="31389"/>
                    <a:pt x="15905" y="32367"/>
                    <a:pt x="11462" y="34018"/>
                  </a:cubicBezTo>
                  <a:cubicBezTo>
                    <a:pt x="7181" y="35554"/>
                    <a:pt x="3203" y="37880"/>
                    <a:pt x="411" y="41579"/>
                  </a:cubicBezTo>
                  <a:cubicBezTo>
                    <a:pt x="0" y="42122"/>
                    <a:pt x="508" y="42665"/>
                    <a:pt x="1046" y="42665"/>
                  </a:cubicBezTo>
                  <a:cubicBezTo>
                    <a:pt x="1269" y="42665"/>
                    <a:pt x="1497" y="42572"/>
                    <a:pt x="1668" y="42347"/>
                  </a:cubicBezTo>
                  <a:cubicBezTo>
                    <a:pt x="7670" y="34484"/>
                    <a:pt x="18441" y="34484"/>
                    <a:pt x="26583" y="30040"/>
                  </a:cubicBezTo>
                  <a:cubicBezTo>
                    <a:pt x="33074" y="26458"/>
                    <a:pt x="37913" y="20060"/>
                    <a:pt x="39960" y="12965"/>
                  </a:cubicBezTo>
                  <a:cubicBezTo>
                    <a:pt x="41216" y="9010"/>
                    <a:pt x="41402" y="4729"/>
                    <a:pt x="40728" y="565"/>
                  </a:cubicBezTo>
                  <a:cubicBezTo>
                    <a:pt x="40690" y="171"/>
                    <a:pt x="40430" y="1"/>
                    <a:pt x="4014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3644325" y="2826700"/>
              <a:ext cx="943575" cy="1110700"/>
            </a:xfrm>
            <a:custGeom>
              <a:avLst/>
              <a:gdLst/>
              <a:ahLst/>
              <a:cxnLst/>
              <a:rect l="l" t="t" r="r" b="b"/>
              <a:pathLst>
                <a:path w="37743" h="44428" extrusionOk="0">
                  <a:moveTo>
                    <a:pt x="35585" y="0"/>
                  </a:moveTo>
                  <a:cubicBezTo>
                    <a:pt x="35127" y="0"/>
                    <a:pt x="34665" y="348"/>
                    <a:pt x="34834" y="883"/>
                  </a:cubicBezTo>
                  <a:cubicBezTo>
                    <a:pt x="36975" y="8141"/>
                    <a:pt x="35905" y="16005"/>
                    <a:pt x="32229" y="22588"/>
                  </a:cubicBezTo>
                  <a:cubicBezTo>
                    <a:pt x="30391" y="25799"/>
                    <a:pt x="27948" y="28707"/>
                    <a:pt x="25040" y="31033"/>
                  </a:cubicBezTo>
                  <a:cubicBezTo>
                    <a:pt x="21667" y="33732"/>
                    <a:pt x="17689" y="35197"/>
                    <a:pt x="13618" y="36453"/>
                  </a:cubicBezTo>
                  <a:cubicBezTo>
                    <a:pt x="8872" y="37919"/>
                    <a:pt x="4103" y="39454"/>
                    <a:pt x="520" y="43153"/>
                  </a:cubicBezTo>
                  <a:cubicBezTo>
                    <a:pt x="1" y="43673"/>
                    <a:pt x="516" y="44428"/>
                    <a:pt x="1089" y="44428"/>
                  </a:cubicBezTo>
                  <a:cubicBezTo>
                    <a:pt x="1260" y="44428"/>
                    <a:pt x="1435" y="44361"/>
                    <a:pt x="1590" y="44200"/>
                  </a:cubicBezTo>
                  <a:cubicBezTo>
                    <a:pt x="5173" y="40432"/>
                    <a:pt x="10221" y="39082"/>
                    <a:pt x="15060" y="37617"/>
                  </a:cubicBezTo>
                  <a:cubicBezTo>
                    <a:pt x="18945" y="36360"/>
                    <a:pt x="22714" y="34802"/>
                    <a:pt x="25924" y="32196"/>
                  </a:cubicBezTo>
                  <a:cubicBezTo>
                    <a:pt x="31833" y="27636"/>
                    <a:pt x="35905" y="20564"/>
                    <a:pt x="37068" y="13190"/>
                  </a:cubicBezTo>
                  <a:cubicBezTo>
                    <a:pt x="37742" y="8932"/>
                    <a:pt x="37463" y="4652"/>
                    <a:pt x="36300" y="488"/>
                  </a:cubicBezTo>
                  <a:cubicBezTo>
                    <a:pt x="36181" y="148"/>
                    <a:pt x="35884" y="0"/>
                    <a:pt x="3558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22" name="Google Shape;122;p2"/>
            <p:cNvSpPr/>
            <p:nvPr/>
          </p:nvSpPr>
          <p:spPr>
            <a:xfrm>
              <a:off x="3956825" y="2885300"/>
              <a:ext cx="927100" cy="1072275"/>
            </a:xfrm>
            <a:custGeom>
              <a:avLst/>
              <a:gdLst/>
              <a:ahLst/>
              <a:cxnLst/>
              <a:rect l="l" t="t" r="r" b="b"/>
              <a:pathLst>
                <a:path w="37084" h="42891" extrusionOk="0">
                  <a:moveTo>
                    <a:pt x="32659" y="0"/>
                  </a:moveTo>
                  <a:cubicBezTo>
                    <a:pt x="32184" y="0"/>
                    <a:pt x="31669" y="550"/>
                    <a:pt x="31942" y="1145"/>
                  </a:cubicBezTo>
                  <a:cubicBezTo>
                    <a:pt x="37084" y="10450"/>
                    <a:pt x="35804" y="22291"/>
                    <a:pt x="28453" y="30038"/>
                  </a:cubicBezTo>
                  <a:cubicBezTo>
                    <a:pt x="25056" y="33621"/>
                    <a:pt x="20799" y="36040"/>
                    <a:pt x="16030" y="37204"/>
                  </a:cubicBezTo>
                  <a:cubicBezTo>
                    <a:pt x="10796" y="38367"/>
                    <a:pt x="5096" y="38274"/>
                    <a:pt x="629" y="41484"/>
                  </a:cubicBezTo>
                  <a:cubicBezTo>
                    <a:pt x="0" y="41961"/>
                    <a:pt x="340" y="42890"/>
                    <a:pt x="905" y="42890"/>
                  </a:cubicBezTo>
                  <a:cubicBezTo>
                    <a:pt x="1030" y="42890"/>
                    <a:pt x="1165" y="42845"/>
                    <a:pt x="1304" y="42740"/>
                  </a:cubicBezTo>
                  <a:cubicBezTo>
                    <a:pt x="5282" y="39925"/>
                    <a:pt x="10516" y="39832"/>
                    <a:pt x="15169" y="38855"/>
                  </a:cubicBezTo>
                  <a:cubicBezTo>
                    <a:pt x="19054" y="38088"/>
                    <a:pt x="22730" y="36622"/>
                    <a:pt x="25917" y="34202"/>
                  </a:cubicBezTo>
                  <a:cubicBezTo>
                    <a:pt x="32315" y="29457"/>
                    <a:pt x="36293" y="22082"/>
                    <a:pt x="36595" y="14149"/>
                  </a:cubicBezTo>
                  <a:cubicBezTo>
                    <a:pt x="36688" y="9287"/>
                    <a:pt x="35525" y="4541"/>
                    <a:pt x="33199" y="377"/>
                  </a:cubicBezTo>
                  <a:cubicBezTo>
                    <a:pt x="33076" y="111"/>
                    <a:pt x="32872" y="0"/>
                    <a:pt x="3265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23" name="Google Shape;123;p2"/>
            <p:cNvSpPr/>
            <p:nvPr/>
          </p:nvSpPr>
          <p:spPr>
            <a:xfrm>
              <a:off x="4509563" y="3168313"/>
              <a:ext cx="559125" cy="775225"/>
            </a:xfrm>
            <a:custGeom>
              <a:avLst/>
              <a:gdLst/>
              <a:ahLst/>
              <a:cxnLst/>
              <a:rect l="l" t="t" r="r" b="b"/>
              <a:pathLst>
                <a:path w="22365" h="31009" extrusionOk="0">
                  <a:moveTo>
                    <a:pt x="19626" y="0"/>
                  </a:moveTo>
                  <a:cubicBezTo>
                    <a:pt x="19168" y="0"/>
                    <a:pt x="18706" y="348"/>
                    <a:pt x="18875" y="883"/>
                  </a:cubicBezTo>
                  <a:cubicBezTo>
                    <a:pt x="20923" y="7188"/>
                    <a:pt x="20039" y="14167"/>
                    <a:pt x="16177" y="19680"/>
                  </a:cubicBezTo>
                  <a:cubicBezTo>
                    <a:pt x="14525" y="22100"/>
                    <a:pt x="12292" y="24240"/>
                    <a:pt x="9779" y="25799"/>
                  </a:cubicBezTo>
                  <a:cubicBezTo>
                    <a:pt x="6964" y="27544"/>
                    <a:pt x="3754" y="28311"/>
                    <a:pt x="753" y="29661"/>
                  </a:cubicBezTo>
                  <a:cubicBezTo>
                    <a:pt x="1" y="30006"/>
                    <a:pt x="492" y="31008"/>
                    <a:pt x="1201" y="31008"/>
                  </a:cubicBezTo>
                  <a:cubicBezTo>
                    <a:pt x="1304" y="31008"/>
                    <a:pt x="1412" y="30987"/>
                    <a:pt x="1521" y="30940"/>
                  </a:cubicBezTo>
                  <a:cubicBezTo>
                    <a:pt x="4824" y="29475"/>
                    <a:pt x="8221" y="28614"/>
                    <a:pt x="11222" y="26567"/>
                  </a:cubicBezTo>
                  <a:cubicBezTo>
                    <a:pt x="13850" y="24822"/>
                    <a:pt x="15967" y="22588"/>
                    <a:pt x="17712" y="20076"/>
                  </a:cubicBezTo>
                  <a:cubicBezTo>
                    <a:pt x="21504" y="14353"/>
                    <a:pt x="22365" y="6978"/>
                    <a:pt x="20341" y="488"/>
                  </a:cubicBezTo>
                  <a:cubicBezTo>
                    <a:pt x="20222" y="148"/>
                    <a:pt x="19925" y="0"/>
                    <a:pt x="1962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124" name="Google Shape;124;p2"/>
          <p:cNvGrpSpPr/>
          <p:nvPr/>
        </p:nvGrpSpPr>
        <p:grpSpPr>
          <a:xfrm rot="196141">
            <a:off x="97624" y="2358780"/>
            <a:ext cx="527475" cy="799536"/>
            <a:chOff x="2525525" y="689125"/>
            <a:chExt cx="298400" cy="452275"/>
          </a:xfrm>
        </p:grpSpPr>
        <p:sp>
          <p:nvSpPr>
            <p:cNvPr id="125" name="Google Shape;125;p2"/>
            <p:cNvSpPr/>
            <p:nvPr/>
          </p:nvSpPr>
          <p:spPr>
            <a:xfrm>
              <a:off x="2525525" y="689125"/>
              <a:ext cx="269300" cy="187475"/>
            </a:xfrm>
            <a:custGeom>
              <a:avLst/>
              <a:gdLst/>
              <a:ahLst/>
              <a:cxnLst/>
              <a:rect l="l" t="t" r="r" b="b"/>
              <a:pathLst>
                <a:path w="10772" h="7499" extrusionOk="0">
                  <a:moveTo>
                    <a:pt x="4571" y="0"/>
                  </a:moveTo>
                  <a:cubicBezTo>
                    <a:pt x="3917" y="0"/>
                    <a:pt x="3244" y="296"/>
                    <a:pt x="2816" y="798"/>
                  </a:cubicBezTo>
                  <a:cubicBezTo>
                    <a:pt x="2234" y="1566"/>
                    <a:pt x="2141" y="2729"/>
                    <a:pt x="2327" y="3706"/>
                  </a:cubicBezTo>
                  <a:cubicBezTo>
                    <a:pt x="2443" y="3986"/>
                    <a:pt x="2537" y="4288"/>
                    <a:pt x="2723" y="4660"/>
                  </a:cubicBezTo>
                  <a:cubicBezTo>
                    <a:pt x="2537" y="4567"/>
                    <a:pt x="2327" y="4474"/>
                    <a:pt x="2141" y="4381"/>
                  </a:cubicBezTo>
                  <a:cubicBezTo>
                    <a:pt x="1921" y="4297"/>
                    <a:pt x="1702" y="4251"/>
                    <a:pt x="1493" y="4251"/>
                  </a:cubicBezTo>
                  <a:cubicBezTo>
                    <a:pt x="1237" y="4251"/>
                    <a:pt x="997" y="4320"/>
                    <a:pt x="792" y="4474"/>
                  </a:cubicBezTo>
                  <a:cubicBezTo>
                    <a:pt x="117" y="4870"/>
                    <a:pt x="1" y="5823"/>
                    <a:pt x="396" y="6405"/>
                  </a:cubicBezTo>
                  <a:cubicBezTo>
                    <a:pt x="792" y="7103"/>
                    <a:pt x="1559" y="7382"/>
                    <a:pt x="2234" y="7475"/>
                  </a:cubicBezTo>
                  <a:cubicBezTo>
                    <a:pt x="2365" y="7491"/>
                    <a:pt x="2503" y="7498"/>
                    <a:pt x="2645" y="7498"/>
                  </a:cubicBezTo>
                  <a:cubicBezTo>
                    <a:pt x="3359" y="7498"/>
                    <a:pt x="4168" y="7301"/>
                    <a:pt x="4654" y="6894"/>
                  </a:cubicBezTo>
                  <a:cubicBezTo>
                    <a:pt x="4863" y="6894"/>
                    <a:pt x="4956" y="6987"/>
                    <a:pt x="5142" y="6987"/>
                  </a:cubicBezTo>
                  <a:cubicBezTo>
                    <a:pt x="5142" y="6894"/>
                    <a:pt x="5142" y="6800"/>
                    <a:pt x="5235" y="6707"/>
                  </a:cubicBezTo>
                  <a:cubicBezTo>
                    <a:pt x="6026" y="6614"/>
                    <a:pt x="6887" y="6405"/>
                    <a:pt x="7678" y="6312"/>
                  </a:cubicBezTo>
                  <a:cubicBezTo>
                    <a:pt x="8259" y="6219"/>
                    <a:pt x="8841" y="6126"/>
                    <a:pt x="9423" y="5823"/>
                  </a:cubicBezTo>
                  <a:cubicBezTo>
                    <a:pt x="10004" y="5544"/>
                    <a:pt x="10470" y="5056"/>
                    <a:pt x="10586" y="4474"/>
                  </a:cubicBezTo>
                  <a:cubicBezTo>
                    <a:pt x="10772" y="3497"/>
                    <a:pt x="10004" y="2543"/>
                    <a:pt x="9120" y="2334"/>
                  </a:cubicBezTo>
                  <a:cubicBezTo>
                    <a:pt x="8954" y="2302"/>
                    <a:pt x="8789" y="2287"/>
                    <a:pt x="8625" y="2287"/>
                  </a:cubicBezTo>
                  <a:cubicBezTo>
                    <a:pt x="7824" y="2287"/>
                    <a:pt x="7055" y="2642"/>
                    <a:pt x="6398" y="3125"/>
                  </a:cubicBezTo>
                  <a:cubicBezTo>
                    <a:pt x="6305" y="3218"/>
                    <a:pt x="6305" y="3218"/>
                    <a:pt x="6212" y="3311"/>
                  </a:cubicBezTo>
                  <a:cubicBezTo>
                    <a:pt x="6305" y="2915"/>
                    <a:pt x="6398" y="2450"/>
                    <a:pt x="6398" y="2055"/>
                  </a:cubicBezTo>
                  <a:cubicBezTo>
                    <a:pt x="6398" y="1380"/>
                    <a:pt x="6119" y="705"/>
                    <a:pt x="5631" y="310"/>
                  </a:cubicBezTo>
                  <a:cubicBezTo>
                    <a:pt x="5317" y="98"/>
                    <a:pt x="4947" y="0"/>
                    <a:pt x="457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2542975" y="832625"/>
              <a:ext cx="280950" cy="308775"/>
            </a:xfrm>
            <a:custGeom>
              <a:avLst/>
              <a:gdLst/>
              <a:ahLst/>
              <a:cxnLst/>
              <a:rect l="l" t="t" r="r" b="b"/>
              <a:pathLst>
                <a:path w="11238" h="12351" extrusionOk="0">
                  <a:moveTo>
                    <a:pt x="7904" y="0"/>
                  </a:moveTo>
                  <a:cubicBezTo>
                    <a:pt x="6382" y="0"/>
                    <a:pt x="4677" y="365"/>
                    <a:pt x="3862" y="572"/>
                  </a:cubicBezTo>
                  <a:cubicBezTo>
                    <a:pt x="2420" y="967"/>
                    <a:pt x="955" y="2038"/>
                    <a:pt x="466" y="3480"/>
                  </a:cubicBezTo>
                  <a:cubicBezTo>
                    <a:pt x="1" y="4852"/>
                    <a:pt x="373" y="6388"/>
                    <a:pt x="1257" y="7551"/>
                  </a:cubicBezTo>
                  <a:cubicBezTo>
                    <a:pt x="2025" y="8807"/>
                    <a:pt x="3188" y="9691"/>
                    <a:pt x="4258" y="10668"/>
                  </a:cubicBezTo>
                  <a:cubicBezTo>
                    <a:pt x="5026" y="11250"/>
                    <a:pt x="5817" y="11832"/>
                    <a:pt x="6677" y="12111"/>
                  </a:cubicBezTo>
                  <a:cubicBezTo>
                    <a:pt x="7035" y="12271"/>
                    <a:pt x="7420" y="12351"/>
                    <a:pt x="7803" y="12351"/>
                  </a:cubicBezTo>
                  <a:cubicBezTo>
                    <a:pt x="8367" y="12351"/>
                    <a:pt x="8928" y="12178"/>
                    <a:pt x="9399" y="11832"/>
                  </a:cubicBezTo>
                  <a:cubicBezTo>
                    <a:pt x="10167" y="11250"/>
                    <a:pt x="10353" y="10180"/>
                    <a:pt x="10562" y="9203"/>
                  </a:cubicBezTo>
                  <a:cubicBezTo>
                    <a:pt x="10842" y="7458"/>
                    <a:pt x="11051" y="5713"/>
                    <a:pt x="11144" y="3968"/>
                  </a:cubicBezTo>
                  <a:cubicBezTo>
                    <a:pt x="11237" y="2898"/>
                    <a:pt x="11237" y="1828"/>
                    <a:pt x="10656" y="967"/>
                  </a:cubicBezTo>
                  <a:cubicBezTo>
                    <a:pt x="10221" y="234"/>
                    <a:pt x="9121" y="0"/>
                    <a:pt x="79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2572050" y="929775"/>
              <a:ext cx="32450" cy="39625"/>
            </a:xfrm>
            <a:custGeom>
              <a:avLst/>
              <a:gdLst/>
              <a:ahLst/>
              <a:cxnLst/>
              <a:rect l="l" t="t" r="r" b="b"/>
              <a:pathLst>
                <a:path w="1298" h="1585" extrusionOk="0">
                  <a:moveTo>
                    <a:pt x="398" y="1"/>
                  </a:moveTo>
                  <a:cubicBezTo>
                    <a:pt x="261" y="1"/>
                    <a:pt x="131" y="82"/>
                    <a:pt x="94" y="269"/>
                  </a:cubicBezTo>
                  <a:cubicBezTo>
                    <a:pt x="1" y="757"/>
                    <a:pt x="187" y="1246"/>
                    <a:pt x="582" y="1548"/>
                  </a:cubicBezTo>
                  <a:cubicBezTo>
                    <a:pt x="632" y="1573"/>
                    <a:pt x="682" y="1584"/>
                    <a:pt x="731" y="1584"/>
                  </a:cubicBezTo>
                  <a:cubicBezTo>
                    <a:pt x="1046" y="1584"/>
                    <a:pt x="1297" y="1112"/>
                    <a:pt x="955" y="850"/>
                  </a:cubicBezTo>
                  <a:cubicBezTo>
                    <a:pt x="862" y="850"/>
                    <a:pt x="862" y="757"/>
                    <a:pt x="769" y="757"/>
                  </a:cubicBezTo>
                  <a:lnTo>
                    <a:pt x="769" y="571"/>
                  </a:lnTo>
                  <a:lnTo>
                    <a:pt x="769" y="478"/>
                  </a:lnTo>
                  <a:cubicBezTo>
                    <a:pt x="824" y="185"/>
                    <a:pt x="604" y="1"/>
                    <a:pt x="39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2630225" y="1020500"/>
              <a:ext cx="38400" cy="28250"/>
            </a:xfrm>
            <a:custGeom>
              <a:avLst/>
              <a:gdLst/>
              <a:ahLst/>
              <a:cxnLst/>
              <a:rect l="l" t="t" r="r" b="b"/>
              <a:pathLst>
                <a:path w="1536" h="1130" extrusionOk="0">
                  <a:moveTo>
                    <a:pt x="389" y="0"/>
                  </a:moveTo>
                  <a:cubicBezTo>
                    <a:pt x="343" y="0"/>
                    <a:pt x="304" y="12"/>
                    <a:pt x="279" y="36"/>
                  </a:cubicBezTo>
                  <a:cubicBezTo>
                    <a:pt x="93" y="245"/>
                    <a:pt x="0" y="432"/>
                    <a:pt x="93" y="618"/>
                  </a:cubicBezTo>
                  <a:cubicBezTo>
                    <a:pt x="248" y="946"/>
                    <a:pt x="610" y="1130"/>
                    <a:pt x="1008" y="1130"/>
                  </a:cubicBezTo>
                  <a:cubicBezTo>
                    <a:pt x="1090" y="1130"/>
                    <a:pt x="1173" y="1122"/>
                    <a:pt x="1257" y="1106"/>
                  </a:cubicBezTo>
                  <a:cubicBezTo>
                    <a:pt x="1443" y="1106"/>
                    <a:pt x="1536" y="827"/>
                    <a:pt x="1443" y="711"/>
                  </a:cubicBezTo>
                  <a:cubicBezTo>
                    <a:pt x="1443" y="432"/>
                    <a:pt x="1257" y="432"/>
                    <a:pt x="1047" y="432"/>
                  </a:cubicBezTo>
                  <a:lnTo>
                    <a:pt x="861" y="432"/>
                  </a:lnTo>
                  <a:cubicBezTo>
                    <a:pt x="954" y="432"/>
                    <a:pt x="954" y="432"/>
                    <a:pt x="861" y="339"/>
                  </a:cubicBezTo>
                  <a:lnTo>
                    <a:pt x="768" y="339"/>
                  </a:lnTo>
                  <a:cubicBezTo>
                    <a:pt x="861" y="339"/>
                    <a:pt x="768" y="245"/>
                    <a:pt x="768" y="245"/>
                  </a:cubicBezTo>
                  <a:cubicBezTo>
                    <a:pt x="699" y="91"/>
                    <a:pt x="517" y="0"/>
                    <a:pt x="38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2717450" y="1077225"/>
              <a:ext cx="21550" cy="29100"/>
            </a:xfrm>
            <a:custGeom>
              <a:avLst/>
              <a:gdLst/>
              <a:ahLst/>
              <a:cxnLst/>
              <a:rect l="l" t="t" r="r" b="b"/>
              <a:pathLst>
                <a:path w="862" h="1164" extrusionOk="0">
                  <a:moveTo>
                    <a:pt x="466" y="0"/>
                  </a:moveTo>
                  <a:cubicBezTo>
                    <a:pt x="280" y="0"/>
                    <a:pt x="94" y="93"/>
                    <a:pt x="94" y="303"/>
                  </a:cubicBezTo>
                  <a:lnTo>
                    <a:pt x="94" y="768"/>
                  </a:lnTo>
                  <a:cubicBezTo>
                    <a:pt x="1" y="978"/>
                    <a:pt x="187" y="1164"/>
                    <a:pt x="373" y="1164"/>
                  </a:cubicBezTo>
                  <a:cubicBezTo>
                    <a:pt x="675" y="1164"/>
                    <a:pt x="769" y="978"/>
                    <a:pt x="769" y="768"/>
                  </a:cubicBezTo>
                  <a:cubicBezTo>
                    <a:pt x="769" y="582"/>
                    <a:pt x="769" y="489"/>
                    <a:pt x="862" y="303"/>
                  </a:cubicBezTo>
                  <a:cubicBezTo>
                    <a:pt x="862" y="93"/>
                    <a:pt x="675" y="0"/>
                    <a:pt x="46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2758175" y="1064400"/>
              <a:ext cx="29100" cy="40225"/>
            </a:xfrm>
            <a:custGeom>
              <a:avLst/>
              <a:gdLst/>
              <a:ahLst/>
              <a:cxnLst/>
              <a:rect l="l" t="t" r="r" b="b"/>
              <a:pathLst>
                <a:path w="1164" h="1609" extrusionOk="0">
                  <a:moveTo>
                    <a:pt x="680" y="0"/>
                  </a:moveTo>
                  <a:cubicBezTo>
                    <a:pt x="520" y="0"/>
                    <a:pt x="396" y="156"/>
                    <a:pt x="396" y="327"/>
                  </a:cubicBezTo>
                  <a:cubicBezTo>
                    <a:pt x="303" y="606"/>
                    <a:pt x="117" y="909"/>
                    <a:pt x="0" y="1188"/>
                  </a:cubicBezTo>
                  <a:cubicBezTo>
                    <a:pt x="0" y="1281"/>
                    <a:pt x="117" y="1584"/>
                    <a:pt x="303" y="1584"/>
                  </a:cubicBezTo>
                  <a:cubicBezTo>
                    <a:pt x="338" y="1601"/>
                    <a:pt x="375" y="1609"/>
                    <a:pt x="411" y="1609"/>
                  </a:cubicBezTo>
                  <a:cubicBezTo>
                    <a:pt x="565" y="1609"/>
                    <a:pt x="716" y="1473"/>
                    <a:pt x="791" y="1397"/>
                  </a:cubicBezTo>
                  <a:cubicBezTo>
                    <a:pt x="884" y="1095"/>
                    <a:pt x="977" y="816"/>
                    <a:pt x="1070" y="513"/>
                  </a:cubicBezTo>
                  <a:cubicBezTo>
                    <a:pt x="1164" y="327"/>
                    <a:pt x="977" y="25"/>
                    <a:pt x="791" y="25"/>
                  </a:cubicBezTo>
                  <a:cubicBezTo>
                    <a:pt x="753" y="8"/>
                    <a:pt x="716" y="0"/>
                    <a:pt x="68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2774700" y="994375"/>
              <a:ext cx="28900" cy="37325"/>
            </a:xfrm>
            <a:custGeom>
              <a:avLst/>
              <a:gdLst/>
              <a:ahLst/>
              <a:cxnLst/>
              <a:rect l="l" t="t" r="r" b="b"/>
              <a:pathLst>
                <a:path w="1156" h="1493" extrusionOk="0">
                  <a:moveTo>
                    <a:pt x="687" y="1"/>
                  </a:moveTo>
                  <a:cubicBezTo>
                    <a:pt x="538" y="1"/>
                    <a:pt x="389" y="67"/>
                    <a:pt x="316" y="220"/>
                  </a:cubicBezTo>
                  <a:cubicBezTo>
                    <a:pt x="223" y="500"/>
                    <a:pt x="223" y="802"/>
                    <a:pt x="130" y="1081"/>
                  </a:cubicBezTo>
                  <a:cubicBezTo>
                    <a:pt x="0" y="1327"/>
                    <a:pt x="257" y="1492"/>
                    <a:pt x="492" y="1492"/>
                  </a:cubicBezTo>
                  <a:cubicBezTo>
                    <a:pt x="635" y="1492"/>
                    <a:pt x="770" y="1431"/>
                    <a:pt x="805" y="1290"/>
                  </a:cubicBezTo>
                  <a:cubicBezTo>
                    <a:pt x="898" y="988"/>
                    <a:pt x="991" y="709"/>
                    <a:pt x="1084" y="406"/>
                  </a:cubicBezTo>
                  <a:cubicBezTo>
                    <a:pt x="1155" y="165"/>
                    <a:pt x="922" y="1"/>
                    <a:pt x="68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2738975" y="1016725"/>
              <a:ext cx="19225" cy="29125"/>
            </a:xfrm>
            <a:custGeom>
              <a:avLst/>
              <a:gdLst/>
              <a:ahLst/>
              <a:cxnLst/>
              <a:rect l="l" t="t" r="r" b="b"/>
              <a:pathLst>
                <a:path w="769" h="1165" extrusionOk="0">
                  <a:moveTo>
                    <a:pt x="396" y="1"/>
                  </a:moveTo>
                  <a:cubicBezTo>
                    <a:pt x="187" y="1"/>
                    <a:pt x="94" y="187"/>
                    <a:pt x="1" y="396"/>
                  </a:cubicBezTo>
                  <a:lnTo>
                    <a:pt x="1" y="769"/>
                  </a:lnTo>
                  <a:cubicBezTo>
                    <a:pt x="1" y="978"/>
                    <a:pt x="187" y="1164"/>
                    <a:pt x="396" y="1164"/>
                  </a:cubicBezTo>
                  <a:cubicBezTo>
                    <a:pt x="582" y="1164"/>
                    <a:pt x="675" y="978"/>
                    <a:pt x="768" y="769"/>
                  </a:cubicBezTo>
                  <a:lnTo>
                    <a:pt x="768" y="396"/>
                  </a:lnTo>
                  <a:cubicBezTo>
                    <a:pt x="768" y="187"/>
                    <a:pt x="582" y="1"/>
                    <a:pt x="39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2678225" y="1010300"/>
              <a:ext cx="37725" cy="41975"/>
            </a:xfrm>
            <a:custGeom>
              <a:avLst/>
              <a:gdLst/>
              <a:ahLst/>
              <a:cxnLst/>
              <a:rect l="l" t="t" r="r" b="b"/>
              <a:pathLst>
                <a:path w="1509" h="1679" extrusionOk="0">
                  <a:moveTo>
                    <a:pt x="524" y="1"/>
                  </a:moveTo>
                  <a:cubicBezTo>
                    <a:pt x="278" y="1"/>
                    <a:pt x="0" y="275"/>
                    <a:pt x="197" y="537"/>
                  </a:cubicBezTo>
                  <a:cubicBezTo>
                    <a:pt x="290" y="840"/>
                    <a:pt x="500" y="1235"/>
                    <a:pt x="686" y="1514"/>
                  </a:cubicBezTo>
                  <a:cubicBezTo>
                    <a:pt x="740" y="1630"/>
                    <a:pt x="839" y="1678"/>
                    <a:pt x="945" y="1678"/>
                  </a:cubicBezTo>
                  <a:cubicBezTo>
                    <a:pt x="1203" y="1678"/>
                    <a:pt x="1509" y="1398"/>
                    <a:pt x="1360" y="1119"/>
                  </a:cubicBezTo>
                  <a:cubicBezTo>
                    <a:pt x="1174" y="840"/>
                    <a:pt x="988" y="537"/>
                    <a:pt x="779" y="165"/>
                  </a:cubicBezTo>
                  <a:cubicBezTo>
                    <a:pt x="724" y="48"/>
                    <a:pt x="627" y="1"/>
                    <a:pt x="52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2712225" y="977775"/>
              <a:ext cx="22125" cy="36650"/>
            </a:xfrm>
            <a:custGeom>
              <a:avLst/>
              <a:gdLst/>
              <a:ahLst/>
              <a:cxnLst/>
              <a:rect l="l" t="t" r="r" b="b"/>
              <a:pathLst>
                <a:path w="885" h="1466" extrusionOk="0">
                  <a:moveTo>
                    <a:pt x="396" y="0"/>
                  </a:moveTo>
                  <a:cubicBezTo>
                    <a:pt x="210" y="0"/>
                    <a:pt x="0" y="210"/>
                    <a:pt x="0" y="396"/>
                  </a:cubicBezTo>
                  <a:cubicBezTo>
                    <a:pt x="0" y="582"/>
                    <a:pt x="0" y="884"/>
                    <a:pt x="94" y="1070"/>
                  </a:cubicBezTo>
                  <a:cubicBezTo>
                    <a:pt x="94" y="1257"/>
                    <a:pt x="210" y="1466"/>
                    <a:pt x="489" y="1466"/>
                  </a:cubicBezTo>
                  <a:cubicBezTo>
                    <a:pt x="582" y="1466"/>
                    <a:pt x="884" y="1257"/>
                    <a:pt x="791" y="1070"/>
                  </a:cubicBezTo>
                  <a:cubicBezTo>
                    <a:pt x="791" y="884"/>
                    <a:pt x="791" y="582"/>
                    <a:pt x="675" y="396"/>
                  </a:cubicBezTo>
                  <a:cubicBezTo>
                    <a:pt x="675" y="210"/>
                    <a:pt x="582" y="0"/>
                    <a:pt x="39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2748875" y="960900"/>
              <a:ext cx="23850" cy="34600"/>
            </a:xfrm>
            <a:custGeom>
              <a:avLst/>
              <a:gdLst/>
              <a:ahLst/>
              <a:cxnLst/>
              <a:rect l="l" t="t" r="r" b="b"/>
              <a:pathLst>
                <a:path w="954" h="1384" extrusionOk="0">
                  <a:moveTo>
                    <a:pt x="675" y="1"/>
                  </a:moveTo>
                  <a:cubicBezTo>
                    <a:pt x="489" y="1"/>
                    <a:pt x="186" y="94"/>
                    <a:pt x="186" y="303"/>
                  </a:cubicBezTo>
                  <a:cubicBezTo>
                    <a:pt x="186" y="489"/>
                    <a:pt x="93" y="675"/>
                    <a:pt x="93" y="885"/>
                  </a:cubicBezTo>
                  <a:cubicBezTo>
                    <a:pt x="0" y="1071"/>
                    <a:pt x="93" y="1257"/>
                    <a:pt x="279" y="1350"/>
                  </a:cubicBezTo>
                  <a:cubicBezTo>
                    <a:pt x="321" y="1373"/>
                    <a:pt x="362" y="1383"/>
                    <a:pt x="402" y="1383"/>
                  </a:cubicBezTo>
                  <a:cubicBezTo>
                    <a:pt x="559" y="1383"/>
                    <a:pt x="693" y="1220"/>
                    <a:pt x="768" y="1071"/>
                  </a:cubicBezTo>
                  <a:cubicBezTo>
                    <a:pt x="768" y="885"/>
                    <a:pt x="861" y="675"/>
                    <a:pt x="861" y="489"/>
                  </a:cubicBezTo>
                  <a:cubicBezTo>
                    <a:pt x="954" y="303"/>
                    <a:pt x="861" y="94"/>
                    <a:pt x="67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2784925" y="918000"/>
              <a:ext cx="20950" cy="40450"/>
            </a:xfrm>
            <a:custGeom>
              <a:avLst/>
              <a:gdLst/>
              <a:ahLst/>
              <a:cxnLst/>
              <a:rect l="l" t="t" r="r" b="b"/>
              <a:pathLst>
                <a:path w="838" h="1618" extrusionOk="0">
                  <a:moveTo>
                    <a:pt x="477" y="1"/>
                  </a:moveTo>
                  <a:cubicBezTo>
                    <a:pt x="291" y="1"/>
                    <a:pt x="94" y="123"/>
                    <a:pt x="94" y="367"/>
                  </a:cubicBezTo>
                  <a:cubicBezTo>
                    <a:pt x="94" y="647"/>
                    <a:pt x="94" y="949"/>
                    <a:pt x="0" y="1321"/>
                  </a:cubicBezTo>
                  <a:cubicBezTo>
                    <a:pt x="0" y="1519"/>
                    <a:pt x="198" y="1618"/>
                    <a:pt x="396" y="1618"/>
                  </a:cubicBezTo>
                  <a:cubicBezTo>
                    <a:pt x="594" y="1618"/>
                    <a:pt x="791" y="1519"/>
                    <a:pt x="791" y="1321"/>
                  </a:cubicBezTo>
                  <a:lnTo>
                    <a:pt x="791" y="367"/>
                  </a:lnTo>
                  <a:cubicBezTo>
                    <a:pt x="838" y="123"/>
                    <a:pt x="663" y="1"/>
                    <a:pt x="47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2630225" y="976600"/>
              <a:ext cx="31425" cy="32025"/>
            </a:xfrm>
            <a:custGeom>
              <a:avLst/>
              <a:gdLst/>
              <a:ahLst/>
              <a:cxnLst/>
              <a:rect l="l" t="t" r="r" b="b"/>
              <a:pathLst>
                <a:path w="1257" h="1281" extrusionOk="0">
                  <a:moveTo>
                    <a:pt x="375" y="1"/>
                  </a:moveTo>
                  <a:cubicBezTo>
                    <a:pt x="279" y="1"/>
                    <a:pt x="186" y="47"/>
                    <a:pt x="93" y="140"/>
                  </a:cubicBezTo>
                  <a:cubicBezTo>
                    <a:pt x="0" y="257"/>
                    <a:pt x="0" y="536"/>
                    <a:pt x="93" y="629"/>
                  </a:cubicBezTo>
                  <a:cubicBezTo>
                    <a:pt x="279" y="838"/>
                    <a:pt x="372" y="1024"/>
                    <a:pt x="582" y="1211"/>
                  </a:cubicBezTo>
                  <a:cubicBezTo>
                    <a:pt x="628" y="1257"/>
                    <a:pt x="721" y="1280"/>
                    <a:pt x="814" y="1280"/>
                  </a:cubicBezTo>
                  <a:cubicBezTo>
                    <a:pt x="908" y="1280"/>
                    <a:pt x="1001" y="1257"/>
                    <a:pt x="1047" y="1211"/>
                  </a:cubicBezTo>
                  <a:cubicBezTo>
                    <a:pt x="1257" y="1024"/>
                    <a:pt x="1257" y="838"/>
                    <a:pt x="1047" y="629"/>
                  </a:cubicBezTo>
                  <a:cubicBezTo>
                    <a:pt x="954" y="536"/>
                    <a:pt x="768" y="350"/>
                    <a:pt x="675" y="140"/>
                  </a:cubicBezTo>
                  <a:cubicBezTo>
                    <a:pt x="570" y="47"/>
                    <a:pt x="471" y="1"/>
                    <a:pt x="37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2661625" y="944775"/>
              <a:ext cx="29275" cy="35375"/>
            </a:xfrm>
            <a:custGeom>
              <a:avLst/>
              <a:gdLst/>
              <a:ahLst/>
              <a:cxnLst/>
              <a:rect l="l" t="t" r="r" b="b"/>
              <a:pathLst>
                <a:path w="1171" h="1415" extrusionOk="0">
                  <a:moveTo>
                    <a:pt x="338" y="0"/>
                  </a:moveTo>
                  <a:cubicBezTo>
                    <a:pt x="169" y="0"/>
                    <a:pt x="1" y="122"/>
                    <a:pt x="1" y="366"/>
                  </a:cubicBezTo>
                  <a:cubicBezTo>
                    <a:pt x="1" y="739"/>
                    <a:pt x="94" y="1041"/>
                    <a:pt x="373" y="1320"/>
                  </a:cubicBezTo>
                  <a:cubicBezTo>
                    <a:pt x="459" y="1386"/>
                    <a:pt x="549" y="1414"/>
                    <a:pt x="634" y="1414"/>
                  </a:cubicBezTo>
                  <a:cubicBezTo>
                    <a:pt x="939" y="1414"/>
                    <a:pt x="1171" y="1048"/>
                    <a:pt x="861" y="739"/>
                  </a:cubicBezTo>
                  <a:cubicBezTo>
                    <a:pt x="768" y="646"/>
                    <a:pt x="675" y="553"/>
                    <a:pt x="675" y="366"/>
                  </a:cubicBezTo>
                  <a:cubicBezTo>
                    <a:pt x="675" y="122"/>
                    <a:pt x="507" y="0"/>
                    <a:pt x="3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2717450" y="910300"/>
              <a:ext cx="21550" cy="33775"/>
            </a:xfrm>
            <a:custGeom>
              <a:avLst/>
              <a:gdLst/>
              <a:ahLst/>
              <a:cxnLst/>
              <a:rect l="l" t="t" r="r" b="b"/>
              <a:pathLst>
                <a:path w="862" h="1351" extrusionOk="0">
                  <a:moveTo>
                    <a:pt x="280" y="1"/>
                  </a:moveTo>
                  <a:cubicBezTo>
                    <a:pt x="94" y="94"/>
                    <a:pt x="1" y="280"/>
                    <a:pt x="94" y="466"/>
                  </a:cubicBezTo>
                  <a:cubicBezTo>
                    <a:pt x="94" y="675"/>
                    <a:pt x="94" y="861"/>
                    <a:pt x="187" y="1048"/>
                  </a:cubicBezTo>
                  <a:cubicBezTo>
                    <a:pt x="187" y="1257"/>
                    <a:pt x="373" y="1350"/>
                    <a:pt x="582" y="1350"/>
                  </a:cubicBezTo>
                  <a:cubicBezTo>
                    <a:pt x="769" y="1257"/>
                    <a:pt x="862" y="1048"/>
                    <a:pt x="862" y="861"/>
                  </a:cubicBezTo>
                  <a:cubicBezTo>
                    <a:pt x="862" y="675"/>
                    <a:pt x="769" y="466"/>
                    <a:pt x="769" y="280"/>
                  </a:cubicBezTo>
                  <a:cubicBezTo>
                    <a:pt x="769" y="94"/>
                    <a:pt x="466" y="1"/>
                    <a:pt x="28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2753525" y="901150"/>
              <a:ext cx="16875" cy="34150"/>
            </a:xfrm>
            <a:custGeom>
              <a:avLst/>
              <a:gdLst/>
              <a:ahLst/>
              <a:cxnLst/>
              <a:rect l="l" t="t" r="r" b="b"/>
              <a:pathLst>
                <a:path w="675" h="1366" extrusionOk="0">
                  <a:moveTo>
                    <a:pt x="338" y="0"/>
                  </a:moveTo>
                  <a:cubicBezTo>
                    <a:pt x="169" y="0"/>
                    <a:pt x="0" y="122"/>
                    <a:pt x="0" y="367"/>
                  </a:cubicBezTo>
                  <a:lnTo>
                    <a:pt x="0" y="1041"/>
                  </a:lnTo>
                  <a:cubicBezTo>
                    <a:pt x="0" y="1240"/>
                    <a:pt x="192" y="1366"/>
                    <a:pt x="371" y="1366"/>
                  </a:cubicBezTo>
                  <a:cubicBezTo>
                    <a:pt x="528" y="1366"/>
                    <a:pt x="675" y="1269"/>
                    <a:pt x="675" y="1041"/>
                  </a:cubicBezTo>
                  <a:lnTo>
                    <a:pt x="675" y="367"/>
                  </a:lnTo>
                  <a:cubicBezTo>
                    <a:pt x="675" y="122"/>
                    <a:pt x="506" y="0"/>
                    <a:pt x="3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2772750" y="863350"/>
              <a:ext cx="26750" cy="29550"/>
            </a:xfrm>
            <a:custGeom>
              <a:avLst/>
              <a:gdLst/>
              <a:ahLst/>
              <a:cxnLst/>
              <a:rect l="l" t="t" r="r" b="b"/>
              <a:pathLst>
                <a:path w="1070" h="1182" extrusionOk="0">
                  <a:moveTo>
                    <a:pt x="541" y="0"/>
                  </a:moveTo>
                  <a:cubicBezTo>
                    <a:pt x="264" y="0"/>
                    <a:pt x="1" y="387"/>
                    <a:pt x="301" y="599"/>
                  </a:cubicBezTo>
                  <a:lnTo>
                    <a:pt x="301" y="716"/>
                  </a:lnTo>
                  <a:cubicBezTo>
                    <a:pt x="246" y="994"/>
                    <a:pt x="465" y="1181"/>
                    <a:pt x="691" y="1181"/>
                  </a:cubicBezTo>
                  <a:cubicBezTo>
                    <a:pt x="841" y="1181"/>
                    <a:pt x="994" y="1097"/>
                    <a:pt x="1069" y="902"/>
                  </a:cubicBezTo>
                  <a:cubicBezTo>
                    <a:pt x="1069" y="599"/>
                    <a:pt x="1069" y="320"/>
                    <a:pt x="790" y="134"/>
                  </a:cubicBezTo>
                  <a:cubicBezTo>
                    <a:pt x="717" y="39"/>
                    <a:pt x="629" y="0"/>
                    <a:pt x="54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2676175" y="890525"/>
              <a:ext cx="19200" cy="34350"/>
            </a:xfrm>
            <a:custGeom>
              <a:avLst/>
              <a:gdLst/>
              <a:ahLst/>
              <a:cxnLst/>
              <a:rect l="l" t="t" r="r" b="b"/>
              <a:pathLst>
                <a:path w="768" h="1374" extrusionOk="0">
                  <a:moveTo>
                    <a:pt x="372" y="1"/>
                  </a:moveTo>
                  <a:cubicBezTo>
                    <a:pt x="186" y="1"/>
                    <a:pt x="0" y="210"/>
                    <a:pt x="0" y="396"/>
                  </a:cubicBezTo>
                  <a:lnTo>
                    <a:pt x="0" y="978"/>
                  </a:lnTo>
                  <a:cubicBezTo>
                    <a:pt x="0" y="1164"/>
                    <a:pt x="186" y="1373"/>
                    <a:pt x="372" y="1373"/>
                  </a:cubicBezTo>
                  <a:cubicBezTo>
                    <a:pt x="582" y="1373"/>
                    <a:pt x="768" y="1164"/>
                    <a:pt x="768" y="978"/>
                  </a:cubicBezTo>
                  <a:cubicBezTo>
                    <a:pt x="768" y="792"/>
                    <a:pt x="768" y="582"/>
                    <a:pt x="675" y="396"/>
                  </a:cubicBezTo>
                  <a:cubicBezTo>
                    <a:pt x="675" y="210"/>
                    <a:pt x="582" y="1"/>
                    <a:pt x="37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2718975" y="864325"/>
              <a:ext cx="30600" cy="23725"/>
            </a:xfrm>
            <a:custGeom>
              <a:avLst/>
              <a:gdLst/>
              <a:ahLst/>
              <a:cxnLst/>
              <a:rect l="l" t="t" r="r" b="b"/>
              <a:pathLst>
                <a:path w="1224" h="949" extrusionOk="0">
                  <a:moveTo>
                    <a:pt x="496" y="1"/>
                  </a:moveTo>
                  <a:cubicBezTo>
                    <a:pt x="238" y="1"/>
                    <a:pt x="1" y="367"/>
                    <a:pt x="219" y="677"/>
                  </a:cubicBezTo>
                  <a:cubicBezTo>
                    <a:pt x="312" y="677"/>
                    <a:pt x="405" y="770"/>
                    <a:pt x="521" y="863"/>
                  </a:cubicBezTo>
                  <a:cubicBezTo>
                    <a:pt x="582" y="923"/>
                    <a:pt x="652" y="948"/>
                    <a:pt x="721" y="948"/>
                  </a:cubicBezTo>
                  <a:cubicBezTo>
                    <a:pt x="975" y="948"/>
                    <a:pt x="1224" y="611"/>
                    <a:pt x="987" y="374"/>
                  </a:cubicBezTo>
                  <a:cubicBezTo>
                    <a:pt x="894" y="281"/>
                    <a:pt x="801" y="188"/>
                    <a:pt x="708" y="95"/>
                  </a:cubicBezTo>
                  <a:cubicBezTo>
                    <a:pt x="642" y="29"/>
                    <a:pt x="568" y="1"/>
                    <a:pt x="49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2622650" y="885875"/>
              <a:ext cx="24450" cy="36075"/>
            </a:xfrm>
            <a:custGeom>
              <a:avLst/>
              <a:gdLst/>
              <a:ahLst/>
              <a:cxnLst/>
              <a:rect l="l" t="t" r="r" b="b"/>
              <a:pathLst>
                <a:path w="978" h="1443" extrusionOk="0">
                  <a:moveTo>
                    <a:pt x="582" y="1"/>
                  </a:moveTo>
                  <a:cubicBezTo>
                    <a:pt x="489" y="1"/>
                    <a:pt x="187" y="94"/>
                    <a:pt x="187" y="280"/>
                  </a:cubicBezTo>
                  <a:cubicBezTo>
                    <a:pt x="94" y="489"/>
                    <a:pt x="94" y="768"/>
                    <a:pt x="1" y="978"/>
                  </a:cubicBezTo>
                  <a:cubicBezTo>
                    <a:pt x="1" y="1164"/>
                    <a:pt x="94" y="1350"/>
                    <a:pt x="303" y="1443"/>
                  </a:cubicBezTo>
                  <a:cubicBezTo>
                    <a:pt x="489" y="1443"/>
                    <a:pt x="675" y="1350"/>
                    <a:pt x="769" y="1164"/>
                  </a:cubicBezTo>
                  <a:cubicBezTo>
                    <a:pt x="769" y="978"/>
                    <a:pt x="885" y="675"/>
                    <a:pt x="885" y="489"/>
                  </a:cubicBezTo>
                  <a:cubicBezTo>
                    <a:pt x="978" y="280"/>
                    <a:pt x="885" y="94"/>
                    <a:pt x="58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2586600" y="993150"/>
              <a:ext cx="29100" cy="37350"/>
            </a:xfrm>
            <a:custGeom>
              <a:avLst/>
              <a:gdLst/>
              <a:ahLst/>
              <a:cxnLst/>
              <a:rect l="l" t="t" r="r" b="b"/>
              <a:pathLst>
                <a:path w="1164" h="1494" extrusionOk="0">
                  <a:moveTo>
                    <a:pt x="445" y="0"/>
                  </a:moveTo>
                  <a:cubicBezTo>
                    <a:pt x="354" y="0"/>
                    <a:pt x="261" y="23"/>
                    <a:pt x="187" y="60"/>
                  </a:cubicBezTo>
                  <a:cubicBezTo>
                    <a:pt x="0" y="176"/>
                    <a:pt x="0" y="362"/>
                    <a:pt x="94" y="549"/>
                  </a:cubicBezTo>
                  <a:cubicBezTo>
                    <a:pt x="187" y="851"/>
                    <a:pt x="280" y="1037"/>
                    <a:pt x="373" y="1339"/>
                  </a:cubicBezTo>
                  <a:cubicBezTo>
                    <a:pt x="427" y="1448"/>
                    <a:pt x="554" y="1494"/>
                    <a:pt x="686" y="1494"/>
                  </a:cubicBezTo>
                  <a:cubicBezTo>
                    <a:pt x="780" y="1494"/>
                    <a:pt x="877" y="1471"/>
                    <a:pt x="954" y="1433"/>
                  </a:cubicBezTo>
                  <a:cubicBezTo>
                    <a:pt x="1164" y="1339"/>
                    <a:pt x="1164" y="1130"/>
                    <a:pt x="1047" y="944"/>
                  </a:cubicBezTo>
                  <a:cubicBezTo>
                    <a:pt x="954" y="758"/>
                    <a:pt x="861" y="455"/>
                    <a:pt x="768" y="176"/>
                  </a:cubicBezTo>
                  <a:cubicBezTo>
                    <a:pt x="712" y="51"/>
                    <a:pt x="581" y="0"/>
                    <a:pt x="4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2658775" y="1066900"/>
              <a:ext cx="37425" cy="29575"/>
            </a:xfrm>
            <a:custGeom>
              <a:avLst/>
              <a:gdLst/>
              <a:ahLst/>
              <a:cxnLst/>
              <a:rect l="l" t="t" r="r" b="b"/>
              <a:pathLst>
                <a:path w="1497" h="1183" extrusionOk="0">
                  <a:moveTo>
                    <a:pt x="502" y="1"/>
                  </a:moveTo>
                  <a:cubicBezTo>
                    <a:pt x="210" y="1"/>
                    <a:pt x="0" y="387"/>
                    <a:pt x="301" y="600"/>
                  </a:cubicBezTo>
                  <a:cubicBezTo>
                    <a:pt x="394" y="809"/>
                    <a:pt x="603" y="902"/>
                    <a:pt x="789" y="1088"/>
                  </a:cubicBezTo>
                  <a:cubicBezTo>
                    <a:pt x="850" y="1154"/>
                    <a:pt x="921" y="1182"/>
                    <a:pt x="991" y="1182"/>
                  </a:cubicBezTo>
                  <a:cubicBezTo>
                    <a:pt x="1245" y="1182"/>
                    <a:pt x="1496" y="816"/>
                    <a:pt x="1278" y="506"/>
                  </a:cubicBezTo>
                  <a:cubicBezTo>
                    <a:pt x="1068" y="413"/>
                    <a:pt x="975" y="227"/>
                    <a:pt x="789" y="134"/>
                  </a:cubicBezTo>
                  <a:cubicBezTo>
                    <a:pt x="694" y="39"/>
                    <a:pt x="594" y="1"/>
                    <a:pt x="5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2612775" y="940800"/>
              <a:ext cx="24450" cy="29175"/>
            </a:xfrm>
            <a:custGeom>
              <a:avLst/>
              <a:gdLst/>
              <a:ahLst/>
              <a:cxnLst/>
              <a:rect l="l" t="t" r="r" b="b"/>
              <a:pathLst>
                <a:path w="978" h="1167" extrusionOk="0">
                  <a:moveTo>
                    <a:pt x="629" y="0"/>
                  </a:moveTo>
                  <a:cubicBezTo>
                    <a:pt x="489" y="0"/>
                    <a:pt x="371" y="87"/>
                    <a:pt x="303" y="223"/>
                  </a:cubicBezTo>
                  <a:cubicBezTo>
                    <a:pt x="210" y="316"/>
                    <a:pt x="210" y="525"/>
                    <a:pt x="117" y="619"/>
                  </a:cubicBezTo>
                  <a:cubicBezTo>
                    <a:pt x="0" y="805"/>
                    <a:pt x="0" y="991"/>
                    <a:pt x="210" y="1107"/>
                  </a:cubicBezTo>
                  <a:cubicBezTo>
                    <a:pt x="284" y="1144"/>
                    <a:pt x="377" y="1167"/>
                    <a:pt x="462" y="1167"/>
                  </a:cubicBezTo>
                  <a:cubicBezTo>
                    <a:pt x="589" y="1167"/>
                    <a:pt x="698" y="1116"/>
                    <a:pt x="698" y="991"/>
                  </a:cubicBezTo>
                  <a:cubicBezTo>
                    <a:pt x="791" y="805"/>
                    <a:pt x="884" y="712"/>
                    <a:pt x="884" y="525"/>
                  </a:cubicBezTo>
                  <a:cubicBezTo>
                    <a:pt x="977" y="409"/>
                    <a:pt x="977" y="130"/>
                    <a:pt x="791" y="37"/>
                  </a:cubicBezTo>
                  <a:cubicBezTo>
                    <a:pt x="735" y="12"/>
                    <a:pt x="681" y="0"/>
                    <a:pt x="62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</p:spTree>
    <p:extLst>
      <p:ext uri="{BB962C8B-B14F-4D97-AF65-F5344CB8AC3E}">
        <p14:creationId xmlns:p14="http://schemas.microsoft.com/office/powerpoint/2010/main" val="6456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"/>
          <p:cNvSpPr/>
          <p:nvPr/>
        </p:nvSpPr>
        <p:spPr>
          <a:xfrm>
            <a:off x="-337091" y="4343276"/>
            <a:ext cx="4402035" cy="2657917"/>
          </a:xfrm>
          <a:custGeom>
            <a:avLst/>
            <a:gdLst/>
            <a:ahLst/>
            <a:cxnLst/>
            <a:rect l="l" t="t" r="r" b="b"/>
            <a:pathLst>
              <a:path w="100710" h="60808" extrusionOk="0">
                <a:moveTo>
                  <a:pt x="20725" y="1"/>
                </a:moveTo>
                <a:cubicBezTo>
                  <a:pt x="18693" y="1"/>
                  <a:pt x="16637" y="491"/>
                  <a:pt x="14842" y="1433"/>
                </a:cubicBezTo>
                <a:cubicBezTo>
                  <a:pt x="0" y="9087"/>
                  <a:pt x="1349" y="37306"/>
                  <a:pt x="3885" y="50776"/>
                </a:cubicBezTo>
                <a:cubicBezTo>
                  <a:pt x="4374" y="53381"/>
                  <a:pt x="5048" y="56103"/>
                  <a:pt x="6979" y="57848"/>
                </a:cubicBezTo>
                <a:cubicBezTo>
                  <a:pt x="9037" y="59742"/>
                  <a:pt x="11908" y="60153"/>
                  <a:pt x="14788" y="60153"/>
                </a:cubicBezTo>
                <a:cubicBezTo>
                  <a:pt x="15586" y="60153"/>
                  <a:pt x="16386" y="60122"/>
                  <a:pt x="17169" y="60081"/>
                </a:cubicBezTo>
                <a:cubicBezTo>
                  <a:pt x="26850" y="59672"/>
                  <a:pt x="36519" y="59467"/>
                  <a:pt x="46182" y="59467"/>
                </a:cubicBezTo>
                <a:cubicBezTo>
                  <a:pt x="59621" y="59467"/>
                  <a:pt x="73046" y="59864"/>
                  <a:pt x="86472" y="60663"/>
                </a:cubicBezTo>
                <a:cubicBezTo>
                  <a:pt x="87638" y="60735"/>
                  <a:pt x="88832" y="60807"/>
                  <a:pt x="90021" y="60807"/>
                </a:cubicBezTo>
                <a:cubicBezTo>
                  <a:pt x="91893" y="60807"/>
                  <a:pt x="93754" y="60628"/>
                  <a:pt x="95475" y="59988"/>
                </a:cubicBezTo>
                <a:cubicBezTo>
                  <a:pt x="98290" y="58825"/>
                  <a:pt x="100709" y="56010"/>
                  <a:pt x="100221" y="53009"/>
                </a:cubicBezTo>
                <a:cubicBezTo>
                  <a:pt x="99848" y="49519"/>
                  <a:pt x="96056" y="47565"/>
                  <a:pt x="92567" y="46891"/>
                </a:cubicBezTo>
                <a:cubicBezTo>
                  <a:pt x="89077" y="46123"/>
                  <a:pt x="85402" y="46123"/>
                  <a:pt x="82494" y="43983"/>
                </a:cubicBezTo>
                <a:cubicBezTo>
                  <a:pt x="76678" y="39725"/>
                  <a:pt x="77934" y="29536"/>
                  <a:pt x="71839" y="25674"/>
                </a:cubicBezTo>
                <a:cubicBezTo>
                  <a:pt x="70267" y="24640"/>
                  <a:pt x="68426" y="24230"/>
                  <a:pt x="66525" y="24230"/>
                </a:cubicBezTo>
                <a:cubicBezTo>
                  <a:pt x="64320" y="24230"/>
                  <a:pt x="62034" y="24783"/>
                  <a:pt x="59998" y="25558"/>
                </a:cubicBezTo>
                <a:cubicBezTo>
                  <a:pt x="56136" y="27023"/>
                  <a:pt x="52344" y="29047"/>
                  <a:pt x="48273" y="29443"/>
                </a:cubicBezTo>
                <a:cubicBezTo>
                  <a:pt x="47966" y="29465"/>
                  <a:pt x="47659" y="29475"/>
                  <a:pt x="47351" y="29475"/>
                </a:cubicBezTo>
                <a:cubicBezTo>
                  <a:pt x="42133" y="29475"/>
                  <a:pt x="36902" y="26348"/>
                  <a:pt x="34617" y="21603"/>
                </a:cubicBezTo>
                <a:cubicBezTo>
                  <a:pt x="31709" y="15577"/>
                  <a:pt x="32965" y="7528"/>
                  <a:pt x="28219" y="2875"/>
                </a:cubicBezTo>
                <a:cubicBezTo>
                  <a:pt x="26255" y="924"/>
                  <a:pt x="23512" y="1"/>
                  <a:pt x="20725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150" name="Google Shape;150;p3"/>
          <p:cNvSpPr txBox="1">
            <a:spLocks noGrp="1"/>
          </p:cNvSpPr>
          <p:nvPr>
            <p:ph type="title" hasCustomPrompt="1"/>
          </p:nvPr>
        </p:nvSpPr>
        <p:spPr>
          <a:xfrm>
            <a:off x="3550400" y="1848117"/>
            <a:ext cx="5091200" cy="18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0"/>
              <a:buNone/>
              <a:defRPr sz="16000">
                <a:solidFill>
                  <a:schemeClr val="accent6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0"/>
              <a:buNone/>
              <a:defRPr sz="16000">
                <a:solidFill>
                  <a:schemeClr val="accent6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0"/>
              <a:buNone/>
              <a:defRPr sz="16000">
                <a:solidFill>
                  <a:schemeClr val="accent6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0"/>
              <a:buNone/>
              <a:defRPr sz="16000">
                <a:solidFill>
                  <a:schemeClr val="accent6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0"/>
              <a:buNone/>
              <a:defRPr sz="16000">
                <a:solidFill>
                  <a:schemeClr val="accent6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0"/>
              <a:buNone/>
              <a:defRPr sz="16000">
                <a:solidFill>
                  <a:schemeClr val="accent6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0"/>
              <a:buNone/>
              <a:defRPr sz="16000">
                <a:solidFill>
                  <a:schemeClr val="accent6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0"/>
              <a:buNone/>
              <a:defRPr sz="16000">
                <a:solidFill>
                  <a:schemeClr val="accent6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0"/>
              <a:buNone/>
              <a:defRPr sz="16000">
                <a:solidFill>
                  <a:schemeClr val="accent6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51" name="Google Shape;151;p3"/>
          <p:cNvSpPr txBox="1">
            <a:spLocks noGrp="1"/>
          </p:cNvSpPr>
          <p:nvPr>
            <p:ph type="title" idx="2"/>
          </p:nvPr>
        </p:nvSpPr>
        <p:spPr>
          <a:xfrm>
            <a:off x="3895000" y="3009069"/>
            <a:ext cx="4402000" cy="94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None/>
              <a:defRPr sz="5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None/>
              <a:defRPr sz="5867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None/>
              <a:defRPr sz="5867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None/>
              <a:defRPr sz="5867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None/>
              <a:defRPr sz="5867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None/>
              <a:defRPr sz="5867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None/>
              <a:defRPr sz="5867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None/>
              <a:defRPr sz="5867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None/>
              <a:defRPr sz="5867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52" name="Google Shape;152;p3"/>
          <p:cNvSpPr/>
          <p:nvPr/>
        </p:nvSpPr>
        <p:spPr>
          <a:xfrm>
            <a:off x="-493767" y="-302309"/>
            <a:ext cx="3368904" cy="2978749"/>
          </a:xfrm>
          <a:custGeom>
            <a:avLst/>
            <a:gdLst/>
            <a:ahLst/>
            <a:cxnLst/>
            <a:rect l="l" t="t" r="r" b="b"/>
            <a:pathLst>
              <a:path w="77074" h="68148" extrusionOk="0">
                <a:moveTo>
                  <a:pt x="47214" y="1"/>
                </a:moveTo>
                <a:cubicBezTo>
                  <a:pt x="42852" y="1"/>
                  <a:pt x="38491" y="193"/>
                  <a:pt x="34129" y="379"/>
                </a:cubicBezTo>
                <a:cubicBezTo>
                  <a:pt x="26754" y="775"/>
                  <a:pt x="19007" y="1263"/>
                  <a:pt x="13098" y="5520"/>
                </a:cubicBezTo>
                <a:cubicBezTo>
                  <a:pt x="5816" y="10662"/>
                  <a:pt x="3118" y="20153"/>
                  <a:pt x="1745" y="28970"/>
                </a:cubicBezTo>
                <a:cubicBezTo>
                  <a:pt x="396" y="38090"/>
                  <a:pt x="0" y="47395"/>
                  <a:pt x="582" y="56608"/>
                </a:cubicBezTo>
                <a:cubicBezTo>
                  <a:pt x="675" y="58748"/>
                  <a:pt x="1466" y="67937"/>
                  <a:pt x="4746" y="68147"/>
                </a:cubicBezTo>
                <a:cubicBezTo>
                  <a:pt x="4756" y="68147"/>
                  <a:pt x="4766" y="68147"/>
                  <a:pt x="4776" y="68147"/>
                </a:cubicBezTo>
                <a:cubicBezTo>
                  <a:pt x="6359" y="68147"/>
                  <a:pt x="10696" y="60766"/>
                  <a:pt x="13470" y="59795"/>
                </a:cubicBezTo>
                <a:cubicBezTo>
                  <a:pt x="15586" y="59111"/>
                  <a:pt x="17785" y="58889"/>
                  <a:pt x="19992" y="58889"/>
                </a:cubicBezTo>
                <a:cubicBezTo>
                  <a:pt x="21836" y="58889"/>
                  <a:pt x="23686" y="59044"/>
                  <a:pt x="25498" y="59213"/>
                </a:cubicBezTo>
                <a:cubicBezTo>
                  <a:pt x="27665" y="59424"/>
                  <a:pt x="29833" y="59661"/>
                  <a:pt x="31972" y="59661"/>
                </a:cubicBezTo>
                <a:cubicBezTo>
                  <a:pt x="33851" y="59661"/>
                  <a:pt x="35708" y="59478"/>
                  <a:pt x="37525" y="58934"/>
                </a:cubicBezTo>
                <a:cubicBezTo>
                  <a:pt x="42946" y="57282"/>
                  <a:pt x="47203" y="52350"/>
                  <a:pt x="48087" y="46721"/>
                </a:cubicBezTo>
                <a:cubicBezTo>
                  <a:pt x="48668" y="43138"/>
                  <a:pt x="47901" y="39346"/>
                  <a:pt x="49157" y="36066"/>
                </a:cubicBezTo>
                <a:cubicBezTo>
                  <a:pt x="51274" y="30343"/>
                  <a:pt x="57881" y="28016"/>
                  <a:pt x="63604" y="25969"/>
                </a:cubicBezTo>
                <a:cubicBezTo>
                  <a:pt x="69420" y="24038"/>
                  <a:pt x="75817" y="20642"/>
                  <a:pt x="76585" y="14640"/>
                </a:cubicBezTo>
                <a:cubicBezTo>
                  <a:pt x="77074" y="10662"/>
                  <a:pt x="74654" y="6777"/>
                  <a:pt x="71444" y="4543"/>
                </a:cubicBezTo>
                <a:cubicBezTo>
                  <a:pt x="68140" y="2333"/>
                  <a:pt x="64185" y="1356"/>
                  <a:pt x="60300" y="775"/>
                </a:cubicBezTo>
                <a:cubicBezTo>
                  <a:pt x="55938" y="193"/>
                  <a:pt x="51576" y="1"/>
                  <a:pt x="47214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153" name="Google Shape;153;p3"/>
          <p:cNvSpPr/>
          <p:nvPr/>
        </p:nvSpPr>
        <p:spPr>
          <a:xfrm>
            <a:off x="6813523" y="4531326"/>
            <a:ext cx="5974108" cy="2718281"/>
          </a:xfrm>
          <a:custGeom>
            <a:avLst/>
            <a:gdLst/>
            <a:ahLst/>
            <a:cxnLst/>
            <a:rect l="l" t="t" r="r" b="b"/>
            <a:pathLst>
              <a:path w="136676" h="62189" extrusionOk="0">
                <a:moveTo>
                  <a:pt x="115053" y="1"/>
                </a:moveTo>
                <a:cubicBezTo>
                  <a:pt x="109301" y="1"/>
                  <a:pt x="103535" y="2453"/>
                  <a:pt x="98779" y="5873"/>
                </a:cubicBezTo>
                <a:cubicBezTo>
                  <a:pt x="92567" y="10316"/>
                  <a:pt x="87635" y="16342"/>
                  <a:pt x="82192" y="21669"/>
                </a:cubicBezTo>
                <a:cubicBezTo>
                  <a:pt x="76771" y="27089"/>
                  <a:pt x="70467" y="32045"/>
                  <a:pt x="62906" y="33394"/>
                </a:cubicBezTo>
                <a:cubicBezTo>
                  <a:pt x="61199" y="33725"/>
                  <a:pt x="59492" y="33864"/>
                  <a:pt x="57783" y="33864"/>
                </a:cubicBezTo>
                <a:cubicBezTo>
                  <a:pt x="50478" y="33864"/>
                  <a:pt x="43152" y="31318"/>
                  <a:pt x="35780" y="30300"/>
                </a:cubicBezTo>
                <a:cubicBezTo>
                  <a:pt x="33808" y="30038"/>
                  <a:pt x="31800" y="29897"/>
                  <a:pt x="29791" y="29897"/>
                </a:cubicBezTo>
                <a:cubicBezTo>
                  <a:pt x="23600" y="29897"/>
                  <a:pt x="17390" y="31232"/>
                  <a:pt x="12121" y="34464"/>
                </a:cubicBezTo>
                <a:cubicBezTo>
                  <a:pt x="4071" y="39396"/>
                  <a:pt x="2327" y="46864"/>
                  <a:pt x="0" y="55192"/>
                </a:cubicBezTo>
                <a:cubicBezTo>
                  <a:pt x="7166" y="57728"/>
                  <a:pt x="16587" y="57635"/>
                  <a:pt x="24241" y="58403"/>
                </a:cubicBezTo>
                <a:cubicBezTo>
                  <a:pt x="32756" y="59263"/>
                  <a:pt x="41201" y="60054"/>
                  <a:pt x="49738" y="60636"/>
                </a:cubicBezTo>
                <a:cubicBezTo>
                  <a:pt x="64803" y="61688"/>
                  <a:pt x="79962" y="62188"/>
                  <a:pt x="95130" y="62188"/>
                </a:cubicBezTo>
                <a:cubicBezTo>
                  <a:pt x="96734" y="62188"/>
                  <a:pt x="98338" y="62182"/>
                  <a:pt x="99942" y="62171"/>
                </a:cubicBezTo>
                <a:cubicBezTo>
                  <a:pt x="105665" y="62171"/>
                  <a:pt x="111667" y="61985"/>
                  <a:pt x="116901" y="59566"/>
                </a:cubicBezTo>
                <a:cubicBezTo>
                  <a:pt x="124555" y="56076"/>
                  <a:pt x="129510" y="48329"/>
                  <a:pt x="132511" y="40466"/>
                </a:cubicBezTo>
                <a:cubicBezTo>
                  <a:pt x="135233" y="33208"/>
                  <a:pt x="136676" y="25159"/>
                  <a:pt x="134931" y="17505"/>
                </a:cubicBezTo>
                <a:cubicBezTo>
                  <a:pt x="133186" y="9944"/>
                  <a:pt x="127765" y="2849"/>
                  <a:pt x="120298" y="732"/>
                </a:cubicBezTo>
                <a:cubicBezTo>
                  <a:pt x="118570" y="230"/>
                  <a:pt x="116812" y="1"/>
                  <a:pt x="115053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grpSp>
        <p:nvGrpSpPr>
          <p:cNvPr id="154" name="Google Shape;154;p3"/>
          <p:cNvGrpSpPr/>
          <p:nvPr/>
        </p:nvGrpSpPr>
        <p:grpSpPr>
          <a:xfrm>
            <a:off x="1494283" y="-376772"/>
            <a:ext cx="2356736" cy="1856685"/>
            <a:chOff x="2533100" y="1212175"/>
            <a:chExt cx="1066075" cy="839825"/>
          </a:xfrm>
        </p:grpSpPr>
        <p:sp>
          <p:nvSpPr>
            <p:cNvPr id="155" name="Google Shape;155;p3"/>
            <p:cNvSpPr/>
            <p:nvPr/>
          </p:nvSpPr>
          <p:spPr>
            <a:xfrm>
              <a:off x="2981500" y="1242700"/>
              <a:ext cx="93025" cy="139875"/>
            </a:xfrm>
            <a:custGeom>
              <a:avLst/>
              <a:gdLst/>
              <a:ahLst/>
              <a:cxnLst/>
              <a:rect l="l" t="t" r="r" b="b"/>
              <a:pathLst>
                <a:path w="3721" h="5595" extrusionOk="0">
                  <a:moveTo>
                    <a:pt x="2415" y="1"/>
                  </a:moveTo>
                  <a:cubicBezTo>
                    <a:pt x="2208" y="1"/>
                    <a:pt x="2003" y="80"/>
                    <a:pt x="1838" y="268"/>
                  </a:cubicBezTo>
                  <a:cubicBezTo>
                    <a:pt x="768" y="1617"/>
                    <a:pt x="1" y="4036"/>
                    <a:pt x="1443" y="5316"/>
                  </a:cubicBezTo>
                  <a:cubicBezTo>
                    <a:pt x="1636" y="5509"/>
                    <a:pt x="1872" y="5594"/>
                    <a:pt x="2102" y="5594"/>
                  </a:cubicBezTo>
                  <a:cubicBezTo>
                    <a:pt x="2565" y="5594"/>
                    <a:pt x="3002" y="5247"/>
                    <a:pt x="3002" y="4734"/>
                  </a:cubicBezTo>
                  <a:cubicBezTo>
                    <a:pt x="3002" y="3455"/>
                    <a:pt x="2606" y="2501"/>
                    <a:pt x="3281" y="1431"/>
                  </a:cubicBezTo>
                  <a:cubicBezTo>
                    <a:pt x="3721" y="762"/>
                    <a:pt x="3057" y="1"/>
                    <a:pt x="241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56" name="Google Shape;156;p3"/>
            <p:cNvSpPr/>
            <p:nvPr/>
          </p:nvSpPr>
          <p:spPr>
            <a:xfrm>
              <a:off x="3008250" y="1488625"/>
              <a:ext cx="56925" cy="134075"/>
            </a:xfrm>
            <a:custGeom>
              <a:avLst/>
              <a:gdLst/>
              <a:ahLst/>
              <a:cxnLst/>
              <a:rect l="l" t="t" r="r" b="b"/>
              <a:pathLst>
                <a:path w="2277" h="5363" extrusionOk="0">
                  <a:moveTo>
                    <a:pt x="1354" y="0"/>
                  </a:moveTo>
                  <a:cubicBezTo>
                    <a:pt x="1004" y="0"/>
                    <a:pt x="663" y="182"/>
                    <a:pt x="582" y="597"/>
                  </a:cubicBezTo>
                  <a:cubicBezTo>
                    <a:pt x="373" y="1969"/>
                    <a:pt x="1" y="3412"/>
                    <a:pt x="280" y="4784"/>
                  </a:cubicBezTo>
                  <a:cubicBezTo>
                    <a:pt x="367" y="5189"/>
                    <a:pt x="650" y="5362"/>
                    <a:pt x="947" y="5362"/>
                  </a:cubicBezTo>
                  <a:cubicBezTo>
                    <a:pt x="1282" y="5362"/>
                    <a:pt x="1635" y="5142"/>
                    <a:pt x="1746" y="4784"/>
                  </a:cubicBezTo>
                  <a:cubicBezTo>
                    <a:pt x="2211" y="3621"/>
                    <a:pt x="2118" y="2155"/>
                    <a:pt x="2211" y="806"/>
                  </a:cubicBezTo>
                  <a:cubicBezTo>
                    <a:pt x="2277" y="307"/>
                    <a:pt x="1808" y="0"/>
                    <a:pt x="13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57" name="Google Shape;157;p3"/>
            <p:cNvSpPr/>
            <p:nvPr/>
          </p:nvSpPr>
          <p:spPr>
            <a:xfrm>
              <a:off x="2913925" y="1708150"/>
              <a:ext cx="120050" cy="96675"/>
            </a:xfrm>
            <a:custGeom>
              <a:avLst/>
              <a:gdLst/>
              <a:ahLst/>
              <a:cxnLst/>
              <a:rect l="l" t="t" r="r" b="b"/>
              <a:pathLst>
                <a:path w="4802" h="3867" extrusionOk="0">
                  <a:moveTo>
                    <a:pt x="3339" y="1"/>
                  </a:moveTo>
                  <a:cubicBezTo>
                    <a:pt x="3164" y="1"/>
                    <a:pt x="2980" y="52"/>
                    <a:pt x="2797" y="168"/>
                  </a:cubicBezTo>
                  <a:cubicBezTo>
                    <a:pt x="2308" y="540"/>
                    <a:pt x="1913" y="842"/>
                    <a:pt x="1540" y="1238"/>
                  </a:cubicBezTo>
                  <a:cubicBezTo>
                    <a:pt x="1238" y="1610"/>
                    <a:pt x="866" y="2005"/>
                    <a:pt x="563" y="2401"/>
                  </a:cubicBezTo>
                  <a:cubicBezTo>
                    <a:pt x="0" y="2964"/>
                    <a:pt x="442" y="3867"/>
                    <a:pt x="1117" y="3867"/>
                  </a:cubicBezTo>
                  <a:cubicBezTo>
                    <a:pt x="1251" y="3867"/>
                    <a:pt x="1394" y="3831"/>
                    <a:pt x="1540" y="3750"/>
                  </a:cubicBezTo>
                  <a:cubicBezTo>
                    <a:pt x="2401" y="3169"/>
                    <a:pt x="3378" y="2680"/>
                    <a:pt x="4146" y="1912"/>
                  </a:cubicBezTo>
                  <a:cubicBezTo>
                    <a:pt x="4801" y="1180"/>
                    <a:pt x="4179" y="1"/>
                    <a:pt x="333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58" name="Google Shape;158;p3"/>
            <p:cNvSpPr/>
            <p:nvPr/>
          </p:nvSpPr>
          <p:spPr>
            <a:xfrm>
              <a:off x="2994100" y="1789400"/>
              <a:ext cx="95600" cy="80850"/>
            </a:xfrm>
            <a:custGeom>
              <a:avLst/>
              <a:gdLst/>
              <a:ahLst/>
              <a:cxnLst/>
              <a:rect l="l" t="t" r="r" b="b"/>
              <a:pathLst>
                <a:path w="3824" h="3234" extrusionOk="0">
                  <a:moveTo>
                    <a:pt x="2644" y="0"/>
                  </a:moveTo>
                  <a:cubicBezTo>
                    <a:pt x="2595" y="0"/>
                    <a:pt x="2546" y="4"/>
                    <a:pt x="2498" y="12"/>
                  </a:cubicBezTo>
                  <a:cubicBezTo>
                    <a:pt x="1916" y="105"/>
                    <a:pt x="1428" y="593"/>
                    <a:pt x="1032" y="1175"/>
                  </a:cubicBezTo>
                  <a:cubicBezTo>
                    <a:pt x="660" y="1570"/>
                    <a:pt x="357" y="1943"/>
                    <a:pt x="171" y="2524"/>
                  </a:cubicBezTo>
                  <a:cubicBezTo>
                    <a:pt x="1" y="2801"/>
                    <a:pt x="220" y="3234"/>
                    <a:pt x="562" y="3234"/>
                  </a:cubicBezTo>
                  <a:cubicBezTo>
                    <a:pt x="594" y="3234"/>
                    <a:pt x="626" y="3230"/>
                    <a:pt x="660" y="3222"/>
                  </a:cubicBezTo>
                  <a:cubicBezTo>
                    <a:pt x="1730" y="2827"/>
                    <a:pt x="3172" y="2245"/>
                    <a:pt x="3568" y="1082"/>
                  </a:cubicBezTo>
                  <a:cubicBezTo>
                    <a:pt x="3824" y="463"/>
                    <a:pt x="3199" y="0"/>
                    <a:pt x="26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59" name="Google Shape;159;p3"/>
            <p:cNvSpPr/>
            <p:nvPr/>
          </p:nvSpPr>
          <p:spPr>
            <a:xfrm>
              <a:off x="3067075" y="1594650"/>
              <a:ext cx="99100" cy="131950"/>
            </a:xfrm>
            <a:custGeom>
              <a:avLst/>
              <a:gdLst/>
              <a:ahLst/>
              <a:cxnLst/>
              <a:rect l="l" t="t" r="r" b="b"/>
              <a:pathLst>
                <a:path w="3964" h="5278" extrusionOk="0">
                  <a:moveTo>
                    <a:pt x="2543" y="0"/>
                  </a:moveTo>
                  <a:cubicBezTo>
                    <a:pt x="2281" y="0"/>
                    <a:pt x="2021" y="100"/>
                    <a:pt x="1812" y="334"/>
                  </a:cubicBezTo>
                  <a:cubicBezTo>
                    <a:pt x="835" y="1497"/>
                    <a:pt x="346" y="2963"/>
                    <a:pt x="67" y="4405"/>
                  </a:cubicBezTo>
                  <a:cubicBezTo>
                    <a:pt x="0" y="4889"/>
                    <a:pt x="377" y="5278"/>
                    <a:pt x="776" y="5278"/>
                  </a:cubicBezTo>
                  <a:cubicBezTo>
                    <a:pt x="932" y="5278"/>
                    <a:pt x="1093" y="5218"/>
                    <a:pt x="1230" y="5080"/>
                  </a:cubicBezTo>
                  <a:cubicBezTo>
                    <a:pt x="2301" y="4033"/>
                    <a:pt x="3254" y="2963"/>
                    <a:pt x="3743" y="1497"/>
                  </a:cubicBezTo>
                  <a:cubicBezTo>
                    <a:pt x="3963" y="718"/>
                    <a:pt x="3246" y="0"/>
                    <a:pt x="25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0" name="Google Shape;160;p3"/>
            <p:cNvSpPr/>
            <p:nvPr/>
          </p:nvSpPr>
          <p:spPr>
            <a:xfrm>
              <a:off x="3097825" y="1386450"/>
              <a:ext cx="62825" cy="142025"/>
            </a:xfrm>
            <a:custGeom>
              <a:avLst/>
              <a:gdLst/>
              <a:ahLst/>
              <a:cxnLst/>
              <a:rect l="l" t="t" r="r" b="b"/>
              <a:pathLst>
                <a:path w="2513" h="5681" extrusionOk="0">
                  <a:moveTo>
                    <a:pt x="1059" y="0"/>
                  </a:moveTo>
                  <a:cubicBezTo>
                    <a:pt x="875" y="0"/>
                    <a:pt x="684" y="75"/>
                    <a:pt x="582" y="240"/>
                  </a:cubicBezTo>
                  <a:cubicBezTo>
                    <a:pt x="0" y="915"/>
                    <a:pt x="93" y="1683"/>
                    <a:pt x="280" y="2474"/>
                  </a:cubicBezTo>
                  <a:cubicBezTo>
                    <a:pt x="373" y="3428"/>
                    <a:pt x="675" y="4219"/>
                    <a:pt x="954" y="5079"/>
                  </a:cubicBezTo>
                  <a:cubicBezTo>
                    <a:pt x="1093" y="5485"/>
                    <a:pt x="1413" y="5680"/>
                    <a:pt x="1728" y="5680"/>
                  </a:cubicBezTo>
                  <a:cubicBezTo>
                    <a:pt x="2099" y="5680"/>
                    <a:pt x="2463" y="5409"/>
                    <a:pt x="2513" y="4893"/>
                  </a:cubicBezTo>
                  <a:cubicBezTo>
                    <a:pt x="2513" y="4009"/>
                    <a:pt x="2513" y="3148"/>
                    <a:pt x="2420" y="2171"/>
                  </a:cubicBezTo>
                  <a:cubicBezTo>
                    <a:pt x="2327" y="1404"/>
                    <a:pt x="2234" y="613"/>
                    <a:pt x="1443" y="147"/>
                  </a:cubicBezTo>
                  <a:cubicBezTo>
                    <a:pt x="1358" y="52"/>
                    <a:pt x="1211" y="0"/>
                    <a:pt x="10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1" name="Google Shape;161;p3"/>
            <p:cNvSpPr/>
            <p:nvPr/>
          </p:nvSpPr>
          <p:spPr>
            <a:xfrm>
              <a:off x="3141450" y="1243125"/>
              <a:ext cx="75050" cy="76925"/>
            </a:xfrm>
            <a:custGeom>
              <a:avLst/>
              <a:gdLst/>
              <a:ahLst/>
              <a:cxnLst/>
              <a:rect l="l" t="t" r="r" b="b"/>
              <a:pathLst>
                <a:path w="3002" h="3077" extrusionOk="0">
                  <a:moveTo>
                    <a:pt x="2114" y="0"/>
                  </a:moveTo>
                  <a:cubicBezTo>
                    <a:pt x="1931" y="0"/>
                    <a:pt x="1733" y="53"/>
                    <a:pt x="1536" y="157"/>
                  </a:cubicBezTo>
                  <a:cubicBezTo>
                    <a:pt x="1163" y="344"/>
                    <a:pt x="768" y="530"/>
                    <a:pt x="489" y="925"/>
                  </a:cubicBezTo>
                  <a:cubicBezTo>
                    <a:pt x="186" y="1321"/>
                    <a:pt x="0" y="1809"/>
                    <a:pt x="0" y="2274"/>
                  </a:cubicBezTo>
                  <a:cubicBezTo>
                    <a:pt x="85" y="2637"/>
                    <a:pt x="327" y="3077"/>
                    <a:pt x="671" y="3077"/>
                  </a:cubicBezTo>
                  <a:cubicBezTo>
                    <a:pt x="702" y="3077"/>
                    <a:pt x="735" y="3073"/>
                    <a:pt x="768" y="3065"/>
                  </a:cubicBezTo>
                  <a:cubicBezTo>
                    <a:pt x="1350" y="3065"/>
                    <a:pt x="1838" y="2856"/>
                    <a:pt x="2234" y="2484"/>
                  </a:cubicBezTo>
                  <a:cubicBezTo>
                    <a:pt x="2606" y="2088"/>
                    <a:pt x="2815" y="1600"/>
                    <a:pt x="2908" y="1111"/>
                  </a:cubicBezTo>
                  <a:cubicBezTo>
                    <a:pt x="3001" y="832"/>
                    <a:pt x="2908" y="437"/>
                    <a:pt x="2606" y="157"/>
                  </a:cubicBezTo>
                  <a:cubicBezTo>
                    <a:pt x="2466" y="53"/>
                    <a:pt x="2298" y="0"/>
                    <a:pt x="21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2" name="Google Shape;162;p3"/>
            <p:cNvSpPr/>
            <p:nvPr/>
          </p:nvSpPr>
          <p:spPr>
            <a:xfrm>
              <a:off x="3127325" y="1715875"/>
              <a:ext cx="108350" cy="116725"/>
            </a:xfrm>
            <a:custGeom>
              <a:avLst/>
              <a:gdLst/>
              <a:ahLst/>
              <a:cxnLst/>
              <a:rect l="l" t="t" r="r" b="b"/>
              <a:pathLst>
                <a:path w="4334" h="4669" extrusionOk="0">
                  <a:moveTo>
                    <a:pt x="2998" y="1"/>
                  </a:moveTo>
                  <a:cubicBezTo>
                    <a:pt x="2703" y="1"/>
                    <a:pt x="2406" y="99"/>
                    <a:pt x="2217" y="347"/>
                  </a:cubicBezTo>
                  <a:cubicBezTo>
                    <a:pt x="1426" y="1301"/>
                    <a:pt x="751" y="2371"/>
                    <a:pt x="263" y="3534"/>
                  </a:cubicBezTo>
                  <a:cubicBezTo>
                    <a:pt x="1" y="4223"/>
                    <a:pt x="593" y="4668"/>
                    <a:pt x="1169" y="4668"/>
                  </a:cubicBezTo>
                  <a:cubicBezTo>
                    <a:pt x="1411" y="4668"/>
                    <a:pt x="1650" y="4590"/>
                    <a:pt x="1821" y="4418"/>
                  </a:cubicBezTo>
                  <a:cubicBezTo>
                    <a:pt x="2682" y="3627"/>
                    <a:pt x="3473" y="2767"/>
                    <a:pt x="4055" y="1696"/>
                  </a:cubicBezTo>
                  <a:cubicBezTo>
                    <a:pt x="4334" y="1208"/>
                    <a:pt x="4241" y="533"/>
                    <a:pt x="3752" y="231"/>
                  </a:cubicBezTo>
                  <a:cubicBezTo>
                    <a:pt x="3569" y="93"/>
                    <a:pt x="3284" y="1"/>
                    <a:pt x="29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3" name="Google Shape;163;p3"/>
            <p:cNvSpPr/>
            <p:nvPr/>
          </p:nvSpPr>
          <p:spPr>
            <a:xfrm>
              <a:off x="3208900" y="1508450"/>
              <a:ext cx="61100" cy="141575"/>
            </a:xfrm>
            <a:custGeom>
              <a:avLst/>
              <a:gdLst/>
              <a:ahLst/>
              <a:cxnLst/>
              <a:rect l="l" t="t" r="r" b="b"/>
              <a:pathLst>
                <a:path w="2444" h="5663" extrusionOk="0">
                  <a:moveTo>
                    <a:pt x="1209" y="0"/>
                  </a:moveTo>
                  <a:cubicBezTo>
                    <a:pt x="951" y="0"/>
                    <a:pt x="704" y="113"/>
                    <a:pt x="582" y="385"/>
                  </a:cubicBezTo>
                  <a:cubicBezTo>
                    <a:pt x="1" y="1851"/>
                    <a:pt x="1" y="3596"/>
                    <a:pt x="210" y="5154"/>
                  </a:cubicBezTo>
                  <a:cubicBezTo>
                    <a:pt x="254" y="5512"/>
                    <a:pt x="529" y="5663"/>
                    <a:pt x="830" y="5663"/>
                  </a:cubicBezTo>
                  <a:cubicBezTo>
                    <a:pt x="1175" y="5663"/>
                    <a:pt x="1553" y="5465"/>
                    <a:pt x="1653" y="5154"/>
                  </a:cubicBezTo>
                  <a:cubicBezTo>
                    <a:pt x="2141" y="3782"/>
                    <a:pt x="2444" y="2037"/>
                    <a:pt x="2048" y="595"/>
                  </a:cubicBezTo>
                  <a:cubicBezTo>
                    <a:pt x="1993" y="248"/>
                    <a:pt x="1589" y="0"/>
                    <a:pt x="120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4" name="Google Shape;164;p3"/>
            <p:cNvSpPr/>
            <p:nvPr/>
          </p:nvSpPr>
          <p:spPr>
            <a:xfrm>
              <a:off x="3201925" y="1328500"/>
              <a:ext cx="79700" cy="99925"/>
            </a:xfrm>
            <a:custGeom>
              <a:avLst/>
              <a:gdLst/>
              <a:ahLst/>
              <a:cxnLst/>
              <a:rect l="l" t="t" r="r" b="b"/>
              <a:pathLst>
                <a:path w="3188" h="3997" extrusionOk="0">
                  <a:moveTo>
                    <a:pt x="1744" y="0"/>
                  </a:moveTo>
                  <a:cubicBezTo>
                    <a:pt x="1682" y="0"/>
                    <a:pt x="1620" y="7"/>
                    <a:pt x="1559" y="23"/>
                  </a:cubicBezTo>
                  <a:cubicBezTo>
                    <a:pt x="396" y="418"/>
                    <a:pt x="280" y="1767"/>
                    <a:pt x="94" y="2838"/>
                  </a:cubicBezTo>
                  <a:cubicBezTo>
                    <a:pt x="1" y="3326"/>
                    <a:pt x="187" y="3722"/>
                    <a:pt x="675" y="3908"/>
                  </a:cubicBezTo>
                  <a:cubicBezTo>
                    <a:pt x="799" y="3966"/>
                    <a:pt x="932" y="3997"/>
                    <a:pt x="1065" y="3997"/>
                  </a:cubicBezTo>
                  <a:cubicBezTo>
                    <a:pt x="1356" y="3997"/>
                    <a:pt x="1647" y="3848"/>
                    <a:pt x="1838" y="3512"/>
                  </a:cubicBezTo>
                  <a:cubicBezTo>
                    <a:pt x="2327" y="2651"/>
                    <a:pt x="3188" y="1395"/>
                    <a:pt x="2513" y="418"/>
                  </a:cubicBezTo>
                  <a:cubicBezTo>
                    <a:pt x="2358" y="185"/>
                    <a:pt x="2056" y="0"/>
                    <a:pt x="17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5" name="Google Shape;165;p3"/>
            <p:cNvSpPr/>
            <p:nvPr/>
          </p:nvSpPr>
          <p:spPr>
            <a:xfrm>
              <a:off x="3299050" y="1212175"/>
              <a:ext cx="69825" cy="58750"/>
            </a:xfrm>
            <a:custGeom>
              <a:avLst/>
              <a:gdLst/>
              <a:ahLst/>
              <a:cxnLst/>
              <a:rect l="l" t="t" r="r" b="b"/>
              <a:pathLst>
                <a:path w="2793" h="2350" extrusionOk="0">
                  <a:moveTo>
                    <a:pt x="1062" y="1"/>
                  </a:moveTo>
                  <a:cubicBezTo>
                    <a:pt x="711" y="1"/>
                    <a:pt x="328" y="199"/>
                    <a:pt x="94" y="511"/>
                  </a:cubicBezTo>
                  <a:cubicBezTo>
                    <a:pt x="94" y="604"/>
                    <a:pt x="1" y="814"/>
                    <a:pt x="1" y="1000"/>
                  </a:cubicBezTo>
                  <a:cubicBezTo>
                    <a:pt x="1" y="1186"/>
                    <a:pt x="94" y="1582"/>
                    <a:pt x="280" y="1768"/>
                  </a:cubicBezTo>
                  <a:cubicBezTo>
                    <a:pt x="373" y="1884"/>
                    <a:pt x="582" y="1977"/>
                    <a:pt x="675" y="1977"/>
                  </a:cubicBezTo>
                  <a:cubicBezTo>
                    <a:pt x="768" y="2070"/>
                    <a:pt x="955" y="2163"/>
                    <a:pt x="1048" y="2163"/>
                  </a:cubicBezTo>
                  <a:cubicBezTo>
                    <a:pt x="1350" y="2256"/>
                    <a:pt x="1536" y="2349"/>
                    <a:pt x="1745" y="2349"/>
                  </a:cubicBezTo>
                  <a:cubicBezTo>
                    <a:pt x="2118" y="2349"/>
                    <a:pt x="2420" y="2163"/>
                    <a:pt x="2606" y="1884"/>
                  </a:cubicBezTo>
                  <a:cubicBezTo>
                    <a:pt x="2699" y="1582"/>
                    <a:pt x="2792" y="1186"/>
                    <a:pt x="2606" y="907"/>
                  </a:cubicBezTo>
                  <a:cubicBezTo>
                    <a:pt x="2513" y="907"/>
                    <a:pt x="2513" y="907"/>
                    <a:pt x="2513" y="814"/>
                  </a:cubicBezTo>
                  <a:cubicBezTo>
                    <a:pt x="2420" y="721"/>
                    <a:pt x="2327" y="604"/>
                    <a:pt x="2118" y="418"/>
                  </a:cubicBezTo>
                  <a:cubicBezTo>
                    <a:pt x="2025" y="418"/>
                    <a:pt x="2025" y="325"/>
                    <a:pt x="1932" y="325"/>
                  </a:cubicBezTo>
                  <a:cubicBezTo>
                    <a:pt x="1745" y="232"/>
                    <a:pt x="1536" y="139"/>
                    <a:pt x="1257" y="23"/>
                  </a:cubicBezTo>
                  <a:cubicBezTo>
                    <a:pt x="1194" y="8"/>
                    <a:pt x="1128" y="1"/>
                    <a:pt x="106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6" name="Google Shape;166;p3"/>
            <p:cNvSpPr/>
            <p:nvPr/>
          </p:nvSpPr>
          <p:spPr>
            <a:xfrm>
              <a:off x="2706825" y="1804225"/>
              <a:ext cx="158375" cy="68400"/>
            </a:xfrm>
            <a:custGeom>
              <a:avLst/>
              <a:gdLst/>
              <a:ahLst/>
              <a:cxnLst/>
              <a:rect l="l" t="t" r="r" b="b"/>
              <a:pathLst>
                <a:path w="6335" h="2736" extrusionOk="0">
                  <a:moveTo>
                    <a:pt x="4869" y="0"/>
                  </a:moveTo>
                  <a:cubicBezTo>
                    <a:pt x="3613" y="0"/>
                    <a:pt x="2450" y="396"/>
                    <a:pt x="1194" y="768"/>
                  </a:cubicBezTo>
                  <a:cubicBezTo>
                    <a:pt x="1" y="1143"/>
                    <a:pt x="465" y="2736"/>
                    <a:pt x="1591" y="2736"/>
                  </a:cubicBezTo>
                  <a:cubicBezTo>
                    <a:pt x="1650" y="2736"/>
                    <a:pt x="1712" y="2731"/>
                    <a:pt x="1775" y="2722"/>
                  </a:cubicBezTo>
                  <a:cubicBezTo>
                    <a:pt x="3031" y="2513"/>
                    <a:pt x="4195" y="2420"/>
                    <a:pt x="5358" y="1838"/>
                  </a:cubicBezTo>
                  <a:cubicBezTo>
                    <a:pt x="6335" y="1466"/>
                    <a:pt x="5846" y="0"/>
                    <a:pt x="48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7" name="Google Shape;167;p3"/>
            <p:cNvSpPr/>
            <p:nvPr/>
          </p:nvSpPr>
          <p:spPr>
            <a:xfrm>
              <a:off x="2741300" y="1735625"/>
              <a:ext cx="63425" cy="48925"/>
            </a:xfrm>
            <a:custGeom>
              <a:avLst/>
              <a:gdLst/>
              <a:ahLst/>
              <a:cxnLst/>
              <a:rect l="l" t="t" r="r" b="b"/>
              <a:pathLst>
                <a:path w="2537" h="1957" extrusionOk="0">
                  <a:moveTo>
                    <a:pt x="1614" y="0"/>
                  </a:moveTo>
                  <a:cubicBezTo>
                    <a:pt x="1561" y="0"/>
                    <a:pt x="1511" y="7"/>
                    <a:pt x="1466" y="22"/>
                  </a:cubicBezTo>
                  <a:cubicBezTo>
                    <a:pt x="1164" y="139"/>
                    <a:pt x="885" y="232"/>
                    <a:pt x="675" y="325"/>
                  </a:cubicBezTo>
                  <a:cubicBezTo>
                    <a:pt x="489" y="418"/>
                    <a:pt x="303" y="511"/>
                    <a:pt x="210" y="720"/>
                  </a:cubicBezTo>
                  <a:cubicBezTo>
                    <a:pt x="1" y="906"/>
                    <a:pt x="1" y="1186"/>
                    <a:pt x="94" y="1488"/>
                  </a:cubicBezTo>
                  <a:cubicBezTo>
                    <a:pt x="248" y="1778"/>
                    <a:pt x="602" y="1956"/>
                    <a:pt x="927" y="1956"/>
                  </a:cubicBezTo>
                  <a:cubicBezTo>
                    <a:pt x="1045" y="1956"/>
                    <a:pt x="1158" y="1933"/>
                    <a:pt x="1257" y="1883"/>
                  </a:cubicBezTo>
                  <a:cubicBezTo>
                    <a:pt x="1559" y="1674"/>
                    <a:pt x="1745" y="1581"/>
                    <a:pt x="2048" y="1488"/>
                  </a:cubicBezTo>
                  <a:cubicBezTo>
                    <a:pt x="2420" y="1302"/>
                    <a:pt x="2536" y="813"/>
                    <a:pt x="2327" y="511"/>
                  </a:cubicBezTo>
                  <a:cubicBezTo>
                    <a:pt x="2249" y="198"/>
                    <a:pt x="1891" y="0"/>
                    <a:pt x="16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8" name="Google Shape;168;p3"/>
            <p:cNvSpPr/>
            <p:nvPr/>
          </p:nvSpPr>
          <p:spPr>
            <a:xfrm>
              <a:off x="2533100" y="1876325"/>
              <a:ext cx="75050" cy="59800"/>
            </a:xfrm>
            <a:custGeom>
              <a:avLst/>
              <a:gdLst/>
              <a:ahLst/>
              <a:cxnLst/>
              <a:rect l="l" t="t" r="r" b="b"/>
              <a:pathLst>
                <a:path w="3002" h="2392" extrusionOk="0">
                  <a:moveTo>
                    <a:pt x="2096" y="0"/>
                  </a:moveTo>
                  <a:cubicBezTo>
                    <a:pt x="2040" y="0"/>
                    <a:pt x="1984" y="8"/>
                    <a:pt x="1931" y="24"/>
                  </a:cubicBezTo>
                  <a:cubicBezTo>
                    <a:pt x="1443" y="210"/>
                    <a:pt x="1070" y="513"/>
                    <a:pt x="582" y="792"/>
                  </a:cubicBezTo>
                  <a:cubicBezTo>
                    <a:pt x="186" y="1094"/>
                    <a:pt x="0" y="1583"/>
                    <a:pt x="279" y="1955"/>
                  </a:cubicBezTo>
                  <a:cubicBezTo>
                    <a:pt x="420" y="2220"/>
                    <a:pt x="727" y="2391"/>
                    <a:pt x="1027" y="2391"/>
                  </a:cubicBezTo>
                  <a:cubicBezTo>
                    <a:pt x="1174" y="2391"/>
                    <a:pt x="1320" y="2350"/>
                    <a:pt x="1443" y="2258"/>
                  </a:cubicBezTo>
                  <a:cubicBezTo>
                    <a:pt x="1838" y="1955"/>
                    <a:pt x="2327" y="1676"/>
                    <a:pt x="2722" y="1373"/>
                  </a:cubicBezTo>
                  <a:cubicBezTo>
                    <a:pt x="2908" y="1094"/>
                    <a:pt x="3001" y="699"/>
                    <a:pt x="2815" y="420"/>
                  </a:cubicBezTo>
                  <a:cubicBezTo>
                    <a:pt x="2643" y="170"/>
                    <a:pt x="2359" y="0"/>
                    <a:pt x="2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69" name="Google Shape;169;p3"/>
            <p:cNvSpPr/>
            <p:nvPr/>
          </p:nvSpPr>
          <p:spPr>
            <a:xfrm>
              <a:off x="2540075" y="1968275"/>
              <a:ext cx="46550" cy="83725"/>
            </a:xfrm>
            <a:custGeom>
              <a:avLst/>
              <a:gdLst/>
              <a:ahLst/>
              <a:cxnLst/>
              <a:rect l="l" t="t" r="r" b="b"/>
              <a:pathLst>
                <a:path w="1862" h="3349" extrusionOk="0">
                  <a:moveTo>
                    <a:pt x="1096" y="0"/>
                  </a:moveTo>
                  <a:cubicBezTo>
                    <a:pt x="769" y="0"/>
                    <a:pt x="474" y="211"/>
                    <a:pt x="396" y="603"/>
                  </a:cubicBezTo>
                  <a:cubicBezTo>
                    <a:pt x="210" y="1185"/>
                    <a:pt x="117" y="1767"/>
                    <a:pt x="0" y="2465"/>
                  </a:cubicBezTo>
                  <a:cubicBezTo>
                    <a:pt x="0" y="2837"/>
                    <a:pt x="117" y="3232"/>
                    <a:pt x="489" y="3325"/>
                  </a:cubicBezTo>
                  <a:cubicBezTo>
                    <a:pt x="556" y="3341"/>
                    <a:pt x="624" y="3349"/>
                    <a:pt x="689" y="3349"/>
                  </a:cubicBezTo>
                  <a:cubicBezTo>
                    <a:pt x="1010" y="3349"/>
                    <a:pt x="1296" y="3165"/>
                    <a:pt x="1373" y="2837"/>
                  </a:cubicBezTo>
                  <a:cubicBezTo>
                    <a:pt x="1559" y="2162"/>
                    <a:pt x="1745" y="1581"/>
                    <a:pt x="1861" y="999"/>
                  </a:cubicBezTo>
                  <a:cubicBezTo>
                    <a:pt x="1861" y="603"/>
                    <a:pt x="1745" y="138"/>
                    <a:pt x="1280" y="22"/>
                  </a:cubicBezTo>
                  <a:cubicBezTo>
                    <a:pt x="1218" y="7"/>
                    <a:pt x="1157" y="0"/>
                    <a:pt x="1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70" name="Google Shape;170;p3"/>
            <p:cNvSpPr/>
            <p:nvPr/>
          </p:nvSpPr>
          <p:spPr>
            <a:xfrm>
              <a:off x="2652450" y="1932650"/>
              <a:ext cx="91200" cy="63375"/>
            </a:xfrm>
            <a:custGeom>
              <a:avLst/>
              <a:gdLst/>
              <a:ahLst/>
              <a:cxnLst/>
              <a:rect l="l" t="t" r="r" b="b"/>
              <a:pathLst>
                <a:path w="3648" h="2535" extrusionOk="0">
                  <a:moveTo>
                    <a:pt x="2904" y="1"/>
                  </a:moveTo>
                  <a:cubicBezTo>
                    <a:pt x="2802" y="1"/>
                    <a:pt x="2700" y="32"/>
                    <a:pt x="2601" y="98"/>
                  </a:cubicBezTo>
                  <a:cubicBezTo>
                    <a:pt x="1903" y="400"/>
                    <a:pt x="1228" y="772"/>
                    <a:pt x="647" y="1168"/>
                  </a:cubicBezTo>
                  <a:cubicBezTo>
                    <a:pt x="0" y="1579"/>
                    <a:pt x="376" y="2535"/>
                    <a:pt x="1039" y="2535"/>
                  </a:cubicBezTo>
                  <a:cubicBezTo>
                    <a:pt x="1164" y="2535"/>
                    <a:pt x="1298" y="2501"/>
                    <a:pt x="1438" y="2424"/>
                  </a:cubicBezTo>
                  <a:cubicBezTo>
                    <a:pt x="2112" y="2028"/>
                    <a:pt x="2787" y="1656"/>
                    <a:pt x="3369" y="1168"/>
                  </a:cubicBezTo>
                  <a:cubicBezTo>
                    <a:pt x="3648" y="982"/>
                    <a:pt x="3648" y="493"/>
                    <a:pt x="3462" y="284"/>
                  </a:cubicBezTo>
                  <a:cubicBezTo>
                    <a:pt x="3281" y="103"/>
                    <a:pt x="3091" y="1"/>
                    <a:pt x="290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71" name="Google Shape;171;p3"/>
            <p:cNvSpPr/>
            <p:nvPr/>
          </p:nvSpPr>
          <p:spPr>
            <a:xfrm>
              <a:off x="2833775" y="1862025"/>
              <a:ext cx="131750" cy="60875"/>
            </a:xfrm>
            <a:custGeom>
              <a:avLst/>
              <a:gdLst/>
              <a:ahLst/>
              <a:cxnLst/>
              <a:rect l="l" t="t" r="r" b="b"/>
              <a:pathLst>
                <a:path w="5270" h="2435" extrusionOk="0">
                  <a:moveTo>
                    <a:pt x="3847" y="1"/>
                  </a:moveTo>
                  <a:cubicBezTo>
                    <a:pt x="3792" y="1"/>
                    <a:pt x="3735" y="5"/>
                    <a:pt x="3676" y="15"/>
                  </a:cubicBezTo>
                  <a:cubicBezTo>
                    <a:pt x="2606" y="317"/>
                    <a:pt x="1536" y="689"/>
                    <a:pt x="582" y="1178"/>
                  </a:cubicBezTo>
                  <a:cubicBezTo>
                    <a:pt x="1" y="1480"/>
                    <a:pt x="280" y="2434"/>
                    <a:pt x="954" y="2434"/>
                  </a:cubicBezTo>
                  <a:cubicBezTo>
                    <a:pt x="2025" y="2341"/>
                    <a:pt x="3095" y="2155"/>
                    <a:pt x="4165" y="1852"/>
                  </a:cubicBezTo>
                  <a:cubicBezTo>
                    <a:pt x="5269" y="1587"/>
                    <a:pt x="4885" y="1"/>
                    <a:pt x="384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72" name="Google Shape;172;p3"/>
            <p:cNvSpPr/>
            <p:nvPr/>
          </p:nvSpPr>
          <p:spPr>
            <a:xfrm>
              <a:off x="3303700" y="1632075"/>
              <a:ext cx="39000" cy="63400"/>
            </a:xfrm>
            <a:custGeom>
              <a:avLst/>
              <a:gdLst/>
              <a:ahLst/>
              <a:cxnLst/>
              <a:rect l="l" t="t" r="r" b="b"/>
              <a:pathLst>
                <a:path w="1560" h="2536" extrusionOk="0">
                  <a:moveTo>
                    <a:pt x="769" y="0"/>
                  </a:moveTo>
                  <a:cubicBezTo>
                    <a:pt x="396" y="0"/>
                    <a:pt x="187" y="303"/>
                    <a:pt x="94" y="675"/>
                  </a:cubicBezTo>
                  <a:cubicBezTo>
                    <a:pt x="94" y="884"/>
                    <a:pt x="1" y="1163"/>
                    <a:pt x="1" y="1373"/>
                  </a:cubicBezTo>
                  <a:cubicBezTo>
                    <a:pt x="1" y="1559"/>
                    <a:pt x="94" y="1838"/>
                    <a:pt x="94" y="2047"/>
                  </a:cubicBezTo>
                  <a:cubicBezTo>
                    <a:pt x="187" y="2327"/>
                    <a:pt x="582" y="2536"/>
                    <a:pt x="769" y="2536"/>
                  </a:cubicBezTo>
                  <a:cubicBezTo>
                    <a:pt x="1071" y="2536"/>
                    <a:pt x="1443" y="2327"/>
                    <a:pt x="1443" y="2047"/>
                  </a:cubicBezTo>
                  <a:cubicBezTo>
                    <a:pt x="1559" y="1838"/>
                    <a:pt x="1559" y="1559"/>
                    <a:pt x="1559" y="1373"/>
                  </a:cubicBezTo>
                  <a:lnTo>
                    <a:pt x="1559" y="675"/>
                  </a:lnTo>
                  <a:cubicBezTo>
                    <a:pt x="1443" y="396"/>
                    <a:pt x="1257" y="0"/>
                    <a:pt x="7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73" name="Google Shape;173;p3"/>
            <p:cNvSpPr/>
            <p:nvPr/>
          </p:nvSpPr>
          <p:spPr>
            <a:xfrm>
              <a:off x="3322900" y="1424900"/>
              <a:ext cx="58175" cy="131875"/>
            </a:xfrm>
            <a:custGeom>
              <a:avLst/>
              <a:gdLst/>
              <a:ahLst/>
              <a:cxnLst/>
              <a:rect l="l" t="t" r="r" b="b"/>
              <a:pathLst>
                <a:path w="2327" h="5275" extrusionOk="0">
                  <a:moveTo>
                    <a:pt x="1201" y="0"/>
                  </a:moveTo>
                  <a:cubicBezTo>
                    <a:pt x="953" y="0"/>
                    <a:pt x="710" y="109"/>
                    <a:pt x="582" y="354"/>
                  </a:cubicBezTo>
                  <a:cubicBezTo>
                    <a:pt x="1" y="1703"/>
                    <a:pt x="94" y="3146"/>
                    <a:pt x="94" y="4518"/>
                  </a:cubicBezTo>
                  <a:cubicBezTo>
                    <a:pt x="94" y="4997"/>
                    <a:pt x="489" y="5274"/>
                    <a:pt x="872" y="5274"/>
                  </a:cubicBezTo>
                  <a:cubicBezTo>
                    <a:pt x="1178" y="5274"/>
                    <a:pt x="1477" y="5097"/>
                    <a:pt x="1559" y="4704"/>
                  </a:cubicBezTo>
                  <a:cubicBezTo>
                    <a:pt x="1955" y="3355"/>
                    <a:pt x="2327" y="1890"/>
                    <a:pt x="1955" y="540"/>
                  </a:cubicBezTo>
                  <a:cubicBezTo>
                    <a:pt x="1887" y="204"/>
                    <a:pt x="1540" y="0"/>
                    <a:pt x="12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74" name="Google Shape;174;p3"/>
            <p:cNvSpPr/>
            <p:nvPr/>
          </p:nvSpPr>
          <p:spPr>
            <a:xfrm>
              <a:off x="3370950" y="1270275"/>
              <a:ext cx="99850" cy="114875"/>
            </a:xfrm>
            <a:custGeom>
              <a:avLst/>
              <a:gdLst/>
              <a:ahLst/>
              <a:cxnLst/>
              <a:rect l="l" t="t" r="r" b="b"/>
              <a:pathLst>
                <a:path w="3994" h="4595" extrusionOk="0">
                  <a:moveTo>
                    <a:pt x="2843" y="0"/>
                  </a:moveTo>
                  <a:cubicBezTo>
                    <a:pt x="2623" y="0"/>
                    <a:pt x="2405" y="72"/>
                    <a:pt x="2243" y="235"/>
                  </a:cubicBezTo>
                  <a:cubicBezTo>
                    <a:pt x="1289" y="1188"/>
                    <a:pt x="707" y="2352"/>
                    <a:pt x="219" y="3631"/>
                  </a:cubicBezTo>
                  <a:cubicBezTo>
                    <a:pt x="0" y="4186"/>
                    <a:pt x="498" y="4595"/>
                    <a:pt x="976" y="4595"/>
                  </a:cubicBezTo>
                  <a:cubicBezTo>
                    <a:pt x="1159" y="4595"/>
                    <a:pt x="1339" y="4534"/>
                    <a:pt x="1475" y="4399"/>
                  </a:cubicBezTo>
                  <a:cubicBezTo>
                    <a:pt x="2452" y="3422"/>
                    <a:pt x="3220" y="2352"/>
                    <a:pt x="3708" y="1095"/>
                  </a:cubicBezTo>
                  <a:cubicBezTo>
                    <a:pt x="3993" y="475"/>
                    <a:pt x="3409" y="0"/>
                    <a:pt x="28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75" name="Google Shape;175;p3"/>
            <p:cNvSpPr/>
            <p:nvPr/>
          </p:nvSpPr>
          <p:spPr>
            <a:xfrm>
              <a:off x="3475850" y="1219725"/>
              <a:ext cx="123325" cy="56425"/>
            </a:xfrm>
            <a:custGeom>
              <a:avLst/>
              <a:gdLst/>
              <a:ahLst/>
              <a:cxnLst/>
              <a:rect l="l" t="t" r="r" b="b"/>
              <a:pathLst>
                <a:path w="4933" h="2257" extrusionOk="0">
                  <a:moveTo>
                    <a:pt x="2711" y="0"/>
                  </a:moveTo>
                  <a:cubicBezTo>
                    <a:pt x="2298" y="0"/>
                    <a:pt x="1885" y="23"/>
                    <a:pt x="1443" y="23"/>
                  </a:cubicBezTo>
                  <a:cubicBezTo>
                    <a:pt x="1" y="23"/>
                    <a:pt x="1" y="2164"/>
                    <a:pt x="1443" y="2257"/>
                  </a:cubicBezTo>
                  <a:cubicBezTo>
                    <a:pt x="2327" y="2257"/>
                    <a:pt x="3095" y="2257"/>
                    <a:pt x="3979" y="2047"/>
                  </a:cubicBezTo>
                  <a:cubicBezTo>
                    <a:pt x="4933" y="1954"/>
                    <a:pt x="4933" y="302"/>
                    <a:pt x="3979" y="116"/>
                  </a:cubicBezTo>
                  <a:cubicBezTo>
                    <a:pt x="3537" y="23"/>
                    <a:pt x="3124" y="0"/>
                    <a:pt x="27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176" name="Google Shape;176;p3"/>
          <p:cNvGrpSpPr/>
          <p:nvPr/>
        </p:nvGrpSpPr>
        <p:grpSpPr>
          <a:xfrm>
            <a:off x="6184308" y="5810040"/>
            <a:ext cx="3020405" cy="1708587"/>
            <a:chOff x="3260100" y="4040200"/>
            <a:chExt cx="1579600" cy="893550"/>
          </a:xfrm>
        </p:grpSpPr>
        <p:sp>
          <p:nvSpPr>
            <p:cNvPr id="177" name="Google Shape;177;p3"/>
            <p:cNvSpPr/>
            <p:nvPr/>
          </p:nvSpPr>
          <p:spPr>
            <a:xfrm>
              <a:off x="3766650" y="4800800"/>
              <a:ext cx="93575" cy="132950"/>
            </a:xfrm>
            <a:custGeom>
              <a:avLst/>
              <a:gdLst/>
              <a:ahLst/>
              <a:cxnLst/>
              <a:rect l="l" t="t" r="r" b="b"/>
              <a:pathLst>
                <a:path w="3743" h="5318" extrusionOk="0">
                  <a:moveTo>
                    <a:pt x="1308" y="0"/>
                  </a:moveTo>
                  <a:cubicBezTo>
                    <a:pt x="951" y="0"/>
                    <a:pt x="610" y="212"/>
                    <a:pt x="489" y="714"/>
                  </a:cubicBezTo>
                  <a:cubicBezTo>
                    <a:pt x="1" y="2458"/>
                    <a:pt x="1164" y="4785"/>
                    <a:pt x="3002" y="5273"/>
                  </a:cubicBezTo>
                  <a:cubicBezTo>
                    <a:pt x="3059" y="5304"/>
                    <a:pt x="3116" y="5318"/>
                    <a:pt x="3171" y="5318"/>
                  </a:cubicBezTo>
                  <a:cubicBezTo>
                    <a:pt x="3494" y="5318"/>
                    <a:pt x="3743" y="4844"/>
                    <a:pt x="3583" y="4506"/>
                  </a:cubicBezTo>
                  <a:cubicBezTo>
                    <a:pt x="3281" y="4017"/>
                    <a:pt x="2909" y="3436"/>
                    <a:pt x="2699" y="2854"/>
                  </a:cubicBezTo>
                  <a:cubicBezTo>
                    <a:pt x="2513" y="2179"/>
                    <a:pt x="2420" y="1598"/>
                    <a:pt x="2327" y="923"/>
                  </a:cubicBezTo>
                  <a:cubicBezTo>
                    <a:pt x="2274" y="368"/>
                    <a:pt x="1778" y="0"/>
                    <a:pt x="13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78" name="Google Shape;178;p3"/>
            <p:cNvSpPr/>
            <p:nvPr/>
          </p:nvSpPr>
          <p:spPr>
            <a:xfrm>
              <a:off x="3754450" y="4603725"/>
              <a:ext cx="70400" cy="96800"/>
            </a:xfrm>
            <a:custGeom>
              <a:avLst/>
              <a:gdLst/>
              <a:ahLst/>
              <a:cxnLst/>
              <a:rect l="l" t="t" r="r" b="b"/>
              <a:pathLst>
                <a:path w="2816" h="3872" extrusionOk="0">
                  <a:moveTo>
                    <a:pt x="1615" y="1"/>
                  </a:moveTo>
                  <a:cubicBezTo>
                    <a:pt x="1383" y="1"/>
                    <a:pt x="1151" y="86"/>
                    <a:pt x="977" y="268"/>
                  </a:cubicBezTo>
                  <a:cubicBezTo>
                    <a:pt x="186" y="943"/>
                    <a:pt x="0" y="2315"/>
                    <a:pt x="186" y="3362"/>
                  </a:cubicBezTo>
                  <a:cubicBezTo>
                    <a:pt x="320" y="3674"/>
                    <a:pt x="643" y="3872"/>
                    <a:pt x="956" y="3872"/>
                  </a:cubicBezTo>
                  <a:cubicBezTo>
                    <a:pt x="1133" y="3872"/>
                    <a:pt x="1308" y="3808"/>
                    <a:pt x="1443" y="3665"/>
                  </a:cubicBezTo>
                  <a:cubicBezTo>
                    <a:pt x="2234" y="2897"/>
                    <a:pt x="2815" y="1734"/>
                    <a:pt x="2513" y="664"/>
                  </a:cubicBezTo>
                  <a:cubicBezTo>
                    <a:pt x="2396" y="241"/>
                    <a:pt x="2005" y="1"/>
                    <a:pt x="161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79" name="Google Shape;179;p3"/>
            <p:cNvSpPr/>
            <p:nvPr/>
          </p:nvSpPr>
          <p:spPr>
            <a:xfrm>
              <a:off x="3802075" y="4390150"/>
              <a:ext cx="96350" cy="123825"/>
            </a:xfrm>
            <a:custGeom>
              <a:avLst/>
              <a:gdLst/>
              <a:ahLst/>
              <a:cxnLst/>
              <a:rect l="l" t="t" r="r" b="b"/>
              <a:pathLst>
                <a:path w="3854" h="4953" extrusionOk="0">
                  <a:moveTo>
                    <a:pt x="2798" y="1"/>
                  </a:moveTo>
                  <a:cubicBezTo>
                    <a:pt x="2547" y="1"/>
                    <a:pt x="2282" y="116"/>
                    <a:pt x="2073" y="390"/>
                  </a:cubicBezTo>
                  <a:cubicBezTo>
                    <a:pt x="1399" y="1437"/>
                    <a:pt x="817" y="2600"/>
                    <a:pt x="329" y="3879"/>
                  </a:cubicBezTo>
                  <a:cubicBezTo>
                    <a:pt x="0" y="4458"/>
                    <a:pt x="461" y="4953"/>
                    <a:pt x="946" y="4953"/>
                  </a:cubicBezTo>
                  <a:cubicBezTo>
                    <a:pt x="1183" y="4953"/>
                    <a:pt x="1425" y="4836"/>
                    <a:pt x="1585" y="4554"/>
                  </a:cubicBezTo>
                  <a:cubicBezTo>
                    <a:pt x="2260" y="3484"/>
                    <a:pt x="3027" y="2414"/>
                    <a:pt x="3516" y="1250"/>
                  </a:cubicBezTo>
                  <a:cubicBezTo>
                    <a:pt x="3853" y="576"/>
                    <a:pt x="3358" y="1"/>
                    <a:pt x="27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0" name="Google Shape;180;p3"/>
            <p:cNvSpPr/>
            <p:nvPr/>
          </p:nvSpPr>
          <p:spPr>
            <a:xfrm>
              <a:off x="3901125" y="4239675"/>
              <a:ext cx="104300" cy="68425"/>
            </a:xfrm>
            <a:custGeom>
              <a:avLst/>
              <a:gdLst/>
              <a:ahLst/>
              <a:cxnLst/>
              <a:rect l="l" t="t" r="r" b="b"/>
              <a:pathLst>
                <a:path w="4172" h="2737" extrusionOk="0">
                  <a:moveTo>
                    <a:pt x="2917" y="1"/>
                  </a:moveTo>
                  <a:cubicBezTo>
                    <a:pt x="2867" y="1"/>
                    <a:pt x="2816" y="4"/>
                    <a:pt x="2764" y="11"/>
                  </a:cubicBezTo>
                  <a:cubicBezTo>
                    <a:pt x="1880" y="197"/>
                    <a:pt x="1206" y="779"/>
                    <a:pt x="531" y="1360"/>
                  </a:cubicBezTo>
                  <a:cubicBezTo>
                    <a:pt x="0" y="1806"/>
                    <a:pt x="516" y="2737"/>
                    <a:pt x="1123" y="2737"/>
                  </a:cubicBezTo>
                  <a:cubicBezTo>
                    <a:pt x="1181" y="2737"/>
                    <a:pt x="1240" y="2728"/>
                    <a:pt x="1299" y="2710"/>
                  </a:cubicBezTo>
                  <a:cubicBezTo>
                    <a:pt x="2183" y="2431"/>
                    <a:pt x="3043" y="2128"/>
                    <a:pt x="3625" y="1453"/>
                  </a:cubicBezTo>
                  <a:cubicBezTo>
                    <a:pt x="4171" y="820"/>
                    <a:pt x="3691" y="1"/>
                    <a:pt x="291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1" name="Google Shape;181;p3"/>
            <p:cNvSpPr/>
            <p:nvPr/>
          </p:nvSpPr>
          <p:spPr>
            <a:xfrm>
              <a:off x="4085650" y="4070600"/>
              <a:ext cx="128875" cy="112175"/>
            </a:xfrm>
            <a:custGeom>
              <a:avLst/>
              <a:gdLst/>
              <a:ahLst/>
              <a:cxnLst/>
              <a:rect l="l" t="t" r="r" b="b"/>
              <a:pathLst>
                <a:path w="5155" h="4487" extrusionOk="0">
                  <a:moveTo>
                    <a:pt x="3913" y="1"/>
                  </a:moveTo>
                  <a:cubicBezTo>
                    <a:pt x="3751" y="1"/>
                    <a:pt x="3586" y="51"/>
                    <a:pt x="3432" y="167"/>
                  </a:cubicBezTo>
                  <a:cubicBezTo>
                    <a:pt x="2362" y="958"/>
                    <a:pt x="1571" y="1912"/>
                    <a:pt x="618" y="2889"/>
                  </a:cubicBezTo>
                  <a:cubicBezTo>
                    <a:pt x="1" y="3560"/>
                    <a:pt x="643" y="4486"/>
                    <a:pt x="1364" y="4486"/>
                  </a:cubicBezTo>
                  <a:cubicBezTo>
                    <a:pt x="1568" y="4486"/>
                    <a:pt x="1777" y="4412"/>
                    <a:pt x="1967" y="4238"/>
                  </a:cubicBezTo>
                  <a:cubicBezTo>
                    <a:pt x="2944" y="3378"/>
                    <a:pt x="4014" y="2494"/>
                    <a:pt x="4689" y="1423"/>
                  </a:cubicBezTo>
                  <a:cubicBezTo>
                    <a:pt x="5154" y="809"/>
                    <a:pt x="4562" y="1"/>
                    <a:pt x="39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2" name="Google Shape;182;p3"/>
            <p:cNvSpPr/>
            <p:nvPr/>
          </p:nvSpPr>
          <p:spPr>
            <a:xfrm>
              <a:off x="3621250" y="4817475"/>
              <a:ext cx="65925" cy="100450"/>
            </a:xfrm>
            <a:custGeom>
              <a:avLst/>
              <a:gdLst/>
              <a:ahLst/>
              <a:cxnLst/>
              <a:rect l="l" t="t" r="r" b="b"/>
              <a:pathLst>
                <a:path w="2637" h="4018" extrusionOk="0">
                  <a:moveTo>
                    <a:pt x="798" y="1"/>
                  </a:moveTo>
                  <a:cubicBezTo>
                    <a:pt x="438" y="1"/>
                    <a:pt x="1" y="297"/>
                    <a:pt x="1" y="628"/>
                  </a:cubicBezTo>
                  <a:cubicBezTo>
                    <a:pt x="94" y="1210"/>
                    <a:pt x="280" y="1698"/>
                    <a:pt x="489" y="2187"/>
                  </a:cubicBezTo>
                  <a:cubicBezTo>
                    <a:pt x="676" y="2675"/>
                    <a:pt x="955" y="3164"/>
                    <a:pt x="1257" y="3653"/>
                  </a:cubicBezTo>
                  <a:cubicBezTo>
                    <a:pt x="1351" y="3912"/>
                    <a:pt x="1546" y="4017"/>
                    <a:pt x="1756" y="4017"/>
                  </a:cubicBezTo>
                  <a:cubicBezTo>
                    <a:pt x="2168" y="4017"/>
                    <a:pt x="2637" y="3611"/>
                    <a:pt x="2513" y="3164"/>
                  </a:cubicBezTo>
                  <a:cubicBezTo>
                    <a:pt x="2327" y="2582"/>
                    <a:pt x="2234" y="2094"/>
                    <a:pt x="2025" y="1605"/>
                  </a:cubicBezTo>
                  <a:cubicBezTo>
                    <a:pt x="1839" y="1024"/>
                    <a:pt x="1536" y="628"/>
                    <a:pt x="1164" y="163"/>
                  </a:cubicBezTo>
                  <a:cubicBezTo>
                    <a:pt x="1077" y="49"/>
                    <a:pt x="944" y="1"/>
                    <a:pt x="7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3" name="Google Shape;183;p3"/>
            <p:cNvSpPr/>
            <p:nvPr/>
          </p:nvSpPr>
          <p:spPr>
            <a:xfrm>
              <a:off x="3611375" y="4619725"/>
              <a:ext cx="48300" cy="83400"/>
            </a:xfrm>
            <a:custGeom>
              <a:avLst/>
              <a:gdLst/>
              <a:ahLst/>
              <a:cxnLst/>
              <a:rect l="l" t="t" r="r" b="b"/>
              <a:pathLst>
                <a:path w="1932" h="3336" extrusionOk="0">
                  <a:moveTo>
                    <a:pt x="1159" y="0"/>
                  </a:moveTo>
                  <a:cubicBezTo>
                    <a:pt x="852" y="0"/>
                    <a:pt x="566" y="184"/>
                    <a:pt x="489" y="512"/>
                  </a:cubicBezTo>
                  <a:cubicBezTo>
                    <a:pt x="303" y="1094"/>
                    <a:pt x="187" y="1768"/>
                    <a:pt x="93" y="2350"/>
                  </a:cubicBezTo>
                  <a:cubicBezTo>
                    <a:pt x="0" y="2722"/>
                    <a:pt x="187" y="3211"/>
                    <a:pt x="582" y="3304"/>
                  </a:cubicBezTo>
                  <a:cubicBezTo>
                    <a:pt x="654" y="3325"/>
                    <a:pt x="728" y="3335"/>
                    <a:pt x="803" y="3335"/>
                  </a:cubicBezTo>
                  <a:cubicBezTo>
                    <a:pt x="1141" y="3335"/>
                    <a:pt x="1483" y="3122"/>
                    <a:pt x="1559" y="2722"/>
                  </a:cubicBezTo>
                  <a:cubicBezTo>
                    <a:pt x="1652" y="2141"/>
                    <a:pt x="1838" y="1559"/>
                    <a:pt x="1931" y="884"/>
                  </a:cubicBezTo>
                  <a:cubicBezTo>
                    <a:pt x="1931" y="512"/>
                    <a:pt x="1838" y="117"/>
                    <a:pt x="1350" y="24"/>
                  </a:cubicBezTo>
                  <a:cubicBezTo>
                    <a:pt x="1286" y="8"/>
                    <a:pt x="1222" y="0"/>
                    <a:pt x="11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4" name="Google Shape;184;p3"/>
            <p:cNvSpPr/>
            <p:nvPr/>
          </p:nvSpPr>
          <p:spPr>
            <a:xfrm>
              <a:off x="3662550" y="4400075"/>
              <a:ext cx="65175" cy="78025"/>
            </a:xfrm>
            <a:custGeom>
              <a:avLst/>
              <a:gdLst/>
              <a:ahLst/>
              <a:cxnLst/>
              <a:rect l="l" t="t" r="r" b="b"/>
              <a:pathLst>
                <a:path w="2607" h="3121" extrusionOk="0">
                  <a:moveTo>
                    <a:pt x="1679" y="1"/>
                  </a:moveTo>
                  <a:cubicBezTo>
                    <a:pt x="1386" y="1"/>
                    <a:pt x="1104" y="165"/>
                    <a:pt x="954" y="365"/>
                  </a:cubicBezTo>
                  <a:cubicBezTo>
                    <a:pt x="768" y="667"/>
                    <a:pt x="582" y="853"/>
                    <a:pt x="466" y="1156"/>
                  </a:cubicBezTo>
                  <a:cubicBezTo>
                    <a:pt x="280" y="1435"/>
                    <a:pt x="280" y="1831"/>
                    <a:pt x="94" y="2110"/>
                  </a:cubicBezTo>
                  <a:cubicBezTo>
                    <a:pt x="1" y="2505"/>
                    <a:pt x="280" y="2901"/>
                    <a:pt x="582" y="3087"/>
                  </a:cubicBezTo>
                  <a:cubicBezTo>
                    <a:pt x="669" y="3108"/>
                    <a:pt x="757" y="3120"/>
                    <a:pt x="844" y="3120"/>
                  </a:cubicBezTo>
                  <a:cubicBezTo>
                    <a:pt x="1132" y="3120"/>
                    <a:pt x="1415" y="2995"/>
                    <a:pt x="1629" y="2691"/>
                  </a:cubicBezTo>
                  <a:cubicBezTo>
                    <a:pt x="1838" y="2505"/>
                    <a:pt x="2025" y="2203"/>
                    <a:pt x="2118" y="2017"/>
                  </a:cubicBezTo>
                  <a:cubicBezTo>
                    <a:pt x="2211" y="1737"/>
                    <a:pt x="2420" y="1342"/>
                    <a:pt x="2513" y="1040"/>
                  </a:cubicBezTo>
                  <a:cubicBezTo>
                    <a:pt x="2606" y="667"/>
                    <a:pt x="2327" y="179"/>
                    <a:pt x="2025" y="86"/>
                  </a:cubicBezTo>
                  <a:cubicBezTo>
                    <a:pt x="1912" y="26"/>
                    <a:pt x="1795" y="1"/>
                    <a:pt x="167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5" name="Google Shape;185;p3"/>
            <p:cNvSpPr/>
            <p:nvPr/>
          </p:nvSpPr>
          <p:spPr>
            <a:xfrm>
              <a:off x="3759100" y="4243100"/>
              <a:ext cx="107025" cy="69800"/>
            </a:xfrm>
            <a:custGeom>
              <a:avLst/>
              <a:gdLst/>
              <a:ahLst/>
              <a:cxnLst/>
              <a:rect l="l" t="t" r="r" b="b"/>
              <a:pathLst>
                <a:path w="4281" h="2792" extrusionOk="0">
                  <a:moveTo>
                    <a:pt x="2603" y="0"/>
                  </a:moveTo>
                  <a:cubicBezTo>
                    <a:pt x="2025" y="0"/>
                    <a:pt x="1501" y="221"/>
                    <a:pt x="978" y="456"/>
                  </a:cubicBezTo>
                  <a:cubicBezTo>
                    <a:pt x="396" y="642"/>
                    <a:pt x="0" y="1130"/>
                    <a:pt x="93" y="1712"/>
                  </a:cubicBezTo>
                  <a:cubicBezTo>
                    <a:pt x="201" y="2252"/>
                    <a:pt x="610" y="2792"/>
                    <a:pt x="1134" y="2792"/>
                  </a:cubicBezTo>
                  <a:cubicBezTo>
                    <a:pt x="1174" y="2792"/>
                    <a:pt x="1215" y="2789"/>
                    <a:pt x="1257" y="2782"/>
                  </a:cubicBezTo>
                  <a:cubicBezTo>
                    <a:pt x="2141" y="2666"/>
                    <a:pt x="2908" y="2666"/>
                    <a:pt x="3583" y="2084"/>
                  </a:cubicBezTo>
                  <a:cubicBezTo>
                    <a:pt x="4281" y="1503"/>
                    <a:pt x="3979" y="246"/>
                    <a:pt x="3118" y="60"/>
                  </a:cubicBezTo>
                  <a:cubicBezTo>
                    <a:pt x="2941" y="19"/>
                    <a:pt x="2770" y="0"/>
                    <a:pt x="260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6" name="Google Shape;186;p3"/>
            <p:cNvSpPr/>
            <p:nvPr/>
          </p:nvSpPr>
          <p:spPr>
            <a:xfrm>
              <a:off x="3926600" y="4103425"/>
              <a:ext cx="79700" cy="56250"/>
            </a:xfrm>
            <a:custGeom>
              <a:avLst/>
              <a:gdLst/>
              <a:ahLst/>
              <a:cxnLst/>
              <a:rect l="l" t="t" r="r" b="b"/>
              <a:pathLst>
                <a:path w="3188" h="2250" extrusionOk="0">
                  <a:moveTo>
                    <a:pt x="2375" y="0"/>
                  </a:moveTo>
                  <a:cubicBezTo>
                    <a:pt x="2328" y="0"/>
                    <a:pt x="2281" y="6"/>
                    <a:pt x="2234" y="17"/>
                  </a:cubicBezTo>
                  <a:cubicBezTo>
                    <a:pt x="1652" y="320"/>
                    <a:pt x="1071" y="506"/>
                    <a:pt x="582" y="808"/>
                  </a:cubicBezTo>
                  <a:cubicBezTo>
                    <a:pt x="187" y="994"/>
                    <a:pt x="0" y="1576"/>
                    <a:pt x="280" y="1855"/>
                  </a:cubicBezTo>
                  <a:cubicBezTo>
                    <a:pt x="420" y="2121"/>
                    <a:pt x="676" y="2250"/>
                    <a:pt x="949" y="2250"/>
                  </a:cubicBezTo>
                  <a:cubicBezTo>
                    <a:pt x="1082" y="2250"/>
                    <a:pt x="1220" y="2219"/>
                    <a:pt x="1350" y="2158"/>
                  </a:cubicBezTo>
                  <a:cubicBezTo>
                    <a:pt x="1838" y="1972"/>
                    <a:pt x="2327" y="1669"/>
                    <a:pt x="2815" y="1390"/>
                  </a:cubicBezTo>
                  <a:cubicBezTo>
                    <a:pt x="3095" y="1181"/>
                    <a:pt x="3188" y="808"/>
                    <a:pt x="3095" y="506"/>
                  </a:cubicBezTo>
                  <a:cubicBezTo>
                    <a:pt x="3013" y="262"/>
                    <a:pt x="2701" y="0"/>
                    <a:pt x="23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7" name="Google Shape;187;p3"/>
            <p:cNvSpPr/>
            <p:nvPr/>
          </p:nvSpPr>
          <p:spPr>
            <a:xfrm>
              <a:off x="4113825" y="4232175"/>
              <a:ext cx="122400" cy="80075"/>
            </a:xfrm>
            <a:custGeom>
              <a:avLst/>
              <a:gdLst/>
              <a:ahLst/>
              <a:cxnLst/>
              <a:rect l="l" t="t" r="r" b="b"/>
              <a:pathLst>
                <a:path w="4896" h="3203" extrusionOk="0">
                  <a:moveTo>
                    <a:pt x="4030" y="1"/>
                  </a:moveTo>
                  <a:cubicBezTo>
                    <a:pt x="3999" y="1"/>
                    <a:pt x="3967" y="3"/>
                    <a:pt x="3934" y="9"/>
                  </a:cubicBezTo>
                  <a:cubicBezTo>
                    <a:pt x="2678" y="9"/>
                    <a:pt x="1817" y="893"/>
                    <a:pt x="840" y="1567"/>
                  </a:cubicBezTo>
                  <a:cubicBezTo>
                    <a:pt x="0" y="2067"/>
                    <a:pt x="466" y="3202"/>
                    <a:pt x="1292" y="3202"/>
                  </a:cubicBezTo>
                  <a:cubicBezTo>
                    <a:pt x="1428" y="3202"/>
                    <a:pt x="1573" y="3172"/>
                    <a:pt x="1724" y="3103"/>
                  </a:cubicBezTo>
                  <a:cubicBezTo>
                    <a:pt x="2771" y="2521"/>
                    <a:pt x="3934" y="2242"/>
                    <a:pt x="4632" y="1172"/>
                  </a:cubicBezTo>
                  <a:cubicBezTo>
                    <a:pt x="4895" y="711"/>
                    <a:pt x="4558" y="1"/>
                    <a:pt x="40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8" name="Google Shape;188;p3"/>
            <p:cNvSpPr/>
            <p:nvPr/>
          </p:nvSpPr>
          <p:spPr>
            <a:xfrm>
              <a:off x="4240275" y="4265700"/>
              <a:ext cx="100450" cy="71525"/>
            </a:xfrm>
            <a:custGeom>
              <a:avLst/>
              <a:gdLst/>
              <a:ahLst/>
              <a:cxnLst/>
              <a:rect l="l" t="t" r="r" b="b"/>
              <a:pathLst>
                <a:path w="4018" h="2861" extrusionOk="0">
                  <a:moveTo>
                    <a:pt x="2912" y="0"/>
                  </a:moveTo>
                  <a:cubicBezTo>
                    <a:pt x="2861" y="0"/>
                    <a:pt x="2810" y="5"/>
                    <a:pt x="2761" y="17"/>
                  </a:cubicBezTo>
                  <a:cubicBezTo>
                    <a:pt x="2272" y="226"/>
                    <a:pt x="1900" y="412"/>
                    <a:pt x="1505" y="715"/>
                  </a:cubicBezTo>
                  <a:cubicBezTo>
                    <a:pt x="1109" y="901"/>
                    <a:pt x="830" y="1180"/>
                    <a:pt x="528" y="1483"/>
                  </a:cubicBezTo>
                  <a:cubicBezTo>
                    <a:pt x="1" y="2009"/>
                    <a:pt x="429" y="2861"/>
                    <a:pt x="1102" y="2861"/>
                  </a:cubicBezTo>
                  <a:cubicBezTo>
                    <a:pt x="1172" y="2861"/>
                    <a:pt x="1244" y="2852"/>
                    <a:pt x="1319" y="2832"/>
                  </a:cubicBezTo>
                  <a:cubicBezTo>
                    <a:pt x="2086" y="2646"/>
                    <a:pt x="2761" y="2343"/>
                    <a:pt x="3436" y="1762"/>
                  </a:cubicBezTo>
                  <a:cubicBezTo>
                    <a:pt x="3831" y="1483"/>
                    <a:pt x="4017" y="1087"/>
                    <a:pt x="3831" y="599"/>
                  </a:cubicBezTo>
                  <a:cubicBezTo>
                    <a:pt x="3668" y="273"/>
                    <a:pt x="3273" y="0"/>
                    <a:pt x="291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89" name="Google Shape;189;p3"/>
            <p:cNvSpPr/>
            <p:nvPr/>
          </p:nvSpPr>
          <p:spPr>
            <a:xfrm>
              <a:off x="4411075" y="4215100"/>
              <a:ext cx="123900" cy="81800"/>
            </a:xfrm>
            <a:custGeom>
              <a:avLst/>
              <a:gdLst/>
              <a:ahLst/>
              <a:cxnLst/>
              <a:rect l="l" t="t" r="r" b="b"/>
              <a:pathLst>
                <a:path w="4956" h="3272" extrusionOk="0">
                  <a:moveTo>
                    <a:pt x="2936" y="0"/>
                  </a:moveTo>
                  <a:cubicBezTo>
                    <a:pt x="2391" y="0"/>
                    <a:pt x="1855" y="173"/>
                    <a:pt x="1350" y="506"/>
                  </a:cubicBezTo>
                  <a:cubicBezTo>
                    <a:pt x="675" y="994"/>
                    <a:pt x="0" y="1855"/>
                    <a:pt x="0" y="2623"/>
                  </a:cubicBezTo>
                  <a:cubicBezTo>
                    <a:pt x="0" y="3004"/>
                    <a:pt x="354" y="3272"/>
                    <a:pt x="698" y="3272"/>
                  </a:cubicBezTo>
                  <a:cubicBezTo>
                    <a:pt x="794" y="3272"/>
                    <a:pt x="890" y="3250"/>
                    <a:pt x="977" y="3204"/>
                  </a:cubicBezTo>
                  <a:cubicBezTo>
                    <a:pt x="1350" y="2925"/>
                    <a:pt x="1745" y="2623"/>
                    <a:pt x="2327" y="2436"/>
                  </a:cubicBezTo>
                  <a:cubicBezTo>
                    <a:pt x="2815" y="2343"/>
                    <a:pt x="3397" y="2250"/>
                    <a:pt x="3885" y="2157"/>
                  </a:cubicBezTo>
                  <a:cubicBezTo>
                    <a:pt x="4653" y="1948"/>
                    <a:pt x="4955" y="692"/>
                    <a:pt x="4164" y="296"/>
                  </a:cubicBezTo>
                  <a:cubicBezTo>
                    <a:pt x="3756" y="97"/>
                    <a:pt x="3343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0" name="Google Shape;190;p3"/>
            <p:cNvSpPr/>
            <p:nvPr/>
          </p:nvSpPr>
          <p:spPr>
            <a:xfrm>
              <a:off x="4265650" y="4146900"/>
              <a:ext cx="167550" cy="88600"/>
            </a:xfrm>
            <a:custGeom>
              <a:avLst/>
              <a:gdLst/>
              <a:ahLst/>
              <a:cxnLst/>
              <a:rect l="l" t="t" r="r" b="b"/>
              <a:pathLst>
                <a:path w="6702" h="3544" extrusionOk="0">
                  <a:moveTo>
                    <a:pt x="5321" y="1"/>
                  </a:moveTo>
                  <a:cubicBezTo>
                    <a:pt x="5232" y="1"/>
                    <a:pt x="5141" y="9"/>
                    <a:pt x="5050" y="23"/>
                  </a:cubicBezTo>
                  <a:cubicBezTo>
                    <a:pt x="3677" y="233"/>
                    <a:pt x="2514" y="814"/>
                    <a:pt x="1257" y="1279"/>
                  </a:cubicBezTo>
                  <a:cubicBezTo>
                    <a:pt x="0" y="1735"/>
                    <a:pt x="339" y="3543"/>
                    <a:pt x="1633" y="3543"/>
                  </a:cubicBezTo>
                  <a:cubicBezTo>
                    <a:pt x="1727" y="3543"/>
                    <a:pt x="1827" y="3533"/>
                    <a:pt x="1932" y="3513"/>
                  </a:cubicBezTo>
                  <a:cubicBezTo>
                    <a:pt x="3305" y="3234"/>
                    <a:pt x="4654" y="2931"/>
                    <a:pt x="6003" y="2350"/>
                  </a:cubicBezTo>
                  <a:cubicBezTo>
                    <a:pt x="6585" y="2070"/>
                    <a:pt x="6701" y="1279"/>
                    <a:pt x="6492" y="814"/>
                  </a:cubicBezTo>
                  <a:cubicBezTo>
                    <a:pt x="6256" y="225"/>
                    <a:pt x="5806" y="1"/>
                    <a:pt x="532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1" name="Google Shape;191;p3"/>
            <p:cNvSpPr/>
            <p:nvPr/>
          </p:nvSpPr>
          <p:spPr>
            <a:xfrm>
              <a:off x="4264225" y="4040200"/>
              <a:ext cx="142200" cy="63775"/>
            </a:xfrm>
            <a:custGeom>
              <a:avLst/>
              <a:gdLst/>
              <a:ahLst/>
              <a:cxnLst/>
              <a:rect l="l" t="t" r="r" b="b"/>
              <a:pathLst>
                <a:path w="5688" h="2551" extrusionOk="0">
                  <a:moveTo>
                    <a:pt x="4304" y="1"/>
                  </a:moveTo>
                  <a:cubicBezTo>
                    <a:pt x="4219" y="1"/>
                    <a:pt x="4130" y="11"/>
                    <a:pt x="4036" y="34"/>
                  </a:cubicBezTo>
                  <a:cubicBezTo>
                    <a:pt x="2966" y="220"/>
                    <a:pt x="1989" y="522"/>
                    <a:pt x="1035" y="895"/>
                  </a:cubicBezTo>
                  <a:cubicBezTo>
                    <a:pt x="1" y="1277"/>
                    <a:pt x="423" y="2551"/>
                    <a:pt x="1419" y="2551"/>
                  </a:cubicBezTo>
                  <a:cubicBezTo>
                    <a:pt x="1454" y="2551"/>
                    <a:pt x="1488" y="2549"/>
                    <a:pt x="1524" y="2546"/>
                  </a:cubicBezTo>
                  <a:cubicBezTo>
                    <a:pt x="2478" y="2360"/>
                    <a:pt x="3548" y="2267"/>
                    <a:pt x="4525" y="1965"/>
                  </a:cubicBezTo>
                  <a:cubicBezTo>
                    <a:pt x="5687" y="1620"/>
                    <a:pt x="5356" y="1"/>
                    <a:pt x="430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2" name="Google Shape;192;p3"/>
            <p:cNvSpPr/>
            <p:nvPr/>
          </p:nvSpPr>
          <p:spPr>
            <a:xfrm>
              <a:off x="4540400" y="4262875"/>
              <a:ext cx="125425" cy="56875"/>
            </a:xfrm>
            <a:custGeom>
              <a:avLst/>
              <a:gdLst/>
              <a:ahLst/>
              <a:cxnLst/>
              <a:rect l="l" t="t" r="r" b="b"/>
              <a:pathLst>
                <a:path w="5017" h="2275" extrusionOk="0">
                  <a:moveTo>
                    <a:pt x="3788" y="1"/>
                  </a:moveTo>
                  <a:cubicBezTo>
                    <a:pt x="2825" y="1"/>
                    <a:pt x="1772" y="470"/>
                    <a:pt x="946" y="712"/>
                  </a:cubicBezTo>
                  <a:cubicBezTo>
                    <a:pt x="1" y="1004"/>
                    <a:pt x="339" y="2275"/>
                    <a:pt x="1225" y="2275"/>
                  </a:cubicBezTo>
                  <a:cubicBezTo>
                    <a:pt x="1255" y="2275"/>
                    <a:pt x="1286" y="2273"/>
                    <a:pt x="1318" y="2270"/>
                  </a:cubicBezTo>
                  <a:cubicBezTo>
                    <a:pt x="2388" y="1991"/>
                    <a:pt x="3737" y="1991"/>
                    <a:pt x="4621" y="1200"/>
                  </a:cubicBezTo>
                  <a:cubicBezTo>
                    <a:pt x="5017" y="921"/>
                    <a:pt x="4714" y="130"/>
                    <a:pt x="4226" y="37"/>
                  </a:cubicBezTo>
                  <a:cubicBezTo>
                    <a:pt x="4083" y="12"/>
                    <a:pt x="3936" y="1"/>
                    <a:pt x="37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3" name="Google Shape;193;p3"/>
            <p:cNvSpPr/>
            <p:nvPr/>
          </p:nvSpPr>
          <p:spPr>
            <a:xfrm>
              <a:off x="4529725" y="4165475"/>
              <a:ext cx="128550" cy="52400"/>
            </a:xfrm>
            <a:custGeom>
              <a:avLst/>
              <a:gdLst/>
              <a:ahLst/>
              <a:cxnLst/>
              <a:rect l="l" t="t" r="r" b="b"/>
              <a:pathLst>
                <a:path w="5142" h="2096" extrusionOk="0">
                  <a:moveTo>
                    <a:pt x="3498" y="0"/>
                  </a:moveTo>
                  <a:cubicBezTo>
                    <a:pt x="2599" y="0"/>
                    <a:pt x="1768" y="209"/>
                    <a:pt x="884" y="350"/>
                  </a:cubicBezTo>
                  <a:cubicBezTo>
                    <a:pt x="0" y="536"/>
                    <a:pt x="209" y="2095"/>
                    <a:pt x="1163" y="2095"/>
                  </a:cubicBezTo>
                  <a:cubicBezTo>
                    <a:pt x="2326" y="2002"/>
                    <a:pt x="3397" y="2002"/>
                    <a:pt x="4560" y="1514"/>
                  </a:cubicBezTo>
                  <a:cubicBezTo>
                    <a:pt x="5141" y="1234"/>
                    <a:pt x="4955" y="164"/>
                    <a:pt x="4374" y="71"/>
                  </a:cubicBezTo>
                  <a:cubicBezTo>
                    <a:pt x="4072" y="21"/>
                    <a:pt x="3782" y="0"/>
                    <a:pt x="349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4" name="Google Shape;194;p3"/>
            <p:cNvSpPr/>
            <p:nvPr/>
          </p:nvSpPr>
          <p:spPr>
            <a:xfrm>
              <a:off x="4502250" y="4064000"/>
              <a:ext cx="105425" cy="54925"/>
            </a:xfrm>
            <a:custGeom>
              <a:avLst/>
              <a:gdLst/>
              <a:ahLst/>
              <a:cxnLst/>
              <a:rect l="l" t="t" r="r" b="b"/>
              <a:pathLst>
                <a:path w="4217" h="2197" extrusionOk="0">
                  <a:moveTo>
                    <a:pt x="3071" y="0"/>
                  </a:moveTo>
                  <a:cubicBezTo>
                    <a:pt x="2312" y="0"/>
                    <a:pt x="1605" y="300"/>
                    <a:pt x="913" y="524"/>
                  </a:cubicBezTo>
                  <a:cubicBezTo>
                    <a:pt x="0" y="894"/>
                    <a:pt x="285" y="2196"/>
                    <a:pt x="1198" y="2196"/>
                  </a:cubicBezTo>
                  <a:cubicBezTo>
                    <a:pt x="1263" y="2196"/>
                    <a:pt x="1331" y="2190"/>
                    <a:pt x="1401" y="2176"/>
                  </a:cubicBezTo>
                  <a:cubicBezTo>
                    <a:pt x="2262" y="1990"/>
                    <a:pt x="3239" y="1804"/>
                    <a:pt x="3914" y="1106"/>
                  </a:cubicBezTo>
                  <a:cubicBezTo>
                    <a:pt x="4216" y="827"/>
                    <a:pt x="4100" y="152"/>
                    <a:pt x="3635" y="59"/>
                  </a:cubicBezTo>
                  <a:cubicBezTo>
                    <a:pt x="3443" y="18"/>
                    <a:pt x="3255" y="0"/>
                    <a:pt x="307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5" name="Google Shape;195;p3"/>
            <p:cNvSpPr/>
            <p:nvPr/>
          </p:nvSpPr>
          <p:spPr>
            <a:xfrm>
              <a:off x="4721050" y="4273550"/>
              <a:ext cx="118650" cy="58300"/>
            </a:xfrm>
            <a:custGeom>
              <a:avLst/>
              <a:gdLst/>
              <a:ahLst/>
              <a:cxnLst/>
              <a:rect l="l" t="t" r="r" b="b"/>
              <a:pathLst>
                <a:path w="4746" h="2332" extrusionOk="0">
                  <a:moveTo>
                    <a:pt x="3696" y="1"/>
                  </a:moveTo>
                  <a:cubicBezTo>
                    <a:pt x="3667" y="1"/>
                    <a:pt x="3637" y="2"/>
                    <a:pt x="3607" y="5"/>
                  </a:cubicBezTo>
                  <a:cubicBezTo>
                    <a:pt x="2537" y="5"/>
                    <a:pt x="1560" y="494"/>
                    <a:pt x="582" y="866"/>
                  </a:cubicBezTo>
                  <a:cubicBezTo>
                    <a:pt x="1" y="1262"/>
                    <a:pt x="303" y="2332"/>
                    <a:pt x="978" y="2332"/>
                  </a:cubicBezTo>
                  <a:cubicBezTo>
                    <a:pt x="2048" y="2239"/>
                    <a:pt x="3118" y="2029"/>
                    <a:pt x="4072" y="1564"/>
                  </a:cubicBezTo>
                  <a:cubicBezTo>
                    <a:pt x="4745" y="1183"/>
                    <a:pt x="4488" y="1"/>
                    <a:pt x="369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6" name="Google Shape;196;p3"/>
            <p:cNvSpPr/>
            <p:nvPr/>
          </p:nvSpPr>
          <p:spPr>
            <a:xfrm>
              <a:off x="4701875" y="4137725"/>
              <a:ext cx="97150" cy="58875"/>
            </a:xfrm>
            <a:custGeom>
              <a:avLst/>
              <a:gdLst/>
              <a:ahLst/>
              <a:cxnLst/>
              <a:rect l="l" t="t" r="r" b="b"/>
              <a:pathLst>
                <a:path w="3886" h="2355" extrusionOk="0">
                  <a:moveTo>
                    <a:pt x="3055" y="1"/>
                  </a:moveTo>
                  <a:cubicBezTo>
                    <a:pt x="3007" y="1"/>
                    <a:pt x="2958" y="6"/>
                    <a:pt x="2908" y="18"/>
                  </a:cubicBezTo>
                  <a:cubicBezTo>
                    <a:pt x="2140" y="111"/>
                    <a:pt x="1466" y="204"/>
                    <a:pt x="768" y="390"/>
                  </a:cubicBezTo>
                  <a:cubicBezTo>
                    <a:pt x="303" y="483"/>
                    <a:pt x="0" y="972"/>
                    <a:pt x="0" y="1460"/>
                  </a:cubicBezTo>
                  <a:cubicBezTo>
                    <a:pt x="86" y="1827"/>
                    <a:pt x="433" y="2354"/>
                    <a:pt x="873" y="2354"/>
                  </a:cubicBezTo>
                  <a:cubicBezTo>
                    <a:pt x="907" y="2354"/>
                    <a:pt x="942" y="2351"/>
                    <a:pt x="977" y="2344"/>
                  </a:cubicBezTo>
                  <a:cubicBezTo>
                    <a:pt x="1349" y="2228"/>
                    <a:pt x="1745" y="2228"/>
                    <a:pt x="2140" y="2135"/>
                  </a:cubicBezTo>
                  <a:cubicBezTo>
                    <a:pt x="2513" y="2135"/>
                    <a:pt x="2815" y="1949"/>
                    <a:pt x="3094" y="1856"/>
                  </a:cubicBezTo>
                  <a:cubicBezTo>
                    <a:pt x="3583" y="1763"/>
                    <a:pt x="3885" y="1274"/>
                    <a:pt x="3885" y="786"/>
                  </a:cubicBezTo>
                  <a:cubicBezTo>
                    <a:pt x="3802" y="431"/>
                    <a:pt x="3474" y="1"/>
                    <a:pt x="305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7" name="Google Shape;197;p3"/>
            <p:cNvSpPr/>
            <p:nvPr/>
          </p:nvSpPr>
          <p:spPr>
            <a:xfrm>
              <a:off x="3260100" y="4818400"/>
              <a:ext cx="59450" cy="107575"/>
            </a:xfrm>
            <a:custGeom>
              <a:avLst/>
              <a:gdLst/>
              <a:ahLst/>
              <a:cxnLst/>
              <a:rect l="l" t="t" r="r" b="b"/>
              <a:pathLst>
                <a:path w="2378" h="4303" extrusionOk="0">
                  <a:moveTo>
                    <a:pt x="1319" y="1"/>
                  </a:moveTo>
                  <a:cubicBezTo>
                    <a:pt x="894" y="1"/>
                    <a:pt x="479" y="228"/>
                    <a:pt x="396" y="708"/>
                  </a:cubicBezTo>
                  <a:cubicBezTo>
                    <a:pt x="186" y="1661"/>
                    <a:pt x="0" y="2825"/>
                    <a:pt x="186" y="3802"/>
                  </a:cubicBezTo>
                  <a:cubicBezTo>
                    <a:pt x="304" y="4130"/>
                    <a:pt x="630" y="4303"/>
                    <a:pt x="946" y="4303"/>
                  </a:cubicBezTo>
                  <a:cubicBezTo>
                    <a:pt x="1190" y="4303"/>
                    <a:pt x="1427" y="4200"/>
                    <a:pt x="1559" y="3988"/>
                  </a:cubicBezTo>
                  <a:cubicBezTo>
                    <a:pt x="2024" y="3034"/>
                    <a:pt x="2233" y="1964"/>
                    <a:pt x="2326" y="987"/>
                  </a:cubicBezTo>
                  <a:cubicBezTo>
                    <a:pt x="2378" y="345"/>
                    <a:pt x="1841" y="1"/>
                    <a:pt x="13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8" name="Google Shape;198;p3"/>
            <p:cNvSpPr/>
            <p:nvPr/>
          </p:nvSpPr>
          <p:spPr>
            <a:xfrm>
              <a:off x="3335875" y="4631900"/>
              <a:ext cx="79975" cy="109300"/>
            </a:xfrm>
            <a:custGeom>
              <a:avLst/>
              <a:gdLst/>
              <a:ahLst/>
              <a:cxnLst/>
              <a:rect l="l" t="t" r="r" b="b"/>
              <a:pathLst>
                <a:path w="3199" h="4372" extrusionOk="0">
                  <a:moveTo>
                    <a:pt x="2471" y="0"/>
                  </a:moveTo>
                  <a:cubicBezTo>
                    <a:pt x="2261" y="0"/>
                    <a:pt x="2043" y="95"/>
                    <a:pt x="1901" y="304"/>
                  </a:cubicBezTo>
                  <a:cubicBezTo>
                    <a:pt x="1226" y="1188"/>
                    <a:pt x="738" y="2142"/>
                    <a:pt x="272" y="3212"/>
                  </a:cubicBezTo>
                  <a:cubicBezTo>
                    <a:pt x="1" y="3820"/>
                    <a:pt x="552" y="4372"/>
                    <a:pt x="1052" y="4372"/>
                  </a:cubicBezTo>
                  <a:cubicBezTo>
                    <a:pt x="1281" y="4372"/>
                    <a:pt x="1498" y="4257"/>
                    <a:pt x="1622" y="3980"/>
                  </a:cubicBezTo>
                  <a:cubicBezTo>
                    <a:pt x="2203" y="2933"/>
                    <a:pt x="2785" y="1863"/>
                    <a:pt x="3064" y="793"/>
                  </a:cubicBezTo>
                  <a:cubicBezTo>
                    <a:pt x="3198" y="301"/>
                    <a:pt x="2846" y="0"/>
                    <a:pt x="247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199" name="Google Shape;199;p3"/>
            <p:cNvSpPr/>
            <p:nvPr/>
          </p:nvSpPr>
          <p:spPr>
            <a:xfrm>
              <a:off x="3420025" y="4806200"/>
              <a:ext cx="50625" cy="64225"/>
            </a:xfrm>
            <a:custGeom>
              <a:avLst/>
              <a:gdLst/>
              <a:ahLst/>
              <a:cxnLst/>
              <a:rect l="l" t="t" r="r" b="b"/>
              <a:pathLst>
                <a:path w="2025" h="2569" extrusionOk="0">
                  <a:moveTo>
                    <a:pt x="1241" y="0"/>
                  </a:moveTo>
                  <a:cubicBezTo>
                    <a:pt x="961" y="0"/>
                    <a:pt x="733" y="195"/>
                    <a:pt x="582" y="498"/>
                  </a:cubicBezTo>
                  <a:cubicBezTo>
                    <a:pt x="489" y="893"/>
                    <a:pt x="280" y="1289"/>
                    <a:pt x="187" y="1661"/>
                  </a:cubicBezTo>
                  <a:cubicBezTo>
                    <a:pt x="1" y="1963"/>
                    <a:pt x="280" y="2452"/>
                    <a:pt x="675" y="2545"/>
                  </a:cubicBezTo>
                  <a:cubicBezTo>
                    <a:pt x="743" y="2561"/>
                    <a:pt x="809" y="2568"/>
                    <a:pt x="875" y="2568"/>
                  </a:cubicBezTo>
                  <a:cubicBezTo>
                    <a:pt x="1193" y="2568"/>
                    <a:pt x="1479" y="2384"/>
                    <a:pt x="1652" y="2056"/>
                  </a:cubicBezTo>
                  <a:cubicBezTo>
                    <a:pt x="1745" y="1661"/>
                    <a:pt x="1838" y="1289"/>
                    <a:pt x="1931" y="893"/>
                  </a:cubicBezTo>
                  <a:cubicBezTo>
                    <a:pt x="2025" y="498"/>
                    <a:pt x="1838" y="125"/>
                    <a:pt x="1443" y="32"/>
                  </a:cubicBezTo>
                  <a:cubicBezTo>
                    <a:pt x="1373" y="11"/>
                    <a:pt x="1306" y="0"/>
                    <a:pt x="124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00" name="Google Shape;200;p3"/>
            <p:cNvSpPr/>
            <p:nvPr/>
          </p:nvSpPr>
          <p:spPr>
            <a:xfrm>
              <a:off x="3465975" y="4547825"/>
              <a:ext cx="68550" cy="113925"/>
            </a:xfrm>
            <a:custGeom>
              <a:avLst/>
              <a:gdLst/>
              <a:ahLst/>
              <a:cxnLst/>
              <a:rect l="l" t="t" r="r" b="b"/>
              <a:pathLst>
                <a:path w="2742" h="4557" extrusionOk="0">
                  <a:moveTo>
                    <a:pt x="1626" y="1"/>
                  </a:moveTo>
                  <a:cubicBezTo>
                    <a:pt x="1251" y="1"/>
                    <a:pt x="870" y="202"/>
                    <a:pt x="675" y="666"/>
                  </a:cubicBezTo>
                  <a:cubicBezTo>
                    <a:pt x="303" y="1736"/>
                    <a:pt x="0" y="2900"/>
                    <a:pt x="303" y="4063"/>
                  </a:cubicBezTo>
                  <a:cubicBezTo>
                    <a:pt x="361" y="4369"/>
                    <a:pt x="648" y="4556"/>
                    <a:pt x="922" y="4556"/>
                  </a:cubicBezTo>
                  <a:cubicBezTo>
                    <a:pt x="1086" y="4556"/>
                    <a:pt x="1245" y="4490"/>
                    <a:pt x="1350" y="4342"/>
                  </a:cubicBezTo>
                  <a:cubicBezTo>
                    <a:pt x="2141" y="3481"/>
                    <a:pt x="2420" y="2318"/>
                    <a:pt x="2629" y="1155"/>
                  </a:cubicBezTo>
                  <a:cubicBezTo>
                    <a:pt x="2741" y="456"/>
                    <a:pt x="2190" y="1"/>
                    <a:pt x="162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01" name="Google Shape;201;p3"/>
            <p:cNvSpPr/>
            <p:nvPr/>
          </p:nvSpPr>
          <p:spPr>
            <a:xfrm>
              <a:off x="3411575" y="4411050"/>
              <a:ext cx="116825" cy="99675"/>
            </a:xfrm>
            <a:custGeom>
              <a:avLst/>
              <a:gdLst/>
              <a:ahLst/>
              <a:cxnLst/>
              <a:rect l="l" t="t" r="r" b="b"/>
              <a:pathLst>
                <a:path w="4673" h="3987" extrusionOk="0">
                  <a:moveTo>
                    <a:pt x="3132" y="0"/>
                  </a:moveTo>
                  <a:cubicBezTo>
                    <a:pt x="2878" y="0"/>
                    <a:pt x="2610" y="96"/>
                    <a:pt x="2363" y="321"/>
                  </a:cubicBezTo>
                  <a:cubicBezTo>
                    <a:pt x="1502" y="1089"/>
                    <a:pt x="734" y="1973"/>
                    <a:pt x="246" y="3043"/>
                  </a:cubicBezTo>
                  <a:cubicBezTo>
                    <a:pt x="0" y="3515"/>
                    <a:pt x="337" y="3987"/>
                    <a:pt x="832" y="3987"/>
                  </a:cubicBezTo>
                  <a:cubicBezTo>
                    <a:pt x="948" y="3987"/>
                    <a:pt x="1072" y="3961"/>
                    <a:pt x="1199" y="3904"/>
                  </a:cubicBezTo>
                  <a:cubicBezTo>
                    <a:pt x="2269" y="3509"/>
                    <a:pt x="3154" y="2741"/>
                    <a:pt x="3921" y="1880"/>
                  </a:cubicBezTo>
                  <a:cubicBezTo>
                    <a:pt x="4673" y="1057"/>
                    <a:pt x="3979" y="0"/>
                    <a:pt x="31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02" name="Google Shape;202;p3"/>
            <p:cNvSpPr/>
            <p:nvPr/>
          </p:nvSpPr>
          <p:spPr>
            <a:xfrm>
              <a:off x="3563100" y="4402650"/>
              <a:ext cx="62825" cy="67300"/>
            </a:xfrm>
            <a:custGeom>
              <a:avLst/>
              <a:gdLst/>
              <a:ahLst/>
              <a:cxnLst/>
              <a:rect l="l" t="t" r="r" b="b"/>
              <a:pathLst>
                <a:path w="2513" h="2692" extrusionOk="0">
                  <a:moveTo>
                    <a:pt x="1694" y="1"/>
                  </a:moveTo>
                  <a:cubicBezTo>
                    <a:pt x="1401" y="1"/>
                    <a:pt x="1105" y="154"/>
                    <a:pt x="954" y="355"/>
                  </a:cubicBezTo>
                  <a:cubicBezTo>
                    <a:pt x="675" y="750"/>
                    <a:pt x="489" y="1146"/>
                    <a:pt x="187" y="1518"/>
                  </a:cubicBezTo>
                  <a:cubicBezTo>
                    <a:pt x="0" y="1821"/>
                    <a:pt x="94" y="2402"/>
                    <a:pt x="489" y="2588"/>
                  </a:cubicBezTo>
                  <a:cubicBezTo>
                    <a:pt x="613" y="2658"/>
                    <a:pt x="740" y="2692"/>
                    <a:pt x="864" y="2692"/>
                  </a:cubicBezTo>
                  <a:cubicBezTo>
                    <a:pt x="1112" y="2692"/>
                    <a:pt x="1350" y="2557"/>
                    <a:pt x="1536" y="2309"/>
                  </a:cubicBezTo>
                  <a:cubicBezTo>
                    <a:pt x="1745" y="1914"/>
                    <a:pt x="2024" y="1518"/>
                    <a:pt x="2327" y="1146"/>
                  </a:cubicBezTo>
                  <a:cubicBezTo>
                    <a:pt x="2513" y="843"/>
                    <a:pt x="2327" y="262"/>
                    <a:pt x="2024" y="76"/>
                  </a:cubicBezTo>
                  <a:cubicBezTo>
                    <a:pt x="1921" y="24"/>
                    <a:pt x="1808" y="1"/>
                    <a:pt x="169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03" name="Google Shape;203;p3"/>
            <p:cNvSpPr/>
            <p:nvPr/>
          </p:nvSpPr>
          <p:spPr>
            <a:xfrm>
              <a:off x="3575100" y="4226675"/>
              <a:ext cx="139275" cy="102625"/>
            </a:xfrm>
            <a:custGeom>
              <a:avLst/>
              <a:gdLst/>
              <a:ahLst/>
              <a:cxnLst/>
              <a:rect l="l" t="t" r="r" b="b"/>
              <a:pathLst>
                <a:path w="5571" h="4105" extrusionOk="0">
                  <a:moveTo>
                    <a:pt x="4098" y="1"/>
                  </a:moveTo>
                  <a:cubicBezTo>
                    <a:pt x="3935" y="1"/>
                    <a:pt x="3764" y="42"/>
                    <a:pt x="3592" y="136"/>
                  </a:cubicBezTo>
                  <a:cubicBezTo>
                    <a:pt x="2428" y="903"/>
                    <a:pt x="1544" y="1787"/>
                    <a:pt x="591" y="2741"/>
                  </a:cubicBezTo>
                  <a:cubicBezTo>
                    <a:pt x="1" y="3331"/>
                    <a:pt x="541" y="4104"/>
                    <a:pt x="1186" y="4104"/>
                  </a:cubicBezTo>
                  <a:cubicBezTo>
                    <a:pt x="1304" y="4104"/>
                    <a:pt x="1426" y="4078"/>
                    <a:pt x="1544" y="4021"/>
                  </a:cubicBezTo>
                  <a:cubicBezTo>
                    <a:pt x="2708" y="3323"/>
                    <a:pt x="3871" y="2741"/>
                    <a:pt x="4848" y="1787"/>
                  </a:cubicBezTo>
                  <a:cubicBezTo>
                    <a:pt x="5570" y="1124"/>
                    <a:pt x="4949" y="1"/>
                    <a:pt x="40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04" name="Google Shape;204;p3"/>
          <p:cNvGrpSpPr/>
          <p:nvPr/>
        </p:nvGrpSpPr>
        <p:grpSpPr>
          <a:xfrm rot="8219760">
            <a:off x="-243720" y="-249838"/>
            <a:ext cx="1216328" cy="1304140"/>
            <a:chOff x="1721175" y="2665325"/>
            <a:chExt cx="809625" cy="868075"/>
          </a:xfrm>
        </p:grpSpPr>
        <p:sp>
          <p:nvSpPr>
            <p:cNvPr id="205" name="Google Shape;205;p3"/>
            <p:cNvSpPr/>
            <p:nvPr/>
          </p:nvSpPr>
          <p:spPr>
            <a:xfrm>
              <a:off x="2191125" y="2884650"/>
              <a:ext cx="339675" cy="506775"/>
            </a:xfrm>
            <a:custGeom>
              <a:avLst/>
              <a:gdLst/>
              <a:ahLst/>
              <a:cxnLst/>
              <a:rect l="l" t="t" r="r" b="b"/>
              <a:pathLst>
                <a:path w="13587" h="20271" extrusionOk="0">
                  <a:moveTo>
                    <a:pt x="8761" y="0"/>
                  </a:moveTo>
                  <a:cubicBezTo>
                    <a:pt x="8499" y="0"/>
                    <a:pt x="8234" y="76"/>
                    <a:pt x="8049" y="217"/>
                  </a:cubicBezTo>
                  <a:cubicBezTo>
                    <a:pt x="7677" y="589"/>
                    <a:pt x="7468" y="1078"/>
                    <a:pt x="7282" y="1566"/>
                  </a:cubicBezTo>
                  <a:cubicBezTo>
                    <a:pt x="6793" y="2822"/>
                    <a:pt x="6398" y="3986"/>
                    <a:pt x="5932" y="5242"/>
                  </a:cubicBezTo>
                  <a:cubicBezTo>
                    <a:pt x="5444" y="4288"/>
                    <a:pt x="5048" y="3404"/>
                    <a:pt x="4560" y="2450"/>
                  </a:cubicBezTo>
                  <a:cubicBezTo>
                    <a:pt x="3699" y="5056"/>
                    <a:pt x="3490" y="7964"/>
                    <a:pt x="3978" y="10686"/>
                  </a:cubicBezTo>
                  <a:cubicBezTo>
                    <a:pt x="3923" y="10713"/>
                    <a:pt x="3867" y="10726"/>
                    <a:pt x="3811" y="10726"/>
                  </a:cubicBezTo>
                  <a:cubicBezTo>
                    <a:pt x="3495" y="10726"/>
                    <a:pt x="3197" y="10310"/>
                    <a:pt x="3117" y="9895"/>
                  </a:cubicBezTo>
                  <a:cubicBezTo>
                    <a:pt x="3024" y="9429"/>
                    <a:pt x="3024" y="8848"/>
                    <a:pt x="2629" y="8638"/>
                  </a:cubicBezTo>
                  <a:cubicBezTo>
                    <a:pt x="2524" y="8589"/>
                    <a:pt x="2412" y="8566"/>
                    <a:pt x="2302" y="8566"/>
                  </a:cubicBezTo>
                  <a:cubicBezTo>
                    <a:pt x="1995" y="8566"/>
                    <a:pt x="1695" y="8743"/>
                    <a:pt x="1559" y="9034"/>
                  </a:cubicBezTo>
                  <a:cubicBezTo>
                    <a:pt x="1373" y="9429"/>
                    <a:pt x="1373" y="9895"/>
                    <a:pt x="1373" y="10290"/>
                  </a:cubicBezTo>
                  <a:cubicBezTo>
                    <a:pt x="1466" y="12128"/>
                    <a:pt x="1745" y="14268"/>
                    <a:pt x="1373" y="16106"/>
                  </a:cubicBezTo>
                  <a:cubicBezTo>
                    <a:pt x="1070" y="17572"/>
                    <a:pt x="116" y="18828"/>
                    <a:pt x="0" y="20270"/>
                  </a:cubicBezTo>
                  <a:cubicBezTo>
                    <a:pt x="1163" y="19107"/>
                    <a:pt x="2815" y="19107"/>
                    <a:pt x="4374" y="18921"/>
                  </a:cubicBezTo>
                  <a:cubicBezTo>
                    <a:pt x="5932" y="18735"/>
                    <a:pt x="7863" y="17851"/>
                    <a:pt x="7863" y="16199"/>
                  </a:cubicBezTo>
                  <a:lnTo>
                    <a:pt x="7863" y="16199"/>
                  </a:lnTo>
                  <a:cubicBezTo>
                    <a:pt x="7623" y="16373"/>
                    <a:pt x="7343" y="16450"/>
                    <a:pt x="7062" y="16450"/>
                  </a:cubicBezTo>
                  <a:cubicBezTo>
                    <a:pt x="6554" y="16450"/>
                    <a:pt x="6037" y="16201"/>
                    <a:pt x="5723" y="15827"/>
                  </a:cubicBezTo>
                  <a:cubicBezTo>
                    <a:pt x="7677" y="15245"/>
                    <a:pt x="9213" y="13780"/>
                    <a:pt x="10097" y="12035"/>
                  </a:cubicBezTo>
                  <a:cubicBezTo>
                    <a:pt x="9213" y="12035"/>
                    <a:pt x="8352" y="11942"/>
                    <a:pt x="7468" y="11942"/>
                  </a:cubicBezTo>
                  <a:cubicBezTo>
                    <a:pt x="7863" y="10476"/>
                    <a:pt x="9026" y="9313"/>
                    <a:pt x="10376" y="8848"/>
                  </a:cubicBezTo>
                  <a:cubicBezTo>
                    <a:pt x="11539" y="8452"/>
                    <a:pt x="13005" y="8266"/>
                    <a:pt x="13284" y="7103"/>
                  </a:cubicBezTo>
                  <a:cubicBezTo>
                    <a:pt x="13586" y="6126"/>
                    <a:pt x="12702" y="5149"/>
                    <a:pt x="11748" y="4963"/>
                  </a:cubicBezTo>
                  <a:cubicBezTo>
                    <a:pt x="11620" y="4950"/>
                    <a:pt x="11493" y="4945"/>
                    <a:pt x="11365" y="4945"/>
                  </a:cubicBezTo>
                  <a:cubicBezTo>
                    <a:pt x="10516" y="4945"/>
                    <a:pt x="9669" y="5200"/>
                    <a:pt x="8840" y="5544"/>
                  </a:cubicBezTo>
                  <a:cubicBezTo>
                    <a:pt x="9119" y="4195"/>
                    <a:pt x="9306" y="2822"/>
                    <a:pt x="9608" y="1380"/>
                  </a:cubicBezTo>
                  <a:cubicBezTo>
                    <a:pt x="9608" y="1078"/>
                    <a:pt x="9701" y="589"/>
                    <a:pt x="9515" y="310"/>
                  </a:cubicBezTo>
                  <a:cubicBezTo>
                    <a:pt x="9354" y="99"/>
                    <a:pt x="9060" y="0"/>
                    <a:pt x="876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06" name="Google Shape;206;p3"/>
            <p:cNvSpPr/>
            <p:nvPr/>
          </p:nvSpPr>
          <p:spPr>
            <a:xfrm>
              <a:off x="2009650" y="2665325"/>
              <a:ext cx="239650" cy="472150"/>
            </a:xfrm>
            <a:custGeom>
              <a:avLst/>
              <a:gdLst/>
              <a:ahLst/>
              <a:cxnLst/>
              <a:rect l="l" t="t" r="r" b="b"/>
              <a:pathLst>
                <a:path w="9586" h="18886" extrusionOk="0">
                  <a:moveTo>
                    <a:pt x="8252" y="0"/>
                  </a:moveTo>
                  <a:cubicBezTo>
                    <a:pt x="6583" y="0"/>
                    <a:pt x="4923" y="1409"/>
                    <a:pt x="4840" y="3081"/>
                  </a:cubicBezTo>
                  <a:cubicBezTo>
                    <a:pt x="4747" y="3546"/>
                    <a:pt x="4840" y="4128"/>
                    <a:pt x="4747" y="4616"/>
                  </a:cubicBezTo>
                  <a:cubicBezTo>
                    <a:pt x="4591" y="4946"/>
                    <a:pt x="4225" y="5341"/>
                    <a:pt x="3825" y="5341"/>
                  </a:cubicBezTo>
                  <a:cubicBezTo>
                    <a:pt x="3745" y="5341"/>
                    <a:pt x="3664" y="5325"/>
                    <a:pt x="3583" y="5291"/>
                  </a:cubicBezTo>
                  <a:cubicBezTo>
                    <a:pt x="2816" y="5012"/>
                    <a:pt x="3002" y="3267"/>
                    <a:pt x="2141" y="3267"/>
                  </a:cubicBezTo>
                  <a:cubicBezTo>
                    <a:pt x="1443" y="3267"/>
                    <a:pt x="1350" y="4128"/>
                    <a:pt x="1443" y="4826"/>
                  </a:cubicBezTo>
                  <a:cubicBezTo>
                    <a:pt x="1839" y="6756"/>
                    <a:pt x="2141" y="8594"/>
                    <a:pt x="2420" y="10525"/>
                  </a:cubicBezTo>
                  <a:cubicBezTo>
                    <a:pt x="2367" y="10565"/>
                    <a:pt x="2309" y="10583"/>
                    <a:pt x="2249" y="10583"/>
                  </a:cubicBezTo>
                  <a:cubicBezTo>
                    <a:pt x="1997" y="10583"/>
                    <a:pt x="1710" y="10263"/>
                    <a:pt x="1559" y="9944"/>
                  </a:cubicBezTo>
                  <a:cubicBezTo>
                    <a:pt x="1350" y="9571"/>
                    <a:pt x="1257" y="9083"/>
                    <a:pt x="768" y="8990"/>
                  </a:cubicBezTo>
                  <a:cubicBezTo>
                    <a:pt x="736" y="8982"/>
                    <a:pt x="703" y="8978"/>
                    <a:pt x="670" y="8978"/>
                  </a:cubicBezTo>
                  <a:cubicBezTo>
                    <a:pt x="330" y="8978"/>
                    <a:pt x="1" y="9397"/>
                    <a:pt x="1" y="9757"/>
                  </a:cubicBezTo>
                  <a:cubicBezTo>
                    <a:pt x="1" y="10153"/>
                    <a:pt x="187" y="10525"/>
                    <a:pt x="396" y="10921"/>
                  </a:cubicBezTo>
                  <a:cubicBezTo>
                    <a:pt x="1257" y="12665"/>
                    <a:pt x="2816" y="17900"/>
                    <a:pt x="4653" y="18784"/>
                  </a:cubicBezTo>
                  <a:cubicBezTo>
                    <a:pt x="4803" y="18853"/>
                    <a:pt x="4957" y="18885"/>
                    <a:pt x="5114" y="18885"/>
                  </a:cubicBezTo>
                  <a:cubicBezTo>
                    <a:pt x="6697" y="18885"/>
                    <a:pt x="8600" y="15637"/>
                    <a:pt x="9213" y="14410"/>
                  </a:cubicBezTo>
                  <a:cubicBezTo>
                    <a:pt x="9399" y="13922"/>
                    <a:pt x="9585" y="13433"/>
                    <a:pt x="9399" y="13061"/>
                  </a:cubicBezTo>
                  <a:cubicBezTo>
                    <a:pt x="9182" y="12681"/>
                    <a:pt x="8782" y="12540"/>
                    <a:pt x="8385" y="12540"/>
                  </a:cubicBezTo>
                  <a:cubicBezTo>
                    <a:pt x="8272" y="12540"/>
                    <a:pt x="8159" y="12552"/>
                    <a:pt x="8050" y="12572"/>
                  </a:cubicBezTo>
                  <a:cubicBezTo>
                    <a:pt x="7561" y="12665"/>
                    <a:pt x="7073" y="12968"/>
                    <a:pt x="6677" y="13340"/>
                  </a:cubicBezTo>
                  <a:cubicBezTo>
                    <a:pt x="7468" y="11805"/>
                    <a:pt x="8236" y="10339"/>
                    <a:pt x="8911" y="8897"/>
                  </a:cubicBezTo>
                  <a:cubicBezTo>
                    <a:pt x="9120" y="8501"/>
                    <a:pt x="9306" y="8013"/>
                    <a:pt x="9306" y="7617"/>
                  </a:cubicBezTo>
                  <a:cubicBezTo>
                    <a:pt x="9227" y="7221"/>
                    <a:pt x="8929" y="6809"/>
                    <a:pt x="8599" y="6809"/>
                  </a:cubicBezTo>
                  <a:cubicBezTo>
                    <a:pt x="8540" y="6809"/>
                    <a:pt x="8481" y="6822"/>
                    <a:pt x="8422" y="6850"/>
                  </a:cubicBezTo>
                  <a:cubicBezTo>
                    <a:pt x="7867" y="6938"/>
                    <a:pt x="7587" y="7833"/>
                    <a:pt x="7057" y="7833"/>
                  </a:cubicBezTo>
                  <a:cubicBezTo>
                    <a:pt x="7032" y="7833"/>
                    <a:pt x="7006" y="7831"/>
                    <a:pt x="6980" y="7827"/>
                  </a:cubicBezTo>
                  <a:cubicBezTo>
                    <a:pt x="6398" y="7827"/>
                    <a:pt x="6398" y="6943"/>
                    <a:pt x="6584" y="6361"/>
                  </a:cubicBezTo>
                  <a:cubicBezTo>
                    <a:pt x="7375" y="4244"/>
                    <a:pt x="8050" y="2197"/>
                    <a:pt x="8818" y="56"/>
                  </a:cubicBezTo>
                  <a:cubicBezTo>
                    <a:pt x="8631" y="19"/>
                    <a:pt x="8441" y="0"/>
                    <a:pt x="825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07" name="Google Shape;207;p3"/>
            <p:cNvSpPr/>
            <p:nvPr/>
          </p:nvSpPr>
          <p:spPr>
            <a:xfrm>
              <a:off x="1721175" y="2710025"/>
              <a:ext cx="353650" cy="604050"/>
            </a:xfrm>
            <a:custGeom>
              <a:avLst/>
              <a:gdLst/>
              <a:ahLst/>
              <a:cxnLst/>
              <a:rect l="l" t="t" r="r" b="b"/>
              <a:pathLst>
                <a:path w="14146" h="24162" extrusionOk="0">
                  <a:moveTo>
                    <a:pt x="2783" y="0"/>
                  </a:moveTo>
                  <a:cubicBezTo>
                    <a:pt x="1785" y="0"/>
                    <a:pt x="791" y="1178"/>
                    <a:pt x="885" y="2340"/>
                  </a:cubicBezTo>
                  <a:cubicBezTo>
                    <a:pt x="978" y="3712"/>
                    <a:pt x="2048" y="4782"/>
                    <a:pt x="3002" y="5736"/>
                  </a:cubicBezTo>
                  <a:cubicBezTo>
                    <a:pt x="2048" y="5736"/>
                    <a:pt x="978" y="5829"/>
                    <a:pt x="1" y="5946"/>
                  </a:cubicBezTo>
                  <a:cubicBezTo>
                    <a:pt x="1653" y="7574"/>
                    <a:pt x="3793" y="8854"/>
                    <a:pt x="6119" y="9621"/>
                  </a:cubicBezTo>
                  <a:cubicBezTo>
                    <a:pt x="5142" y="9621"/>
                    <a:pt x="4165" y="9714"/>
                    <a:pt x="3095" y="9807"/>
                  </a:cubicBezTo>
                  <a:cubicBezTo>
                    <a:pt x="2909" y="11366"/>
                    <a:pt x="4258" y="13018"/>
                    <a:pt x="5910" y="13018"/>
                  </a:cubicBezTo>
                  <a:cubicBezTo>
                    <a:pt x="6405" y="12960"/>
                    <a:pt x="6927" y="12819"/>
                    <a:pt x="7413" y="12819"/>
                  </a:cubicBezTo>
                  <a:cubicBezTo>
                    <a:pt x="7705" y="12819"/>
                    <a:pt x="7984" y="12870"/>
                    <a:pt x="8236" y="13018"/>
                  </a:cubicBezTo>
                  <a:cubicBezTo>
                    <a:pt x="9213" y="13599"/>
                    <a:pt x="8632" y="15251"/>
                    <a:pt x="7562" y="15623"/>
                  </a:cubicBezTo>
                  <a:cubicBezTo>
                    <a:pt x="7240" y="15770"/>
                    <a:pt x="6910" y="15829"/>
                    <a:pt x="6577" y="15829"/>
                  </a:cubicBezTo>
                  <a:cubicBezTo>
                    <a:pt x="5801" y="15829"/>
                    <a:pt x="5007" y="15511"/>
                    <a:pt x="4258" y="15251"/>
                  </a:cubicBezTo>
                  <a:lnTo>
                    <a:pt x="4258" y="15251"/>
                  </a:lnTo>
                  <a:cubicBezTo>
                    <a:pt x="3979" y="16298"/>
                    <a:pt x="4840" y="17368"/>
                    <a:pt x="5910" y="17764"/>
                  </a:cubicBezTo>
                  <a:cubicBezTo>
                    <a:pt x="6887" y="18159"/>
                    <a:pt x="8050" y="18159"/>
                    <a:pt x="9120" y="18345"/>
                  </a:cubicBezTo>
                  <a:cubicBezTo>
                    <a:pt x="11802" y="18923"/>
                    <a:pt x="13932" y="21407"/>
                    <a:pt x="14141" y="24109"/>
                  </a:cubicBezTo>
                  <a:lnTo>
                    <a:pt x="14141" y="24109"/>
                  </a:lnTo>
                  <a:cubicBezTo>
                    <a:pt x="14042" y="22645"/>
                    <a:pt x="13678" y="9528"/>
                    <a:pt x="13564" y="9528"/>
                  </a:cubicBezTo>
                  <a:cubicBezTo>
                    <a:pt x="12796" y="9714"/>
                    <a:pt x="12214" y="10389"/>
                    <a:pt x="12214" y="11180"/>
                  </a:cubicBezTo>
                  <a:cubicBezTo>
                    <a:pt x="11540" y="10877"/>
                    <a:pt x="11237" y="10017"/>
                    <a:pt x="11354" y="9319"/>
                  </a:cubicBezTo>
                  <a:cubicBezTo>
                    <a:pt x="11447" y="8644"/>
                    <a:pt x="11819" y="7969"/>
                    <a:pt x="11819" y="7295"/>
                  </a:cubicBezTo>
                  <a:cubicBezTo>
                    <a:pt x="11935" y="6527"/>
                    <a:pt x="11633" y="5643"/>
                    <a:pt x="10958" y="5457"/>
                  </a:cubicBezTo>
                  <a:cubicBezTo>
                    <a:pt x="10899" y="5439"/>
                    <a:pt x="10840" y="5430"/>
                    <a:pt x="10781" y="5430"/>
                  </a:cubicBezTo>
                  <a:cubicBezTo>
                    <a:pt x="10175" y="5430"/>
                    <a:pt x="9660" y="6352"/>
                    <a:pt x="10190" y="6713"/>
                  </a:cubicBezTo>
                  <a:cubicBezTo>
                    <a:pt x="10034" y="6843"/>
                    <a:pt x="9860" y="6900"/>
                    <a:pt x="9686" y="6900"/>
                  </a:cubicBezTo>
                  <a:cubicBezTo>
                    <a:pt x="9081" y="6900"/>
                    <a:pt x="8466" y="6218"/>
                    <a:pt x="8539" y="5550"/>
                  </a:cubicBezTo>
                  <a:cubicBezTo>
                    <a:pt x="8539" y="4666"/>
                    <a:pt x="9213" y="3898"/>
                    <a:pt x="9399" y="3131"/>
                  </a:cubicBezTo>
                  <a:cubicBezTo>
                    <a:pt x="9601" y="2280"/>
                    <a:pt x="9156" y="1171"/>
                    <a:pt x="8335" y="1171"/>
                  </a:cubicBezTo>
                  <a:cubicBezTo>
                    <a:pt x="8303" y="1171"/>
                    <a:pt x="8270" y="1173"/>
                    <a:pt x="8236" y="1176"/>
                  </a:cubicBezTo>
                  <a:cubicBezTo>
                    <a:pt x="7282" y="1386"/>
                    <a:pt x="7166" y="2828"/>
                    <a:pt x="6212" y="3131"/>
                  </a:cubicBezTo>
                  <a:cubicBezTo>
                    <a:pt x="6135" y="3152"/>
                    <a:pt x="6057" y="3162"/>
                    <a:pt x="5980" y="3162"/>
                  </a:cubicBezTo>
                  <a:cubicBezTo>
                    <a:pt x="5383" y="3162"/>
                    <a:pt x="4808" y="2565"/>
                    <a:pt x="4561" y="1967"/>
                  </a:cubicBezTo>
                  <a:cubicBezTo>
                    <a:pt x="4258" y="1386"/>
                    <a:pt x="4072" y="595"/>
                    <a:pt x="3490" y="223"/>
                  </a:cubicBezTo>
                  <a:cubicBezTo>
                    <a:pt x="3264" y="69"/>
                    <a:pt x="3023" y="0"/>
                    <a:pt x="2783" y="0"/>
                  </a:cubicBezTo>
                  <a:close/>
                  <a:moveTo>
                    <a:pt x="14141" y="24109"/>
                  </a:moveTo>
                  <a:cubicBezTo>
                    <a:pt x="14143" y="24128"/>
                    <a:pt x="14144" y="24146"/>
                    <a:pt x="14145" y="24161"/>
                  </a:cubicBezTo>
                  <a:cubicBezTo>
                    <a:pt x="14144" y="24144"/>
                    <a:pt x="14143" y="24126"/>
                    <a:pt x="14141" y="2410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08" name="Google Shape;208;p3"/>
            <p:cNvSpPr/>
            <p:nvPr/>
          </p:nvSpPr>
          <p:spPr>
            <a:xfrm>
              <a:off x="1816475" y="2797975"/>
              <a:ext cx="294975" cy="678200"/>
            </a:xfrm>
            <a:custGeom>
              <a:avLst/>
              <a:gdLst/>
              <a:ahLst/>
              <a:cxnLst/>
              <a:rect l="l" t="t" r="r" b="b"/>
              <a:pathLst>
                <a:path w="11799" h="27128" extrusionOk="0">
                  <a:moveTo>
                    <a:pt x="894" y="1"/>
                  </a:moveTo>
                  <a:cubicBezTo>
                    <a:pt x="415" y="1"/>
                    <a:pt x="1" y="610"/>
                    <a:pt x="446" y="1055"/>
                  </a:cubicBezTo>
                  <a:cubicBezTo>
                    <a:pt x="7053" y="7848"/>
                    <a:pt x="10543" y="17060"/>
                    <a:pt x="10054" y="26552"/>
                  </a:cubicBezTo>
                  <a:cubicBezTo>
                    <a:pt x="10054" y="26936"/>
                    <a:pt x="10368" y="27128"/>
                    <a:pt x="10682" y="27128"/>
                  </a:cubicBezTo>
                  <a:cubicBezTo>
                    <a:pt x="10996" y="27128"/>
                    <a:pt x="11310" y="26936"/>
                    <a:pt x="11310" y="26552"/>
                  </a:cubicBezTo>
                  <a:cubicBezTo>
                    <a:pt x="11799" y="16758"/>
                    <a:pt x="8216" y="7173"/>
                    <a:pt x="1330" y="194"/>
                  </a:cubicBezTo>
                  <a:cubicBezTo>
                    <a:pt x="1194" y="58"/>
                    <a:pt x="1041" y="1"/>
                    <a:pt x="8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09" name="Google Shape;209;p3"/>
            <p:cNvSpPr/>
            <p:nvPr/>
          </p:nvSpPr>
          <p:spPr>
            <a:xfrm>
              <a:off x="2060900" y="2847025"/>
              <a:ext cx="113375" cy="657125"/>
            </a:xfrm>
            <a:custGeom>
              <a:avLst/>
              <a:gdLst/>
              <a:ahLst/>
              <a:cxnLst/>
              <a:rect l="l" t="t" r="r" b="b"/>
              <a:pathLst>
                <a:path w="4535" h="26285" extrusionOk="0">
                  <a:moveTo>
                    <a:pt x="1839" y="1"/>
                  </a:moveTo>
                  <a:cubicBezTo>
                    <a:pt x="1485" y="1"/>
                    <a:pt x="1131" y="292"/>
                    <a:pt x="1254" y="745"/>
                  </a:cubicBezTo>
                  <a:cubicBezTo>
                    <a:pt x="3278" y="8980"/>
                    <a:pt x="2883" y="17518"/>
                    <a:pt x="184" y="25567"/>
                  </a:cubicBezTo>
                  <a:cubicBezTo>
                    <a:pt x="0" y="25977"/>
                    <a:pt x="358" y="26284"/>
                    <a:pt x="735" y="26284"/>
                  </a:cubicBezTo>
                  <a:cubicBezTo>
                    <a:pt x="978" y="26284"/>
                    <a:pt x="1229" y="26157"/>
                    <a:pt x="1347" y="25846"/>
                  </a:cubicBezTo>
                  <a:cubicBezTo>
                    <a:pt x="4162" y="17611"/>
                    <a:pt x="4534" y="8887"/>
                    <a:pt x="2417" y="466"/>
                  </a:cubicBezTo>
                  <a:cubicBezTo>
                    <a:pt x="2332" y="141"/>
                    <a:pt x="2085" y="1"/>
                    <a:pt x="18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0" name="Google Shape;210;p3"/>
            <p:cNvSpPr/>
            <p:nvPr/>
          </p:nvSpPr>
          <p:spPr>
            <a:xfrm>
              <a:off x="2044050" y="3053725"/>
              <a:ext cx="317450" cy="479675"/>
            </a:xfrm>
            <a:custGeom>
              <a:avLst/>
              <a:gdLst/>
              <a:ahLst/>
              <a:cxnLst/>
              <a:rect l="l" t="t" r="r" b="b"/>
              <a:pathLst>
                <a:path w="12698" h="19187" extrusionOk="0">
                  <a:moveTo>
                    <a:pt x="11935" y="0"/>
                  </a:moveTo>
                  <a:cubicBezTo>
                    <a:pt x="11707" y="0"/>
                    <a:pt x="11491" y="129"/>
                    <a:pt x="11420" y="433"/>
                  </a:cubicBezTo>
                  <a:cubicBezTo>
                    <a:pt x="10071" y="7505"/>
                    <a:pt x="6185" y="13717"/>
                    <a:pt x="463" y="18160"/>
                  </a:cubicBezTo>
                  <a:cubicBezTo>
                    <a:pt x="0" y="18548"/>
                    <a:pt x="464" y="19187"/>
                    <a:pt x="966" y="19187"/>
                  </a:cubicBezTo>
                  <a:cubicBezTo>
                    <a:pt x="1095" y="19187"/>
                    <a:pt x="1227" y="19144"/>
                    <a:pt x="1347" y="19044"/>
                  </a:cubicBezTo>
                  <a:cubicBezTo>
                    <a:pt x="7256" y="14484"/>
                    <a:pt x="11117" y="7994"/>
                    <a:pt x="12583" y="805"/>
                  </a:cubicBezTo>
                  <a:cubicBezTo>
                    <a:pt x="12698" y="332"/>
                    <a:pt x="12300" y="0"/>
                    <a:pt x="119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11" name="Google Shape;211;p3"/>
          <p:cNvGrpSpPr/>
          <p:nvPr/>
        </p:nvGrpSpPr>
        <p:grpSpPr>
          <a:xfrm>
            <a:off x="11069262" y="2274476"/>
            <a:ext cx="934436" cy="941557"/>
            <a:chOff x="1474000" y="3672875"/>
            <a:chExt cx="492050" cy="495800"/>
          </a:xfrm>
        </p:grpSpPr>
        <p:sp>
          <p:nvSpPr>
            <p:cNvPr id="212" name="Google Shape;212;p3"/>
            <p:cNvSpPr/>
            <p:nvPr/>
          </p:nvSpPr>
          <p:spPr>
            <a:xfrm>
              <a:off x="1503075" y="3672875"/>
              <a:ext cx="433900" cy="460075"/>
            </a:xfrm>
            <a:custGeom>
              <a:avLst/>
              <a:gdLst/>
              <a:ahLst/>
              <a:cxnLst/>
              <a:rect l="l" t="t" r="r" b="b"/>
              <a:pathLst>
                <a:path w="17356" h="18403" extrusionOk="0">
                  <a:moveTo>
                    <a:pt x="7957" y="1"/>
                  </a:moveTo>
                  <a:lnTo>
                    <a:pt x="1" y="12214"/>
                  </a:lnTo>
                  <a:cubicBezTo>
                    <a:pt x="94" y="12401"/>
                    <a:pt x="187" y="12680"/>
                    <a:pt x="303" y="12889"/>
                  </a:cubicBezTo>
                  <a:cubicBezTo>
                    <a:pt x="1839" y="16076"/>
                    <a:pt x="5235" y="18403"/>
                    <a:pt x="8725" y="18403"/>
                  </a:cubicBezTo>
                  <a:cubicBezTo>
                    <a:pt x="12307" y="18310"/>
                    <a:pt x="15611" y="15983"/>
                    <a:pt x="17053" y="12796"/>
                  </a:cubicBezTo>
                  <a:cubicBezTo>
                    <a:pt x="17170" y="12494"/>
                    <a:pt x="17263" y="12307"/>
                    <a:pt x="17356" y="12098"/>
                  </a:cubicBezTo>
                  <a:lnTo>
                    <a:pt x="940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3" name="Google Shape;213;p3"/>
            <p:cNvSpPr/>
            <p:nvPr/>
          </p:nvSpPr>
          <p:spPr>
            <a:xfrm>
              <a:off x="1474000" y="3960775"/>
              <a:ext cx="492050" cy="207900"/>
            </a:xfrm>
            <a:custGeom>
              <a:avLst/>
              <a:gdLst/>
              <a:ahLst/>
              <a:cxnLst/>
              <a:rect l="l" t="t" r="r" b="b"/>
              <a:pathLst>
                <a:path w="19682" h="8316" extrusionOk="0">
                  <a:moveTo>
                    <a:pt x="17751" y="0"/>
                  </a:moveTo>
                  <a:cubicBezTo>
                    <a:pt x="15611" y="2141"/>
                    <a:pt x="12889" y="3886"/>
                    <a:pt x="9795" y="4072"/>
                  </a:cubicBezTo>
                  <a:cubicBezTo>
                    <a:pt x="9524" y="4099"/>
                    <a:pt x="9250" y="4113"/>
                    <a:pt x="8975" y="4113"/>
                  </a:cubicBezTo>
                  <a:cubicBezTo>
                    <a:pt x="7172" y="4113"/>
                    <a:pt x="5319" y="3518"/>
                    <a:pt x="3886" y="2327"/>
                  </a:cubicBezTo>
                  <a:cubicBezTo>
                    <a:pt x="3397" y="1955"/>
                    <a:pt x="2420" y="303"/>
                    <a:pt x="1745" y="303"/>
                  </a:cubicBezTo>
                  <a:cubicBezTo>
                    <a:pt x="768" y="396"/>
                    <a:pt x="1" y="2327"/>
                    <a:pt x="94" y="3118"/>
                  </a:cubicBezTo>
                  <a:cubicBezTo>
                    <a:pt x="187" y="3699"/>
                    <a:pt x="582" y="4072"/>
                    <a:pt x="885" y="4560"/>
                  </a:cubicBezTo>
                  <a:cubicBezTo>
                    <a:pt x="2979" y="6906"/>
                    <a:pt x="6091" y="8315"/>
                    <a:pt x="9252" y="8315"/>
                  </a:cubicBezTo>
                  <a:cubicBezTo>
                    <a:pt x="9883" y="8315"/>
                    <a:pt x="10517" y="8259"/>
                    <a:pt x="11144" y="8143"/>
                  </a:cubicBezTo>
                  <a:cubicBezTo>
                    <a:pt x="14843" y="7561"/>
                    <a:pt x="18216" y="4956"/>
                    <a:pt x="19682" y="1559"/>
                  </a:cubicBezTo>
                  <a:cubicBezTo>
                    <a:pt x="19007" y="978"/>
                    <a:pt x="18426" y="489"/>
                    <a:pt x="177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4" name="Google Shape;214;p3"/>
            <p:cNvSpPr/>
            <p:nvPr/>
          </p:nvSpPr>
          <p:spPr>
            <a:xfrm>
              <a:off x="1566475" y="3920950"/>
              <a:ext cx="52500" cy="53425"/>
            </a:xfrm>
            <a:custGeom>
              <a:avLst/>
              <a:gdLst/>
              <a:ahLst/>
              <a:cxnLst/>
              <a:rect l="l" t="t" r="r" b="b"/>
              <a:pathLst>
                <a:path w="2100" h="2137" extrusionOk="0">
                  <a:moveTo>
                    <a:pt x="1346" y="1"/>
                  </a:moveTo>
                  <a:cubicBezTo>
                    <a:pt x="1193" y="1"/>
                    <a:pt x="1045" y="71"/>
                    <a:pt x="954" y="244"/>
                  </a:cubicBezTo>
                  <a:cubicBezTo>
                    <a:pt x="675" y="640"/>
                    <a:pt x="466" y="1012"/>
                    <a:pt x="280" y="1314"/>
                  </a:cubicBezTo>
                  <a:cubicBezTo>
                    <a:pt x="0" y="1726"/>
                    <a:pt x="360" y="2137"/>
                    <a:pt x="727" y="2137"/>
                  </a:cubicBezTo>
                  <a:cubicBezTo>
                    <a:pt x="879" y="2137"/>
                    <a:pt x="1032" y="2066"/>
                    <a:pt x="1141" y="1896"/>
                  </a:cubicBezTo>
                  <a:cubicBezTo>
                    <a:pt x="1350" y="1500"/>
                    <a:pt x="1629" y="1128"/>
                    <a:pt x="1839" y="733"/>
                  </a:cubicBezTo>
                  <a:cubicBezTo>
                    <a:pt x="2100" y="390"/>
                    <a:pt x="1708" y="1"/>
                    <a:pt x="13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" name="Google Shape;215;p3"/>
            <p:cNvSpPr/>
            <p:nvPr/>
          </p:nvSpPr>
          <p:spPr>
            <a:xfrm>
              <a:off x="1648475" y="3965400"/>
              <a:ext cx="31450" cy="46575"/>
            </a:xfrm>
            <a:custGeom>
              <a:avLst/>
              <a:gdLst/>
              <a:ahLst/>
              <a:cxnLst/>
              <a:rect l="l" t="t" r="r" b="b"/>
              <a:pathLst>
                <a:path w="1258" h="1863" extrusionOk="0">
                  <a:moveTo>
                    <a:pt x="727" y="1"/>
                  </a:moveTo>
                  <a:cubicBezTo>
                    <a:pt x="489" y="1"/>
                    <a:pt x="283" y="167"/>
                    <a:pt x="187" y="397"/>
                  </a:cubicBezTo>
                  <a:cubicBezTo>
                    <a:pt x="187" y="700"/>
                    <a:pt x="94" y="886"/>
                    <a:pt x="94" y="1188"/>
                  </a:cubicBezTo>
                  <a:cubicBezTo>
                    <a:pt x="1" y="1467"/>
                    <a:pt x="94" y="1770"/>
                    <a:pt x="396" y="1863"/>
                  </a:cubicBezTo>
                  <a:cubicBezTo>
                    <a:pt x="676" y="1863"/>
                    <a:pt x="1071" y="1770"/>
                    <a:pt x="1071" y="1467"/>
                  </a:cubicBezTo>
                  <a:cubicBezTo>
                    <a:pt x="1164" y="1188"/>
                    <a:pt x="1164" y="886"/>
                    <a:pt x="1164" y="700"/>
                  </a:cubicBezTo>
                  <a:cubicBezTo>
                    <a:pt x="1257" y="397"/>
                    <a:pt x="1164" y="118"/>
                    <a:pt x="885" y="25"/>
                  </a:cubicBezTo>
                  <a:cubicBezTo>
                    <a:pt x="831" y="8"/>
                    <a:pt x="778" y="1"/>
                    <a:pt x="72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6" name="Google Shape;216;p3"/>
            <p:cNvSpPr/>
            <p:nvPr/>
          </p:nvSpPr>
          <p:spPr>
            <a:xfrm>
              <a:off x="1733400" y="3972375"/>
              <a:ext cx="29100" cy="46575"/>
            </a:xfrm>
            <a:custGeom>
              <a:avLst/>
              <a:gdLst/>
              <a:ahLst/>
              <a:cxnLst/>
              <a:rect l="l" t="t" r="r" b="b"/>
              <a:pathLst>
                <a:path w="1164" h="1863" extrusionOk="0">
                  <a:moveTo>
                    <a:pt x="544" y="1"/>
                  </a:moveTo>
                  <a:cubicBezTo>
                    <a:pt x="495" y="1"/>
                    <a:pt x="445" y="9"/>
                    <a:pt x="396" y="25"/>
                  </a:cubicBezTo>
                  <a:cubicBezTo>
                    <a:pt x="93" y="118"/>
                    <a:pt x="0" y="421"/>
                    <a:pt x="0" y="607"/>
                  </a:cubicBezTo>
                  <a:cubicBezTo>
                    <a:pt x="93" y="909"/>
                    <a:pt x="93" y="1188"/>
                    <a:pt x="187" y="1491"/>
                  </a:cubicBezTo>
                  <a:cubicBezTo>
                    <a:pt x="187" y="1770"/>
                    <a:pt x="582" y="1863"/>
                    <a:pt x="768" y="1863"/>
                  </a:cubicBezTo>
                  <a:cubicBezTo>
                    <a:pt x="1071" y="1770"/>
                    <a:pt x="1164" y="1491"/>
                    <a:pt x="1164" y="1188"/>
                  </a:cubicBezTo>
                  <a:cubicBezTo>
                    <a:pt x="1164" y="909"/>
                    <a:pt x="1071" y="607"/>
                    <a:pt x="1071" y="421"/>
                  </a:cubicBezTo>
                  <a:cubicBezTo>
                    <a:pt x="994" y="171"/>
                    <a:pt x="775" y="1"/>
                    <a:pt x="5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7" name="Google Shape;217;p3"/>
            <p:cNvSpPr/>
            <p:nvPr/>
          </p:nvSpPr>
          <p:spPr>
            <a:xfrm>
              <a:off x="1810750" y="3944875"/>
              <a:ext cx="39000" cy="50300"/>
            </a:xfrm>
            <a:custGeom>
              <a:avLst/>
              <a:gdLst/>
              <a:ahLst/>
              <a:cxnLst/>
              <a:rect l="l" t="t" r="r" b="b"/>
              <a:pathLst>
                <a:path w="1560" h="2012" extrusionOk="0">
                  <a:moveTo>
                    <a:pt x="627" y="0"/>
                  </a:moveTo>
                  <a:cubicBezTo>
                    <a:pt x="517" y="0"/>
                    <a:pt x="403" y="22"/>
                    <a:pt x="303" y="55"/>
                  </a:cubicBezTo>
                  <a:cubicBezTo>
                    <a:pt x="94" y="264"/>
                    <a:pt x="0" y="543"/>
                    <a:pt x="94" y="753"/>
                  </a:cubicBezTo>
                  <a:cubicBezTo>
                    <a:pt x="303" y="1125"/>
                    <a:pt x="396" y="1427"/>
                    <a:pt x="582" y="1707"/>
                  </a:cubicBezTo>
                  <a:cubicBezTo>
                    <a:pt x="643" y="1904"/>
                    <a:pt x="832" y="2012"/>
                    <a:pt x="1008" y="2012"/>
                  </a:cubicBezTo>
                  <a:cubicBezTo>
                    <a:pt x="1102" y="2012"/>
                    <a:pt x="1192" y="1981"/>
                    <a:pt x="1257" y="1916"/>
                  </a:cubicBezTo>
                  <a:cubicBezTo>
                    <a:pt x="1559" y="1800"/>
                    <a:pt x="1559" y="1521"/>
                    <a:pt x="1466" y="1218"/>
                  </a:cubicBezTo>
                  <a:cubicBezTo>
                    <a:pt x="1373" y="939"/>
                    <a:pt x="1164" y="543"/>
                    <a:pt x="1071" y="264"/>
                  </a:cubicBezTo>
                  <a:cubicBezTo>
                    <a:pt x="1011" y="70"/>
                    <a:pt x="826" y="0"/>
                    <a:pt x="6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8" name="Google Shape;218;p3"/>
            <p:cNvSpPr/>
            <p:nvPr/>
          </p:nvSpPr>
          <p:spPr>
            <a:xfrm>
              <a:off x="1777025" y="3839800"/>
              <a:ext cx="31425" cy="55850"/>
            </a:xfrm>
            <a:custGeom>
              <a:avLst/>
              <a:gdLst/>
              <a:ahLst/>
              <a:cxnLst/>
              <a:rect l="l" t="t" r="r" b="b"/>
              <a:pathLst>
                <a:path w="1257" h="2234" extrusionOk="0">
                  <a:moveTo>
                    <a:pt x="582" y="1"/>
                  </a:moveTo>
                  <a:cubicBezTo>
                    <a:pt x="279" y="1"/>
                    <a:pt x="0" y="187"/>
                    <a:pt x="93" y="489"/>
                  </a:cubicBezTo>
                  <a:cubicBezTo>
                    <a:pt x="93" y="978"/>
                    <a:pt x="93" y="1350"/>
                    <a:pt x="186" y="1745"/>
                  </a:cubicBezTo>
                  <a:cubicBezTo>
                    <a:pt x="186" y="2048"/>
                    <a:pt x="396" y="2234"/>
                    <a:pt x="675" y="2234"/>
                  </a:cubicBezTo>
                  <a:cubicBezTo>
                    <a:pt x="977" y="2234"/>
                    <a:pt x="1256" y="2048"/>
                    <a:pt x="1256" y="1745"/>
                  </a:cubicBezTo>
                  <a:cubicBezTo>
                    <a:pt x="1163" y="1350"/>
                    <a:pt x="1163" y="978"/>
                    <a:pt x="1070" y="489"/>
                  </a:cubicBezTo>
                  <a:cubicBezTo>
                    <a:pt x="1070" y="187"/>
                    <a:pt x="861" y="1"/>
                    <a:pt x="58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9" name="Google Shape;219;p3"/>
            <p:cNvSpPr/>
            <p:nvPr/>
          </p:nvSpPr>
          <p:spPr>
            <a:xfrm>
              <a:off x="1667675" y="3877900"/>
              <a:ext cx="32025" cy="42750"/>
            </a:xfrm>
            <a:custGeom>
              <a:avLst/>
              <a:gdLst/>
              <a:ahLst/>
              <a:cxnLst/>
              <a:rect l="l" t="t" r="r" b="b"/>
              <a:pathLst>
                <a:path w="1281" h="1710" extrusionOk="0">
                  <a:moveTo>
                    <a:pt x="665" y="0"/>
                  </a:moveTo>
                  <a:cubicBezTo>
                    <a:pt x="454" y="0"/>
                    <a:pt x="280" y="105"/>
                    <a:pt x="210" y="314"/>
                  </a:cubicBezTo>
                  <a:cubicBezTo>
                    <a:pt x="210" y="617"/>
                    <a:pt x="210" y="803"/>
                    <a:pt x="117" y="989"/>
                  </a:cubicBezTo>
                  <a:cubicBezTo>
                    <a:pt x="1" y="1292"/>
                    <a:pt x="210" y="1571"/>
                    <a:pt x="489" y="1687"/>
                  </a:cubicBezTo>
                  <a:cubicBezTo>
                    <a:pt x="523" y="1702"/>
                    <a:pt x="562" y="1709"/>
                    <a:pt x="603" y="1709"/>
                  </a:cubicBezTo>
                  <a:cubicBezTo>
                    <a:pt x="811" y="1709"/>
                    <a:pt x="1071" y="1525"/>
                    <a:pt x="1071" y="1292"/>
                  </a:cubicBezTo>
                  <a:cubicBezTo>
                    <a:pt x="1164" y="1105"/>
                    <a:pt x="1164" y="803"/>
                    <a:pt x="1280" y="617"/>
                  </a:cubicBezTo>
                  <a:cubicBezTo>
                    <a:pt x="1280" y="314"/>
                    <a:pt x="1164" y="35"/>
                    <a:pt x="885" y="35"/>
                  </a:cubicBezTo>
                  <a:cubicBezTo>
                    <a:pt x="809" y="12"/>
                    <a:pt x="735" y="0"/>
                    <a:pt x="6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0" name="Google Shape;220;p3"/>
            <p:cNvSpPr/>
            <p:nvPr/>
          </p:nvSpPr>
          <p:spPr>
            <a:xfrm>
              <a:off x="1706650" y="3776125"/>
              <a:ext cx="26775" cy="47275"/>
            </a:xfrm>
            <a:custGeom>
              <a:avLst/>
              <a:gdLst/>
              <a:ahLst/>
              <a:cxnLst/>
              <a:rect l="l" t="t" r="r" b="b"/>
              <a:pathLst>
                <a:path w="1071" h="1891" extrusionOk="0">
                  <a:moveTo>
                    <a:pt x="535" y="0"/>
                  </a:moveTo>
                  <a:cubicBezTo>
                    <a:pt x="268" y="0"/>
                    <a:pt x="0" y="175"/>
                    <a:pt x="0" y="524"/>
                  </a:cubicBezTo>
                  <a:lnTo>
                    <a:pt x="0" y="1384"/>
                  </a:lnTo>
                  <a:cubicBezTo>
                    <a:pt x="0" y="1722"/>
                    <a:pt x="268" y="1890"/>
                    <a:pt x="535" y="1890"/>
                  </a:cubicBezTo>
                  <a:cubicBezTo>
                    <a:pt x="803" y="1890"/>
                    <a:pt x="1070" y="1722"/>
                    <a:pt x="1070" y="1384"/>
                  </a:cubicBezTo>
                  <a:lnTo>
                    <a:pt x="1070" y="524"/>
                  </a:lnTo>
                  <a:cubicBezTo>
                    <a:pt x="1070" y="175"/>
                    <a:pt x="803" y="0"/>
                    <a:pt x="53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21" name="Google Shape;221;p3"/>
          <p:cNvGrpSpPr/>
          <p:nvPr/>
        </p:nvGrpSpPr>
        <p:grpSpPr>
          <a:xfrm>
            <a:off x="3492584" y="-46316"/>
            <a:ext cx="572333" cy="748867"/>
            <a:chOff x="5840625" y="3436675"/>
            <a:chExt cx="429250" cy="561650"/>
          </a:xfrm>
        </p:grpSpPr>
        <p:sp>
          <p:nvSpPr>
            <p:cNvPr id="222" name="Google Shape;222;p3"/>
            <p:cNvSpPr/>
            <p:nvPr/>
          </p:nvSpPr>
          <p:spPr>
            <a:xfrm>
              <a:off x="5928950" y="3436675"/>
              <a:ext cx="132725" cy="215600"/>
            </a:xfrm>
            <a:custGeom>
              <a:avLst/>
              <a:gdLst/>
              <a:ahLst/>
              <a:cxnLst/>
              <a:rect l="l" t="t" r="r" b="b"/>
              <a:pathLst>
                <a:path w="5309" h="8624" extrusionOk="0">
                  <a:moveTo>
                    <a:pt x="1033" y="0"/>
                  </a:moveTo>
                  <a:cubicBezTo>
                    <a:pt x="430" y="0"/>
                    <a:pt x="0" y="995"/>
                    <a:pt x="655" y="1400"/>
                  </a:cubicBezTo>
                  <a:cubicBezTo>
                    <a:pt x="2772" y="2935"/>
                    <a:pt x="3749" y="5378"/>
                    <a:pt x="3656" y="7890"/>
                  </a:cubicBezTo>
                  <a:cubicBezTo>
                    <a:pt x="3610" y="8379"/>
                    <a:pt x="3947" y="8623"/>
                    <a:pt x="4308" y="8623"/>
                  </a:cubicBezTo>
                  <a:cubicBezTo>
                    <a:pt x="4668" y="8623"/>
                    <a:pt x="5052" y="8379"/>
                    <a:pt x="5099" y="7890"/>
                  </a:cubicBezTo>
                  <a:cubicBezTo>
                    <a:pt x="5308" y="4796"/>
                    <a:pt x="3935" y="1981"/>
                    <a:pt x="1423" y="143"/>
                  </a:cubicBezTo>
                  <a:cubicBezTo>
                    <a:pt x="1291" y="43"/>
                    <a:pt x="1158" y="0"/>
                    <a:pt x="10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3" name="Google Shape;223;p3"/>
            <p:cNvSpPr/>
            <p:nvPr/>
          </p:nvSpPr>
          <p:spPr>
            <a:xfrm>
              <a:off x="5840625" y="3551400"/>
              <a:ext cx="429250" cy="446925"/>
            </a:xfrm>
            <a:custGeom>
              <a:avLst/>
              <a:gdLst/>
              <a:ahLst/>
              <a:cxnLst/>
              <a:rect l="l" t="t" r="r" b="b"/>
              <a:pathLst>
                <a:path w="17170" h="17877" extrusionOk="0">
                  <a:moveTo>
                    <a:pt x="12144" y="0"/>
                  </a:moveTo>
                  <a:cubicBezTo>
                    <a:pt x="11134" y="0"/>
                    <a:pt x="10165" y="631"/>
                    <a:pt x="9423" y="1649"/>
                  </a:cubicBezTo>
                  <a:cubicBezTo>
                    <a:pt x="8779" y="1179"/>
                    <a:pt x="8081" y="916"/>
                    <a:pt x="7403" y="916"/>
                  </a:cubicBezTo>
                  <a:cubicBezTo>
                    <a:pt x="6537" y="916"/>
                    <a:pt x="5701" y="1346"/>
                    <a:pt x="5049" y="2324"/>
                  </a:cubicBezTo>
                  <a:cubicBezTo>
                    <a:pt x="4444" y="1969"/>
                    <a:pt x="3816" y="1776"/>
                    <a:pt x="3221" y="1776"/>
                  </a:cubicBezTo>
                  <a:cubicBezTo>
                    <a:pt x="1712" y="1776"/>
                    <a:pt x="410" y="3020"/>
                    <a:pt x="210" y="6023"/>
                  </a:cubicBezTo>
                  <a:cubicBezTo>
                    <a:pt x="1" y="10094"/>
                    <a:pt x="1746" y="14258"/>
                    <a:pt x="4863" y="16864"/>
                  </a:cubicBezTo>
                  <a:cubicBezTo>
                    <a:pt x="5450" y="17370"/>
                    <a:pt x="6266" y="17876"/>
                    <a:pt x="7097" y="17876"/>
                  </a:cubicBezTo>
                  <a:cubicBezTo>
                    <a:pt x="7221" y="17876"/>
                    <a:pt x="7345" y="17865"/>
                    <a:pt x="7468" y="17841"/>
                  </a:cubicBezTo>
                  <a:cubicBezTo>
                    <a:pt x="7864" y="17748"/>
                    <a:pt x="8143" y="17539"/>
                    <a:pt x="8446" y="17260"/>
                  </a:cubicBezTo>
                  <a:cubicBezTo>
                    <a:pt x="8841" y="17446"/>
                    <a:pt x="9213" y="17539"/>
                    <a:pt x="9702" y="17539"/>
                  </a:cubicBezTo>
                  <a:cubicBezTo>
                    <a:pt x="10470" y="17446"/>
                    <a:pt x="11051" y="16957"/>
                    <a:pt x="11447" y="16282"/>
                  </a:cubicBezTo>
                  <a:cubicBezTo>
                    <a:pt x="11773" y="16532"/>
                    <a:pt x="12162" y="16702"/>
                    <a:pt x="12614" y="16702"/>
                  </a:cubicBezTo>
                  <a:cubicBezTo>
                    <a:pt x="12711" y="16702"/>
                    <a:pt x="12810" y="16694"/>
                    <a:pt x="12912" y="16678"/>
                  </a:cubicBezTo>
                  <a:cubicBezTo>
                    <a:pt x="13773" y="16585"/>
                    <a:pt x="14448" y="15701"/>
                    <a:pt x="14936" y="14840"/>
                  </a:cubicBezTo>
                  <a:cubicBezTo>
                    <a:pt x="16983" y="11351"/>
                    <a:pt x="17170" y="6884"/>
                    <a:pt x="15611" y="3115"/>
                  </a:cubicBezTo>
                  <a:cubicBezTo>
                    <a:pt x="14611" y="900"/>
                    <a:pt x="13349" y="0"/>
                    <a:pt x="121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4" name="Google Shape;224;p3"/>
            <p:cNvSpPr/>
            <p:nvPr/>
          </p:nvSpPr>
          <p:spPr>
            <a:xfrm>
              <a:off x="5918575" y="3604850"/>
              <a:ext cx="82025" cy="324550"/>
            </a:xfrm>
            <a:custGeom>
              <a:avLst/>
              <a:gdLst/>
              <a:ahLst/>
              <a:cxnLst/>
              <a:rect l="l" t="t" r="r" b="b"/>
              <a:pathLst>
                <a:path w="3281" h="12982" extrusionOk="0">
                  <a:moveTo>
                    <a:pt x="1349" y="0"/>
                  </a:moveTo>
                  <a:lnTo>
                    <a:pt x="1349" y="0"/>
                  </a:lnTo>
                  <a:cubicBezTo>
                    <a:pt x="768" y="977"/>
                    <a:pt x="372" y="2140"/>
                    <a:pt x="186" y="3303"/>
                  </a:cubicBezTo>
                  <a:cubicBezTo>
                    <a:pt x="0" y="4467"/>
                    <a:pt x="0" y="5630"/>
                    <a:pt x="186" y="6793"/>
                  </a:cubicBezTo>
                  <a:cubicBezTo>
                    <a:pt x="372" y="7956"/>
                    <a:pt x="675" y="9119"/>
                    <a:pt x="1256" y="10166"/>
                  </a:cubicBezTo>
                  <a:cubicBezTo>
                    <a:pt x="1745" y="11236"/>
                    <a:pt x="2420" y="12214"/>
                    <a:pt x="3280" y="12981"/>
                  </a:cubicBezTo>
                  <a:cubicBezTo>
                    <a:pt x="2815" y="11911"/>
                    <a:pt x="2420" y="10864"/>
                    <a:pt x="2024" y="9887"/>
                  </a:cubicBezTo>
                  <a:cubicBezTo>
                    <a:pt x="1745" y="8817"/>
                    <a:pt x="1536" y="7747"/>
                    <a:pt x="1349" y="6677"/>
                  </a:cubicBezTo>
                  <a:cubicBezTo>
                    <a:pt x="1163" y="5514"/>
                    <a:pt x="1070" y="4467"/>
                    <a:pt x="1163" y="3397"/>
                  </a:cubicBezTo>
                  <a:cubicBezTo>
                    <a:pt x="1163" y="2233"/>
                    <a:pt x="1256" y="1163"/>
                    <a:pt x="13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5" name="Google Shape;225;p3"/>
            <p:cNvSpPr/>
            <p:nvPr/>
          </p:nvSpPr>
          <p:spPr>
            <a:xfrm>
              <a:off x="6124450" y="3711275"/>
              <a:ext cx="36075" cy="244875"/>
            </a:xfrm>
            <a:custGeom>
              <a:avLst/>
              <a:gdLst/>
              <a:ahLst/>
              <a:cxnLst/>
              <a:rect l="l" t="t" r="r" b="b"/>
              <a:pathLst>
                <a:path w="1443" h="9795" extrusionOk="0">
                  <a:moveTo>
                    <a:pt x="582" y="0"/>
                  </a:moveTo>
                  <a:cubicBezTo>
                    <a:pt x="489" y="884"/>
                    <a:pt x="489" y="1745"/>
                    <a:pt x="396" y="2536"/>
                  </a:cubicBezTo>
                  <a:lnTo>
                    <a:pt x="187" y="4956"/>
                  </a:lnTo>
                  <a:lnTo>
                    <a:pt x="94" y="7375"/>
                  </a:lnTo>
                  <a:cubicBezTo>
                    <a:pt x="94" y="8143"/>
                    <a:pt x="1" y="9027"/>
                    <a:pt x="1" y="9794"/>
                  </a:cubicBezTo>
                  <a:cubicBezTo>
                    <a:pt x="489" y="9120"/>
                    <a:pt x="768" y="8352"/>
                    <a:pt x="978" y="7468"/>
                  </a:cubicBezTo>
                  <a:cubicBezTo>
                    <a:pt x="1257" y="6700"/>
                    <a:pt x="1350" y="5816"/>
                    <a:pt x="1350" y="5049"/>
                  </a:cubicBezTo>
                  <a:cubicBezTo>
                    <a:pt x="1443" y="4165"/>
                    <a:pt x="1443" y="3304"/>
                    <a:pt x="1257" y="2536"/>
                  </a:cubicBezTo>
                  <a:cubicBezTo>
                    <a:pt x="1164" y="1652"/>
                    <a:pt x="978" y="884"/>
                    <a:pt x="58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26" name="Google Shape;226;p3"/>
          <p:cNvGrpSpPr/>
          <p:nvPr/>
        </p:nvGrpSpPr>
        <p:grpSpPr>
          <a:xfrm>
            <a:off x="11324089" y="5699700"/>
            <a:ext cx="934499" cy="1022099"/>
            <a:chOff x="5164825" y="3105675"/>
            <a:chExt cx="569400" cy="622775"/>
          </a:xfrm>
        </p:grpSpPr>
        <p:sp>
          <p:nvSpPr>
            <p:cNvPr id="227" name="Google Shape;227;p3"/>
            <p:cNvSpPr/>
            <p:nvPr/>
          </p:nvSpPr>
          <p:spPr>
            <a:xfrm>
              <a:off x="5239850" y="3284950"/>
              <a:ext cx="458325" cy="443500"/>
            </a:xfrm>
            <a:custGeom>
              <a:avLst/>
              <a:gdLst/>
              <a:ahLst/>
              <a:cxnLst/>
              <a:rect l="l" t="t" r="r" b="b"/>
              <a:pathLst>
                <a:path w="18333" h="17740" extrusionOk="0">
                  <a:moveTo>
                    <a:pt x="18332" y="1"/>
                  </a:moveTo>
                  <a:lnTo>
                    <a:pt x="18332" y="1"/>
                  </a:lnTo>
                  <a:cubicBezTo>
                    <a:pt x="13200" y="489"/>
                    <a:pt x="8085" y="698"/>
                    <a:pt x="2958" y="698"/>
                  </a:cubicBezTo>
                  <a:cubicBezTo>
                    <a:pt x="1973" y="698"/>
                    <a:pt x="987" y="691"/>
                    <a:pt x="0" y="676"/>
                  </a:cubicBezTo>
                  <a:lnTo>
                    <a:pt x="0" y="676"/>
                  </a:lnTo>
                  <a:cubicBezTo>
                    <a:pt x="2629" y="6398"/>
                    <a:pt x="5235" y="12121"/>
                    <a:pt x="7863" y="17728"/>
                  </a:cubicBezTo>
                  <a:cubicBezTo>
                    <a:pt x="7870" y="17736"/>
                    <a:pt x="7901" y="17740"/>
                    <a:pt x="7953" y="17740"/>
                  </a:cubicBezTo>
                  <a:cubicBezTo>
                    <a:pt x="8670" y="17740"/>
                    <a:pt x="13404" y="17041"/>
                    <a:pt x="13772" y="16867"/>
                  </a:cubicBezTo>
                  <a:cubicBezTo>
                    <a:pt x="15308" y="15797"/>
                    <a:pt x="14843" y="14541"/>
                    <a:pt x="15029" y="12494"/>
                  </a:cubicBezTo>
                  <a:cubicBezTo>
                    <a:pt x="15424" y="8143"/>
                    <a:pt x="16587" y="3886"/>
                    <a:pt x="183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8" name="Google Shape;228;p3"/>
            <p:cNvSpPr/>
            <p:nvPr/>
          </p:nvSpPr>
          <p:spPr>
            <a:xfrm>
              <a:off x="5329400" y="3355325"/>
              <a:ext cx="143100" cy="285600"/>
            </a:xfrm>
            <a:custGeom>
              <a:avLst/>
              <a:gdLst/>
              <a:ahLst/>
              <a:cxnLst/>
              <a:rect l="l" t="t" r="r" b="b"/>
              <a:pathLst>
                <a:path w="5724" h="11424" extrusionOk="0">
                  <a:moveTo>
                    <a:pt x="1" y="1"/>
                  </a:moveTo>
                  <a:lnTo>
                    <a:pt x="1" y="1"/>
                  </a:lnTo>
                  <a:cubicBezTo>
                    <a:pt x="303" y="955"/>
                    <a:pt x="675" y="2025"/>
                    <a:pt x="1164" y="3002"/>
                  </a:cubicBezTo>
                  <a:cubicBezTo>
                    <a:pt x="1560" y="3979"/>
                    <a:pt x="2048" y="4933"/>
                    <a:pt x="2537" y="5910"/>
                  </a:cubicBezTo>
                  <a:cubicBezTo>
                    <a:pt x="3002" y="6887"/>
                    <a:pt x="3490" y="7748"/>
                    <a:pt x="3979" y="8725"/>
                  </a:cubicBezTo>
                  <a:cubicBezTo>
                    <a:pt x="4561" y="9679"/>
                    <a:pt x="5142" y="10563"/>
                    <a:pt x="5724" y="11423"/>
                  </a:cubicBezTo>
                  <a:cubicBezTo>
                    <a:pt x="5445" y="10470"/>
                    <a:pt x="4956" y="9399"/>
                    <a:pt x="4561" y="8422"/>
                  </a:cubicBezTo>
                  <a:cubicBezTo>
                    <a:pt x="4165" y="7469"/>
                    <a:pt x="3700" y="6491"/>
                    <a:pt x="3211" y="5514"/>
                  </a:cubicBezTo>
                  <a:cubicBezTo>
                    <a:pt x="2723" y="4561"/>
                    <a:pt x="2234" y="3677"/>
                    <a:pt x="1653" y="2699"/>
                  </a:cubicBezTo>
                  <a:cubicBezTo>
                    <a:pt x="1164" y="1746"/>
                    <a:pt x="582" y="862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9" name="Google Shape;229;p3"/>
            <p:cNvSpPr/>
            <p:nvPr/>
          </p:nvSpPr>
          <p:spPr>
            <a:xfrm>
              <a:off x="5547500" y="3304150"/>
              <a:ext cx="60525" cy="315250"/>
            </a:xfrm>
            <a:custGeom>
              <a:avLst/>
              <a:gdLst/>
              <a:ahLst/>
              <a:cxnLst/>
              <a:rect l="l" t="t" r="r" b="b"/>
              <a:pathLst>
                <a:path w="2421" h="12610" extrusionOk="0">
                  <a:moveTo>
                    <a:pt x="2420" y="1"/>
                  </a:moveTo>
                  <a:lnTo>
                    <a:pt x="2420" y="1"/>
                  </a:lnTo>
                  <a:cubicBezTo>
                    <a:pt x="2141" y="1071"/>
                    <a:pt x="1839" y="2141"/>
                    <a:pt x="1559" y="3118"/>
                  </a:cubicBezTo>
                  <a:cubicBezTo>
                    <a:pt x="1257" y="4165"/>
                    <a:pt x="1071" y="5235"/>
                    <a:pt x="885" y="6305"/>
                  </a:cubicBezTo>
                  <a:cubicBezTo>
                    <a:pt x="675" y="7375"/>
                    <a:pt x="489" y="8352"/>
                    <a:pt x="303" y="9399"/>
                  </a:cubicBezTo>
                  <a:cubicBezTo>
                    <a:pt x="210" y="10469"/>
                    <a:pt x="94" y="11539"/>
                    <a:pt x="1" y="12610"/>
                  </a:cubicBezTo>
                  <a:cubicBezTo>
                    <a:pt x="396" y="11633"/>
                    <a:pt x="675" y="10562"/>
                    <a:pt x="885" y="9609"/>
                  </a:cubicBezTo>
                  <a:cubicBezTo>
                    <a:pt x="1164" y="8538"/>
                    <a:pt x="1373" y="7468"/>
                    <a:pt x="1653" y="6398"/>
                  </a:cubicBezTo>
                  <a:cubicBezTo>
                    <a:pt x="1839" y="5328"/>
                    <a:pt x="2048" y="4281"/>
                    <a:pt x="2141" y="3304"/>
                  </a:cubicBezTo>
                  <a:cubicBezTo>
                    <a:pt x="2327" y="2234"/>
                    <a:pt x="2420" y="1164"/>
                    <a:pt x="242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0" name="Google Shape;230;p3"/>
            <p:cNvSpPr/>
            <p:nvPr/>
          </p:nvSpPr>
          <p:spPr>
            <a:xfrm>
              <a:off x="5465500" y="3350100"/>
              <a:ext cx="50625" cy="317575"/>
            </a:xfrm>
            <a:custGeom>
              <a:avLst/>
              <a:gdLst/>
              <a:ahLst/>
              <a:cxnLst/>
              <a:rect l="l" t="t" r="r" b="b"/>
              <a:pathLst>
                <a:path w="2025" h="12703" extrusionOk="0">
                  <a:moveTo>
                    <a:pt x="1" y="0"/>
                  </a:moveTo>
                  <a:cubicBezTo>
                    <a:pt x="1" y="1071"/>
                    <a:pt x="94" y="2141"/>
                    <a:pt x="187" y="3211"/>
                  </a:cubicBezTo>
                  <a:cubicBezTo>
                    <a:pt x="280" y="4281"/>
                    <a:pt x="466" y="5351"/>
                    <a:pt x="582" y="6398"/>
                  </a:cubicBezTo>
                  <a:cubicBezTo>
                    <a:pt x="768" y="7468"/>
                    <a:pt x="954" y="8538"/>
                    <a:pt x="1257" y="9608"/>
                  </a:cubicBezTo>
                  <a:cubicBezTo>
                    <a:pt x="1443" y="10586"/>
                    <a:pt x="1745" y="11632"/>
                    <a:pt x="2025" y="12703"/>
                  </a:cubicBezTo>
                  <a:cubicBezTo>
                    <a:pt x="2025" y="11632"/>
                    <a:pt x="1931" y="10586"/>
                    <a:pt x="1838" y="9515"/>
                  </a:cubicBezTo>
                  <a:cubicBezTo>
                    <a:pt x="1745" y="8445"/>
                    <a:pt x="1536" y="7375"/>
                    <a:pt x="1350" y="6305"/>
                  </a:cubicBezTo>
                  <a:cubicBezTo>
                    <a:pt x="1164" y="5235"/>
                    <a:pt x="954" y="4188"/>
                    <a:pt x="768" y="3118"/>
                  </a:cubicBezTo>
                  <a:cubicBezTo>
                    <a:pt x="582" y="2048"/>
                    <a:pt x="280" y="1071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1" name="Google Shape;231;p3"/>
            <p:cNvSpPr/>
            <p:nvPr/>
          </p:nvSpPr>
          <p:spPr>
            <a:xfrm>
              <a:off x="5164825" y="3105675"/>
              <a:ext cx="569400" cy="454375"/>
            </a:xfrm>
            <a:custGeom>
              <a:avLst/>
              <a:gdLst/>
              <a:ahLst/>
              <a:cxnLst/>
              <a:rect l="l" t="t" r="r" b="b"/>
              <a:pathLst>
                <a:path w="22776" h="18175" extrusionOk="0">
                  <a:moveTo>
                    <a:pt x="14355" y="0"/>
                  </a:moveTo>
                  <a:cubicBezTo>
                    <a:pt x="12767" y="0"/>
                    <a:pt x="11233" y="1421"/>
                    <a:pt x="11144" y="3101"/>
                  </a:cubicBezTo>
                  <a:cubicBezTo>
                    <a:pt x="10543" y="1954"/>
                    <a:pt x="9344" y="1291"/>
                    <a:pt x="8104" y="1291"/>
                  </a:cubicBezTo>
                  <a:cubicBezTo>
                    <a:pt x="7759" y="1291"/>
                    <a:pt x="7412" y="1343"/>
                    <a:pt x="7072" y="1449"/>
                  </a:cubicBezTo>
                  <a:cubicBezTo>
                    <a:pt x="5630" y="1845"/>
                    <a:pt x="4560" y="3496"/>
                    <a:pt x="4746" y="5032"/>
                  </a:cubicBezTo>
                  <a:cubicBezTo>
                    <a:pt x="4409" y="4787"/>
                    <a:pt x="3949" y="4642"/>
                    <a:pt x="3513" y="4642"/>
                  </a:cubicBezTo>
                  <a:cubicBezTo>
                    <a:pt x="3077" y="4642"/>
                    <a:pt x="2664" y="4787"/>
                    <a:pt x="2420" y="5125"/>
                  </a:cubicBezTo>
                  <a:cubicBezTo>
                    <a:pt x="1931" y="5613"/>
                    <a:pt x="2420" y="6497"/>
                    <a:pt x="2815" y="6869"/>
                  </a:cubicBezTo>
                  <a:cubicBezTo>
                    <a:pt x="977" y="8149"/>
                    <a:pt x="0" y="10848"/>
                    <a:pt x="1349" y="12802"/>
                  </a:cubicBezTo>
                  <a:cubicBezTo>
                    <a:pt x="2095" y="13901"/>
                    <a:pt x="3403" y="14458"/>
                    <a:pt x="4708" y="14458"/>
                  </a:cubicBezTo>
                  <a:cubicBezTo>
                    <a:pt x="5805" y="14458"/>
                    <a:pt x="6899" y="14064"/>
                    <a:pt x="7654" y="13267"/>
                  </a:cubicBezTo>
                  <a:cubicBezTo>
                    <a:pt x="8329" y="14826"/>
                    <a:pt x="9306" y="16291"/>
                    <a:pt x="10655" y="17245"/>
                  </a:cubicBezTo>
                  <a:cubicBezTo>
                    <a:pt x="11546" y="17839"/>
                    <a:pt x="12608" y="18175"/>
                    <a:pt x="13634" y="18175"/>
                  </a:cubicBezTo>
                  <a:cubicBezTo>
                    <a:pt x="14296" y="18175"/>
                    <a:pt x="14942" y="18035"/>
                    <a:pt x="15517" y="17734"/>
                  </a:cubicBezTo>
                  <a:cubicBezTo>
                    <a:pt x="17053" y="16966"/>
                    <a:pt x="17937" y="15012"/>
                    <a:pt x="17355" y="13476"/>
                  </a:cubicBezTo>
                  <a:lnTo>
                    <a:pt x="17355" y="13476"/>
                  </a:lnTo>
                  <a:cubicBezTo>
                    <a:pt x="17815" y="13751"/>
                    <a:pt x="18346" y="13879"/>
                    <a:pt x="18887" y="13879"/>
                  </a:cubicBezTo>
                  <a:cubicBezTo>
                    <a:pt x="20044" y="13879"/>
                    <a:pt x="21249" y="13296"/>
                    <a:pt x="21915" y="12313"/>
                  </a:cubicBezTo>
                  <a:cubicBezTo>
                    <a:pt x="22775" y="10755"/>
                    <a:pt x="22287" y="8614"/>
                    <a:pt x="20845" y="7660"/>
                  </a:cubicBezTo>
                  <a:cubicBezTo>
                    <a:pt x="22194" y="6986"/>
                    <a:pt x="22589" y="4939"/>
                    <a:pt x="21705" y="3682"/>
                  </a:cubicBezTo>
                  <a:cubicBezTo>
                    <a:pt x="21191" y="3055"/>
                    <a:pt x="20357" y="2711"/>
                    <a:pt x="19531" y="2711"/>
                  </a:cubicBezTo>
                  <a:cubicBezTo>
                    <a:pt x="18826" y="2711"/>
                    <a:pt x="18127" y="2961"/>
                    <a:pt x="17634" y="3496"/>
                  </a:cubicBezTo>
                  <a:cubicBezTo>
                    <a:pt x="17727" y="1751"/>
                    <a:pt x="16285" y="100"/>
                    <a:pt x="14540" y="7"/>
                  </a:cubicBezTo>
                  <a:cubicBezTo>
                    <a:pt x="14478" y="2"/>
                    <a:pt x="14417" y="0"/>
                    <a:pt x="143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2" name="Google Shape;232;p3"/>
            <p:cNvSpPr/>
            <p:nvPr/>
          </p:nvSpPr>
          <p:spPr>
            <a:xfrm>
              <a:off x="5356150" y="3226800"/>
              <a:ext cx="65750" cy="159975"/>
            </a:xfrm>
            <a:custGeom>
              <a:avLst/>
              <a:gdLst/>
              <a:ahLst/>
              <a:cxnLst/>
              <a:rect l="l" t="t" r="r" b="b"/>
              <a:pathLst>
                <a:path w="2630" h="6399" extrusionOk="0">
                  <a:moveTo>
                    <a:pt x="1" y="1"/>
                  </a:moveTo>
                  <a:lnTo>
                    <a:pt x="1" y="1"/>
                  </a:lnTo>
                  <a:cubicBezTo>
                    <a:pt x="303" y="582"/>
                    <a:pt x="583" y="1071"/>
                    <a:pt x="885" y="1559"/>
                  </a:cubicBezTo>
                  <a:cubicBezTo>
                    <a:pt x="1071" y="2024"/>
                    <a:pt x="1257" y="2513"/>
                    <a:pt x="1350" y="3002"/>
                  </a:cubicBezTo>
                  <a:cubicBezTo>
                    <a:pt x="1467" y="3583"/>
                    <a:pt x="1467" y="4072"/>
                    <a:pt x="1467" y="4653"/>
                  </a:cubicBezTo>
                  <a:cubicBezTo>
                    <a:pt x="1467" y="5235"/>
                    <a:pt x="1467" y="5723"/>
                    <a:pt x="1257" y="6398"/>
                  </a:cubicBezTo>
                  <a:cubicBezTo>
                    <a:pt x="1839" y="6003"/>
                    <a:pt x="2234" y="5421"/>
                    <a:pt x="2420" y="4746"/>
                  </a:cubicBezTo>
                  <a:cubicBezTo>
                    <a:pt x="2630" y="4165"/>
                    <a:pt x="2630" y="3490"/>
                    <a:pt x="2420" y="2815"/>
                  </a:cubicBezTo>
                  <a:cubicBezTo>
                    <a:pt x="2327" y="2141"/>
                    <a:pt x="2048" y="1559"/>
                    <a:pt x="1653" y="1071"/>
                  </a:cubicBezTo>
                  <a:cubicBezTo>
                    <a:pt x="1164" y="489"/>
                    <a:pt x="583" y="94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" name="Google Shape;233;p3"/>
            <p:cNvSpPr/>
            <p:nvPr/>
          </p:nvSpPr>
          <p:spPr>
            <a:xfrm>
              <a:off x="5545175" y="3267650"/>
              <a:ext cx="75050" cy="133650"/>
            </a:xfrm>
            <a:custGeom>
              <a:avLst/>
              <a:gdLst/>
              <a:ahLst/>
              <a:cxnLst/>
              <a:rect l="l" t="t" r="r" b="b"/>
              <a:pathLst>
                <a:path w="3002" h="5346" extrusionOk="0">
                  <a:moveTo>
                    <a:pt x="2765" y="0"/>
                  </a:moveTo>
                  <a:cubicBezTo>
                    <a:pt x="2244" y="0"/>
                    <a:pt x="1680" y="245"/>
                    <a:pt x="1257" y="507"/>
                  </a:cubicBezTo>
                  <a:cubicBezTo>
                    <a:pt x="768" y="879"/>
                    <a:pt x="396" y="1461"/>
                    <a:pt x="187" y="2042"/>
                  </a:cubicBezTo>
                  <a:cubicBezTo>
                    <a:pt x="1" y="2717"/>
                    <a:pt x="1" y="3415"/>
                    <a:pt x="187" y="3996"/>
                  </a:cubicBezTo>
                  <a:cubicBezTo>
                    <a:pt x="396" y="4578"/>
                    <a:pt x="768" y="5043"/>
                    <a:pt x="1257" y="5346"/>
                  </a:cubicBezTo>
                  <a:cubicBezTo>
                    <a:pt x="1164" y="4764"/>
                    <a:pt x="1071" y="4276"/>
                    <a:pt x="1071" y="3787"/>
                  </a:cubicBezTo>
                  <a:cubicBezTo>
                    <a:pt x="1071" y="3298"/>
                    <a:pt x="1164" y="2833"/>
                    <a:pt x="1257" y="2438"/>
                  </a:cubicBezTo>
                  <a:cubicBezTo>
                    <a:pt x="1466" y="2042"/>
                    <a:pt x="1652" y="1554"/>
                    <a:pt x="1932" y="1181"/>
                  </a:cubicBezTo>
                  <a:cubicBezTo>
                    <a:pt x="2234" y="786"/>
                    <a:pt x="2513" y="390"/>
                    <a:pt x="3002" y="18"/>
                  </a:cubicBezTo>
                  <a:cubicBezTo>
                    <a:pt x="2924" y="6"/>
                    <a:pt x="2845" y="0"/>
                    <a:pt x="27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34" name="Google Shape;234;p3"/>
          <p:cNvGrpSpPr/>
          <p:nvPr/>
        </p:nvGrpSpPr>
        <p:grpSpPr>
          <a:xfrm rot="3369565">
            <a:off x="9628964" y="4428576"/>
            <a:ext cx="652953" cy="2244211"/>
            <a:chOff x="4871700" y="1797250"/>
            <a:chExt cx="319900" cy="1099500"/>
          </a:xfrm>
        </p:grpSpPr>
        <p:sp>
          <p:nvSpPr>
            <p:cNvPr id="235" name="Google Shape;235;p3"/>
            <p:cNvSpPr/>
            <p:nvPr/>
          </p:nvSpPr>
          <p:spPr>
            <a:xfrm>
              <a:off x="4871700" y="2253700"/>
              <a:ext cx="271050" cy="643050"/>
            </a:xfrm>
            <a:custGeom>
              <a:avLst/>
              <a:gdLst/>
              <a:ahLst/>
              <a:cxnLst/>
              <a:rect l="l" t="t" r="r" b="b"/>
              <a:pathLst>
                <a:path w="10842" h="25722" extrusionOk="0">
                  <a:moveTo>
                    <a:pt x="3856" y="0"/>
                  </a:moveTo>
                  <a:cubicBezTo>
                    <a:pt x="2479" y="0"/>
                    <a:pt x="1198" y="397"/>
                    <a:pt x="489" y="1702"/>
                  </a:cubicBezTo>
                  <a:cubicBezTo>
                    <a:pt x="0" y="2679"/>
                    <a:pt x="93" y="3936"/>
                    <a:pt x="93" y="4890"/>
                  </a:cubicBezTo>
                  <a:cubicBezTo>
                    <a:pt x="0" y="8286"/>
                    <a:pt x="186" y="11683"/>
                    <a:pt x="489" y="15079"/>
                  </a:cubicBezTo>
                  <a:cubicBezTo>
                    <a:pt x="582" y="16731"/>
                    <a:pt x="675" y="18383"/>
                    <a:pt x="861" y="20011"/>
                  </a:cubicBezTo>
                  <a:cubicBezTo>
                    <a:pt x="1070" y="21570"/>
                    <a:pt x="1070" y="23035"/>
                    <a:pt x="1536" y="24571"/>
                  </a:cubicBezTo>
                  <a:cubicBezTo>
                    <a:pt x="1536" y="24873"/>
                    <a:pt x="1745" y="25245"/>
                    <a:pt x="1931" y="25455"/>
                  </a:cubicBezTo>
                  <a:cubicBezTo>
                    <a:pt x="2170" y="25640"/>
                    <a:pt x="2409" y="25721"/>
                    <a:pt x="2645" y="25721"/>
                  </a:cubicBezTo>
                  <a:cubicBezTo>
                    <a:pt x="4130" y="25721"/>
                    <a:pt x="5488" y="22493"/>
                    <a:pt x="5909" y="21570"/>
                  </a:cubicBezTo>
                  <a:cubicBezTo>
                    <a:pt x="6584" y="19732"/>
                    <a:pt x="6886" y="17801"/>
                    <a:pt x="7561" y="15847"/>
                  </a:cubicBezTo>
                  <a:cubicBezTo>
                    <a:pt x="8422" y="13241"/>
                    <a:pt x="9213" y="10612"/>
                    <a:pt x="9980" y="7914"/>
                  </a:cubicBezTo>
                  <a:cubicBezTo>
                    <a:pt x="10469" y="6541"/>
                    <a:pt x="10841" y="5099"/>
                    <a:pt x="10469" y="3726"/>
                  </a:cubicBezTo>
                  <a:cubicBezTo>
                    <a:pt x="9980" y="1982"/>
                    <a:pt x="8236" y="818"/>
                    <a:pt x="6491" y="353"/>
                  </a:cubicBezTo>
                  <a:cubicBezTo>
                    <a:pt x="5656" y="163"/>
                    <a:pt x="4736" y="0"/>
                    <a:pt x="385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6" name="Google Shape;236;p3"/>
            <p:cNvSpPr/>
            <p:nvPr/>
          </p:nvSpPr>
          <p:spPr>
            <a:xfrm>
              <a:off x="4895550" y="2310800"/>
              <a:ext cx="225675" cy="78525"/>
            </a:xfrm>
            <a:custGeom>
              <a:avLst/>
              <a:gdLst/>
              <a:ahLst/>
              <a:cxnLst/>
              <a:rect l="l" t="t" r="r" b="b"/>
              <a:pathLst>
                <a:path w="9027" h="3141" extrusionOk="0">
                  <a:moveTo>
                    <a:pt x="116" y="0"/>
                  </a:moveTo>
                  <a:lnTo>
                    <a:pt x="116" y="0"/>
                  </a:lnTo>
                  <a:cubicBezTo>
                    <a:pt x="0" y="395"/>
                    <a:pt x="209" y="861"/>
                    <a:pt x="489" y="1256"/>
                  </a:cubicBezTo>
                  <a:cubicBezTo>
                    <a:pt x="698" y="1652"/>
                    <a:pt x="1070" y="1931"/>
                    <a:pt x="1466" y="2233"/>
                  </a:cubicBezTo>
                  <a:cubicBezTo>
                    <a:pt x="1861" y="2419"/>
                    <a:pt x="2326" y="2606"/>
                    <a:pt x="2722" y="2722"/>
                  </a:cubicBezTo>
                  <a:cubicBezTo>
                    <a:pt x="3117" y="2908"/>
                    <a:pt x="3606" y="3001"/>
                    <a:pt x="3978" y="3001"/>
                  </a:cubicBezTo>
                  <a:cubicBezTo>
                    <a:pt x="4420" y="3094"/>
                    <a:pt x="4856" y="3141"/>
                    <a:pt x="5293" y="3141"/>
                  </a:cubicBezTo>
                  <a:cubicBezTo>
                    <a:pt x="5729" y="3141"/>
                    <a:pt x="6165" y="3094"/>
                    <a:pt x="6607" y="3001"/>
                  </a:cubicBezTo>
                  <a:cubicBezTo>
                    <a:pt x="7468" y="2815"/>
                    <a:pt x="8352" y="2512"/>
                    <a:pt x="9026" y="2024"/>
                  </a:cubicBezTo>
                  <a:cubicBezTo>
                    <a:pt x="8142" y="2024"/>
                    <a:pt x="7375" y="2140"/>
                    <a:pt x="6514" y="2140"/>
                  </a:cubicBezTo>
                  <a:cubicBezTo>
                    <a:pt x="5723" y="2140"/>
                    <a:pt x="4955" y="2024"/>
                    <a:pt x="4187" y="1931"/>
                  </a:cubicBezTo>
                  <a:cubicBezTo>
                    <a:pt x="3792" y="1838"/>
                    <a:pt x="3397" y="1745"/>
                    <a:pt x="3024" y="1652"/>
                  </a:cubicBezTo>
                  <a:cubicBezTo>
                    <a:pt x="2629" y="1559"/>
                    <a:pt x="2233" y="1442"/>
                    <a:pt x="1861" y="1349"/>
                  </a:cubicBezTo>
                  <a:cubicBezTo>
                    <a:pt x="1559" y="1256"/>
                    <a:pt x="1163" y="1070"/>
                    <a:pt x="884" y="861"/>
                  </a:cubicBezTo>
                  <a:cubicBezTo>
                    <a:pt x="489" y="675"/>
                    <a:pt x="302" y="395"/>
                    <a:pt x="11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7" name="Google Shape;237;p3"/>
            <p:cNvSpPr/>
            <p:nvPr/>
          </p:nvSpPr>
          <p:spPr>
            <a:xfrm>
              <a:off x="5004875" y="1797250"/>
              <a:ext cx="152400" cy="506000"/>
            </a:xfrm>
            <a:custGeom>
              <a:avLst/>
              <a:gdLst/>
              <a:ahLst/>
              <a:cxnLst/>
              <a:rect l="l" t="t" r="r" b="b"/>
              <a:pathLst>
                <a:path w="6096" h="20240" extrusionOk="0">
                  <a:moveTo>
                    <a:pt x="6096" y="0"/>
                  </a:moveTo>
                  <a:lnTo>
                    <a:pt x="6096" y="0"/>
                  </a:lnTo>
                  <a:cubicBezTo>
                    <a:pt x="5142" y="1442"/>
                    <a:pt x="4165" y="3001"/>
                    <a:pt x="3397" y="4653"/>
                  </a:cubicBezTo>
                  <a:cubicBezTo>
                    <a:pt x="2606" y="6188"/>
                    <a:pt x="2025" y="7933"/>
                    <a:pt x="1443" y="9585"/>
                  </a:cubicBezTo>
                  <a:cubicBezTo>
                    <a:pt x="489" y="13074"/>
                    <a:pt x="1" y="16657"/>
                    <a:pt x="187" y="20240"/>
                  </a:cubicBezTo>
                  <a:cubicBezTo>
                    <a:pt x="489" y="16657"/>
                    <a:pt x="1071" y="13167"/>
                    <a:pt x="2025" y="9771"/>
                  </a:cubicBezTo>
                  <a:cubicBezTo>
                    <a:pt x="2513" y="8142"/>
                    <a:pt x="3188" y="6398"/>
                    <a:pt x="3886" y="4839"/>
                  </a:cubicBezTo>
                  <a:cubicBezTo>
                    <a:pt x="4560" y="3187"/>
                    <a:pt x="5328" y="1535"/>
                    <a:pt x="609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8" name="Google Shape;238;p3"/>
            <p:cNvSpPr/>
            <p:nvPr/>
          </p:nvSpPr>
          <p:spPr>
            <a:xfrm>
              <a:off x="4932175" y="2489925"/>
              <a:ext cx="174500" cy="41300"/>
            </a:xfrm>
            <a:custGeom>
              <a:avLst/>
              <a:gdLst/>
              <a:ahLst/>
              <a:cxnLst/>
              <a:rect l="l" t="t" r="r" b="b"/>
              <a:pathLst>
                <a:path w="6980" h="1652" extrusionOk="0">
                  <a:moveTo>
                    <a:pt x="1" y="0"/>
                  </a:moveTo>
                  <a:cubicBezTo>
                    <a:pt x="489" y="489"/>
                    <a:pt x="1071" y="791"/>
                    <a:pt x="1559" y="1070"/>
                  </a:cubicBezTo>
                  <a:cubicBezTo>
                    <a:pt x="2141" y="1373"/>
                    <a:pt x="2816" y="1559"/>
                    <a:pt x="3490" y="1652"/>
                  </a:cubicBezTo>
                  <a:cubicBezTo>
                    <a:pt x="4072" y="1652"/>
                    <a:pt x="4746" y="1652"/>
                    <a:pt x="5421" y="1373"/>
                  </a:cubicBezTo>
                  <a:cubicBezTo>
                    <a:pt x="6003" y="1163"/>
                    <a:pt x="6584" y="791"/>
                    <a:pt x="6980" y="210"/>
                  </a:cubicBezTo>
                  <a:lnTo>
                    <a:pt x="6980" y="210"/>
                  </a:lnTo>
                  <a:cubicBezTo>
                    <a:pt x="6305" y="396"/>
                    <a:pt x="5817" y="489"/>
                    <a:pt x="5235" y="489"/>
                  </a:cubicBezTo>
                  <a:cubicBezTo>
                    <a:pt x="5041" y="520"/>
                    <a:pt x="4858" y="530"/>
                    <a:pt x="4678" y="530"/>
                  </a:cubicBezTo>
                  <a:cubicBezTo>
                    <a:pt x="4317" y="530"/>
                    <a:pt x="3971" y="489"/>
                    <a:pt x="3583" y="489"/>
                  </a:cubicBezTo>
                  <a:cubicBezTo>
                    <a:pt x="3002" y="396"/>
                    <a:pt x="2420" y="303"/>
                    <a:pt x="1838" y="210"/>
                  </a:cubicBezTo>
                  <a:cubicBezTo>
                    <a:pt x="1257" y="93"/>
                    <a:pt x="675" y="0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9" name="Google Shape;239;p3"/>
            <p:cNvSpPr/>
            <p:nvPr/>
          </p:nvSpPr>
          <p:spPr>
            <a:xfrm>
              <a:off x="4949050" y="2599250"/>
              <a:ext cx="126225" cy="37000"/>
            </a:xfrm>
            <a:custGeom>
              <a:avLst/>
              <a:gdLst/>
              <a:ahLst/>
              <a:cxnLst/>
              <a:rect l="l" t="t" r="r" b="b"/>
              <a:pathLst>
                <a:path w="5049" h="1480" extrusionOk="0">
                  <a:moveTo>
                    <a:pt x="5049" y="1"/>
                  </a:moveTo>
                  <a:cubicBezTo>
                    <a:pt x="4560" y="94"/>
                    <a:pt x="4165" y="187"/>
                    <a:pt x="3792" y="187"/>
                  </a:cubicBezTo>
                  <a:cubicBezTo>
                    <a:pt x="3397" y="280"/>
                    <a:pt x="3001" y="280"/>
                    <a:pt x="2629" y="280"/>
                  </a:cubicBezTo>
                  <a:lnTo>
                    <a:pt x="1350" y="373"/>
                  </a:lnTo>
                  <a:cubicBezTo>
                    <a:pt x="977" y="373"/>
                    <a:pt x="489" y="373"/>
                    <a:pt x="0" y="582"/>
                  </a:cubicBezTo>
                  <a:cubicBezTo>
                    <a:pt x="396" y="862"/>
                    <a:pt x="768" y="1164"/>
                    <a:pt x="1257" y="1257"/>
                  </a:cubicBezTo>
                  <a:cubicBezTo>
                    <a:pt x="1546" y="1393"/>
                    <a:pt x="1885" y="1480"/>
                    <a:pt x="2238" y="1480"/>
                  </a:cubicBezTo>
                  <a:cubicBezTo>
                    <a:pt x="2367" y="1480"/>
                    <a:pt x="2498" y="1468"/>
                    <a:pt x="2629" y="1443"/>
                  </a:cubicBezTo>
                  <a:cubicBezTo>
                    <a:pt x="3094" y="1443"/>
                    <a:pt x="3583" y="1350"/>
                    <a:pt x="4071" y="1071"/>
                  </a:cubicBezTo>
                  <a:cubicBezTo>
                    <a:pt x="4467" y="862"/>
                    <a:pt x="4839" y="489"/>
                    <a:pt x="504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40" name="Google Shape;240;p3"/>
            <p:cNvSpPr/>
            <p:nvPr/>
          </p:nvSpPr>
          <p:spPr>
            <a:xfrm>
              <a:off x="4953700" y="2737100"/>
              <a:ext cx="77950" cy="34325"/>
            </a:xfrm>
            <a:custGeom>
              <a:avLst/>
              <a:gdLst/>
              <a:ahLst/>
              <a:cxnLst/>
              <a:rect l="l" t="t" r="r" b="b"/>
              <a:pathLst>
                <a:path w="3118" h="1373" extrusionOk="0">
                  <a:moveTo>
                    <a:pt x="3118" y="0"/>
                  </a:moveTo>
                  <a:cubicBezTo>
                    <a:pt x="2815" y="0"/>
                    <a:pt x="2536" y="0"/>
                    <a:pt x="2234" y="93"/>
                  </a:cubicBezTo>
                  <a:cubicBezTo>
                    <a:pt x="1955" y="93"/>
                    <a:pt x="1745" y="93"/>
                    <a:pt x="1466" y="210"/>
                  </a:cubicBezTo>
                  <a:cubicBezTo>
                    <a:pt x="1280" y="210"/>
                    <a:pt x="1071" y="303"/>
                    <a:pt x="791" y="396"/>
                  </a:cubicBezTo>
                  <a:cubicBezTo>
                    <a:pt x="489" y="582"/>
                    <a:pt x="303" y="675"/>
                    <a:pt x="0" y="884"/>
                  </a:cubicBezTo>
                  <a:cubicBezTo>
                    <a:pt x="210" y="1164"/>
                    <a:pt x="582" y="1257"/>
                    <a:pt x="884" y="1373"/>
                  </a:cubicBezTo>
                  <a:lnTo>
                    <a:pt x="1745" y="1373"/>
                  </a:lnTo>
                  <a:cubicBezTo>
                    <a:pt x="2048" y="1257"/>
                    <a:pt x="2327" y="1071"/>
                    <a:pt x="2629" y="884"/>
                  </a:cubicBezTo>
                  <a:cubicBezTo>
                    <a:pt x="2815" y="675"/>
                    <a:pt x="3118" y="396"/>
                    <a:pt x="31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41" name="Google Shape;241;p3"/>
            <p:cNvSpPr/>
            <p:nvPr/>
          </p:nvSpPr>
          <p:spPr>
            <a:xfrm>
              <a:off x="4992675" y="1974625"/>
              <a:ext cx="55850" cy="101225"/>
            </a:xfrm>
            <a:custGeom>
              <a:avLst/>
              <a:gdLst/>
              <a:ahLst/>
              <a:cxnLst/>
              <a:rect l="l" t="t" r="r" b="b"/>
              <a:pathLst>
                <a:path w="2234" h="4049" extrusionOk="0">
                  <a:moveTo>
                    <a:pt x="346" y="1"/>
                  </a:moveTo>
                  <a:cubicBezTo>
                    <a:pt x="273" y="1"/>
                    <a:pt x="198" y="24"/>
                    <a:pt x="93" y="70"/>
                  </a:cubicBezTo>
                  <a:cubicBezTo>
                    <a:pt x="0" y="163"/>
                    <a:pt x="0" y="349"/>
                    <a:pt x="0" y="559"/>
                  </a:cubicBezTo>
                  <a:cubicBezTo>
                    <a:pt x="93" y="1722"/>
                    <a:pt x="977" y="3071"/>
                    <a:pt x="1559" y="4048"/>
                  </a:cubicBezTo>
                  <a:cubicBezTo>
                    <a:pt x="2233" y="3164"/>
                    <a:pt x="1466" y="1233"/>
                    <a:pt x="884" y="349"/>
                  </a:cubicBezTo>
                  <a:cubicBezTo>
                    <a:pt x="768" y="256"/>
                    <a:pt x="675" y="163"/>
                    <a:pt x="582" y="70"/>
                  </a:cubicBezTo>
                  <a:cubicBezTo>
                    <a:pt x="489" y="24"/>
                    <a:pt x="419" y="1"/>
                    <a:pt x="34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42" name="Google Shape;242;p3"/>
            <p:cNvSpPr/>
            <p:nvPr/>
          </p:nvSpPr>
          <p:spPr>
            <a:xfrm>
              <a:off x="5019425" y="1904250"/>
              <a:ext cx="55850" cy="101225"/>
            </a:xfrm>
            <a:custGeom>
              <a:avLst/>
              <a:gdLst/>
              <a:ahLst/>
              <a:cxnLst/>
              <a:rect l="l" t="t" r="r" b="b"/>
              <a:pathLst>
                <a:path w="2234" h="4049" extrusionOk="0">
                  <a:moveTo>
                    <a:pt x="338" y="1"/>
                  </a:moveTo>
                  <a:cubicBezTo>
                    <a:pt x="262" y="1"/>
                    <a:pt x="186" y="24"/>
                    <a:pt x="93" y="70"/>
                  </a:cubicBezTo>
                  <a:cubicBezTo>
                    <a:pt x="0" y="163"/>
                    <a:pt x="0" y="373"/>
                    <a:pt x="0" y="466"/>
                  </a:cubicBezTo>
                  <a:cubicBezTo>
                    <a:pt x="93" y="1629"/>
                    <a:pt x="977" y="3071"/>
                    <a:pt x="1559" y="4048"/>
                  </a:cubicBezTo>
                  <a:cubicBezTo>
                    <a:pt x="2234" y="3071"/>
                    <a:pt x="1443" y="1141"/>
                    <a:pt x="861" y="373"/>
                  </a:cubicBezTo>
                  <a:cubicBezTo>
                    <a:pt x="768" y="256"/>
                    <a:pt x="675" y="70"/>
                    <a:pt x="582" y="70"/>
                  </a:cubicBezTo>
                  <a:cubicBezTo>
                    <a:pt x="489" y="24"/>
                    <a:pt x="413" y="1"/>
                    <a:pt x="33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43" name="Google Shape;243;p3"/>
            <p:cNvSpPr/>
            <p:nvPr/>
          </p:nvSpPr>
          <p:spPr>
            <a:xfrm>
              <a:off x="5053150" y="1872850"/>
              <a:ext cx="41325" cy="76800"/>
            </a:xfrm>
            <a:custGeom>
              <a:avLst/>
              <a:gdLst/>
              <a:ahLst/>
              <a:cxnLst/>
              <a:rect l="l" t="t" r="r" b="b"/>
              <a:pathLst>
                <a:path w="1653" h="3072" extrusionOk="0">
                  <a:moveTo>
                    <a:pt x="198" y="0"/>
                  </a:moveTo>
                  <a:cubicBezTo>
                    <a:pt x="123" y="0"/>
                    <a:pt x="47" y="24"/>
                    <a:pt x="1" y="70"/>
                  </a:cubicBezTo>
                  <a:lnTo>
                    <a:pt x="1" y="349"/>
                  </a:lnTo>
                  <a:cubicBezTo>
                    <a:pt x="1" y="1326"/>
                    <a:pt x="675" y="2303"/>
                    <a:pt x="1071" y="3071"/>
                  </a:cubicBezTo>
                  <a:cubicBezTo>
                    <a:pt x="1652" y="2397"/>
                    <a:pt x="1071" y="931"/>
                    <a:pt x="582" y="256"/>
                  </a:cubicBezTo>
                  <a:cubicBezTo>
                    <a:pt x="489" y="163"/>
                    <a:pt x="489" y="70"/>
                    <a:pt x="396" y="70"/>
                  </a:cubicBezTo>
                  <a:cubicBezTo>
                    <a:pt x="349" y="24"/>
                    <a:pt x="274" y="0"/>
                    <a:pt x="19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44" name="Google Shape;244;p3"/>
            <p:cNvSpPr/>
            <p:nvPr/>
          </p:nvSpPr>
          <p:spPr>
            <a:xfrm>
              <a:off x="5043850" y="1988300"/>
              <a:ext cx="96575" cy="73000"/>
            </a:xfrm>
            <a:custGeom>
              <a:avLst/>
              <a:gdLst/>
              <a:ahLst/>
              <a:cxnLst/>
              <a:rect l="l" t="t" r="r" b="b"/>
              <a:pathLst>
                <a:path w="3863" h="2920" extrusionOk="0">
                  <a:moveTo>
                    <a:pt x="3059" y="0"/>
                  </a:moveTo>
                  <a:cubicBezTo>
                    <a:pt x="2271" y="0"/>
                    <a:pt x="1486" y="444"/>
                    <a:pt x="954" y="1082"/>
                  </a:cubicBezTo>
                  <a:cubicBezTo>
                    <a:pt x="582" y="1547"/>
                    <a:pt x="0" y="2338"/>
                    <a:pt x="0" y="2920"/>
                  </a:cubicBezTo>
                  <a:cubicBezTo>
                    <a:pt x="768" y="2036"/>
                    <a:pt x="1931" y="1547"/>
                    <a:pt x="3094" y="1175"/>
                  </a:cubicBezTo>
                  <a:cubicBezTo>
                    <a:pt x="3280" y="1082"/>
                    <a:pt x="3490" y="1082"/>
                    <a:pt x="3676" y="873"/>
                  </a:cubicBezTo>
                  <a:cubicBezTo>
                    <a:pt x="3769" y="780"/>
                    <a:pt x="3862" y="500"/>
                    <a:pt x="3769" y="291"/>
                  </a:cubicBezTo>
                  <a:cubicBezTo>
                    <a:pt x="3676" y="105"/>
                    <a:pt x="3490" y="12"/>
                    <a:pt x="3280" y="12"/>
                  </a:cubicBezTo>
                  <a:cubicBezTo>
                    <a:pt x="3207" y="4"/>
                    <a:pt x="3133" y="0"/>
                    <a:pt x="305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45" name="Google Shape;245;p3"/>
            <p:cNvSpPr/>
            <p:nvPr/>
          </p:nvSpPr>
          <p:spPr>
            <a:xfrm>
              <a:off x="5077575" y="1920525"/>
              <a:ext cx="77375" cy="55875"/>
            </a:xfrm>
            <a:custGeom>
              <a:avLst/>
              <a:gdLst/>
              <a:ahLst/>
              <a:cxnLst/>
              <a:rect l="l" t="t" r="r" b="b"/>
              <a:pathLst>
                <a:path w="3095" h="2235" extrusionOk="0">
                  <a:moveTo>
                    <a:pt x="2513" y="1"/>
                  </a:moveTo>
                  <a:cubicBezTo>
                    <a:pt x="1838" y="1"/>
                    <a:pt x="1257" y="303"/>
                    <a:pt x="768" y="885"/>
                  </a:cubicBezTo>
                  <a:cubicBezTo>
                    <a:pt x="489" y="1257"/>
                    <a:pt x="94" y="1746"/>
                    <a:pt x="1" y="2234"/>
                  </a:cubicBezTo>
                  <a:cubicBezTo>
                    <a:pt x="582" y="1653"/>
                    <a:pt x="1559" y="1164"/>
                    <a:pt x="2420" y="885"/>
                  </a:cubicBezTo>
                  <a:cubicBezTo>
                    <a:pt x="2513" y="885"/>
                    <a:pt x="2722" y="769"/>
                    <a:pt x="2816" y="676"/>
                  </a:cubicBezTo>
                  <a:cubicBezTo>
                    <a:pt x="3002" y="583"/>
                    <a:pt x="3095" y="396"/>
                    <a:pt x="3002" y="187"/>
                  </a:cubicBezTo>
                  <a:cubicBezTo>
                    <a:pt x="2909" y="94"/>
                    <a:pt x="2722" y="1"/>
                    <a:pt x="251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46" name="Google Shape;246;p3"/>
            <p:cNvSpPr/>
            <p:nvPr/>
          </p:nvSpPr>
          <p:spPr>
            <a:xfrm>
              <a:off x="5089800" y="1823400"/>
              <a:ext cx="26775" cy="58200"/>
            </a:xfrm>
            <a:custGeom>
              <a:avLst/>
              <a:gdLst/>
              <a:ahLst/>
              <a:cxnLst/>
              <a:rect l="l" t="t" r="r" b="b"/>
              <a:pathLst>
                <a:path w="1071" h="2328" extrusionOk="0">
                  <a:moveTo>
                    <a:pt x="372" y="1"/>
                  </a:moveTo>
                  <a:cubicBezTo>
                    <a:pt x="93" y="117"/>
                    <a:pt x="0" y="396"/>
                    <a:pt x="0" y="699"/>
                  </a:cubicBezTo>
                  <a:cubicBezTo>
                    <a:pt x="93" y="978"/>
                    <a:pt x="279" y="1164"/>
                    <a:pt x="372" y="1373"/>
                  </a:cubicBezTo>
                  <a:cubicBezTo>
                    <a:pt x="582" y="1653"/>
                    <a:pt x="582" y="2048"/>
                    <a:pt x="675" y="2327"/>
                  </a:cubicBezTo>
                  <a:cubicBezTo>
                    <a:pt x="1070" y="2141"/>
                    <a:pt x="954" y="1071"/>
                    <a:pt x="954" y="792"/>
                  </a:cubicBezTo>
                  <a:cubicBezTo>
                    <a:pt x="954" y="583"/>
                    <a:pt x="861" y="396"/>
                    <a:pt x="768" y="303"/>
                  </a:cubicBezTo>
                  <a:cubicBezTo>
                    <a:pt x="675" y="117"/>
                    <a:pt x="582" y="1"/>
                    <a:pt x="37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47" name="Google Shape;247;p3"/>
            <p:cNvSpPr/>
            <p:nvPr/>
          </p:nvSpPr>
          <p:spPr>
            <a:xfrm>
              <a:off x="5121200" y="1812350"/>
              <a:ext cx="70400" cy="45400"/>
            </a:xfrm>
            <a:custGeom>
              <a:avLst/>
              <a:gdLst/>
              <a:ahLst/>
              <a:cxnLst/>
              <a:rect l="l" t="t" r="r" b="b"/>
              <a:pathLst>
                <a:path w="2816" h="1816" extrusionOk="0">
                  <a:moveTo>
                    <a:pt x="2359" y="1"/>
                  </a:moveTo>
                  <a:cubicBezTo>
                    <a:pt x="2251" y="1"/>
                    <a:pt x="2129" y="24"/>
                    <a:pt x="2024" y="71"/>
                  </a:cubicBezTo>
                  <a:cubicBezTo>
                    <a:pt x="1257" y="350"/>
                    <a:pt x="396" y="1025"/>
                    <a:pt x="0" y="1815"/>
                  </a:cubicBezTo>
                  <a:cubicBezTo>
                    <a:pt x="186" y="1606"/>
                    <a:pt x="396" y="1513"/>
                    <a:pt x="582" y="1420"/>
                  </a:cubicBezTo>
                  <a:lnTo>
                    <a:pt x="1350" y="1420"/>
                  </a:lnTo>
                  <a:cubicBezTo>
                    <a:pt x="1652" y="1420"/>
                    <a:pt x="1931" y="1420"/>
                    <a:pt x="2234" y="1327"/>
                  </a:cubicBezTo>
                  <a:cubicBezTo>
                    <a:pt x="2513" y="1234"/>
                    <a:pt x="2815" y="838"/>
                    <a:pt x="2815" y="559"/>
                  </a:cubicBezTo>
                  <a:cubicBezTo>
                    <a:pt x="2815" y="350"/>
                    <a:pt x="2815" y="164"/>
                    <a:pt x="2606" y="71"/>
                  </a:cubicBezTo>
                  <a:cubicBezTo>
                    <a:pt x="2559" y="24"/>
                    <a:pt x="2466" y="1"/>
                    <a:pt x="235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48" name="Google Shape;248;p3"/>
            <p:cNvSpPr/>
            <p:nvPr/>
          </p:nvSpPr>
          <p:spPr>
            <a:xfrm>
              <a:off x="5099100" y="1862375"/>
              <a:ext cx="70400" cy="43650"/>
            </a:xfrm>
            <a:custGeom>
              <a:avLst/>
              <a:gdLst/>
              <a:ahLst/>
              <a:cxnLst/>
              <a:rect l="l" t="t" r="r" b="b"/>
              <a:pathLst>
                <a:path w="2816" h="1746" extrusionOk="0">
                  <a:moveTo>
                    <a:pt x="2048" y="1"/>
                  </a:moveTo>
                  <a:cubicBezTo>
                    <a:pt x="1745" y="1"/>
                    <a:pt x="1559" y="187"/>
                    <a:pt x="1280" y="396"/>
                  </a:cubicBezTo>
                  <a:cubicBezTo>
                    <a:pt x="977" y="582"/>
                    <a:pt x="0" y="1257"/>
                    <a:pt x="117" y="1745"/>
                  </a:cubicBezTo>
                  <a:cubicBezTo>
                    <a:pt x="791" y="1652"/>
                    <a:pt x="1955" y="1559"/>
                    <a:pt x="2443" y="1071"/>
                  </a:cubicBezTo>
                  <a:cubicBezTo>
                    <a:pt x="2722" y="885"/>
                    <a:pt x="2815" y="582"/>
                    <a:pt x="2722" y="303"/>
                  </a:cubicBezTo>
                  <a:cubicBezTo>
                    <a:pt x="2629" y="94"/>
                    <a:pt x="2234" y="1"/>
                    <a:pt x="204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sp>
        <p:nvSpPr>
          <p:cNvPr id="249" name="Google Shape;249;p3"/>
          <p:cNvSpPr txBox="1">
            <a:spLocks noGrp="1"/>
          </p:cNvSpPr>
          <p:nvPr>
            <p:ph type="subTitle" idx="1"/>
          </p:nvPr>
        </p:nvSpPr>
        <p:spPr>
          <a:xfrm>
            <a:off x="4016000" y="3899633"/>
            <a:ext cx="4160000" cy="86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50" name="Google Shape;250;p3"/>
          <p:cNvSpPr/>
          <p:nvPr/>
        </p:nvSpPr>
        <p:spPr>
          <a:xfrm>
            <a:off x="8378713" y="-457298"/>
            <a:ext cx="4160056" cy="2948327"/>
          </a:xfrm>
          <a:custGeom>
            <a:avLst/>
            <a:gdLst/>
            <a:ahLst/>
            <a:cxnLst/>
            <a:rect l="l" t="t" r="r" b="b"/>
            <a:pathLst>
              <a:path w="95174" h="67452" extrusionOk="0">
                <a:moveTo>
                  <a:pt x="18389" y="0"/>
                </a:moveTo>
                <a:cubicBezTo>
                  <a:pt x="15830" y="0"/>
                  <a:pt x="13294" y="233"/>
                  <a:pt x="10842" y="956"/>
                </a:cubicBezTo>
                <a:cubicBezTo>
                  <a:pt x="6189" y="2305"/>
                  <a:pt x="1839" y="5795"/>
                  <a:pt x="862" y="10541"/>
                </a:cubicBezTo>
                <a:cubicBezTo>
                  <a:pt x="1" y="14798"/>
                  <a:pt x="2025" y="19358"/>
                  <a:pt x="5421" y="22266"/>
                </a:cubicBezTo>
                <a:cubicBezTo>
                  <a:pt x="8725" y="25081"/>
                  <a:pt x="12982" y="26546"/>
                  <a:pt x="17332" y="27314"/>
                </a:cubicBezTo>
                <a:cubicBezTo>
                  <a:pt x="24312" y="28570"/>
                  <a:pt x="32175" y="28477"/>
                  <a:pt x="37223" y="33409"/>
                </a:cubicBezTo>
                <a:cubicBezTo>
                  <a:pt x="41573" y="37690"/>
                  <a:pt x="42248" y="44366"/>
                  <a:pt x="43993" y="50182"/>
                </a:cubicBezTo>
                <a:cubicBezTo>
                  <a:pt x="45249" y="54556"/>
                  <a:pt x="47482" y="58813"/>
                  <a:pt x="51065" y="61535"/>
                </a:cubicBezTo>
                <a:cubicBezTo>
                  <a:pt x="53099" y="62968"/>
                  <a:pt x="55653" y="63788"/>
                  <a:pt x="58136" y="63788"/>
                </a:cubicBezTo>
                <a:cubicBezTo>
                  <a:pt x="60169" y="63788"/>
                  <a:pt x="62154" y="63238"/>
                  <a:pt x="63767" y="62024"/>
                </a:cubicBezTo>
                <a:cubicBezTo>
                  <a:pt x="66000" y="60279"/>
                  <a:pt x="67350" y="57464"/>
                  <a:pt x="70072" y="56673"/>
                </a:cubicBezTo>
                <a:cubicBezTo>
                  <a:pt x="70511" y="56550"/>
                  <a:pt x="70949" y="56492"/>
                  <a:pt x="71383" y="56492"/>
                </a:cubicBezTo>
                <a:cubicBezTo>
                  <a:pt x="74304" y="56492"/>
                  <a:pt x="77058" y="59084"/>
                  <a:pt x="78982" y="61535"/>
                </a:cubicBezTo>
                <a:cubicBezTo>
                  <a:pt x="81154" y="64273"/>
                  <a:pt x="83789" y="67452"/>
                  <a:pt x="87228" y="67452"/>
                </a:cubicBezTo>
                <a:cubicBezTo>
                  <a:pt x="87325" y="67452"/>
                  <a:pt x="87422" y="67449"/>
                  <a:pt x="87520" y="67444"/>
                </a:cubicBezTo>
                <a:cubicBezTo>
                  <a:pt x="90032" y="67351"/>
                  <a:pt x="92172" y="65397"/>
                  <a:pt x="93242" y="63070"/>
                </a:cubicBezTo>
                <a:cubicBezTo>
                  <a:pt x="94313" y="60860"/>
                  <a:pt x="94499" y="58232"/>
                  <a:pt x="94592" y="55719"/>
                </a:cubicBezTo>
                <a:cubicBezTo>
                  <a:pt x="95173" y="42342"/>
                  <a:pt x="93149" y="28966"/>
                  <a:pt x="90148" y="15775"/>
                </a:cubicBezTo>
                <a:cubicBezTo>
                  <a:pt x="87240" y="2491"/>
                  <a:pt x="76865" y="4539"/>
                  <a:pt x="65419" y="3655"/>
                </a:cubicBezTo>
                <a:cubicBezTo>
                  <a:pt x="52042" y="2491"/>
                  <a:pt x="38665" y="1421"/>
                  <a:pt x="25289" y="374"/>
                </a:cubicBezTo>
                <a:cubicBezTo>
                  <a:pt x="23000" y="187"/>
                  <a:pt x="20686" y="0"/>
                  <a:pt x="1838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grpSp>
        <p:nvGrpSpPr>
          <p:cNvPr id="251" name="Google Shape;251;p3"/>
          <p:cNvGrpSpPr/>
          <p:nvPr/>
        </p:nvGrpSpPr>
        <p:grpSpPr>
          <a:xfrm>
            <a:off x="244666" y="4920533"/>
            <a:ext cx="2630451" cy="1622267"/>
            <a:chOff x="3095850" y="2740875"/>
            <a:chExt cx="1972838" cy="1216700"/>
          </a:xfrm>
        </p:grpSpPr>
        <p:sp>
          <p:nvSpPr>
            <p:cNvPr id="252" name="Google Shape;252;p3"/>
            <p:cNvSpPr/>
            <p:nvPr/>
          </p:nvSpPr>
          <p:spPr>
            <a:xfrm>
              <a:off x="3095850" y="2740875"/>
              <a:ext cx="1211125" cy="1089775"/>
            </a:xfrm>
            <a:custGeom>
              <a:avLst/>
              <a:gdLst/>
              <a:ahLst/>
              <a:cxnLst/>
              <a:rect l="l" t="t" r="r" b="b"/>
              <a:pathLst>
                <a:path w="48445" h="43591" extrusionOk="0">
                  <a:moveTo>
                    <a:pt x="47712" y="1"/>
                  </a:moveTo>
                  <a:cubicBezTo>
                    <a:pt x="47346" y="1"/>
                    <a:pt x="46979" y="245"/>
                    <a:pt x="46979" y="733"/>
                  </a:cubicBezTo>
                  <a:cubicBezTo>
                    <a:pt x="46514" y="8969"/>
                    <a:pt x="42722" y="16925"/>
                    <a:pt x="36627" y="22532"/>
                  </a:cubicBezTo>
                  <a:cubicBezTo>
                    <a:pt x="29741" y="28836"/>
                    <a:pt x="20528" y="30488"/>
                    <a:pt x="12200" y="33977"/>
                  </a:cubicBezTo>
                  <a:cubicBezTo>
                    <a:pt x="7733" y="35908"/>
                    <a:pt x="3476" y="38444"/>
                    <a:pt x="452" y="42306"/>
                  </a:cubicBezTo>
                  <a:cubicBezTo>
                    <a:pt x="0" y="42829"/>
                    <a:pt x="543" y="43591"/>
                    <a:pt x="1081" y="43591"/>
                  </a:cubicBezTo>
                  <a:cubicBezTo>
                    <a:pt x="1236" y="43591"/>
                    <a:pt x="1391" y="43527"/>
                    <a:pt x="1522" y="43376"/>
                  </a:cubicBezTo>
                  <a:cubicBezTo>
                    <a:pt x="7640" y="35420"/>
                    <a:pt x="18109" y="33791"/>
                    <a:pt x="26833" y="30185"/>
                  </a:cubicBezTo>
                  <a:cubicBezTo>
                    <a:pt x="34673" y="26998"/>
                    <a:pt x="41163" y="21461"/>
                    <a:pt x="44955" y="13808"/>
                  </a:cubicBezTo>
                  <a:cubicBezTo>
                    <a:pt x="46979" y="9737"/>
                    <a:pt x="48143" y="5293"/>
                    <a:pt x="48445" y="733"/>
                  </a:cubicBezTo>
                  <a:cubicBezTo>
                    <a:pt x="48445" y="245"/>
                    <a:pt x="48079" y="1"/>
                    <a:pt x="4771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53" name="Google Shape;253;p3"/>
            <p:cNvSpPr/>
            <p:nvPr/>
          </p:nvSpPr>
          <p:spPr>
            <a:xfrm>
              <a:off x="3303325" y="2880600"/>
              <a:ext cx="1035075" cy="1066625"/>
            </a:xfrm>
            <a:custGeom>
              <a:avLst/>
              <a:gdLst/>
              <a:ahLst/>
              <a:cxnLst/>
              <a:rect l="l" t="t" r="r" b="b"/>
              <a:pathLst>
                <a:path w="41403" h="42665" extrusionOk="0">
                  <a:moveTo>
                    <a:pt x="40147" y="1"/>
                  </a:moveTo>
                  <a:cubicBezTo>
                    <a:pt x="39726" y="1"/>
                    <a:pt x="39253" y="377"/>
                    <a:pt x="39378" y="960"/>
                  </a:cubicBezTo>
                  <a:cubicBezTo>
                    <a:pt x="40541" y="8521"/>
                    <a:pt x="38308" y="16361"/>
                    <a:pt x="33446" y="22270"/>
                  </a:cubicBezTo>
                  <a:cubicBezTo>
                    <a:pt x="31120" y="25178"/>
                    <a:pt x="28212" y="27621"/>
                    <a:pt x="24838" y="29249"/>
                  </a:cubicBezTo>
                  <a:cubicBezTo>
                    <a:pt x="20558" y="31389"/>
                    <a:pt x="15905" y="32367"/>
                    <a:pt x="11462" y="34018"/>
                  </a:cubicBezTo>
                  <a:cubicBezTo>
                    <a:pt x="7181" y="35554"/>
                    <a:pt x="3203" y="37880"/>
                    <a:pt x="411" y="41579"/>
                  </a:cubicBezTo>
                  <a:cubicBezTo>
                    <a:pt x="0" y="42122"/>
                    <a:pt x="508" y="42665"/>
                    <a:pt x="1046" y="42665"/>
                  </a:cubicBezTo>
                  <a:cubicBezTo>
                    <a:pt x="1269" y="42665"/>
                    <a:pt x="1497" y="42572"/>
                    <a:pt x="1668" y="42347"/>
                  </a:cubicBezTo>
                  <a:cubicBezTo>
                    <a:pt x="7670" y="34484"/>
                    <a:pt x="18441" y="34484"/>
                    <a:pt x="26583" y="30040"/>
                  </a:cubicBezTo>
                  <a:cubicBezTo>
                    <a:pt x="33074" y="26458"/>
                    <a:pt x="37913" y="20060"/>
                    <a:pt x="39960" y="12965"/>
                  </a:cubicBezTo>
                  <a:cubicBezTo>
                    <a:pt x="41216" y="9010"/>
                    <a:pt x="41402" y="4729"/>
                    <a:pt x="40728" y="565"/>
                  </a:cubicBezTo>
                  <a:cubicBezTo>
                    <a:pt x="40690" y="171"/>
                    <a:pt x="40430" y="1"/>
                    <a:pt x="4014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54" name="Google Shape;254;p3"/>
            <p:cNvSpPr/>
            <p:nvPr/>
          </p:nvSpPr>
          <p:spPr>
            <a:xfrm>
              <a:off x="3644325" y="2826700"/>
              <a:ext cx="943575" cy="1110700"/>
            </a:xfrm>
            <a:custGeom>
              <a:avLst/>
              <a:gdLst/>
              <a:ahLst/>
              <a:cxnLst/>
              <a:rect l="l" t="t" r="r" b="b"/>
              <a:pathLst>
                <a:path w="37743" h="44428" extrusionOk="0">
                  <a:moveTo>
                    <a:pt x="35585" y="0"/>
                  </a:moveTo>
                  <a:cubicBezTo>
                    <a:pt x="35127" y="0"/>
                    <a:pt x="34665" y="348"/>
                    <a:pt x="34834" y="883"/>
                  </a:cubicBezTo>
                  <a:cubicBezTo>
                    <a:pt x="36975" y="8141"/>
                    <a:pt x="35905" y="16005"/>
                    <a:pt x="32229" y="22588"/>
                  </a:cubicBezTo>
                  <a:cubicBezTo>
                    <a:pt x="30391" y="25799"/>
                    <a:pt x="27948" y="28707"/>
                    <a:pt x="25040" y="31033"/>
                  </a:cubicBezTo>
                  <a:cubicBezTo>
                    <a:pt x="21667" y="33732"/>
                    <a:pt x="17689" y="35197"/>
                    <a:pt x="13618" y="36453"/>
                  </a:cubicBezTo>
                  <a:cubicBezTo>
                    <a:pt x="8872" y="37919"/>
                    <a:pt x="4103" y="39454"/>
                    <a:pt x="520" y="43153"/>
                  </a:cubicBezTo>
                  <a:cubicBezTo>
                    <a:pt x="1" y="43673"/>
                    <a:pt x="516" y="44428"/>
                    <a:pt x="1089" y="44428"/>
                  </a:cubicBezTo>
                  <a:cubicBezTo>
                    <a:pt x="1260" y="44428"/>
                    <a:pt x="1435" y="44361"/>
                    <a:pt x="1590" y="44200"/>
                  </a:cubicBezTo>
                  <a:cubicBezTo>
                    <a:pt x="5173" y="40432"/>
                    <a:pt x="10221" y="39082"/>
                    <a:pt x="15060" y="37617"/>
                  </a:cubicBezTo>
                  <a:cubicBezTo>
                    <a:pt x="18945" y="36360"/>
                    <a:pt x="22714" y="34802"/>
                    <a:pt x="25924" y="32196"/>
                  </a:cubicBezTo>
                  <a:cubicBezTo>
                    <a:pt x="31833" y="27636"/>
                    <a:pt x="35905" y="20564"/>
                    <a:pt x="37068" y="13190"/>
                  </a:cubicBezTo>
                  <a:cubicBezTo>
                    <a:pt x="37742" y="8932"/>
                    <a:pt x="37463" y="4652"/>
                    <a:pt x="36300" y="488"/>
                  </a:cubicBezTo>
                  <a:cubicBezTo>
                    <a:pt x="36181" y="148"/>
                    <a:pt x="35884" y="0"/>
                    <a:pt x="3558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55" name="Google Shape;255;p3"/>
            <p:cNvSpPr/>
            <p:nvPr/>
          </p:nvSpPr>
          <p:spPr>
            <a:xfrm>
              <a:off x="3956825" y="2885300"/>
              <a:ext cx="927100" cy="1072275"/>
            </a:xfrm>
            <a:custGeom>
              <a:avLst/>
              <a:gdLst/>
              <a:ahLst/>
              <a:cxnLst/>
              <a:rect l="l" t="t" r="r" b="b"/>
              <a:pathLst>
                <a:path w="37084" h="42891" extrusionOk="0">
                  <a:moveTo>
                    <a:pt x="32659" y="0"/>
                  </a:moveTo>
                  <a:cubicBezTo>
                    <a:pt x="32184" y="0"/>
                    <a:pt x="31669" y="550"/>
                    <a:pt x="31942" y="1145"/>
                  </a:cubicBezTo>
                  <a:cubicBezTo>
                    <a:pt x="37084" y="10450"/>
                    <a:pt x="35804" y="22291"/>
                    <a:pt x="28453" y="30038"/>
                  </a:cubicBezTo>
                  <a:cubicBezTo>
                    <a:pt x="25056" y="33621"/>
                    <a:pt x="20799" y="36040"/>
                    <a:pt x="16030" y="37204"/>
                  </a:cubicBezTo>
                  <a:cubicBezTo>
                    <a:pt x="10796" y="38367"/>
                    <a:pt x="5096" y="38274"/>
                    <a:pt x="629" y="41484"/>
                  </a:cubicBezTo>
                  <a:cubicBezTo>
                    <a:pt x="0" y="41961"/>
                    <a:pt x="340" y="42890"/>
                    <a:pt x="905" y="42890"/>
                  </a:cubicBezTo>
                  <a:cubicBezTo>
                    <a:pt x="1030" y="42890"/>
                    <a:pt x="1165" y="42845"/>
                    <a:pt x="1304" y="42740"/>
                  </a:cubicBezTo>
                  <a:cubicBezTo>
                    <a:pt x="5282" y="39925"/>
                    <a:pt x="10516" y="39832"/>
                    <a:pt x="15169" y="38855"/>
                  </a:cubicBezTo>
                  <a:cubicBezTo>
                    <a:pt x="19054" y="38088"/>
                    <a:pt x="22730" y="36622"/>
                    <a:pt x="25917" y="34202"/>
                  </a:cubicBezTo>
                  <a:cubicBezTo>
                    <a:pt x="32315" y="29457"/>
                    <a:pt x="36293" y="22082"/>
                    <a:pt x="36595" y="14149"/>
                  </a:cubicBezTo>
                  <a:cubicBezTo>
                    <a:pt x="36688" y="9287"/>
                    <a:pt x="35525" y="4541"/>
                    <a:pt x="33199" y="377"/>
                  </a:cubicBezTo>
                  <a:cubicBezTo>
                    <a:pt x="33076" y="111"/>
                    <a:pt x="32872" y="0"/>
                    <a:pt x="3265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56" name="Google Shape;256;p3"/>
            <p:cNvSpPr/>
            <p:nvPr/>
          </p:nvSpPr>
          <p:spPr>
            <a:xfrm>
              <a:off x="4509563" y="3168313"/>
              <a:ext cx="559125" cy="775225"/>
            </a:xfrm>
            <a:custGeom>
              <a:avLst/>
              <a:gdLst/>
              <a:ahLst/>
              <a:cxnLst/>
              <a:rect l="l" t="t" r="r" b="b"/>
              <a:pathLst>
                <a:path w="22365" h="31009" extrusionOk="0">
                  <a:moveTo>
                    <a:pt x="19626" y="0"/>
                  </a:moveTo>
                  <a:cubicBezTo>
                    <a:pt x="19168" y="0"/>
                    <a:pt x="18706" y="348"/>
                    <a:pt x="18875" y="883"/>
                  </a:cubicBezTo>
                  <a:cubicBezTo>
                    <a:pt x="20923" y="7188"/>
                    <a:pt x="20039" y="14167"/>
                    <a:pt x="16177" y="19680"/>
                  </a:cubicBezTo>
                  <a:cubicBezTo>
                    <a:pt x="14525" y="22100"/>
                    <a:pt x="12292" y="24240"/>
                    <a:pt x="9779" y="25799"/>
                  </a:cubicBezTo>
                  <a:cubicBezTo>
                    <a:pt x="6964" y="27544"/>
                    <a:pt x="3754" y="28311"/>
                    <a:pt x="753" y="29661"/>
                  </a:cubicBezTo>
                  <a:cubicBezTo>
                    <a:pt x="1" y="30006"/>
                    <a:pt x="492" y="31008"/>
                    <a:pt x="1201" y="31008"/>
                  </a:cubicBezTo>
                  <a:cubicBezTo>
                    <a:pt x="1304" y="31008"/>
                    <a:pt x="1412" y="30987"/>
                    <a:pt x="1521" y="30940"/>
                  </a:cubicBezTo>
                  <a:cubicBezTo>
                    <a:pt x="4824" y="29475"/>
                    <a:pt x="8221" y="28614"/>
                    <a:pt x="11222" y="26567"/>
                  </a:cubicBezTo>
                  <a:cubicBezTo>
                    <a:pt x="13850" y="24822"/>
                    <a:pt x="15967" y="22588"/>
                    <a:pt x="17712" y="20076"/>
                  </a:cubicBezTo>
                  <a:cubicBezTo>
                    <a:pt x="21504" y="14353"/>
                    <a:pt x="22365" y="6978"/>
                    <a:pt x="20341" y="488"/>
                  </a:cubicBezTo>
                  <a:cubicBezTo>
                    <a:pt x="20222" y="148"/>
                    <a:pt x="19925" y="0"/>
                    <a:pt x="196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57" name="Google Shape;257;p3"/>
          <p:cNvGrpSpPr/>
          <p:nvPr/>
        </p:nvGrpSpPr>
        <p:grpSpPr>
          <a:xfrm rot="659021">
            <a:off x="9283287" y="383347"/>
            <a:ext cx="2350908" cy="1841584"/>
            <a:chOff x="3495050" y="1152875"/>
            <a:chExt cx="1082275" cy="847800"/>
          </a:xfrm>
        </p:grpSpPr>
        <p:sp>
          <p:nvSpPr>
            <p:cNvPr id="258" name="Google Shape;258;p3"/>
            <p:cNvSpPr/>
            <p:nvPr/>
          </p:nvSpPr>
          <p:spPr>
            <a:xfrm>
              <a:off x="3495050" y="1170600"/>
              <a:ext cx="330975" cy="469025"/>
            </a:xfrm>
            <a:custGeom>
              <a:avLst/>
              <a:gdLst/>
              <a:ahLst/>
              <a:cxnLst/>
              <a:rect l="l" t="t" r="r" b="b"/>
              <a:pathLst>
                <a:path w="13239" h="18761" extrusionOk="0">
                  <a:moveTo>
                    <a:pt x="12300" y="0"/>
                  </a:moveTo>
                  <a:cubicBezTo>
                    <a:pt x="12182" y="0"/>
                    <a:pt x="12057" y="46"/>
                    <a:pt x="11935" y="150"/>
                  </a:cubicBezTo>
                  <a:cubicBezTo>
                    <a:pt x="6119" y="4408"/>
                    <a:pt x="1" y="10317"/>
                    <a:pt x="1164" y="18273"/>
                  </a:cubicBezTo>
                  <a:cubicBezTo>
                    <a:pt x="1201" y="18613"/>
                    <a:pt x="1451" y="18760"/>
                    <a:pt x="1728" y="18760"/>
                  </a:cubicBezTo>
                  <a:cubicBezTo>
                    <a:pt x="2153" y="18760"/>
                    <a:pt x="2640" y="18413"/>
                    <a:pt x="2513" y="17878"/>
                  </a:cubicBezTo>
                  <a:cubicBezTo>
                    <a:pt x="1559" y="10712"/>
                    <a:pt x="7468" y="5292"/>
                    <a:pt x="12610" y="1407"/>
                  </a:cubicBezTo>
                  <a:cubicBezTo>
                    <a:pt x="13239" y="930"/>
                    <a:pt x="12837" y="0"/>
                    <a:pt x="1230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59" name="Google Shape;259;p3"/>
            <p:cNvSpPr/>
            <p:nvPr/>
          </p:nvSpPr>
          <p:spPr>
            <a:xfrm>
              <a:off x="3616025" y="1156225"/>
              <a:ext cx="508425" cy="530400"/>
            </a:xfrm>
            <a:custGeom>
              <a:avLst/>
              <a:gdLst/>
              <a:ahLst/>
              <a:cxnLst/>
              <a:rect l="l" t="t" r="r" b="b"/>
              <a:pathLst>
                <a:path w="20337" h="21216" extrusionOk="0">
                  <a:moveTo>
                    <a:pt x="19304" y="1"/>
                  </a:moveTo>
                  <a:cubicBezTo>
                    <a:pt x="19179" y="1"/>
                    <a:pt x="19046" y="44"/>
                    <a:pt x="18914" y="144"/>
                  </a:cubicBezTo>
                  <a:cubicBezTo>
                    <a:pt x="14657" y="3052"/>
                    <a:pt x="10004" y="5657"/>
                    <a:pt x="6119" y="9054"/>
                  </a:cubicBezTo>
                  <a:cubicBezTo>
                    <a:pt x="2722" y="11869"/>
                    <a:pt x="1" y="15940"/>
                    <a:pt x="303" y="20500"/>
                  </a:cubicBezTo>
                  <a:cubicBezTo>
                    <a:pt x="349" y="20977"/>
                    <a:pt x="739" y="21215"/>
                    <a:pt x="1117" y="21215"/>
                  </a:cubicBezTo>
                  <a:cubicBezTo>
                    <a:pt x="1495" y="21215"/>
                    <a:pt x="1862" y="20977"/>
                    <a:pt x="1862" y="20500"/>
                  </a:cubicBezTo>
                  <a:cubicBezTo>
                    <a:pt x="1559" y="15847"/>
                    <a:pt x="4560" y="12055"/>
                    <a:pt x="8050" y="9356"/>
                  </a:cubicBezTo>
                  <a:cubicBezTo>
                    <a:pt x="11749" y="6448"/>
                    <a:pt x="15820" y="4006"/>
                    <a:pt x="19682" y="1400"/>
                  </a:cubicBezTo>
                  <a:cubicBezTo>
                    <a:pt x="20337" y="996"/>
                    <a:pt x="19907" y="1"/>
                    <a:pt x="193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60" name="Google Shape;260;p3"/>
            <p:cNvSpPr/>
            <p:nvPr/>
          </p:nvSpPr>
          <p:spPr>
            <a:xfrm>
              <a:off x="3727200" y="1158575"/>
              <a:ext cx="697850" cy="565950"/>
            </a:xfrm>
            <a:custGeom>
              <a:avLst/>
              <a:gdLst/>
              <a:ahLst/>
              <a:cxnLst/>
              <a:rect l="l" t="t" r="r" b="b"/>
              <a:pathLst>
                <a:path w="27914" h="22638" extrusionOk="0">
                  <a:moveTo>
                    <a:pt x="26969" y="0"/>
                  </a:moveTo>
                  <a:cubicBezTo>
                    <a:pt x="26849" y="0"/>
                    <a:pt x="26720" y="43"/>
                    <a:pt x="26588" y="143"/>
                  </a:cubicBezTo>
                  <a:cubicBezTo>
                    <a:pt x="17561" y="6634"/>
                    <a:pt x="2835" y="9146"/>
                    <a:pt x="113" y="21755"/>
                  </a:cubicBezTo>
                  <a:cubicBezTo>
                    <a:pt x="1" y="22290"/>
                    <a:pt x="451" y="22638"/>
                    <a:pt x="890" y="22638"/>
                  </a:cubicBezTo>
                  <a:cubicBezTo>
                    <a:pt x="1177" y="22638"/>
                    <a:pt x="1460" y="22490"/>
                    <a:pt x="1579" y="22151"/>
                  </a:cubicBezTo>
                  <a:cubicBezTo>
                    <a:pt x="4184" y="10123"/>
                    <a:pt x="18724" y="7611"/>
                    <a:pt x="27355" y="1399"/>
                  </a:cubicBezTo>
                  <a:cubicBezTo>
                    <a:pt x="27914" y="995"/>
                    <a:pt x="27547" y="0"/>
                    <a:pt x="2696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61" name="Google Shape;261;p3"/>
            <p:cNvSpPr/>
            <p:nvPr/>
          </p:nvSpPr>
          <p:spPr>
            <a:xfrm>
              <a:off x="3869500" y="1152875"/>
              <a:ext cx="707825" cy="611025"/>
            </a:xfrm>
            <a:custGeom>
              <a:avLst/>
              <a:gdLst/>
              <a:ahLst/>
              <a:cxnLst/>
              <a:rect l="l" t="t" r="r" b="b"/>
              <a:pathLst>
                <a:path w="28313" h="24441" extrusionOk="0">
                  <a:moveTo>
                    <a:pt x="27373" y="0"/>
                  </a:moveTo>
                  <a:cubicBezTo>
                    <a:pt x="27210" y="0"/>
                    <a:pt x="27042" y="82"/>
                    <a:pt x="26898" y="278"/>
                  </a:cubicBezTo>
                  <a:cubicBezTo>
                    <a:pt x="19523" y="9583"/>
                    <a:pt x="7123" y="13352"/>
                    <a:pt x="330" y="23332"/>
                  </a:cubicBezTo>
                  <a:cubicBezTo>
                    <a:pt x="1" y="23892"/>
                    <a:pt x="534" y="24441"/>
                    <a:pt x="1080" y="24441"/>
                  </a:cubicBezTo>
                  <a:cubicBezTo>
                    <a:pt x="1306" y="24441"/>
                    <a:pt x="1533" y="24347"/>
                    <a:pt x="1703" y="24123"/>
                  </a:cubicBezTo>
                  <a:cubicBezTo>
                    <a:pt x="8286" y="14236"/>
                    <a:pt x="20593" y="10537"/>
                    <a:pt x="27875" y="1348"/>
                  </a:cubicBezTo>
                  <a:cubicBezTo>
                    <a:pt x="28312" y="753"/>
                    <a:pt x="27868" y="0"/>
                    <a:pt x="2737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62" name="Google Shape;262;p3"/>
            <p:cNvSpPr/>
            <p:nvPr/>
          </p:nvSpPr>
          <p:spPr>
            <a:xfrm>
              <a:off x="4007825" y="1440000"/>
              <a:ext cx="368075" cy="360050"/>
            </a:xfrm>
            <a:custGeom>
              <a:avLst/>
              <a:gdLst/>
              <a:ahLst/>
              <a:cxnLst/>
              <a:rect l="l" t="t" r="r" b="b"/>
              <a:pathLst>
                <a:path w="14723" h="14402" extrusionOk="0">
                  <a:moveTo>
                    <a:pt x="13618" y="1"/>
                  </a:moveTo>
                  <a:cubicBezTo>
                    <a:pt x="13451" y="1"/>
                    <a:pt x="13280" y="64"/>
                    <a:pt x="13129" y="215"/>
                  </a:cubicBezTo>
                  <a:cubicBezTo>
                    <a:pt x="8965" y="4496"/>
                    <a:pt x="4801" y="8846"/>
                    <a:pt x="520" y="13127"/>
                  </a:cubicBezTo>
                  <a:cubicBezTo>
                    <a:pt x="0" y="13647"/>
                    <a:pt x="516" y="14401"/>
                    <a:pt x="1089" y="14401"/>
                  </a:cubicBezTo>
                  <a:cubicBezTo>
                    <a:pt x="1260" y="14401"/>
                    <a:pt x="1435" y="14334"/>
                    <a:pt x="1590" y="14174"/>
                  </a:cubicBezTo>
                  <a:cubicBezTo>
                    <a:pt x="5755" y="9823"/>
                    <a:pt x="10035" y="5566"/>
                    <a:pt x="14199" y="1286"/>
                  </a:cubicBezTo>
                  <a:cubicBezTo>
                    <a:pt x="14723" y="762"/>
                    <a:pt x="14196" y="1"/>
                    <a:pt x="1361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63" name="Google Shape;263;p3"/>
            <p:cNvSpPr/>
            <p:nvPr/>
          </p:nvSpPr>
          <p:spPr>
            <a:xfrm>
              <a:off x="4157900" y="1679825"/>
              <a:ext cx="248675" cy="219175"/>
            </a:xfrm>
            <a:custGeom>
              <a:avLst/>
              <a:gdLst/>
              <a:ahLst/>
              <a:cxnLst/>
              <a:rect l="l" t="t" r="r" b="b"/>
              <a:pathLst>
                <a:path w="9947" h="8767" extrusionOk="0">
                  <a:moveTo>
                    <a:pt x="9021" y="0"/>
                  </a:moveTo>
                  <a:cubicBezTo>
                    <a:pt x="8945" y="0"/>
                    <a:pt x="8864" y="14"/>
                    <a:pt x="8778" y="44"/>
                  </a:cubicBezTo>
                  <a:cubicBezTo>
                    <a:pt x="4800" y="1301"/>
                    <a:pt x="1799" y="4115"/>
                    <a:pt x="240" y="7884"/>
                  </a:cubicBezTo>
                  <a:cubicBezTo>
                    <a:pt x="1" y="8419"/>
                    <a:pt x="443" y="8767"/>
                    <a:pt x="918" y="8767"/>
                  </a:cubicBezTo>
                  <a:cubicBezTo>
                    <a:pt x="1227" y="8767"/>
                    <a:pt x="1550" y="8619"/>
                    <a:pt x="1706" y="8280"/>
                  </a:cubicBezTo>
                  <a:cubicBezTo>
                    <a:pt x="3055" y="4976"/>
                    <a:pt x="5777" y="2557"/>
                    <a:pt x="9150" y="1394"/>
                  </a:cubicBezTo>
                  <a:cubicBezTo>
                    <a:pt x="9946" y="1121"/>
                    <a:pt x="9705" y="0"/>
                    <a:pt x="902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64" name="Google Shape;264;p3"/>
            <p:cNvSpPr/>
            <p:nvPr/>
          </p:nvSpPr>
          <p:spPr>
            <a:xfrm>
              <a:off x="4283200" y="1837550"/>
              <a:ext cx="143475" cy="119625"/>
            </a:xfrm>
            <a:custGeom>
              <a:avLst/>
              <a:gdLst/>
              <a:ahLst/>
              <a:cxnLst/>
              <a:rect l="l" t="t" r="r" b="b"/>
              <a:pathLst>
                <a:path w="5739" h="4785" extrusionOk="0">
                  <a:moveTo>
                    <a:pt x="4686" y="0"/>
                  </a:moveTo>
                  <a:cubicBezTo>
                    <a:pt x="4637" y="0"/>
                    <a:pt x="4586" y="5"/>
                    <a:pt x="4534" y="17"/>
                  </a:cubicBezTo>
                  <a:cubicBezTo>
                    <a:pt x="2510" y="505"/>
                    <a:pt x="858" y="1971"/>
                    <a:pt x="183" y="3902"/>
                  </a:cubicBezTo>
                  <a:cubicBezTo>
                    <a:pt x="0" y="4437"/>
                    <a:pt x="465" y="4784"/>
                    <a:pt x="922" y="4784"/>
                  </a:cubicBezTo>
                  <a:cubicBezTo>
                    <a:pt x="1221" y="4784"/>
                    <a:pt x="1515" y="4637"/>
                    <a:pt x="1626" y="4297"/>
                  </a:cubicBezTo>
                  <a:cubicBezTo>
                    <a:pt x="2114" y="2831"/>
                    <a:pt x="3370" y="1761"/>
                    <a:pt x="4929" y="1482"/>
                  </a:cubicBezTo>
                  <a:cubicBezTo>
                    <a:pt x="5739" y="1307"/>
                    <a:pt x="5458" y="0"/>
                    <a:pt x="468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65" name="Google Shape;265;p3"/>
            <p:cNvSpPr/>
            <p:nvPr/>
          </p:nvSpPr>
          <p:spPr>
            <a:xfrm>
              <a:off x="4409450" y="1920125"/>
              <a:ext cx="138950" cy="80550"/>
            </a:xfrm>
            <a:custGeom>
              <a:avLst/>
              <a:gdLst/>
              <a:ahLst/>
              <a:cxnLst/>
              <a:rect l="l" t="t" r="r" b="b"/>
              <a:pathLst>
                <a:path w="5558" h="3222" extrusionOk="0">
                  <a:moveTo>
                    <a:pt x="4491" y="1"/>
                  </a:moveTo>
                  <a:cubicBezTo>
                    <a:pt x="4376" y="1"/>
                    <a:pt x="4256" y="34"/>
                    <a:pt x="4136" y="110"/>
                  </a:cubicBezTo>
                  <a:lnTo>
                    <a:pt x="647" y="1855"/>
                  </a:lnTo>
                  <a:cubicBezTo>
                    <a:pt x="0" y="2266"/>
                    <a:pt x="377" y="3222"/>
                    <a:pt x="1025" y="3222"/>
                  </a:cubicBezTo>
                  <a:cubicBezTo>
                    <a:pt x="1147" y="3222"/>
                    <a:pt x="1279" y="3188"/>
                    <a:pt x="1415" y="3111"/>
                  </a:cubicBezTo>
                  <a:cubicBezTo>
                    <a:pt x="2578" y="2529"/>
                    <a:pt x="3741" y="1948"/>
                    <a:pt x="4811" y="1366"/>
                  </a:cubicBezTo>
                  <a:cubicBezTo>
                    <a:pt x="5557" y="974"/>
                    <a:pt x="5110" y="1"/>
                    <a:pt x="44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66" name="Google Shape;266;p3"/>
          <p:cNvGrpSpPr/>
          <p:nvPr/>
        </p:nvGrpSpPr>
        <p:grpSpPr>
          <a:xfrm>
            <a:off x="11208280" y="-120150"/>
            <a:ext cx="656392" cy="1343460"/>
            <a:chOff x="5291025" y="2315450"/>
            <a:chExt cx="319900" cy="654750"/>
          </a:xfrm>
        </p:grpSpPr>
        <p:sp>
          <p:nvSpPr>
            <p:cNvPr id="267" name="Google Shape;267;p3"/>
            <p:cNvSpPr/>
            <p:nvPr/>
          </p:nvSpPr>
          <p:spPr>
            <a:xfrm>
              <a:off x="5382925" y="2317775"/>
              <a:ext cx="193675" cy="348975"/>
            </a:xfrm>
            <a:custGeom>
              <a:avLst/>
              <a:gdLst/>
              <a:ahLst/>
              <a:cxnLst/>
              <a:rect l="l" t="t" r="r" b="b"/>
              <a:pathLst>
                <a:path w="7747" h="13959" extrusionOk="0">
                  <a:moveTo>
                    <a:pt x="7747" y="0"/>
                  </a:moveTo>
                  <a:lnTo>
                    <a:pt x="7747" y="0"/>
                  </a:lnTo>
                  <a:cubicBezTo>
                    <a:pt x="4560" y="2536"/>
                    <a:pt x="0" y="9794"/>
                    <a:pt x="2420" y="13958"/>
                  </a:cubicBezTo>
                  <a:cubicBezTo>
                    <a:pt x="4560" y="13586"/>
                    <a:pt x="6095" y="9608"/>
                    <a:pt x="6793" y="7770"/>
                  </a:cubicBezTo>
                  <a:cubicBezTo>
                    <a:pt x="7165" y="6514"/>
                    <a:pt x="7561" y="5235"/>
                    <a:pt x="7654" y="3885"/>
                  </a:cubicBezTo>
                  <a:cubicBezTo>
                    <a:pt x="7747" y="3397"/>
                    <a:pt x="7561" y="210"/>
                    <a:pt x="774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68" name="Google Shape;268;p3"/>
            <p:cNvSpPr/>
            <p:nvPr/>
          </p:nvSpPr>
          <p:spPr>
            <a:xfrm>
              <a:off x="5322425" y="2315450"/>
              <a:ext cx="196025" cy="342000"/>
            </a:xfrm>
            <a:custGeom>
              <a:avLst/>
              <a:gdLst/>
              <a:ahLst/>
              <a:cxnLst/>
              <a:rect l="l" t="t" r="r" b="b"/>
              <a:pathLst>
                <a:path w="7841" h="13680" extrusionOk="0">
                  <a:moveTo>
                    <a:pt x="489" y="0"/>
                  </a:moveTo>
                  <a:cubicBezTo>
                    <a:pt x="1" y="4071"/>
                    <a:pt x="2025" y="12423"/>
                    <a:pt x="6677" y="13679"/>
                  </a:cubicBezTo>
                  <a:cubicBezTo>
                    <a:pt x="7841" y="11934"/>
                    <a:pt x="6096" y="7956"/>
                    <a:pt x="5328" y="6212"/>
                  </a:cubicBezTo>
                  <a:cubicBezTo>
                    <a:pt x="4747" y="5048"/>
                    <a:pt x="4072" y="3885"/>
                    <a:pt x="3188" y="2815"/>
                  </a:cubicBezTo>
                  <a:cubicBezTo>
                    <a:pt x="2909" y="2420"/>
                    <a:pt x="489" y="303"/>
                    <a:pt x="48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69" name="Google Shape;269;p3"/>
            <p:cNvSpPr/>
            <p:nvPr/>
          </p:nvSpPr>
          <p:spPr>
            <a:xfrm>
              <a:off x="5291025" y="2579050"/>
              <a:ext cx="319900" cy="391150"/>
            </a:xfrm>
            <a:custGeom>
              <a:avLst/>
              <a:gdLst/>
              <a:ahLst/>
              <a:cxnLst/>
              <a:rect l="l" t="t" r="r" b="b"/>
              <a:pathLst>
                <a:path w="12796" h="15646" extrusionOk="0">
                  <a:moveTo>
                    <a:pt x="5544" y="1"/>
                  </a:moveTo>
                  <a:cubicBezTo>
                    <a:pt x="5472" y="1"/>
                    <a:pt x="5400" y="6"/>
                    <a:pt x="5328" y="18"/>
                  </a:cubicBezTo>
                  <a:cubicBezTo>
                    <a:pt x="4537" y="134"/>
                    <a:pt x="3955" y="809"/>
                    <a:pt x="3862" y="1484"/>
                  </a:cubicBezTo>
                  <a:cubicBezTo>
                    <a:pt x="1536" y="3042"/>
                    <a:pt x="0" y="6322"/>
                    <a:pt x="768" y="9905"/>
                  </a:cubicBezTo>
                  <a:cubicBezTo>
                    <a:pt x="1164" y="11766"/>
                    <a:pt x="2327" y="13604"/>
                    <a:pt x="4072" y="14465"/>
                  </a:cubicBezTo>
                  <a:cubicBezTo>
                    <a:pt x="4704" y="14714"/>
                    <a:pt x="5337" y="14884"/>
                    <a:pt x="5983" y="14884"/>
                  </a:cubicBezTo>
                  <a:cubicBezTo>
                    <a:pt x="6121" y="14884"/>
                    <a:pt x="6259" y="14877"/>
                    <a:pt x="6398" y="14860"/>
                  </a:cubicBezTo>
                  <a:cubicBezTo>
                    <a:pt x="6804" y="15368"/>
                    <a:pt x="7459" y="15646"/>
                    <a:pt x="8068" y="15646"/>
                  </a:cubicBezTo>
                  <a:cubicBezTo>
                    <a:pt x="8156" y="15646"/>
                    <a:pt x="8244" y="15640"/>
                    <a:pt x="8329" y="15628"/>
                  </a:cubicBezTo>
                  <a:cubicBezTo>
                    <a:pt x="9190" y="15349"/>
                    <a:pt x="9678" y="14465"/>
                    <a:pt x="9678" y="13790"/>
                  </a:cubicBezTo>
                  <a:cubicBezTo>
                    <a:pt x="10167" y="13395"/>
                    <a:pt x="10655" y="13022"/>
                    <a:pt x="11051" y="12441"/>
                  </a:cubicBezTo>
                  <a:cubicBezTo>
                    <a:pt x="12586" y="10301"/>
                    <a:pt x="12796" y="7393"/>
                    <a:pt x="11725" y="4973"/>
                  </a:cubicBezTo>
                  <a:cubicBezTo>
                    <a:pt x="10469" y="2065"/>
                    <a:pt x="8724" y="809"/>
                    <a:pt x="6980" y="599"/>
                  </a:cubicBezTo>
                  <a:cubicBezTo>
                    <a:pt x="6552" y="273"/>
                    <a:pt x="6052" y="1"/>
                    <a:pt x="554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70" name="Google Shape;270;p3"/>
          <p:cNvGrpSpPr/>
          <p:nvPr/>
        </p:nvGrpSpPr>
        <p:grpSpPr>
          <a:xfrm>
            <a:off x="368515" y="1919409"/>
            <a:ext cx="652944" cy="1119035"/>
            <a:chOff x="1332275" y="1990950"/>
            <a:chExt cx="359050" cy="615350"/>
          </a:xfrm>
        </p:grpSpPr>
        <p:sp>
          <p:nvSpPr>
            <p:cNvPr id="271" name="Google Shape;271;p3"/>
            <p:cNvSpPr/>
            <p:nvPr/>
          </p:nvSpPr>
          <p:spPr>
            <a:xfrm>
              <a:off x="1374550" y="2220275"/>
              <a:ext cx="117875" cy="98300"/>
            </a:xfrm>
            <a:custGeom>
              <a:avLst/>
              <a:gdLst/>
              <a:ahLst/>
              <a:cxnLst/>
              <a:rect l="l" t="t" r="r" b="b"/>
              <a:pathLst>
                <a:path w="4715" h="3932" extrusionOk="0">
                  <a:moveTo>
                    <a:pt x="2393" y="0"/>
                  </a:moveTo>
                  <a:cubicBezTo>
                    <a:pt x="2279" y="0"/>
                    <a:pt x="2163" y="13"/>
                    <a:pt x="2048" y="38"/>
                  </a:cubicBezTo>
                  <a:lnTo>
                    <a:pt x="1955" y="38"/>
                  </a:lnTo>
                  <a:cubicBezTo>
                    <a:pt x="582" y="411"/>
                    <a:pt x="1" y="2458"/>
                    <a:pt x="1071" y="3435"/>
                  </a:cubicBezTo>
                  <a:cubicBezTo>
                    <a:pt x="1419" y="3775"/>
                    <a:pt x="1888" y="3931"/>
                    <a:pt x="2366" y="3931"/>
                  </a:cubicBezTo>
                  <a:cubicBezTo>
                    <a:pt x="3229" y="3931"/>
                    <a:pt x="4120" y="3420"/>
                    <a:pt x="4374" y="2551"/>
                  </a:cubicBezTo>
                  <a:cubicBezTo>
                    <a:pt x="4715" y="1402"/>
                    <a:pt x="3615" y="0"/>
                    <a:pt x="23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72" name="Google Shape;272;p3"/>
            <p:cNvSpPr/>
            <p:nvPr/>
          </p:nvSpPr>
          <p:spPr>
            <a:xfrm>
              <a:off x="1474000" y="2220275"/>
              <a:ext cx="117875" cy="98300"/>
            </a:xfrm>
            <a:custGeom>
              <a:avLst/>
              <a:gdLst/>
              <a:ahLst/>
              <a:cxnLst/>
              <a:rect l="l" t="t" r="r" b="b"/>
              <a:pathLst>
                <a:path w="4715" h="3932" extrusionOk="0">
                  <a:moveTo>
                    <a:pt x="2304" y="0"/>
                  </a:moveTo>
                  <a:cubicBezTo>
                    <a:pt x="2181" y="0"/>
                    <a:pt x="2057" y="13"/>
                    <a:pt x="1932" y="38"/>
                  </a:cubicBezTo>
                  <a:lnTo>
                    <a:pt x="1839" y="38"/>
                  </a:lnTo>
                  <a:cubicBezTo>
                    <a:pt x="582" y="411"/>
                    <a:pt x="1" y="2458"/>
                    <a:pt x="978" y="3435"/>
                  </a:cubicBezTo>
                  <a:cubicBezTo>
                    <a:pt x="1318" y="3775"/>
                    <a:pt x="1796" y="3931"/>
                    <a:pt x="2289" y="3931"/>
                  </a:cubicBezTo>
                  <a:cubicBezTo>
                    <a:pt x="3181" y="3931"/>
                    <a:pt x="4120" y="3420"/>
                    <a:pt x="4374" y="2551"/>
                  </a:cubicBezTo>
                  <a:cubicBezTo>
                    <a:pt x="4715" y="1402"/>
                    <a:pt x="3615" y="0"/>
                    <a:pt x="23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73" name="Google Shape;273;p3"/>
            <p:cNvSpPr/>
            <p:nvPr/>
          </p:nvSpPr>
          <p:spPr>
            <a:xfrm>
              <a:off x="1573450" y="2220275"/>
              <a:ext cx="117825" cy="98300"/>
            </a:xfrm>
            <a:custGeom>
              <a:avLst/>
              <a:gdLst/>
              <a:ahLst/>
              <a:cxnLst/>
              <a:rect l="l" t="t" r="r" b="b"/>
              <a:pathLst>
                <a:path w="4713" h="3932" extrusionOk="0">
                  <a:moveTo>
                    <a:pt x="2284" y="0"/>
                  </a:moveTo>
                  <a:cubicBezTo>
                    <a:pt x="2167" y="0"/>
                    <a:pt x="2049" y="13"/>
                    <a:pt x="1932" y="38"/>
                  </a:cubicBezTo>
                  <a:lnTo>
                    <a:pt x="1839" y="38"/>
                  </a:lnTo>
                  <a:cubicBezTo>
                    <a:pt x="489" y="411"/>
                    <a:pt x="1" y="2458"/>
                    <a:pt x="978" y="3435"/>
                  </a:cubicBezTo>
                  <a:cubicBezTo>
                    <a:pt x="1318" y="3775"/>
                    <a:pt x="1796" y="3931"/>
                    <a:pt x="2288" y="3931"/>
                  </a:cubicBezTo>
                  <a:cubicBezTo>
                    <a:pt x="3178" y="3931"/>
                    <a:pt x="4112" y="3420"/>
                    <a:pt x="4351" y="2551"/>
                  </a:cubicBezTo>
                  <a:cubicBezTo>
                    <a:pt x="4713" y="1402"/>
                    <a:pt x="3538" y="0"/>
                    <a:pt x="228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74" name="Google Shape;274;p3"/>
            <p:cNvSpPr/>
            <p:nvPr/>
          </p:nvSpPr>
          <p:spPr>
            <a:xfrm>
              <a:off x="1374550" y="2314600"/>
              <a:ext cx="117925" cy="99750"/>
            </a:xfrm>
            <a:custGeom>
              <a:avLst/>
              <a:gdLst/>
              <a:ahLst/>
              <a:cxnLst/>
              <a:rect l="l" t="t" r="r" b="b"/>
              <a:pathLst>
                <a:path w="4717" h="3990" extrusionOk="0">
                  <a:moveTo>
                    <a:pt x="2373" y="1"/>
                  </a:moveTo>
                  <a:cubicBezTo>
                    <a:pt x="2265" y="1"/>
                    <a:pt x="2156" y="12"/>
                    <a:pt x="2048" y="34"/>
                  </a:cubicBezTo>
                  <a:lnTo>
                    <a:pt x="1955" y="127"/>
                  </a:lnTo>
                  <a:cubicBezTo>
                    <a:pt x="582" y="430"/>
                    <a:pt x="1" y="2454"/>
                    <a:pt x="1071" y="3431"/>
                  </a:cubicBezTo>
                  <a:cubicBezTo>
                    <a:pt x="1425" y="3819"/>
                    <a:pt x="1905" y="3990"/>
                    <a:pt x="2392" y="3990"/>
                  </a:cubicBezTo>
                  <a:cubicBezTo>
                    <a:pt x="3247" y="3990"/>
                    <a:pt x="4122" y="3463"/>
                    <a:pt x="4374" y="2663"/>
                  </a:cubicBezTo>
                  <a:cubicBezTo>
                    <a:pt x="4716" y="1401"/>
                    <a:pt x="3603" y="1"/>
                    <a:pt x="237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75" name="Google Shape;275;p3"/>
            <p:cNvSpPr/>
            <p:nvPr/>
          </p:nvSpPr>
          <p:spPr>
            <a:xfrm>
              <a:off x="1474000" y="2314600"/>
              <a:ext cx="117925" cy="99750"/>
            </a:xfrm>
            <a:custGeom>
              <a:avLst/>
              <a:gdLst/>
              <a:ahLst/>
              <a:cxnLst/>
              <a:rect l="l" t="t" r="r" b="b"/>
              <a:pathLst>
                <a:path w="4717" h="3990" extrusionOk="0">
                  <a:moveTo>
                    <a:pt x="2282" y="1"/>
                  </a:moveTo>
                  <a:cubicBezTo>
                    <a:pt x="2167" y="1"/>
                    <a:pt x="2050" y="12"/>
                    <a:pt x="1932" y="34"/>
                  </a:cubicBezTo>
                  <a:lnTo>
                    <a:pt x="1839" y="127"/>
                  </a:lnTo>
                  <a:cubicBezTo>
                    <a:pt x="582" y="430"/>
                    <a:pt x="1" y="2454"/>
                    <a:pt x="978" y="3431"/>
                  </a:cubicBezTo>
                  <a:cubicBezTo>
                    <a:pt x="1324" y="3819"/>
                    <a:pt x="1814" y="3990"/>
                    <a:pt x="2317" y="3990"/>
                  </a:cubicBezTo>
                  <a:cubicBezTo>
                    <a:pt x="3200" y="3990"/>
                    <a:pt x="4122" y="3463"/>
                    <a:pt x="4374" y="2663"/>
                  </a:cubicBezTo>
                  <a:cubicBezTo>
                    <a:pt x="4717" y="1401"/>
                    <a:pt x="3603" y="1"/>
                    <a:pt x="228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76" name="Google Shape;276;p3"/>
            <p:cNvSpPr/>
            <p:nvPr/>
          </p:nvSpPr>
          <p:spPr>
            <a:xfrm>
              <a:off x="1573450" y="2314600"/>
              <a:ext cx="117875" cy="99750"/>
            </a:xfrm>
            <a:custGeom>
              <a:avLst/>
              <a:gdLst/>
              <a:ahLst/>
              <a:cxnLst/>
              <a:rect l="l" t="t" r="r" b="b"/>
              <a:pathLst>
                <a:path w="4715" h="3990" extrusionOk="0">
                  <a:moveTo>
                    <a:pt x="2263" y="1"/>
                  </a:moveTo>
                  <a:cubicBezTo>
                    <a:pt x="2153" y="1"/>
                    <a:pt x="2042" y="12"/>
                    <a:pt x="1932" y="34"/>
                  </a:cubicBezTo>
                  <a:lnTo>
                    <a:pt x="1839" y="127"/>
                  </a:lnTo>
                  <a:cubicBezTo>
                    <a:pt x="489" y="430"/>
                    <a:pt x="1" y="2454"/>
                    <a:pt x="978" y="3431"/>
                  </a:cubicBezTo>
                  <a:cubicBezTo>
                    <a:pt x="1324" y="3819"/>
                    <a:pt x="1814" y="3990"/>
                    <a:pt x="2316" y="3990"/>
                  </a:cubicBezTo>
                  <a:cubicBezTo>
                    <a:pt x="3197" y="3990"/>
                    <a:pt x="4114" y="3463"/>
                    <a:pt x="4351" y="2663"/>
                  </a:cubicBezTo>
                  <a:cubicBezTo>
                    <a:pt x="4715" y="1401"/>
                    <a:pt x="3524" y="1"/>
                    <a:pt x="22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77" name="Google Shape;277;p3"/>
            <p:cNvSpPr/>
            <p:nvPr/>
          </p:nvSpPr>
          <p:spPr>
            <a:xfrm>
              <a:off x="1374550" y="2413325"/>
              <a:ext cx="117675" cy="99325"/>
            </a:xfrm>
            <a:custGeom>
              <a:avLst/>
              <a:gdLst/>
              <a:ahLst/>
              <a:cxnLst/>
              <a:rect l="l" t="t" r="r" b="b"/>
              <a:pathLst>
                <a:path w="4707" h="3973" extrusionOk="0">
                  <a:moveTo>
                    <a:pt x="2481" y="1"/>
                  </a:moveTo>
                  <a:cubicBezTo>
                    <a:pt x="2338" y="1"/>
                    <a:pt x="2193" y="21"/>
                    <a:pt x="2048" y="63"/>
                  </a:cubicBezTo>
                  <a:lnTo>
                    <a:pt x="1955" y="63"/>
                  </a:lnTo>
                  <a:cubicBezTo>
                    <a:pt x="582" y="459"/>
                    <a:pt x="1" y="2390"/>
                    <a:pt x="1071" y="3460"/>
                  </a:cubicBezTo>
                  <a:cubicBezTo>
                    <a:pt x="1421" y="3810"/>
                    <a:pt x="1895" y="3972"/>
                    <a:pt x="2376" y="3972"/>
                  </a:cubicBezTo>
                  <a:cubicBezTo>
                    <a:pt x="3236" y="3972"/>
                    <a:pt x="4121" y="3456"/>
                    <a:pt x="4374" y="2576"/>
                  </a:cubicBezTo>
                  <a:cubicBezTo>
                    <a:pt x="4706" y="1372"/>
                    <a:pt x="3668" y="1"/>
                    <a:pt x="24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78" name="Google Shape;278;p3"/>
            <p:cNvSpPr/>
            <p:nvPr/>
          </p:nvSpPr>
          <p:spPr>
            <a:xfrm>
              <a:off x="1474000" y="2413325"/>
              <a:ext cx="117675" cy="99325"/>
            </a:xfrm>
            <a:custGeom>
              <a:avLst/>
              <a:gdLst/>
              <a:ahLst/>
              <a:cxnLst/>
              <a:rect l="l" t="t" r="r" b="b"/>
              <a:pathLst>
                <a:path w="4707" h="3973" extrusionOk="0">
                  <a:moveTo>
                    <a:pt x="2399" y="1"/>
                  </a:moveTo>
                  <a:cubicBezTo>
                    <a:pt x="2246" y="1"/>
                    <a:pt x="2089" y="21"/>
                    <a:pt x="1932" y="63"/>
                  </a:cubicBezTo>
                  <a:lnTo>
                    <a:pt x="1839" y="63"/>
                  </a:lnTo>
                  <a:cubicBezTo>
                    <a:pt x="582" y="459"/>
                    <a:pt x="1" y="2390"/>
                    <a:pt x="978" y="3460"/>
                  </a:cubicBezTo>
                  <a:cubicBezTo>
                    <a:pt x="1320" y="3810"/>
                    <a:pt x="1803" y="3972"/>
                    <a:pt x="2300" y="3972"/>
                  </a:cubicBezTo>
                  <a:cubicBezTo>
                    <a:pt x="3188" y="3972"/>
                    <a:pt x="4121" y="3456"/>
                    <a:pt x="4374" y="2576"/>
                  </a:cubicBezTo>
                  <a:cubicBezTo>
                    <a:pt x="4706" y="1372"/>
                    <a:pt x="3668" y="1"/>
                    <a:pt x="239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79" name="Google Shape;279;p3"/>
            <p:cNvSpPr/>
            <p:nvPr/>
          </p:nvSpPr>
          <p:spPr>
            <a:xfrm>
              <a:off x="1573450" y="2413325"/>
              <a:ext cx="117625" cy="99325"/>
            </a:xfrm>
            <a:custGeom>
              <a:avLst/>
              <a:gdLst/>
              <a:ahLst/>
              <a:cxnLst/>
              <a:rect l="l" t="t" r="r" b="b"/>
              <a:pathLst>
                <a:path w="4705" h="3973" extrusionOk="0">
                  <a:moveTo>
                    <a:pt x="2375" y="1"/>
                  </a:moveTo>
                  <a:cubicBezTo>
                    <a:pt x="2228" y="1"/>
                    <a:pt x="2079" y="21"/>
                    <a:pt x="1932" y="63"/>
                  </a:cubicBezTo>
                  <a:lnTo>
                    <a:pt x="1839" y="63"/>
                  </a:lnTo>
                  <a:cubicBezTo>
                    <a:pt x="489" y="459"/>
                    <a:pt x="1" y="2390"/>
                    <a:pt x="978" y="3460"/>
                  </a:cubicBezTo>
                  <a:cubicBezTo>
                    <a:pt x="1320" y="3810"/>
                    <a:pt x="1803" y="3972"/>
                    <a:pt x="2299" y="3972"/>
                  </a:cubicBezTo>
                  <a:cubicBezTo>
                    <a:pt x="3185" y="3972"/>
                    <a:pt x="4113" y="3456"/>
                    <a:pt x="4351" y="2576"/>
                  </a:cubicBezTo>
                  <a:cubicBezTo>
                    <a:pt x="4704" y="1372"/>
                    <a:pt x="3593" y="1"/>
                    <a:pt x="23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80" name="Google Shape;280;p3"/>
            <p:cNvSpPr/>
            <p:nvPr/>
          </p:nvSpPr>
          <p:spPr>
            <a:xfrm>
              <a:off x="1474000" y="2508125"/>
              <a:ext cx="117675" cy="98175"/>
            </a:xfrm>
            <a:custGeom>
              <a:avLst/>
              <a:gdLst/>
              <a:ahLst/>
              <a:cxnLst/>
              <a:rect l="l" t="t" r="r" b="b"/>
              <a:pathLst>
                <a:path w="4707" h="3927" extrusionOk="0">
                  <a:moveTo>
                    <a:pt x="2399" y="1"/>
                  </a:moveTo>
                  <a:cubicBezTo>
                    <a:pt x="2246" y="1"/>
                    <a:pt x="2089" y="21"/>
                    <a:pt x="1932" y="63"/>
                  </a:cubicBezTo>
                  <a:lnTo>
                    <a:pt x="1839" y="63"/>
                  </a:lnTo>
                  <a:cubicBezTo>
                    <a:pt x="582" y="435"/>
                    <a:pt x="1" y="2390"/>
                    <a:pt x="978" y="3343"/>
                  </a:cubicBezTo>
                  <a:cubicBezTo>
                    <a:pt x="1335" y="3744"/>
                    <a:pt x="1846" y="3927"/>
                    <a:pt x="2366" y="3927"/>
                  </a:cubicBezTo>
                  <a:cubicBezTo>
                    <a:pt x="3234" y="3927"/>
                    <a:pt x="4127" y="3419"/>
                    <a:pt x="4374" y="2576"/>
                  </a:cubicBezTo>
                  <a:cubicBezTo>
                    <a:pt x="4706" y="1372"/>
                    <a:pt x="3668" y="1"/>
                    <a:pt x="239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81" name="Google Shape;281;p3"/>
            <p:cNvSpPr/>
            <p:nvPr/>
          </p:nvSpPr>
          <p:spPr>
            <a:xfrm>
              <a:off x="1507750" y="2012425"/>
              <a:ext cx="128550" cy="223350"/>
            </a:xfrm>
            <a:custGeom>
              <a:avLst/>
              <a:gdLst/>
              <a:ahLst/>
              <a:cxnLst/>
              <a:rect l="l" t="t" r="r" b="b"/>
              <a:pathLst>
                <a:path w="5142" h="8934" extrusionOk="0">
                  <a:moveTo>
                    <a:pt x="4653" y="1"/>
                  </a:moveTo>
                  <a:cubicBezTo>
                    <a:pt x="1745" y="1862"/>
                    <a:pt x="0" y="5444"/>
                    <a:pt x="698" y="8934"/>
                  </a:cubicBezTo>
                  <a:lnTo>
                    <a:pt x="1559" y="8725"/>
                  </a:lnTo>
                  <a:cubicBezTo>
                    <a:pt x="977" y="5724"/>
                    <a:pt x="2536" y="2327"/>
                    <a:pt x="5141" y="792"/>
                  </a:cubicBezTo>
                  <a:lnTo>
                    <a:pt x="465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82" name="Google Shape;282;p3"/>
            <p:cNvSpPr/>
            <p:nvPr/>
          </p:nvSpPr>
          <p:spPr>
            <a:xfrm>
              <a:off x="1332275" y="1990950"/>
              <a:ext cx="204575" cy="186675"/>
            </a:xfrm>
            <a:custGeom>
              <a:avLst/>
              <a:gdLst/>
              <a:ahLst/>
              <a:cxnLst/>
              <a:rect l="l" t="t" r="r" b="b"/>
              <a:pathLst>
                <a:path w="8183" h="7467" extrusionOk="0">
                  <a:moveTo>
                    <a:pt x="1607" y="1"/>
                  </a:moveTo>
                  <a:cubicBezTo>
                    <a:pt x="539" y="1"/>
                    <a:pt x="1" y="645"/>
                    <a:pt x="1110" y="2511"/>
                  </a:cubicBezTo>
                  <a:cubicBezTo>
                    <a:pt x="2576" y="5047"/>
                    <a:pt x="5181" y="6885"/>
                    <a:pt x="8089" y="7467"/>
                  </a:cubicBezTo>
                  <a:cubicBezTo>
                    <a:pt x="8182" y="5326"/>
                    <a:pt x="7321" y="3186"/>
                    <a:pt x="5763" y="1744"/>
                  </a:cubicBezTo>
                  <a:cubicBezTo>
                    <a:pt x="4868" y="900"/>
                    <a:pt x="2868" y="1"/>
                    <a:pt x="160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83" name="Google Shape;283;p3"/>
            <p:cNvSpPr/>
            <p:nvPr/>
          </p:nvSpPr>
          <p:spPr>
            <a:xfrm>
              <a:off x="1532175" y="2079050"/>
              <a:ext cx="147750" cy="95200"/>
            </a:xfrm>
            <a:custGeom>
              <a:avLst/>
              <a:gdLst/>
              <a:ahLst/>
              <a:cxnLst/>
              <a:rect l="l" t="t" r="r" b="b"/>
              <a:pathLst>
                <a:path w="5910" h="3808" extrusionOk="0">
                  <a:moveTo>
                    <a:pt x="4347" y="0"/>
                  </a:moveTo>
                  <a:cubicBezTo>
                    <a:pt x="4058" y="0"/>
                    <a:pt x="3755" y="66"/>
                    <a:pt x="3490" y="151"/>
                  </a:cubicBezTo>
                  <a:cubicBezTo>
                    <a:pt x="1931" y="639"/>
                    <a:pt x="768" y="1895"/>
                    <a:pt x="396" y="3454"/>
                  </a:cubicBezTo>
                  <a:lnTo>
                    <a:pt x="489" y="3454"/>
                  </a:lnTo>
                  <a:cubicBezTo>
                    <a:pt x="396" y="3547"/>
                    <a:pt x="186" y="3547"/>
                    <a:pt x="0" y="3640"/>
                  </a:cubicBezTo>
                  <a:cubicBezTo>
                    <a:pt x="438" y="3751"/>
                    <a:pt x="890" y="3807"/>
                    <a:pt x="1342" y="3807"/>
                  </a:cubicBezTo>
                  <a:cubicBezTo>
                    <a:pt x="2500" y="3807"/>
                    <a:pt x="3656" y="3439"/>
                    <a:pt x="4560" y="2686"/>
                  </a:cubicBezTo>
                  <a:cubicBezTo>
                    <a:pt x="5328" y="2105"/>
                    <a:pt x="5909" y="1035"/>
                    <a:pt x="5234" y="360"/>
                  </a:cubicBezTo>
                  <a:cubicBezTo>
                    <a:pt x="5019" y="94"/>
                    <a:pt x="4693" y="0"/>
                    <a:pt x="434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84" name="Google Shape;284;p3"/>
          <p:cNvGrpSpPr/>
          <p:nvPr/>
        </p:nvGrpSpPr>
        <p:grpSpPr>
          <a:xfrm rot="-7942932">
            <a:off x="7804890" y="-487750"/>
            <a:ext cx="1127521" cy="1108724"/>
            <a:chOff x="4452350" y="1286250"/>
            <a:chExt cx="700275" cy="688600"/>
          </a:xfrm>
        </p:grpSpPr>
        <p:sp>
          <p:nvSpPr>
            <p:cNvPr id="285" name="Google Shape;285;p3"/>
            <p:cNvSpPr/>
            <p:nvPr/>
          </p:nvSpPr>
          <p:spPr>
            <a:xfrm>
              <a:off x="4706525" y="1330225"/>
              <a:ext cx="446100" cy="452175"/>
            </a:xfrm>
            <a:custGeom>
              <a:avLst/>
              <a:gdLst/>
              <a:ahLst/>
              <a:cxnLst/>
              <a:rect l="l" t="t" r="r" b="b"/>
              <a:pathLst>
                <a:path w="17844" h="18087" extrusionOk="0">
                  <a:moveTo>
                    <a:pt x="11588" y="1"/>
                  </a:moveTo>
                  <a:cubicBezTo>
                    <a:pt x="9302" y="1"/>
                    <a:pt x="7157" y="1241"/>
                    <a:pt x="5537" y="2862"/>
                  </a:cubicBezTo>
                  <a:cubicBezTo>
                    <a:pt x="4862" y="3560"/>
                    <a:pt x="4188" y="4327"/>
                    <a:pt x="3606" y="5188"/>
                  </a:cubicBezTo>
                  <a:cubicBezTo>
                    <a:pt x="1559" y="8212"/>
                    <a:pt x="0" y="12377"/>
                    <a:pt x="884" y="15657"/>
                  </a:cubicBezTo>
                  <a:lnTo>
                    <a:pt x="884" y="15866"/>
                  </a:lnTo>
                  <a:cubicBezTo>
                    <a:pt x="1163" y="16634"/>
                    <a:pt x="1559" y="17215"/>
                    <a:pt x="2047" y="17518"/>
                  </a:cubicBezTo>
                  <a:cubicBezTo>
                    <a:pt x="2327" y="17797"/>
                    <a:pt x="2722" y="17890"/>
                    <a:pt x="3118" y="17983"/>
                  </a:cubicBezTo>
                  <a:cubicBezTo>
                    <a:pt x="3423" y="18054"/>
                    <a:pt x="3751" y="18086"/>
                    <a:pt x="4094" y="18086"/>
                  </a:cubicBezTo>
                  <a:cubicBezTo>
                    <a:pt x="6568" y="18086"/>
                    <a:pt x="9843" y="16411"/>
                    <a:pt x="11539" y="15471"/>
                  </a:cubicBezTo>
                  <a:cubicBezTo>
                    <a:pt x="14447" y="13819"/>
                    <a:pt x="16983" y="11004"/>
                    <a:pt x="17355" y="7724"/>
                  </a:cubicBezTo>
                  <a:cubicBezTo>
                    <a:pt x="17844" y="4420"/>
                    <a:pt x="15820" y="652"/>
                    <a:pt x="12516" y="70"/>
                  </a:cubicBezTo>
                  <a:cubicBezTo>
                    <a:pt x="12205" y="23"/>
                    <a:pt x="11895" y="1"/>
                    <a:pt x="1158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86" name="Google Shape;286;p3"/>
            <p:cNvSpPr/>
            <p:nvPr/>
          </p:nvSpPr>
          <p:spPr>
            <a:xfrm>
              <a:off x="4633825" y="1768150"/>
              <a:ext cx="150650" cy="206700"/>
            </a:xfrm>
            <a:custGeom>
              <a:avLst/>
              <a:gdLst/>
              <a:ahLst/>
              <a:cxnLst/>
              <a:rect l="l" t="t" r="r" b="b"/>
              <a:pathLst>
                <a:path w="6026" h="8268" extrusionOk="0">
                  <a:moveTo>
                    <a:pt x="4955" y="1"/>
                  </a:moveTo>
                  <a:cubicBezTo>
                    <a:pt x="4281" y="1932"/>
                    <a:pt x="3792" y="3956"/>
                    <a:pt x="3490" y="6003"/>
                  </a:cubicBezTo>
                  <a:lnTo>
                    <a:pt x="1070" y="1164"/>
                  </a:lnTo>
                  <a:cubicBezTo>
                    <a:pt x="698" y="1350"/>
                    <a:pt x="303" y="1443"/>
                    <a:pt x="0" y="1443"/>
                  </a:cubicBezTo>
                  <a:cubicBezTo>
                    <a:pt x="884" y="3863"/>
                    <a:pt x="2047" y="6003"/>
                    <a:pt x="3606" y="8027"/>
                  </a:cubicBezTo>
                  <a:cubicBezTo>
                    <a:pt x="3715" y="8197"/>
                    <a:pt x="3860" y="8268"/>
                    <a:pt x="4005" y="8268"/>
                  </a:cubicBezTo>
                  <a:cubicBezTo>
                    <a:pt x="4356" y="8268"/>
                    <a:pt x="4708" y="7857"/>
                    <a:pt x="4560" y="7445"/>
                  </a:cubicBezTo>
                  <a:lnTo>
                    <a:pt x="4560" y="7352"/>
                  </a:lnTo>
                  <a:cubicBezTo>
                    <a:pt x="4653" y="5026"/>
                    <a:pt x="5142" y="2699"/>
                    <a:pt x="6026" y="466"/>
                  </a:cubicBezTo>
                  <a:cubicBezTo>
                    <a:pt x="5630" y="373"/>
                    <a:pt x="5235" y="280"/>
                    <a:pt x="495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87" name="Google Shape;287;p3"/>
            <p:cNvSpPr/>
            <p:nvPr/>
          </p:nvSpPr>
          <p:spPr>
            <a:xfrm>
              <a:off x="4757700" y="1448300"/>
              <a:ext cx="268800" cy="331525"/>
            </a:xfrm>
            <a:custGeom>
              <a:avLst/>
              <a:gdLst/>
              <a:ahLst/>
              <a:cxnLst/>
              <a:rect l="l" t="t" r="r" b="b"/>
              <a:pathLst>
                <a:path w="10752" h="13261" extrusionOk="0">
                  <a:moveTo>
                    <a:pt x="9910" y="1"/>
                  </a:moveTo>
                  <a:cubicBezTo>
                    <a:pt x="9808" y="1"/>
                    <a:pt x="9698" y="29"/>
                    <a:pt x="9585" y="93"/>
                  </a:cubicBezTo>
                  <a:cubicBezTo>
                    <a:pt x="8538" y="954"/>
                    <a:pt x="7468" y="1838"/>
                    <a:pt x="6398" y="2791"/>
                  </a:cubicBezTo>
                  <a:cubicBezTo>
                    <a:pt x="6096" y="3187"/>
                    <a:pt x="5723" y="3489"/>
                    <a:pt x="5421" y="3862"/>
                  </a:cubicBezTo>
                  <a:cubicBezTo>
                    <a:pt x="4467" y="4932"/>
                    <a:pt x="3490" y="6095"/>
                    <a:pt x="2722" y="7351"/>
                  </a:cubicBezTo>
                  <a:cubicBezTo>
                    <a:pt x="2420" y="7840"/>
                    <a:pt x="2141" y="8328"/>
                    <a:pt x="1838" y="8817"/>
                  </a:cubicBezTo>
                  <a:cubicBezTo>
                    <a:pt x="1071" y="10073"/>
                    <a:pt x="489" y="11422"/>
                    <a:pt x="0" y="12795"/>
                  </a:cubicBezTo>
                  <a:cubicBezTo>
                    <a:pt x="280" y="13074"/>
                    <a:pt x="675" y="13167"/>
                    <a:pt x="1071" y="13260"/>
                  </a:cubicBezTo>
                  <a:cubicBezTo>
                    <a:pt x="1559" y="11818"/>
                    <a:pt x="2234" y="10468"/>
                    <a:pt x="3002" y="9189"/>
                  </a:cubicBezTo>
                  <a:cubicBezTo>
                    <a:pt x="3188" y="8724"/>
                    <a:pt x="3490" y="8235"/>
                    <a:pt x="3769" y="7840"/>
                  </a:cubicBezTo>
                  <a:cubicBezTo>
                    <a:pt x="4560" y="6676"/>
                    <a:pt x="5421" y="5513"/>
                    <a:pt x="6398" y="4443"/>
                  </a:cubicBezTo>
                  <a:lnTo>
                    <a:pt x="7375" y="3489"/>
                  </a:lnTo>
                  <a:cubicBezTo>
                    <a:pt x="8236" y="2605"/>
                    <a:pt x="9213" y="1838"/>
                    <a:pt x="10167" y="1163"/>
                  </a:cubicBezTo>
                  <a:cubicBezTo>
                    <a:pt x="10752" y="753"/>
                    <a:pt x="10438" y="1"/>
                    <a:pt x="991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88" name="Google Shape;288;p3"/>
            <p:cNvSpPr/>
            <p:nvPr/>
          </p:nvSpPr>
          <p:spPr>
            <a:xfrm>
              <a:off x="4791425" y="1526900"/>
              <a:ext cx="44125" cy="153800"/>
            </a:xfrm>
            <a:custGeom>
              <a:avLst/>
              <a:gdLst/>
              <a:ahLst/>
              <a:cxnLst/>
              <a:rect l="l" t="t" r="r" b="b"/>
              <a:pathLst>
                <a:path w="1765" h="6152" extrusionOk="0">
                  <a:moveTo>
                    <a:pt x="766" y="0"/>
                  </a:moveTo>
                  <a:cubicBezTo>
                    <a:pt x="541" y="0"/>
                    <a:pt x="340" y="128"/>
                    <a:pt x="303" y="438"/>
                  </a:cubicBezTo>
                  <a:cubicBezTo>
                    <a:pt x="1" y="2183"/>
                    <a:pt x="94" y="4021"/>
                    <a:pt x="489" y="5766"/>
                  </a:cubicBezTo>
                  <a:cubicBezTo>
                    <a:pt x="563" y="6034"/>
                    <a:pt x="792" y="6152"/>
                    <a:pt x="1029" y="6152"/>
                  </a:cubicBezTo>
                  <a:cubicBezTo>
                    <a:pt x="1388" y="6152"/>
                    <a:pt x="1765" y="5883"/>
                    <a:pt x="1653" y="5463"/>
                  </a:cubicBezTo>
                  <a:cubicBezTo>
                    <a:pt x="1257" y="3928"/>
                    <a:pt x="1164" y="2276"/>
                    <a:pt x="1466" y="718"/>
                  </a:cubicBezTo>
                  <a:cubicBezTo>
                    <a:pt x="1523" y="307"/>
                    <a:pt x="1115" y="0"/>
                    <a:pt x="76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89" name="Google Shape;289;p3"/>
            <p:cNvSpPr/>
            <p:nvPr/>
          </p:nvSpPr>
          <p:spPr>
            <a:xfrm>
              <a:off x="4806900" y="1629600"/>
              <a:ext cx="151225" cy="48650"/>
            </a:xfrm>
            <a:custGeom>
              <a:avLst/>
              <a:gdLst/>
              <a:ahLst/>
              <a:cxnLst/>
              <a:rect l="l" t="t" r="r" b="b"/>
              <a:pathLst>
                <a:path w="6049" h="1946" extrusionOk="0">
                  <a:moveTo>
                    <a:pt x="5105" y="0"/>
                  </a:moveTo>
                  <a:cubicBezTo>
                    <a:pt x="5075" y="0"/>
                    <a:pt x="5043" y="2"/>
                    <a:pt x="5012" y="6"/>
                  </a:cubicBezTo>
                  <a:cubicBezTo>
                    <a:pt x="3546" y="308"/>
                    <a:pt x="2104" y="495"/>
                    <a:pt x="754" y="774"/>
                  </a:cubicBezTo>
                  <a:cubicBezTo>
                    <a:pt x="1" y="885"/>
                    <a:pt x="240" y="1945"/>
                    <a:pt x="927" y="1945"/>
                  </a:cubicBezTo>
                  <a:cubicBezTo>
                    <a:pt x="962" y="1945"/>
                    <a:pt x="997" y="1942"/>
                    <a:pt x="1034" y="1937"/>
                  </a:cubicBezTo>
                  <a:cubicBezTo>
                    <a:pt x="2499" y="1658"/>
                    <a:pt x="3848" y="1355"/>
                    <a:pt x="5291" y="1169"/>
                  </a:cubicBezTo>
                  <a:cubicBezTo>
                    <a:pt x="6049" y="991"/>
                    <a:pt x="5803" y="0"/>
                    <a:pt x="51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90" name="Google Shape;290;p3"/>
            <p:cNvSpPr/>
            <p:nvPr/>
          </p:nvSpPr>
          <p:spPr>
            <a:xfrm>
              <a:off x="4881000" y="1408875"/>
              <a:ext cx="77275" cy="149250"/>
            </a:xfrm>
            <a:custGeom>
              <a:avLst/>
              <a:gdLst/>
              <a:ahLst/>
              <a:cxnLst/>
              <a:rect l="l" t="t" r="r" b="b"/>
              <a:pathLst>
                <a:path w="3091" h="5970" extrusionOk="0">
                  <a:moveTo>
                    <a:pt x="2305" y="1"/>
                  </a:moveTo>
                  <a:cubicBezTo>
                    <a:pt x="2160" y="1"/>
                    <a:pt x="2005" y="61"/>
                    <a:pt x="1862" y="204"/>
                  </a:cubicBezTo>
                  <a:cubicBezTo>
                    <a:pt x="489" y="1670"/>
                    <a:pt x="0" y="3601"/>
                    <a:pt x="489" y="5532"/>
                  </a:cubicBezTo>
                  <a:cubicBezTo>
                    <a:pt x="571" y="5842"/>
                    <a:pt x="800" y="5969"/>
                    <a:pt x="1035" y="5969"/>
                  </a:cubicBezTo>
                  <a:cubicBezTo>
                    <a:pt x="1400" y="5969"/>
                    <a:pt x="1779" y="5663"/>
                    <a:pt x="1652" y="5252"/>
                  </a:cubicBezTo>
                  <a:cubicBezTo>
                    <a:pt x="1280" y="3694"/>
                    <a:pt x="1652" y="2158"/>
                    <a:pt x="2722" y="995"/>
                  </a:cubicBezTo>
                  <a:cubicBezTo>
                    <a:pt x="3090" y="557"/>
                    <a:pt x="2746" y="1"/>
                    <a:pt x="2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91" name="Google Shape;291;p3"/>
            <p:cNvSpPr/>
            <p:nvPr/>
          </p:nvSpPr>
          <p:spPr>
            <a:xfrm>
              <a:off x="4904350" y="1532100"/>
              <a:ext cx="135825" cy="35300"/>
            </a:xfrm>
            <a:custGeom>
              <a:avLst/>
              <a:gdLst/>
              <a:ahLst/>
              <a:cxnLst/>
              <a:rect l="l" t="t" r="r" b="b"/>
              <a:pathLst>
                <a:path w="5433" h="1412" extrusionOk="0">
                  <a:moveTo>
                    <a:pt x="780" y="1"/>
                  </a:moveTo>
                  <a:cubicBezTo>
                    <a:pt x="194" y="1"/>
                    <a:pt x="0" y="1012"/>
                    <a:pt x="625" y="1184"/>
                  </a:cubicBezTo>
                  <a:cubicBezTo>
                    <a:pt x="1300" y="1335"/>
                    <a:pt x="1980" y="1411"/>
                    <a:pt x="2661" y="1411"/>
                  </a:cubicBezTo>
                  <a:cubicBezTo>
                    <a:pt x="3341" y="1411"/>
                    <a:pt x="4022" y="1335"/>
                    <a:pt x="4696" y="1184"/>
                  </a:cubicBezTo>
                  <a:cubicBezTo>
                    <a:pt x="5432" y="1006"/>
                    <a:pt x="5206" y="15"/>
                    <a:pt x="4510" y="15"/>
                  </a:cubicBezTo>
                  <a:cubicBezTo>
                    <a:pt x="4480" y="15"/>
                    <a:pt x="4449" y="17"/>
                    <a:pt x="4417" y="21"/>
                  </a:cubicBezTo>
                  <a:cubicBezTo>
                    <a:pt x="3835" y="172"/>
                    <a:pt x="3254" y="248"/>
                    <a:pt x="2672" y="248"/>
                  </a:cubicBezTo>
                  <a:cubicBezTo>
                    <a:pt x="2091" y="248"/>
                    <a:pt x="1509" y="172"/>
                    <a:pt x="928" y="21"/>
                  </a:cubicBezTo>
                  <a:cubicBezTo>
                    <a:pt x="876" y="7"/>
                    <a:pt x="827" y="1"/>
                    <a:pt x="78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92" name="Google Shape;292;p3"/>
            <p:cNvSpPr/>
            <p:nvPr/>
          </p:nvSpPr>
          <p:spPr>
            <a:xfrm>
              <a:off x="4452350" y="1286250"/>
              <a:ext cx="351325" cy="518575"/>
            </a:xfrm>
            <a:custGeom>
              <a:avLst/>
              <a:gdLst/>
              <a:ahLst/>
              <a:cxnLst/>
              <a:rect l="l" t="t" r="r" b="b"/>
              <a:pathLst>
                <a:path w="14053" h="20743" extrusionOk="0">
                  <a:moveTo>
                    <a:pt x="6538" y="0"/>
                  </a:moveTo>
                  <a:cubicBezTo>
                    <a:pt x="5567" y="0"/>
                    <a:pt x="4612" y="237"/>
                    <a:pt x="3770" y="759"/>
                  </a:cubicBezTo>
                  <a:cubicBezTo>
                    <a:pt x="1443" y="2015"/>
                    <a:pt x="489" y="4830"/>
                    <a:pt x="280" y="7343"/>
                  </a:cubicBezTo>
                  <a:cubicBezTo>
                    <a:pt x="1" y="11507"/>
                    <a:pt x="1560" y="17718"/>
                    <a:pt x="5235" y="20231"/>
                  </a:cubicBezTo>
                  <a:cubicBezTo>
                    <a:pt x="5795" y="20559"/>
                    <a:pt x="6355" y="20743"/>
                    <a:pt x="6915" y="20743"/>
                  </a:cubicBezTo>
                  <a:cubicBezTo>
                    <a:pt x="7029" y="20743"/>
                    <a:pt x="7144" y="20735"/>
                    <a:pt x="7259" y="20719"/>
                  </a:cubicBezTo>
                  <a:cubicBezTo>
                    <a:pt x="7562" y="20719"/>
                    <a:pt x="7957" y="20626"/>
                    <a:pt x="8329" y="20440"/>
                  </a:cubicBezTo>
                  <a:cubicBezTo>
                    <a:pt x="9400" y="19858"/>
                    <a:pt x="10284" y="18695"/>
                    <a:pt x="11051" y="17416"/>
                  </a:cubicBezTo>
                  <a:cubicBezTo>
                    <a:pt x="11912" y="15880"/>
                    <a:pt x="12703" y="14136"/>
                    <a:pt x="13075" y="12972"/>
                  </a:cubicBezTo>
                  <a:cubicBezTo>
                    <a:pt x="13773" y="11018"/>
                    <a:pt x="14052" y="8901"/>
                    <a:pt x="13773" y="6947"/>
                  </a:cubicBezTo>
                  <a:cubicBezTo>
                    <a:pt x="13564" y="5598"/>
                    <a:pt x="13192" y="4435"/>
                    <a:pt x="12401" y="3271"/>
                  </a:cubicBezTo>
                  <a:cubicBezTo>
                    <a:pt x="11178" y="1299"/>
                    <a:pt x="8813" y="0"/>
                    <a:pt x="65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93" name="Google Shape;293;p3"/>
            <p:cNvSpPr/>
            <p:nvPr/>
          </p:nvSpPr>
          <p:spPr>
            <a:xfrm>
              <a:off x="4587875" y="1398075"/>
              <a:ext cx="72725" cy="406175"/>
            </a:xfrm>
            <a:custGeom>
              <a:avLst/>
              <a:gdLst/>
              <a:ahLst/>
              <a:cxnLst/>
              <a:rect l="l" t="t" r="r" b="b"/>
              <a:pathLst>
                <a:path w="2909" h="16247" extrusionOk="0">
                  <a:moveTo>
                    <a:pt x="1284" y="0"/>
                  </a:moveTo>
                  <a:cubicBezTo>
                    <a:pt x="1064" y="0"/>
                    <a:pt x="860" y="107"/>
                    <a:pt x="791" y="357"/>
                  </a:cubicBezTo>
                  <a:cubicBezTo>
                    <a:pt x="489" y="1706"/>
                    <a:pt x="303" y="3172"/>
                    <a:pt x="210" y="4521"/>
                  </a:cubicBezTo>
                  <a:cubicBezTo>
                    <a:pt x="93" y="5010"/>
                    <a:pt x="93" y="5498"/>
                    <a:pt x="93" y="5964"/>
                  </a:cubicBezTo>
                  <a:cubicBezTo>
                    <a:pt x="0" y="7429"/>
                    <a:pt x="93" y="8872"/>
                    <a:pt x="303" y="10337"/>
                  </a:cubicBezTo>
                  <a:cubicBezTo>
                    <a:pt x="396" y="10919"/>
                    <a:pt x="489" y="11500"/>
                    <a:pt x="582" y="11989"/>
                  </a:cubicBezTo>
                  <a:cubicBezTo>
                    <a:pt x="884" y="13431"/>
                    <a:pt x="1257" y="14897"/>
                    <a:pt x="1838" y="16246"/>
                  </a:cubicBezTo>
                  <a:cubicBezTo>
                    <a:pt x="2141" y="16246"/>
                    <a:pt x="2536" y="16153"/>
                    <a:pt x="2908" y="15967"/>
                  </a:cubicBezTo>
                  <a:cubicBezTo>
                    <a:pt x="2327" y="14501"/>
                    <a:pt x="1955" y="13059"/>
                    <a:pt x="1652" y="11593"/>
                  </a:cubicBezTo>
                  <a:cubicBezTo>
                    <a:pt x="1559" y="11105"/>
                    <a:pt x="1466" y="10523"/>
                    <a:pt x="1466" y="10035"/>
                  </a:cubicBezTo>
                  <a:cubicBezTo>
                    <a:pt x="1257" y="8592"/>
                    <a:pt x="1164" y="7243"/>
                    <a:pt x="1257" y="5777"/>
                  </a:cubicBezTo>
                  <a:lnTo>
                    <a:pt x="1257" y="4428"/>
                  </a:lnTo>
                  <a:cubicBezTo>
                    <a:pt x="1466" y="3172"/>
                    <a:pt x="1652" y="2009"/>
                    <a:pt x="1955" y="729"/>
                  </a:cubicBezTo>
                  <a:cubicBezTo>
                    <a:pt x="2072" y="305"/>
                    <a:pt x="1655" y="0"/>
                    <a:pt x="12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94" name="Google Shape;294;p3"/>
            <p:cNvSpPr/>
            <p:nvPr/>
          </p:nvSpPr>
          <p:spPr>
            <a:xfrm>
              <a:off x="4506300" y="1582700"/>
              <a:ext cx="127600" cy="119750"/>
            </a:xfrm>
            <a:custGeom>
              <a:avLst/>
              <a:gdLst/>
              <a:ahLst/>
              <a:cxnLst/>
              <a:rect l="l" t="t" r="r" b="b"/>
              <a:pathLst>
                <a:path w="5104" h="4790" extrusionOk="0">
                  <a:moveTo>
                    <a:pt x="783" y="0"/>
                  </a:moveTo>
                  <a:cubicBezTo>
                    <a:pt x="381" y="0"/>
                    <a:pt x="1" y="365"/>
                    <a:pt x="262" y="812"/>
                  </a:cubicBezTo>
                  <a:cubicBezTo>
                    <a:pt x="1239" y="2371"/>
                    <a:pt x="2403" y="3627"/>
                    <a:pt x="3938" y="4697"/>
                  </a:cubicBezTo>
                  <a:cubicBezTo>
                    <a:pt x="4033" y="4761"/>
                    <a:pt x="4131" y="4789"/>
                    <a:pt x="4225" y="4789"/>
                  </a:cubicBezTo>
                  <a:cubicBezTo>
                    <a:pt x="4710" y="4789"/>
                    <a:pt x="5104" y="4051"/>
                    <a:pt x="4520" y="3720"/>
                  </a:cubicBezTo>
                  <a:cubicBezTo>
                    <a:pt x="3263" y="2859"/>
                    <a:pt x="2193" y="1696"/>
                    <a:pt x="1333" y="323"/>
                  </a:cubicBezTo>
                  <a:cubicBezTo>
                    <a:pt x="1199" y="95"/>
                    <a:pt x="988" y="0"/>
                    <a:pt x="78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95" name="Google Shape;295;p3"/>
            <p:cNvSpPr/>
            <p:nvPr/>
          </p:nvSpPr>
          <p:spPr>
            <a:xfrm>
              <a:off x="4596175" y="1580500"/>
              <a:ext cx="112250" cy="112000"/>
            </a:xfrm>
            <a:custGeom>
              <a:avLst/>
              <a:gdLst/>
              <a:ahLst/>
              <a:cxnLst/>
              <a:rect l="l" t="t" r="r" b="b"/>
              <a:pathLst>
                <a:path w="4490" h="4480" extrusionOk="0">
                  <a:moveTo>
                    <a:pt x="3631" y="0"/>
                  </a:moveTo>
                  <a:cubicBezTo>
                    <a:pt x="3463" y="0"/>
                    <a:pt x="3292" y="65"/>
                    <a:pt x="3158" y="225"/>
                  </a:cubicBezTo>
                  <a:cubicBezTo>
                    <a:pt x="2204" y="1388"/>
                    <a:pt x="1320" y="2459"/>
                    <a:pt x="343" y="3622"/>
                  </a:cubicBezTo>
                  <a:cubicBezTo>
                    <a:pt x="0" y="4051"/>
                    <a:pt x="428" y="4479"/>
                    <a:pt x="873" y="4479"/>
                  </a:cubicBezTo>
                  <a:cubicBezTo>
                    <a:pt x="1031" y="4479"/>
                    <a:pt x="1192" y="4425"/>
                    <a:pt x="1320" y="4296"/>
                  </a:cubicBezTo>
                  <a:cubicBezTo>
                    <a:pt x="2297" y="3133"/>
                    <a:pt x="3158" y="1970"/>
                    <a:pt x="4135" y="807"/>
                  </a:cubicBezTo>
                  <a:cubicBezTo>
                    <a:pt x="4489" y="453"/>
                    <a:pt x="4073" y="0"/>
                    <a:pt x="363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96" name="Google Shape;296;p3"/>
            <p:cNvSpPr/>
            <p:nvPr/>
          </p:nvSpPr>
          <p:spPr>
            <a:xfrm>
              <a:off x="4527375" y="1411475"/>
              <a:ext cx="94500" cy="140725"/>
            </a:xfrm>
            <a:custGeom>
              <a:avLst/>
              <a:gdLst/>
              <a:ahLst/>
              <a:cxnLst/>
              <a:rect l="l" t="t" r="r" b="b"/>
              <a:pathLst>
                <a:path w="3780" h="5629" extrusionOk="0">
                  <a:moveTo>
                    <a:pt x="647" y="1"/>
                  </a:moveTo>
                  <a:cubicBezTo>
                    <a:pt x="366" y="1"/>
                    <a:pt x="94" y="169"/>
                    <a:pt x="94" y="496"/>
                  </a:cubicBezTo>
                  <a:cubicBezTo>
                    <a:pt x="1" y="2520"/>
                    <a:pt x="978" y="4381"/>
                    <a:pt x="2630" y="5544"/>
                  </a:cubicBezTo>
                  <a:cubicBezTo>
                    <a:pt x="2722" y="5603"/>
                    <a:pt x="2816" y="5628"/>
                    <a:pt x="2907" y="5628"/>
                  </a:cubicBezTo>
                  <a:cubicBezTo>
                    <a:pt x="3391" y="5628"/>
                    <a:pt x="3779" y="4900"/>
                    <a:pt x="3211" y="4567"/>
                  </a:cubicBezTo>
                  <a:cubicBezTo>
                    <a:pt x="1932" y="3590"/>
                    <a:pt x="1164" y="2240"/>
                    <a:pt x="1257" y="589"/>
                  </a:cubicBezTo>
                  <a:cubicBezTo>
                    <a:pt x="1257" y="192"/>
                    <a:pt x="947" y="1"/>
                    <a:pt x="64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97" name="Google Shape;297;p3"/>
            <p:cNvSpPr/>
            <p:nvPr/>
          </p:nvSpPr>
          <p:spPr>
            <a:xfrm>
              <a:off x="4595325" y="1452875"/>
              <a:ext cx="111200" cy="89500"/>
            </a:xfrm>
            <a:custGeom>
              <a:avLst/>
              <a:gdLst/>
              <a:ahLst/>
              <a:cxnLst/>
              <a:rect l="l" t="t" r="r" b="b"/>
              <a:pathLst>
                <a:path w="4448" h="3580" extrusionOk="0">
                  <a:moveTo>
                    <a:pt x="3647" y="0"/>
                  </a:moveTo>
                  <a:cubicBezTo>
                    <a:pt x="3478" y="0"/>
                    <a:pt x="3310" y="82"/>
                    <a:pt x="3192" y="282"/>
                  </a:cubicBezTo>
                  <a:cubicBezTo>
                    <a:pt x="2517" y="1259"/>
                    <a:pt x="1657" y="1934"/>
                    <a:pt x="493" y="2515"/>
                  </a:cubicBezTo>
                  <a:cubicBezTo>
                    <a:pt x="1" y="2772"/>
                    <a:pt x="259" y="3579"/>
                    <a:pt x="774" y="3579"/>
                  </a:cubicBezTo>
                  <a:cubicBezTo>
                    <a:pt x="867" y="3579"/>
                    <a:pt x="968" y="3553"/>
                    <a:pt x="1075" y="3492"/>
                  </a:cubicBezTo>
                  <a:cubicBezTo>
                    <a:pt x="2331" y="2911"/>
                    <a:pt x="3285" y="2027"/>
                    <a:pt x="4169" y="864"/>
                  </a:cubicBezTo>
                  <a:cubicBezTo>
                    <a:pt x="4447" y="455"/>
                    <a:pt x="4047" y="0"/>
                    <a:pt x="364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98" name="Google Shape;298;p3"/>
          <p:cNvGrpSpPr/>
          <p:nvPr/>
        </p:nvGrpSpPr>
        <p:grpSpPr>
          <a:xfrm>
            <a:off x="3215000" y="5810019"/>
            <a:ext cx="1127533" cy="950767"/>
            <a:chOff x="2385375" y="4063625"/>
            <a:chExt cx="845650" cy="713075"/>
          </a:xfrm>
        </p:grpSpPr>
        <p:sp>
          <p:nvSpPr>
            <p:cNvPr id="299" name="Google Shape;299;p3"/>
            <p:cNvSpPr/>
            <p:nvPr/>
          </p:nvSpPr>
          <p:spPr>
            <a:xfrm>
              <a:off x="2385375" y="4063625"/>
              <a:ext cx="411775" cy="713075"/>
            </a:xfrm>
            <a:custGeom>
              <a:avLst/>
              <a:gdLst/>
              <a:ahLst/>
              <a:cxnLst/>
              <a:rect l="l" t="t" r="r" b="b"/>
              <a:pathLst>
                <a:path w="16471" h="28523" extrusionOk="0">
                  <a:moveTo>
                    <a:pt x="11473" y="1"/>
                  </a:moveTo>
                  <a:cubicBezTo>
                    <a:pt x="10441" y="1"/>
                    <a:pt x="9269" y="518"/>
                    <a:pt x="8236" y="1028"/>
                  </a:cubicBezTo>
                  <a:cubicBezTo>
                    <a:pt x="2699" y="4145"/>
                    <a:pt x="0" y="12287"/>
                    <a:pt x="954" y="18196"/>
                  </a:cubicBezTo>
                  <a:cubicBezTo>
                    <a:pt x="1443" y="21198"/>
                    <a:pt x="2815" y="24012"/>
                    <a:pt x="5025" y="26036"/>
                  </a:cubicBezTo>
                  <a:cubicBezTo>
                    <a:pt x="6758" y="27553"/>
                    <a:pt x="9079" y="28523"/>
                    <a:pt x="11391" y="28523"/>
                  </a:cubicBezTo>
                  <a:cubicBezTo>
                    <a:pt x="12058" y="28523"/>
                    <a:pt x="12725" y="28442"/>
                    <a:pt x="13377" y="28270"/>
                  </a:cubicBezTo>
                  <a:cubicBezTo>
                    <a:pt x="14238" y="27991"/>
                    <a:pt x="15215" y="27502"/>
                    <a:pt x="15796" y="26711"/>
                  </a:cubicBezTo>
                  <a:cubicBezTo>
                    <a:pt x="16285" y="25943"/>
                    <a:pt x="16471" y="24780"/>
                    <a:pt x="15796" y="24012"/>
                  </a:cubicBezTo>
                  <a:cubicBezTo>
                    <a:pt x="15308" y="23338"/>
                    <a:pt x="14540" y="23128"/>
                    <a:pt x="13749" y="22849"/>
                  </a:cubicBezTo>
                  <a:cubicBezTo>
                    <a:pt x="11237" y="21872"/>
                    <a:pt x="9213" y="19732"/>
                    <a:pt x="8329" y="17126"/>
                  </a:cubicBezTo>
                  <a:cubicBezTo>
                    <a:pt x="7468" y="14614"/>
                    <a:pt x="7840" y="11590"/>
                    <a:pt x="9306" y="9380"/>
                  </a:cubicBezTo>
                  <a:cubicBezTo>
                    <a:pt x="10469" y="7425"/>
                    <a:pt x="14726" y="4238"/>
                    <a:pt x="13656" y="1516"/>
                  </a:cubicBezTo>
                  <a:cubicBezTo>
                    <a:pt x="13158" y="391"/>
                    <a:pt x="12369" y="1"/>
                    <a:pt x="1147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00" name="Google Shape;300;p3"/>
            <p:cNvSpPr/>
            <p:nvPr/>
          </p:nvSpPr>
          <p:spPr>
            <a:xfrm>
              <a:off x="2472600" y="4225400"/>
              <a:ext cx="280950" cy="503675"/>
            </a:xfrm>
            <a:custGeom>
              <a:avLst/>
              <a:gdLst/>
              <a:ahLst/>
              <a:cxnLst/>
              <a:rect l="l" t="t" r="r" b="b"/>
              <a:pathLst>
                <a:path w="11238" h="20147" extrusionOk="0">
                  <a:moveTo>
                    <a:pt x="2513" y="1"/>
                  </a:moveTo>
                  <a:lnTo>
                    <a:pt x="2513" y="1"/>
                  </a:lnTo>
                  <a:cubicBezTo>
                    <a:pt x="1164" y="1745"/>
                    <a:pt x="373" y="3862"/>
                    <a:pt x="94" y="6096"/>
                  </a:cubicBezTo>
                  <a:cubicBezTo>
                    <a:pt x="1" y="7166"/>
                    <a:pt x="1" y="8329"/>
                    <a:pt x="187" y="9399"/>
                  </a:cubicBezTo>
                  <a:cubicBezTo>
                    <a:pt x="280" y="10469"/>
                    <a:pt x="675" y="11632"/>
                    <a:pt x="1071" y="12586"/>
                  </a:cubicBezTo>
                  <a:cubicBezTo>
                    <a:pt x="1536" y="13656"/>
                    <a:pt x="2118" y="14633"/>
                    <a:pt x="2816" y="15494"/>
                  </a:cubicBezTo>
                  <a:cubicBezTo>
                    <a:pt x="3490" y="16378"/>
                    <a:pt x="4258" y="17146"/>
                    <a:pt x="5235" y="17821"/>
                  </a:cubicBezTo>
                  <a:cubicBezTo>
                    <a:pt x="6980" y="19193"/>
                    <a:pt x="9097" y="20054"/>
                    <a:pt x="11237" y="20147"/>
                  </a:cubicBezTo>
                  <a:cubicBezTo>
                    <a:pt x="9213" y="19565"/>
                    <a:pt x="7352" y="18495"/>
                    <a:pt x="5817" y="17053"/>
                  </a:cubicBezTo>
                  <a:cubicBezTo>
                    <a:pt x="5026" y="16378"/>
                    <a:pt x="4258" y="15704"/>
                    <a:pt x="3676" y="14820"/>
                  </a:cubicBezTo>
                  <a:cubicBezTo>
                    <a:pt x="3095" y="13959"/>
                    <a:pt x="2513" y="13075"/>
                    <a:pt x="2118" y="12098"/>
                  </a:cubicBezTo>
                  <a:cubicBezTo>
                    <a:pt x="1746" y="11237"/>
                    <a:pt x="1443" y="10260"/>
                    <a:pt x="1257" y="9190"/>
                  </a:cubicBezTo>
                  <a:cubicBezTo>
                    <a:pt x="1071" y="8236"/>
                    <a:pt x="955" y="7166"/>
                    <a:pt x="1071" y="6096"/>
                  </a:cubicBezTo>
                  <a:cubicBezTo>
                    <a:pt x="1071" y="4072"/>
                    <a:pt x="1536" y="1931"/>
                    <a:pt x="251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01" name="Google Shape;301;p3"/>
            <p:cNvSpPr/>
            <p:nvPr/>
          </p:nvSpPr>
          <p:spPr>
            <a:xfrm>
              <a:off x="2598225" y="4066700"/>
              <a:ext cx="632800" cy="590350"/>
            </a:xfrm>
            <a:custGeom>
              <a:avLst/>
              <a:gdLst/>
              <a:ahLst/>
              <a:cxnLst/>
              <a:rect l="l" t="t" r="r" b="b"/>
              <a:pathLst>
                <a:path w="25312" h="23614" extrusionOk="0">
                  <a:moveTo>
                    <a:pt x="4745" y="1"/>
                  </a:moveTo>
                  <a:cubicBezTo>
                    <a:pt x="3064" y="1"/>
                    <a:pt x="2233" y="1926"/>
                    <a:pt x="1746" y="3720"/>
                  </a:cubicBezTo>
                  <a:cubicBezTo>
                    <a:pt x="1" y="9722"/>
                    <a:pt x="3793" y="17492"/>
                    <a:pt x="8725" y="20981"/>
                  </a:cubicBezTo>
                  <a:cubicBezTo>
                    <a:pt x="10964" y="22581"/>
                    <a:pt x="13593" y="23613"/>
                    <a:pt x="16327" y="23613"/>
                  </a:cubicBezTo>
                  <a:cubicBezTo>
                    <a:pt x="16576" y="23613"/>
                    <a:pt x="16826" y="23605"/>
                    <a:pt x="17076" y="23587"/>
                  </a:cubicBezTo>
                  <a:cubicBezTo>
                    <a:pt x="20077" y="23494"/>
                    <a:pt x="22985" y="21935"/>
                    <a:pt x="24544" y="19330"/>
                  </a:cubicBezTo>
                  <a:cubicBezTo>
                    <a:pt x="25009" y="18446"/>
                    <a:pt x="25312" y="17492"/>
                    <a:pt x="25126" y="16515"/>
                  </a:cubicBezTo>
                  <a:cubicBezTo>
                    <a:pt x="25009" y="15538"/>
                    <a:pt x="24242" y="14677"/>
                    <a:pt x="23265" y="14584"/>
                  </a:cubicBezTo>
                  <a:cubicBezTo>
                    <a:pt x="23184" y="14574"/>
                    <a:pt x="23103" y="14569"/>
                    <a:pt x="23022" y="14569"/>
                  </a:cubicBezTo>
                  <a:cubicBezTo>
                    <a:pt x="22336" y="14569"/>
                    <a:pt x="21658" y="14905"/>
                    <a:pt x="21055" y="15259"/>
                  </a:cubicBezTo>
                  <a:cubicBezTo>
                    <a:pt x="19893" y="15749"/>
                    <a:pt x="18635" y="15995"/>
                    <a:pt x="17379" y="15995"/>
                  </a:cubicBezTo>
                  <a:cubicBezTo>
                    <a:pt x="15892" y="15995"/>
                    <a:pt x="14410" y="15650"/>
                    <a:pt x="13098" y="14956"/>
                  </a:cubicBezTo>
                  <a:cubicBezTo>
                    <a:pt x="10679" y="13793"/>
                    <a:pt x="8934" y="11467"/>
                    <a:pt x="8259" y="8768"/>
                  </a:cubicBezTo>
                  <a:cubicBezTo>
                    <a:pt x="7771" y="6628"/>
                    <a:pt x="8539" y="1300"/>
                    <a:pt x="5817" y="230"/>
                  </a:cubicBezTo>
                  <a:cubicBezTo>
                    <a:pt x="5425" y="72"/>
                    <a:pt x="5070" y="1"/>
                    <a:pt x="474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02" name="Google Shape;302;p3"/>
            <p:cNvSpPr/>
            <p:nvPr/>
          </p:nvSpPr>
          <p:spPr>
            <a:xfrm>
              <a:off x="2695350" y="4295200"/>
              <a:ext cx="513575" cy="270450"/>
            </a:xfrm>
            <a:custGeom>
              <a:avLst/>
              <a:gdLst/>
              <a:ahLst/>
              <a:cxnLst/>
              <a:rect l="l" t="t" r="r" b="b"/>
              <a:pathLst>
                <a:path w="20543" h="10818" extrusionOk="0">
                  <a:moveTo>
                    <a:pt x="1" y="0"/>
                  </a:moveTo>
                  <a:lnTo>
                    <a:pt x="1" y="0"/>
                  </a:lnTo>
                  <a:cubicBezTo>
                    <a:pt x="303" y="2140"/>
                    <a:pt x="1257" y="4188"/>
                    <a:pt x="2630" y="5932"/>
                  </a:cubicBezTo>
                  <a:cubicBezTo>
                    <a:pt x="3304" y="6793"/>
                    <a:pt x="4165" y="7561"/>
                    <a:pt x="5049" y="8259"/>
                  </a:cubicBezTo>
                  <a:cubicBezTo>
                    <a:pt x="5910" y="8933"/>
                    <a:pt x="6887" y="9515"/>
                    <a:pt x="7957" y="9887"/>
                  </a:cubicBezTo>
                  <a:cubicBezTo>
                    <a:pt x="9027" y="10283"/>
                    <a:pt x="10074" y="10585"/>
                    <a:pt x="11237" y="10678"/>
                  </a:cubicBezTo>
                  <a:cubicBezTo>
                    <a:pt x="11772" y="10771"/>
                    <a:pt x="12331" y="10818"/>
                    <a:pt x="12889" y="10818"/>
                  </a:cubicBezTo>
                  <a:cubicBezTo>
                    <a:pt x="13447" y="10818"/>
                    <a:pt x="14006" y="10771"/>
                    <a:pt x="14541" y="10678"/>
                  </a:cubicBezTo>
                  <a:cubicBezTo>
                    <a:pt x="16774" y="10376"/>
                    <a:pt x="18798" y="9422"/>
                    <a:pt x="20543" y="8049"/>
                  </a:cubicBezTo>
                  <a:lnTo>
                    <a:pt x="20543" y="8049"/>
                  </a:lnTo>
                  <a:cubicBezTo>
                    <a:pt x="18612" y="9027"/>
                    <a:pt x="16472" y="9608"/>
                    <a:pt x="14448" y="9701"/>
                  </a:cubicBezTo>
                  <a:cubicBezTo>
                    <a:pt x="14004" y="9740"/>
                    <a:pt x="13577" y="9762"/>
                    <a:pt x="13154" y="9762"/>
                  </a:cubicBezTo>
                  <a:cubicBezTo>
                    <a:pt x="12556" y="9762"/>
                    <a:pt x="11967" y="9717"/>
                    <a:pt x="11354" y="9608"/>
                  </a:cubicBezTo>
                  <a:cubicBezTo>
                    <a:pt x="10376" y="9422"/>
                    <a:pt x="9306" y="9213"/>
                    <a:pt x="8329" y="8840"/>
                  </a:cubicBezTo>
                  <a:cubicBezTo>
                    <a:pt x="7469" y="8445"/>
                    <a:pt x="6491" y="7956"/>
                    <a:pt x="5724" y="7375"/>
                  </a:cubicBezTo>
                  <a:cubicBezTo>
                    <a:pt x="4840" y="6793"/>
                    <a:pt x="4072" y="6119"/>
                    <a:pt x="3304" y="5351"/>
                  </a:cubicBezTo>
                  <a:cubicBezTo>
                    <a:pt x="1932" y="3792"/>
                    <a:pt x="769" y="2047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303" name="Google Shape;303;p3"/>
          <p:cNvGrpSpPr/>
          <p:nvPr/>
        </p:nvGrpSpPr>
        <p:grpSpPr>
          <a:xfrm rot="2700000">
            <a:off x="-390236" y="4142874"/>
            <a:ext cx="1019847" cy="1530777"/>
            <a:chOff x="3463650" y="2615600"/>
            <a:chExt cx="467625" cy="701900"/>
          </a:xfrm>
        </p:grpSpPr>
        <p:sp>
          <p:nvSpPr>
            <p:cNvPr id="304" name="Google Shape;304;p3"/>
            <p:cNvSpPr/>
            <p:nvPr/>
          </p:nvSpPr>
          <p:spPr>
            <a:xfrm>
              <a:off x="3463650" y="2615600"/>
              <a:ext cx="467625" cy="536200"/>
            </a:xfrm>
            <a:custGeom>
              <a:avLst/>
              <a:gdLst/>
              <a:ahLst/>
              <a:cxnLst/>
              <a:rect l="l" t="t" r="r" b="b"/>
              <a:pathLst>
                <a:path w="18705" h="21448" extrusionOk="0">
                  <a:moveTo>
                    <a:pt x="6293" y="0"/>
                  </a:moveTo>
                  <a:cubicBezTo>
                    <a:pt x="6099" y="0"/>
                    <a:pt x="5908" y="8"/>
                    <a:pt x="5723" y="22"/>
                  </a:cubicBezTo>
                  <a:cubicBezTo>
                    <a:pt x="4746" y="208"/>
                    <a:pt x="3676" y="510"/>
                    <a:pt x="3188" y="1371"/>
                  </a:cubicBezTo>
                  <a:cubicBezTo>
                    <a:pt x="2722" y="2348"/>
                    <a:pt x="3188" y="3511"/>
                    <a:pt x="3676" y="4488"/>
                  </a:cubicBezTo>
                  <a:cubicBezTo>
                    <a:pt x="4165" y="5349"/>
                    <a:pt x="4746" y="6326"/>
                    <a:pt x="4653" y="7396"/>
                  </a:cubicBezTo>
                  <a:cubicBezTo>
                    <a:pt x="4524" y="7464"/>
                    <a:pt x="4395" y="7493"/>
                    <a:pt x="4266" y="7493"/>
                  </a:cubicBezTo>
                  <a:cubicBezTo>
                    <a:pt x="3515" y="7493"/>
                    <a:pt x="2765" y="6499"/>
                    <a:pt x="1931" y="6419"/>
                  </a:cubicBezTo>
                  <a:cubicBezTo>
                    <a:pt x="1863" y="6404"/>
                    <a:pt x="1796" y="6397"/>
                    <a:pt x="1729" y="6397"/>
                  </a:cubicBezTo>
                  <a:cubicBezTo>
                    <a:pt x="951" y="6397"/>
                    <a:pt x="289" y="7350"/>
                    <a:pt x="396" y="8164"/>
                  </a:cubicBezTo>
                  <a:cubicBezTo>
                    <a:pt x="489" y="9025"/>
                    <a:pt x="1164" y="9816"/>
                    <a:pt x="1931" y="10397"/>
                  </a:cubicBezTo>
                  <a:cubicBezTo>
                    <a:pt x="2606" y="10886"/>
                    <a:pt x="3490" y="11351"/>
                    <a:pt x="4072" y="12049"/>
                  </a:cubicBezTo>
                  <a:cubicBezTo>
                    <a:pt x="4467" y="12421"/>
                    <a:pt x="4746" y="13212"/>
                    <a:pt x="4351" y="13491"/>
                  </a:cubicBezTo>
                  <a:cubicBezTo>
                    <a:pt x="4186" y="13625"/>
                    <a:pt x="3998" y="13677"/>
                    <a:pt x="3814" y="13677"/>
                  </a:cubicBezTo>
                  <a:cubicBezTo>
                    <a:pt x="3582" y="13677"/>
                    <a:pt x="3356" y="13595"/>
                    <a:pt x="3188" y="13491"/>
                  </a:cubicBezTo>
                  <a:cubicBezTo>
                    <a:pt x="2815" y="13212"/>
                    <a:pt x="2513" y="12910"/>
                    <a:pt x="2141" y="12817"/>
                  </a:cubicBezTo>
                  <a:cubicBezTo>
                    <a:pt x="1978" y="12746"/>
                    <a:pt x="1812" y="12714"/>
                    <a:pt x="1649" y="12714"/>
                  </a:cubicBezTo>
                  <a:cubicBezTo>
                    <a:pt x="1112" y="12714"/>
                    <a:pt x="610" y="13067"/>
                    <a:pt x="396" y="13584"/>
                  </a:cubicBezTo>
                  <a:cubicBezTo>
                    <a:pt x="0" y="14259"/>
                    <a:pt x="93" y="15050"/>
                    <a:pt x="396" y="15725"/>
                  </a:cubicBezTo>
                  <a:cubicBezTo>
                    <a:pt x="977" y="17283"/>
                    <a:pt x="2513" y="18330"/>
                    <a:pt x="4072" y="19121"/>
                  </a:cubicBezTo>
                  <a:cubicBezTo>
                    <a:pt x="5142" y="19703"/>
                    <a:pt x="6398" y="20563"/>
                    <a:pt x="7654" y="21052"/>
                  </a:cubicBezTo>
                  <a:cubicBezTo>
                    <a:pt x="7957" y="21238"/>
                    <a:pt x="8329" y="21354"/>
                    <a:pt x="8631" y="21448"/>
                  </a:cubicBezTo>
                  <a:lnTo>
                    <a:pt x="9213" y="21448"/>
                  </a:lnTo>
                  <a:cubicBezTo>
                    <a:pt x="10562" y="21448"/>
                    <a:pt x="12121" y="20563"/>
                    <a:pt x="13284" y="20191"/>
                  </a:cubicBezTo>
                  <a:cubicBezTo>
                    <a:pt x="14633" y="19703"/>
                    <a:pt x="16099" y="19214"/>
                    <a:pt x="17146" y="18144"/>
                  </a:cubicBezTo>
                  <a:cubicBezTo>
                    <a:pt x="18216" y="17074"/>
                    <a:pt x="18705" y="15422"/>
                    <a:pt x="18030" y="14166"/>
                  </a:cubicBezTo>
                  <a:cubicBezTo>
                    <a:pt x="17637" y="13379"/>
                    <a:pt x="16745" y="12917"/>
                    <a:pt x="15900" y="12917"/>
                  </a:cubicBezTo>
                  <a:cubicBezTo>
                    <a:pt x="15295" y="12917"/>
                    <a:pt x="14713" y="13153"/>
                    <a:pt x="14354" y="13677"/>
                  </a:cubicBezTo>
                  <a:cubicBezTo>
                    <a:pt x="14145" y="14073"/>
                    <a:pt x="13959" y="14561"/>
                    <a:pt x="13470" y="14748"/>
                  </a:cubicBezTo>
                  <a:cubicBezTo>
                    <a:pt x="13416" y="14764"/>
                    <a:pt x="13363" y="14772"/>
                    <a:pt x="13311" y="14772"/>
                  </a:cubicBezTo>
                  <a:cubicBezTo>
                    <a:pt x="12722" y="14772"/>
                    <a:pt x="12339" y="13737"/>
                    <a:pt x="12702" y="13096"/>
                  </a:cubicBezTo>
                  <a:cubicBezTo>
                    <a:pt x="13075" y="12514"/>
                    <a:pt x="13866" y="12235"/>
                    <a:pt x="14540" y="11840"/>
                  </a:cubicBezTo>
                  <a:cubicBezTo>
                    <a:pt x="16099" y="10886"/>
                    <a:pt x="16960" y="8932"/>
                    <a:pt x="16285" y="7280"/>
                  </a:cubicBezTo>
                  <a:cubicBezTo>
                    <a:pt x="15887" y="6164"/>
                    <a:pt x="14669" y="5441"/>
                    <a:pt x="13507" y="5441"/>
                  </a:cubicBezTo>
                  <a:cubicBezTo>
                    <a:pt x="12974" y="5441"/>
                    <a:pt x="12452" y="5594"/>
                    <a:pt x="12028" y="5931"/>
                  </a:cubicBezTo>
                  <a:cubicBezTo>
                    <a:pt x="11632" y="6326"/>
                    <a:pt x="11237" y="6815"/>
                    <a:pt x="10865" y="7094"/>
                  </a:cubicBezTo>
                  <a:cubicBezTo>
                    <a:pt x="10592" y="7314"/>
                    <a:pt x="10261" y="7441"/>
                    <a:pt x="9954" y="7441"/>
                  </a:cubicBezTo>
                  <a:cubicBezTo>
                    <a:pt x="9710" y="7441"/>
                    <a:pt x="9481" y="7362"/>
                    <a:pt x="9306" y="7187"/>
                  </a:cubicBezTo>
                  <a:cubicBezTo>
                    <a:pt x="9701" y="6233"/>
                    <a:pt x="10074" y="5163"/>
                    <a:pt x="10283" y="4093"/>
                  </a:cubicBezTo>
                  <a:cubicBezTo>
                    <a:pt x="10376" y="3023"/>
                    <a:pt x="10074" y="1952"/>
                    <a:pt x="9399" y="1092"/>
                  </a:cubicBezTo>
                  <a:cubicBezTo>
                    <a:pt x="8665" y="258"/>
                    <a:pt x="7422" y="0"/>
                    <a:pt x="629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05" name="Google Shape;305;p3"/>
            <p:cNvSpPr/>
            <p:nvPr/>
          </p:nvSpPr>
          <p:spPr>
            <a:xfrm>
              <a:off x="3655000" y="3141900"/>
              <a:ext cx="91350" cy="175600"/>
            </a:xfrm>
            <a:custGeom>
              <a:avLst/>
              <a:gdLst/>
              <a:ahLst/>
              <a:cxnLst/>
              <a:rect l="l" t="t" r="r" b="b"/>
              <a:pathLst>
                <a:path w="3654" h="7024" extrusionOk="0">
                  <a:moveTo>
                    <a:pt x="0" y="0"/>
                  </a:moveTo>
                  <a:lnTo>
                    <a:pt x="0" y="0"/>
                  </a:lnTo>
                  <a:cubicBezTo>
                    <a:pt x="489" y="2233"/>
                    <a:pt x="1163" y="4467"/>
                    <a:pt x="2047" y="6584"/>
                  </a:cubicBezTo>
                  <a:cubicBezTo>
                    <a:pt x="2178" y="6893"/>
                    <a:pt x="2431" y="7023"/>
                    <a:pt x="2688" y="7023"/>
                  </a:cubicBezTo>
                  <a:cubicBezTo>
                    <a:pt x="3164" y="7023"/>
                    <a:pt x="3654" y="6576"/>
                    <a:pt x="3397" y="6002"/>
                  </a:cubicBezTo>
                  <a:cubicBezTo>
                    <a:pt x="2722" y="4164"/>
                    <a:pt x="2047" y="2326"/>
                    <a:pt x="1559" y="396"/>
                  </a:cubicBezTo>
                  <a:lnTo>
                    <a:pt x="977" y="396"/>
                  </a:lnTo>
                  <a:cubicBezTo>
                    <a:pt x="675" y="302"/>
                    <a:pt x="303" y="186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06" name="Google Shape;306;p3"/>
            <p:cNvSpPr/>
            <p:nvPr/>
          </p:nvSpPr>
          <p:spPr>
            <a:xfrm>
              <a:off x="3611375" y="2701525"/>
              <a:ext cx="82600" cy="450275"/>
            </a:xfrm>
            <a:custGeom>
              <a:avLst/>
              <a:gdLst/>
              <a:ahLst/>
              <a:cxnLst/>
              <a:rect l="l" t="t" r="r" b="b"/>
              <a:pathLst>
                <a:path w="3304" h="18011" extrusionOk="0">
                  <a:moveTo>
                    <a:pt x="1436" y="1"/>
                  </a:moveTo>
                  <a:cubicBezTo>
                    <a:pt x="1119" y="1"/>
                    <a:pt x="819" y="179"/>
                    <a:pt x="768" y="563"/>
                  </a:cubicBezTo>
                  <a:cubicBezTo>
                    <a:pt x="0" y="6286"/>
                    <a:pt x="396" y="12101"/>
                    <a:pt x="1745" y="17615"/>
                  </a:cubicBezTo>
                  <a:cubicBezTo>
                    <a:pt x="2048" y="17801"/>
                    <a:pt x="2420" y="17917"/>
                    <a:pt x="2722" y="18011"/>
                  </a:cubicBezTo>
                  <a:lnTo>
                    <a:pt x="3304" y="18011"/>
                  </a:lnTo>
                  <a:cubicBezTo>
                    <a:pt x="1838" y="12381"/>
                    <a:pt x="1466" y="6565"/>
                    <a:pt x="2234" y="842"/>
                  </a:cubicBezTo>
                  <a:cubicBezTo>
                    <a:pt x="2286" y="302"/>
                    <a:pt x="1848" y="1"/>
                    <a:pt x="143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307" name="Google Shape;307;p3"/>
          <p:cNvGrpSpPr/>
          <p:nvPr/>
        </p:nvGrpSpPr>
        <p:grpSpPr>
          <a:xfrm>
            <a:off x="133245" y="5860327"/>
            <a:ext cx="462400" cy="700845"/>
            <a:chOff x="2525525" y="689125"/>
            <a:chExt cx="298400" cy="452275"/>
          </a:xfrm>
        </p:grpSpPr>
        <p:sp>
          <p:nvSpPr>
            <p:cNvPr id="308" name="Google Shape;308;p3"/>
            <p:cNvSpPr/>
            <p:nvPr/>
          </p:nvSpPr>
          <p:spPr>
            <a:xfrm>
              <a:off x="2525525" y="689125"/>
              <a:ext cx="269300" cy="187475"/>
            </a:xfrm>
            <a:custGeom>
              <a:avLst/>
              <a:gdLst/>
              <a:ahLst/>
              <a:cxnLst/>
              <a:rect l="l" t="t" r="r" b="b"/>
              <a:pathLst>
                <a:path w="10772" h="7499" extrusionOk="0">
                  <a:moveTo>
                    <a:pt x="4571" y="0"/>
                  </a:moveTo>
                  <a:cubicBezTo>
                    <a:pt x="3917" y="0"/>
                    <a:pt x="3244" y="296"/>
                    <a:pt x="2816" y="798"/>
                  </a:cubicBezTo>
                  <a:cubicBezTo>
                    <a:pt x="2234" y="1566"/>
                    <a:pt x="2141" y="2729"/>
                    <a:pt x="2327" y="3706"/>
                  </a:cubicBezTo>
                  <a:cubicBezTo>
                    <a:pt x="2443" y="3986"/>
                    <a:pt x="2537" y="4288"/>
                    <a:pt x="2723" y="4660"/>
                  </a:cubicBezTo>
                  <a:cubicBezTo>
                    <a:pt x="2537" y="4567"/>
                    <a:pt x="2327" y="4474"/>
                    <a:pt x="2141" y="4381"/>
                  </a:cubicBezTo>
                  <a:cubicBezTo>
                    <a:pt x="1921" y="4297"/>
                    <a:pt x="1702" y="4251"/>
                    <a:pt x="1493" y="4251"/>
                  </a:cubicBezTo>
                  <a:cubicBezTo>
                    <a:pt x="1237" y="4251"/>
                    <a:pt x="997" y="4320"/>
                    <a:pt x="792" y="4474"/>
                  </a:cubicBezTo>
                  <a:cubicBezTo>
                    <a:pt x="117" y="4870"/>
                    <a:pt x="1" y="5823"/>
                    <a:pt x="396" y="6405"/>
                  </a:cubicBezTo>
                  <a:cubicBezTo>
                    <a:pt x="792" y="7103"/>
                    <a:pt x="1559" y="7382"/>
                    <a:pt x="2234" y="7475"/>
                  </a:cubicBezTo>
                  <a:cubicBezTo>
                    <a:pt x="2365" y="7491"/>
                    <a:pt x="2503" y="7498"/>
                    <a:pt x="2645" y="7498"/>
                  </a:cubicBezTo>
                  <a:cubicBezTo>
                    <a:pt x="3359" y="7498"/>
                    <a:pt x="4168" y="7301"/>
                    <a:pt x="4654" y="6894"/>
                  </a:cubicBezTo>
                  <a:cubicBezTo>
                    <a:pt x="4863" y="6894"/>
                    <a:pt x="4956" y="6987"/>
                    <a:pt x="5142" y="6987"/>
                  </a:cubicBezTo>
                  <a:cubicBezTo>
                    <a:pt x="5142" y="6894"/>
                    <a:pt x="5142" y="6800"/>
                    <a:pt x="5235" y="6707"/>
                  </a:cubicBezTo>
                  <a:cubicBezTo>
                    <a:pt x="6026" y="6614"/>
                    <a:pt x="6887" y="6405"/>
                    <a:pt x="7678" y="6312"/>
                  </a:cubicBezTo>
                  <a:cubicBezTo>
                    <a:pt x="8259" y="6219"/>
                    <a:pt x="8841" y="6126"/>
                    <a:pt x="9423" y="5823"/>
                  </a:cubicBezTo>
                  <a:cubicBezTo>
                    <a:pt x="10004" y="5544"/>
                    <a:pt x="10470" y="5056"/>
                    <a:pt x="10586" y="4474"/>
                  </a:cubicBezTo>
                  <a:cubicBezTo>
                    <a:pt x="10772" y="3497"/>
                    <a:pt x="10004" y="2543"/>
                    <a:pt x="9120" y="2334"/>
                  </a:cubicBezTo>
                  <a:cubicBezTo>
                    <a:pt x="8954" y="2302"/>
                    <a:pt x="8789" y="2287"/>
                    <a:pt x="8625" y="2287"/>
                  </a:cubicBezTo>
                  <a:cubicBezTo>
                    <a:pt x="7824" y="2287"/>
                    <a:pt x="7055" y="2642"/>
                    <a:pt x="6398" y="3125"/>
                  </a:cubicBezTo>
                  <a:cubicBezTo>
                    <a:pt x="6305" y="3218"/>
                    <a:pt x="6305" y="3218"/>
                    <a:pt x="6212" y="3311"/>
                  </a:cubicBezTo>
                  <a:cubicBezTo>
                    <a:pt x="6305" y="2915"/>
                    <a:pt x="6398" y="2450"/>
                    <a:pt x="6398" y="2055"/>
                  </a:cubicBezTo>
                  <a:cubicBezTo>
                    <a:pt x="6398" y="1380"/>
                    <a:pt x="6119" y="705"/>
                    <a:pt x="5631" y="310"/>
                  </a:cubicBezTo>
                  <a:cubicBezTo>
                    <a:pt x="5317" y="98"/>
                    <a:pt x="4947" y="0"/>
                    <a:pt x="457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09" name="Google Shape;309;p3"/>
            <p:cNvSpPr/>
            <p:nvPr/>
          </p:nvSpPr>
          <p:spPr>
            <a:xfrm>
              <a:off x="2542975" y="832625"/>
              <a:ext cx="280950" cy="308775"/>
            </a:xfrm>
            <a:custGeom>
              <a:avLst/>
              <a:gdLst/>
              <a:ahLst/>
              <a:cxnLst/>
              <a:rect l="l" t="t" r="r" b="b"/>
              <a:pathLst>
                <a:path w="11238" h="12351" extrusionOk="0">
                  <a:moveTo>
                    <a:pt x="7904" y="0"/>
                  </a:moveTo>
                  <a:cubicBezTo>
                    <a:pt x="6382" y="0"/>
                    <a:pt x="4677" y="365"/>
                    <a:pt x="3862" y="572"/>
                  </a:cubicBezTo>
                  <a:cubicBezTo>
                    <a:pt x="2420" y="967"/>
                    <a:pt x="955" y="2038"/>
                    <a:pt x="466" y="3480"/>
                  </a:cubicBezTo>
                  <a:cubicBezTo>
                    <a:pt x="1" y="4852"/>
                    <a:pt x="373" y="6388"/>
                    <a:pt x="1257" y="7551"/>
                  </a:cubicBezTo>
                  <a:cubicBezTo>
                    <a:pt x="2025" y="8807"/>
                    <a:pt x="3188" y="9691"/>
                    <a:pt x="4258" y="10668"/>
                  </a:cubicBezTo>
                  <a:cubicBezTo>
                    <a:pt x="5026" y="11250"/>
                    <a:pt x="5817" y="11832"/>
                    <a:pt x="6677" y="12111"/>
                  </a:cubicBezTo>
                  <a:cubicBezTo>
                    <a:pt x="7035" y="12271"/>
                    <a:pt x="7420" y="12351"/>
                    <a:pt x="7803" y="12351"/>
                  </a:cubicBezTo>
                  <a:cubicBezTo>
                    <a:pt x="8367" y="12351"/>
                    <a:pt x="8928" y="12178"/>
                    <a:pt x="9399" y="11832"/>
                  </a:cubicBezTo>
                  <a:cubicBezTo>
                    <a:pt x="10167" y="11250"/>
                    <a:pt x="10353" y="10180"/>
                    <a:pt x="10562" y="9203"/>
                  </a:cubicBezTo>
                  <a:cubicBezTo>
                    <a:pt x="10842" y="7458"/>
                    <a:pt x="11051" y="5713"/>
                    <a:pt x="11144" y="3968"/>
                  </a:cubicBezTo>
                  <a:cubicBezTo>
                    <a:pt x="11237" y="2898"/>
                    <a:pt x="11237" y="1828"/>
                    <a:pt x="10656" y="967"/>
                  </a:cubicBezTo>
                  <a:cubicBezTo>
                    <a:pt x="10221" y="234"/>
                    <a:pt x="9121" y="0"/>
                    <a:pt x="79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0" name="Google Shape;310;p3"/>
            <p:cNvSpPr/>
            <p:nvPr/>
          </p:nvSpPr>
          <p:spPr>
            <a:xfrm>
              <a:off x="2572050" y="929775"/>
              <a:ext cx="32450" cy="39625"/>
            </a:xfrm>
            <a:custGeom>
              <a:avLst/>
              <a:gdLst/>
              <a:ahLst/>
              <a:cxnLst/>
              <a:rect l="l" t="t" r="r" b="b"/>
              <a:pathLst>
                <a:path w="1298" h="1585" extrusionOk="0">
                  <a:moveTo>
                    <a:pt x="398" y="1"/>
                  </a:moveTo>
                  <a:cubicBezTo>
                    <a:pt x="261" y="1"/>
                    <a:pt x="131" y="82"/>
                    <a:pt x="94" y="269"/>
                  </a:cubicBezTo>
                  <a:cubicBezTo>
                    <a:pt x="1" y="757"/>
                    <a:pt x="187" y="1246"/>
                    <a:pt x="582" y="1548"/>
                  </a:cubicBezTo>
                  <a:cubicBezTo>
                    <a:pt x="632" y="1573"/>
                    <a:pt x="682" y="1584"/>
                    <a:pt x="731" y="1584"/>
                  </a:cubicBezTo>
                  <a:cubicBezTo>
                    <a:pt x="1046" y="1584"/>
                    <a:pt x="1297" y="1112"/>
                    <a:pt x="955" y="850"/>
                  </a:cubicBezTo>
                  <a:cubicBezTo>
                    <a:pt x="862" y="850"/>
                    <a:pt x="862" y="757"/>
                    <a:pt x="769" y="757"/>
                  </a:cubicBezTo>
                  <a:lnTo>
                    <a:pt x="769" y="571"/>
                  </a:lnTo>
                  <a:lnTo>
                    <a:pt x="769" y="478"/>
                  </a:lnTo>
                  <a:cubicBezTo>
                    <a:pt x="824" y="185"/>
                    <a:pt x="604" y="1"/>
                    <a:pt x="39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1" name="Google Shape;311;p3"/>
            <p:cNvSpPr/>
            <p:nvPr/>
          </p:nvSpPr>
          <p:spPr>
            <a:xfrm>
              <a:off x="2630225" y="1020500"/>
              <a:ext cx="38400" cy="28250"/>
            </a:xfrm>
            <a:custGeom>
              <a:avLst/>
              <a:gdLst/>
              <a:ahLst/>
              <a:cxnLst/>
              <a:rect l="l" t="t" r="r" b="b"/>
              <a:pathLst>
                <a:path w="1536" h="1130" extrusionOk="0">
                  <a:moveTo>
                    <a:pt x="389" y="0"/>
                  </a:moveTo>
                  <a:cubicBezTo>
                    <a:pt x="343" y="0"/>
                    <a:pt x="304" y="12"/>
                    <a:pt x="279" y="36"/>
                  </a:cubicBezTo>
                  <a:cubicBezTo>
                    <a:pt x="93" y="245"/>
                    <a:pt x="0" y="432"/>
                    <a:pt x="93" y="618"/>
                  </a:cubicBezTo>
                  <a:cubicBezTo>
                    <a:pt x="248" y="946"/>
                    <a:pt x="610" y="1130"/>
                    <a:pt x="1008" y="1130"/>
                  </a:cubicBezTo>
                  <a:cubicBezTo>
                    <a:pt x="1090" y="1130"/>
                    <a:pt x="1173" y="1122"/>
                    <a:pt x="1257" y="1106"/>
                  </a:cubicBezTo>
                  <a:cubicBezTo>
                    <a:pt x="1443" y="1106"/>
                    <a:pt x="1536" y="827"/>
                    <a:pt x="1443" y="711"/>
                  </a:cubicBezTo>
                  <a:cubicBezTo>
                    <a:pt x="1443" y="432"/>
                    <a:pt x="1257" y="432"/>
                    <a:pt x="1047" y="432"/>
                  </a:cubicBezTo>
                  <a:lnTo>
                    <a:pt x="861" y="432"/>
                  </a:lnTo>
                  <a:cubicBezTo>
                    <a:pt x="954" y="432"/>
                    <a:pt x="954" y="432"/>
                    <a:pt x="861" y="339"/>
                  </a:cubicBezTo>
                  <a:lnTo>
                    <a:pt x="768" y="339"/>
                  </a:lnTo>
                  <a:cubicBezTo>
                    <a:pt x="861" y="339"/>
                    <a:pt x="768" y="245"/>
                    <a:pt x="768" y="245"/>
                  </a:cubicBezTo>
                  <a:cubicBezTo>
                    <a:pt x="699" y="91"/>
                    <a:pt x="517" y="0"/>
                    <a:pt x="38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2" name="Google Shape;312;p3"/>
            <p:cNvSpPr/>
            <p:nvPr/>
          </p:nvSpPr>
          <p:spPr>
            <a:xfrm>
              <a:off x="2717450" y="1077225"/>
              <a:ext cx="21550" cy="29100"/>
            </a:xfrm>
            <a:custGeom>
              <a:avLst/>
              <a:gdLst/>
              <a:ahLst/>
              <a:cxnLst/>
              <a:rect l="l" t="t" r="r" b="b"/>
              <a:pathLst>
                <a:path w="862" h="1164" extrusionOk="0">
                  <a:moveTo>
                    <a:pt x="466" y="0"/>
                  </a:moveTo>
                  <a:cubicBezTo>
                    <a:pt x="280" y="0"/>
                    <a:pt x="94" y="93"/>
                    <a:pt x="94" y="303"/>
                  </a:cubicBezTo>
                  <a:lnTo>
                    <a:pt x="94" y="768"/>
                  </a:lnTo>
                  <a:cubicBezTo>
                    <a:pt x="1" y="978"/>
                    <a:pt x="187" y="1164"/>
                    <a:pt x="373" y="1164"/>
                  </a:cubicBezTo>
                  <a:cubicBezTo>
                    <a:pt x="675" y="1164"/>
                    <a:pt x="769" y="978"/>
                    <a:pt x="769" y="768"/>
                  </a:cubicBezTo>
                  <a:cubicBezTo>
                    <a:pt x="769" y="582"/>
                    <a:pt x="769" y="489"/>
                    <a:pt x="862" y="303"/>
                  </a:cubicBezTo>
                  <a:cubicBezTo>
                    <a:pt x="862" y="93"/>
                    <a:pt x="675" y="0"/>
                    <a:pt x="46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3" name="Google Shape;313;p3"/>
            <p:cNvSpPr/>
            <p:nvPr/>
          </p:nvSpPr>
          <p:spPr>
            <a:xfrm>
              <a:off x="2758175" y="1064400"/>
              <a:ext cx="29100" cy="40225"/>
            </a:xfrm>
            <a:custGeom>
              <a:avLst/>
              <a:gdLst/>
              <a:ahLst/>
              <a:cxnLst/>
              <a:rect l="l" t="t" r="r" b="b"/>
              <a:pathLst>
                <a:path w="1164" h="1609" extrusionOk="0">
                  <a:moveTo>
                    <a:pt x="680" y="0"/>
                  </a:moveTo>
                  <a:cubicBezTo>
                    <a:pt x="520" y="0"/>
                    <a:pt x="396" y="156"/>
                    <a:pt x="396" y="327"/>
                  </a:cubicBezTo>
                  <a:cubicBezTo>
                    <a:pt x="303" y="606"/>
                    <a:pt x="117" y="909"/>
                    <a:pt x="0" y="1188"/>
                  </a:cubicBezTo>
                  <a:cubicBezTo>
                    <a:pt x="0" y="1281"/>
                    <a:pt x="117" y="1584"/>
                    <a:pt x="303" y="1584"/>
                  </a:cubicBezTo>
                  <a:cubicBezTo>
                    <a:pt x="338" y="1601"/>
                    <a:pt x="375" y="1609"/>
                    <a:pt x="411" y="1609"/>
                  </a:cubicBezTo>
                  <a:cubicBezTo>
                    <a:pt x="565" y="1609"/>
                    <a:pt x="716" y="1473"/>
                    <a:pt x="791" y="1397"/>
                  </a:cubicBezTo>
                  <a:cubicBezTo>
                    <a:pt x="884" y="1095"/>
                    <a:pt x="977" y="816"/>
                    <a:pt x="1070" y="513"/>
                  </a:cubicBezTo>
                  <a:cubicBezTo>
                    <a:pt x="1164" y="327"/>
                    <a:pt x="977" y="25"/>
                    <a:pt x="791" y="25"/>
                  </a:cubicBezTo>
                  <a:cubicBezTo>
                    <a:pt x="753" y="8"/>
                    <a:pt x="716" y="0"/>
                    <a:pt x="68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4" name="Google Shape;314;p3"/>
            <p:cNvSpPr/>
            <p:nvPr/>
          </p:nvSpPr>
          <p:spPr>
            <a:xfrm>
              <a:off x="2774700" y="994375"/>
              <a:ext cx="28900" cy="37325"/>
            </a:xfrm>
            <a:custGeom>
              <a:avLst/>
              <a:gdLst/>
              <a:ahLst/>
              <a:cxnLst/>
              <a:rect l="l" t="t" r="r" b="b"/>
              <a:pathLst>
                <a:path w="1156" h="1493" extrusionOk="0">
                  <a:moveTo>
                    <a:pt x="687" y="1"/>
                  </a:moveTo>
                  <a:cubicBezTo>
                    <a:pt x="538" y="1"/>
                    <a:pt x="389" y="67"/>
                    <a:pt x="316" y="220"/>
                  </a:cubicBezTo>
                  <a:cubicBezTo>
                    <a:pt x="223" y="500"/>
                    <a:pt x="223" y="802"/>
                    <a:pt x="130" y="1081"/>
                  </a:cubicBezTo>
                  <a:cubicBezTo>
                    <a:pt x="0" y="1327"/>
                    <a:pt x="257" y="1492"/>
                    <a:pt x="492" y="1492"/>
                  </a:cubicBezTo>
                  <a:cubicBezTo>
                    <a:pt x="635" y="1492"/>
                    <a:pt x="770" y="1431"/>
                    <a:pt x="805" y="1290"/>
                  </a:cubicBezTo>
                  <a:cubicBezTo>
                    <a:pt x="898" y="988"/>
                    <a:pt x="991" y="709"/>
                    <a:pt x="1084" y="406"/>
                  </a:cubicBezTo>
                  <a:cubicBezTo>
                    <a:pt x="1155" y="165"/>
                    <a:pt x="922" y="1"/>
                    <a:pt x="68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5" name="Google Shape;315;p3"/>
            <p:cNvSpPr/>
            <p:nvPr/>
          </p:nvSpPr>
          <p:spPr>
            <a:xfrm>
              <a:off x="2738975" y="1016725"/>
              <a:ext cx="19225" cy="29125"/>
            </a:xfrm>
            <a:custGeom>
              <a:avLst/>
              <a:gdLst/>
              <a:ahLst/>
              <a:cxnLst/>
              <a:rect l="l" t="t" r="r" b="b"/>
              <a:pathLst>
                <a:path w="769" h="1165" extrusionOk="0">
                  <a:moveTo>
                    <a:pt x="396" y="1"/>
                  </a:moveTo>
                  <a:cubicBezTo>
                    <a:pt x="187" y="1"/>
                    <a:pt x="94" y="187"/>
                    <a:pt x="1" y="396"/>
                  </a:cubicBezTo>
                  <a:lnTo>
                    <a:pt x="1" y="769"/>
                  </a:lnTo>
                  <a:cubicBezTo>
                    <a:pt x="1" y="978"/>
                    <a:pt x="187" y="1164"/>
                    <a:pt x="396" y="1164"/>
                  </a:cubicBezTo>
                  <a:cubicBezTo>
                    <a:pt x="582" y="1164"/>
                    <a:pt x="675" y="978"/>
                    <a:pt x="768" y="769"/>
                  </a:cubicBezTo>
                  <a:lnTo>
                    <a:pt x="768" y="396"/>
                  </a:lnTo>
                  <a:cubicBezTo>
                    <a:pt x="768" y="187"/>
                    <a:pt x="582" y="1"/>
                    <a:pt x="39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6" name="Google Shape;316;p3"/>
            <p:cNvSpPr/>
            <p:nvPr/>
          </p:nvSpPr>
          <p:spPr>
            <a:xfrm>
              <a:off x="2678225" y="1010300"/>
              <a:ext cx="37725" cy="41975"/>
            </a:xfrm>
            <a:custGeom>
              <a:avLst/>
              <a:gdLst/>
              <a:ahLst/>
              <a:cxnLst/>
              <a:rect l="l" t="t" r="r" b="b"/>
              <a:pathLst>
                <a:path w="1509" h="1679" extrusionOk="0">
                  <a:moveTo>
                    <a:pt x="524" y="1"/>
                  </a:moveTo>
                  <a:cubicBezTo>
                    <a:pt x="278" y="1"/>
                    <a:pt x="0" y="275"/>
                    <a:pt x="197" y="537"/>
                  </a:cubicBezTo>
                  <a:cubicBezTo>
                    <a:pt x="290" y="840"/>
                    <a:pt x="500" y="1235"/>
                    <a:pt x="686" y="1514"/>
                  </a:cubicBezTo>
                  <a:cubicBezTo>
                    <a:pt x="740" y="1630"/>
                    <a:pt x="839" y="1678"/>
                    <a:pt x="945" y="1678"/>
                  </a:cubicBezTo>
                  <a:cubicBezTo>
                    <a:pt x="1203" y="1678"/>
                    <a:pt x="1509" y="1398"/>
                    <a:pt x="1360" y="1119"/>
                  </a:cubicBezTo>
                  <a:cubicBezTo>
                    <a:pt x="1174" y="840"/>
                    <a:pt x="988" y="537"/>
                    <a:pt x="779" y="165"/>
                  </a:cubicBezTo>
                  <a:cubicBezTo>
                    <a:pt x="724" y="48"/>
                    <a:pt x="627" y="1"/>
                    <a:pt x="52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7" name="Google Shape;317;p3"/>
            <p:cNvSpPr/>
            <p:nvPr/>
          </p:nvSpPr>
          <p:spPr>
            <a:xfrm>
              <a:off x="2712225" y="977775"/>
              <a:ext cx="22125" cy="36650"/>
            </a:xfrm>
            <a:custGeom>
              <a:avLst/>
              <a:gdLst/>
              <a:ahLst/>
              <a:cxnLst/>
              <a:rect l="l" t="t" r="r" b="b"/>
              <a:pathLst>
                <a:path w="885" h="1466" extrusionOk="0">
                  <a:moveTo>
                    <a:pt x="396" y="0"/>
                  </a:moveTo>
                  <a:cubicBezTo>
                    <a:pt x="210" y="0"/>
                    <a:pt x="0" y="210"/>
                    <a:pt x="0" y="396"/>
                  </a:cubicBezTo>
                  <a:cubicBezTo>
                    <a:pt x="0" y="582"/>
                    <a:pt x="0" y="884"/>
                    <a:pt x="94" y="1070"/>
                  </a:cubicBezTo>
                  <a:cubicBezTo>
                    <a:pt x="94" y="1257"/>
                    <a:pt x="210" y="1466"/>
                    <a:pt x="489" y="1466"/>
                  </a:cubicBezTo>
                  <a:cubicBezTo>
                    <a:pt x="582" y="1466"/>
                    <a:pt x="884" y="1257"/>
                    <a:pt x="791" y="1070"/>
                  </a:cubicBezTo>
                  <a:cubicBezTo>
                    <a:pt x="791" y="884"/>
                    <a:pt x="791" y="582"/>
                    <a:pt x="675" y="396"/>
                  </a:cubicBezTo>
                  <a:cubicBezTo>
                    <a:pt x="675" y="210"/>
                    <a:pt x="582" y="0"/>
                    <a:pt x="39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8" name="Google Shape;318;p3"/>
            <p:cNvSpPr/>
            <p:nvPr/>
          </p:nvSpPr>
          <p:spPr>
            <a:xfrm>
              <a:off x="2748875" y="960900"/>
              <a:ext cx="23850" cy="34600"/>
            </a:xfrm>
            <a:custGeom>
              <a:avLst/>
              <a:gdLst/>
              <a:ahLst/>
              <a:cxnLst/>
              <a:rect l="l" t="t" r="r" b="b"/>
              <a:pathLst>
                <a:path w="954" h="1384" extrusionOk="0">
                  <a:moveTo>
                    <a:pt x="675" y="1"/>
                  </a:moveTo>
                  <a:cubicBezTo>
                    <a:pt x="489" y="1"/>
                    <a:pt x="186" y="94"/>
                    <a:pt x="186" y="303"/>
                  </a:cubicBezTo>
                  <a:cubicBezTo>
                    <a:pt x="186" y="489"/>
                    <a:pt x="93" y="675"/>
                    <a:pt x="93" y="885"/>
                  </a:cubicBezTo>
                  <a:cubicBezTo>
                    <a:pt x="0" y="1071"/>
                    <a:pt x="93" y="1257"/>
                    <a:pt x="279" y="1350"/>
                  </a:cubicBezTo>
                  <a:cubicBezTo>
                    <a:pt x="321" y="1373"/>
                    <a:pt x="362" y="1383"/>
                    <a:pt x="402" y="1383"/>
                  </a:cubicBezTo>
                  <a:cubicBezTo>
                    <a:pt x="559" y="1383"/>
                    <a:pt x="693" y="1220"/>
                    <a:pt x="768" y="1071"/>
                  </a:cubicBezTo>
                  <a:cubicBezTo>
                    <a:pt x="768" y="885"/>
                    <a:pt x="861" y="675"/>
                    <a:pt x="861" y="489"/>
                  </a:cubicBezTo>
                  <a:cubicBezTo>
                    <a:pt x="954" y="303"/>
                    <a:pt x="861" y="94"/>
                    <a:pt x="67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19" name="Google Shape;319;p3"/>
            <p:cNvSpPr/>
            <p:nvPr/>
          </p:nvSpPr>
          <p:spPr>
            <a:xfrm>
              <a:off x="2784925" y="918000"/>
              <a:ext cx="20950" cy="40450"/>
            </a:xfrm>
            <a:custGeom>
              <a:avLst/>
              <a:gdLst/>
              <a:ahLst/>
              <a:cxnLst/>
              <a:rect l="l" t="t" r="r" b="b"/>
              <a:pathLst>
                <a:path w="838" h="1618" extrusionOk="0">
                  <a:moveTo>
                    <a:pt x="477" y="1"/>
                  </a:moveTo>
                  <a:cubicBezTo>
                    <a:pt x="291" y="1"/>
                    <a:pt x="94" y="123"/>
                    <a:pt x="94" y="367"/>
                  </a:cubicBezTo>
                  <a:cubicBezTo>
                    <a:pt x="94" y="647"/>
                    <a:pt x="94" y="949"/>
                    <a:pt x="0" y="1321"/>
                  </a:cubicBezTo>
                  <a:cubicBezTo>
                    <a:pt x="0" y="1519"/>
                    <a:pt x="198" y="1618"/>
                    <a:pt x="396" y="1618"/>
                  </a:cubicBezTo>
                  <a:cubicBezTo>
                    <a:pt x="594" y="1618"/>
                    <a:pt x="791" y="1519"/>
                    <a:pt x="791" y="1321"/>
                  </a:cubicBezTo>
                  <a:lnTo>
                    <a:pt x="791" y="367"/>
                  </a:lnTo>
                  <a:cubicBezTo>
                    <a:pt x="838" y="123"/>
                    <a:pt x="663" y="1"/>
                    <a:pt x="47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0" name="Google Shape;320;p3"/>
            <p:cNvSpPr/>
            <p:nvPr/>
          </p:nvSpPr>
          <p:spPr>
            <a:xfrm>
              <a:off x="2630225" y="976600"/>
              <a:ext cx="31425" cy="32025"/>
            </a:xfrm>
            <a:custGeom>
              <a:avLst/>
              <a:gdLst/>
              <a:ahLst/>
              <a:cxnLst/>
              <a:rect l="l" t="t" r="r" b="b"/>
              <a:pathLst>
                <a:path w="1257" h="1281" extrusionOk="0">
                  <a:moveTo>
                    <a:pt x="375" y="1"/>
                  </a:moveTo>
                  <a:cubicBezTo>
                    <a:pt x="279" y="1"/>
                    <a:pt x="186" y="47"/>
                    <a:pt x="93" y="140"/>
                  </a:cubicBezTo>
                  <a:cubicBezTo>
                    <a:pt x="0" y="257"/>
                    <a:pt x="0" y="536"/>
                    <a:pt x="93" y="629"/>
                  </a:cubicBezTo>
                  <a:cubicBezTo>
                    <a:pt x="279" y="838"/>
                    <a:pt x="372" y="1024"/>
                    <a:pt x="582" y="1211"/>
                  </a:cubicBezTo>
                  <a:cubicBezTo>
                    <a:pt x="628" y="1257"/>
                    <a:pt x="721" y="1280"/>
                    <a:pt x="814" y="1280"/>
                  </a:cubicBezTo>
                  <a:cubicBezTo>
                    <a:pt x="908" y="1280"/>
                    <a:pt x="1001" y="1257"/>
                    <a:pt x="1047" y="1211"/>
                  </a:cubicBezTo>
                  <a:cubicBezTo>
                    <a:pt x="1257" y="1024"/>
                    <a:pt x="1257" y="838"/>
                    <a:pt x="1047" y="629"/>
                  </a:cubicBezTo>
                  <a:cubicBezTo>
                    <a:pt x="954" y="536"/>
                    <a:pt x="768" y="350"/>
                    <a:pt x="675" y="140"/>
                  </a:cubicBezTo>
                  <a:cubicBezTo>
                    <a:pt x="570" y="47"/>
                    <a:pt x="471" y="1"/>
                    <a:pt x="37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1" name="Google Shape;321;p3"/>
            <p:cNvSpPr/>
            <p:nvPr/>
          </p:nvSpPr>
          <p:spPr>
            <a:xfrm>
              <a:off x="2661625" y="944775"/>
              <a:ext cx="29275" cy="35375"/>
            </a:xfrm>
            <a:custGeom>
              <a:avLst/>
              <a:gdLst/>
              <a:ahLst/>
              <a:cxnLst/>
              <a:rect l="l" t="t" r="r" b="b"/>
              <a:pathLst>
                <a:path w="1171" h="1415" extrusionOk="0">
                  <a:moveTo>
                    <a:pt x="338" y="0"/>
                  </a:moveTo>
                  <a:cubicBezTo>
                    <a:pt x="169" y="0"/>
                    <a:pt x="1" y="122"/>
                    <a:pt x="1" y="366"/>
                  </a:cubicBezTo>
                  <a:cubicBezTo>
                    <a:pt x="1" y="739"/>
                    <a:pt x="94" y="1041"/>
                    <a:pt x="373" y="1320"/>
                  </a:cubicBezTo>
                  <a:cubicBezTo>
                    <a:pt x="459" y="1386"/>
                    <a:pt x="549" y="1414"/>
                    <a:pt x="634" y="1414"/>
                  </a:cubicBezTo>
                  <a:cubicBezTo>
                    <a:pt x="939" y="1414"/>
                    <a:pt x="1171" y="1048"/>
                    <a:pt x="861" y="739"/>
                  </a:cubicBezTo>
                  <a:cubicBezTo>
                    <a:pt x="768" y="646"/>
                    <a:pt x="675" y="553"/>
                    <a:pt x="675" y="366"/>
                  </a:cubicBezTo>
                  <a:cubicBezTo>
                    <a:pt x="675" y="122"/>
                    <a:pt x="507" y="0"/>
                    <a:pt x="3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2" name="Google Shape;322;p3"/>
            <p:cNvSpPr/>
            <p:nvPr/>
          </p:nvSpPr>
          <p:spPr>
            <a:xfrm>
              <a:off x="2717450" y="910300"/>
              <a:ext cx="21550" cy="33775"/>
            </a:xfrm>
            <a:custGeom>
              <a:avLst/>
              <a:gdLst/>
              <a:ahLst/>
              <a:cxnLst/>
              <a:rect l="l" t="t" r="r" b="b"/>
              <a:pathLst>
                <a:path w="862" h="1351" extrusionOk="0">
                  <a:moveTo>
                    <a:pt x="280" y="1"/>
                  </a:moveTo>
                  <a:cubicBezTo>
                    <a:pt x="94" y="94"/>
                    <a:pt x="1" y="280"/>
                    <a:pt x="94" y="466"/>
                  </a:cubicBezTo>
                  <a:cubicBezTo>
                    <a:pt x="94" y="675"/>
                    <a:pt x="94" y="861"/>
                    <a:pt x="187" y="1048"/>
                  </a:cubicBezTo>
                  <a:cubicBezTo>
                    <a:pt x="187" y="1257"/>
                    <a:pt x="373" y="1350"/>
                    <a:pt x="582" y="1350"/>
                  </a:cubicBezTo>
                  <a:cubicBezTo>
                    <a:pt x="769" y="1257"/>
                    <a:pt x="862" y="1048"/>
                    <a:pt x="862" y="861"/>
                  </a:cubicBezTo>
                  <a:cubicBezTo>
                    <a:pt x="862" y="675"/>
                    <a:pt x="769" y="466"/>
                    <a:pt x="769" y="280"/>
                  </a:cubicBezTo>
                  <a:cubicBezTo>
                    <a:pt x="769" y="94"/>
                    <a:pt x="466" y="1"/>
                    <a:pt x="28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3" name="Google Shape;323;p3"/>
            <p:cNvSpPr/>
            <p:nvPr/>
          </p:nvSpPr>
          <p:spPr>
            <a:xfrm>
              <a:off x="2753525" y="901150"/>
              <a:ext cx="16875" cy="34150"/>
            </a:xfrm>
            <a:custGeom>
              <a:avLst/>
              <a:gdLst/>
              <a:ahLst/>
              <a:cxnLst/>
              <a:rect l="l" t="t" r="r" b="b"/>
              <a:pathLst>
                <a:path w="675" h="1366" extrusionOk="0">
                  <a:moveTo>
                    <a:pt x="338" y="0"/>
                  </a:moveTo>
                  <a:cubicBezTo>
                    <a:pt x="169" y="0"/>
                    <a:pt x="0" y="122"/>
                    <a:pt x="0" y="367"/>
                  </a:cubicBezTo>
                  <a:lnTo>
                    <a:pt x="0" y="1041"/>
                  </a:lnTo>
                  <a:cubicBezTo>
                    <a:pt x="0" y="1240"/>
                    <a:pt x="192" y="1366"/>
                    <a:pt x="371" y="1366"/>
                  </a:cubicBezTo>
                  <a:cubicBezTo>
                    <a:pt x="528" y="1366"/>
                    <a:pt x="675" y="1269"/>
                    <a:pt x="675" y="1041"/>
                  </a:cubicBezTo>
                  <a:lnTo>
                    <a:pt x="675" y="367"/>
                  </a:lnTo>
                  <a:cubicBezTo>
                    <a:pt x="675" y="122"/>
                    <a:pt x="506" y="0"/>
                    <a:pt x="3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4" name="Google Shape;324;p3"/>
            <p:cNvSpPr/>
            <p:nvPr/>
          </p:nvSpPr>
          <p:spPr>
            <a:xfrm>
              <a:off x="2772750" y="863350"/>
              <a:ext cx="26750" cy="29550"/>
            </a:xfrm>
            <a:custGeom>
              <a:avLst/>
              <a:gdLst/>
              <a:ahLst/>
              <a:cxnLst/>
              <a:rect l="l" t="t" r="r" b="b"/>
              <a:pathLst>
                <a:path w="1070" h="1182" extrusionOk="0">
                  <a:moveTo>
                    <a:pt x="541" y="0"/>
                  </a:moveTo>
                  <a:cubicBezTo>
                    <a:pt x="264" y="0"/>
                    <a:pt x="1" y="387"/>
                    <a:pt x="301" y="599"/>
                  </a:cubicBezTo>
                  <a:lnTo>
                    <a:pt x="301" y="716"/>
                  </a:lnTo>
                  <a:cubicBezTo>
                    <a:pt x="246" y="994"/>
                    <a:pt x="465" y="1181"/>
                    <a:pt x="691" y="1181"/>
                  </a:cubicBezTo>
                  <a:cubicBezTo>
                    <a:pt x="841" y="1181"/>
                    <a:pt x="994" y="1097"/>
                    <a:pt x="1069" y="902"/>
                  </a:cubicBezTo>
                  <a:cubicBezTo>
                    <a:pt x="1069" y="599"/>
                    <a:pt x="1069" y="320"/>
                    <a:pt x="790" y="134"/>
                  </a:cubicBezTo>
                  <a:cubicBezTo>
                    <a:pt x="717" y="39"/>
                    <a:pt x="629" y="0"/>
                    <a:pt x="54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5" name="Google Shape;325;p3"/>
            <p:cNvSpPr/>
            <p:nvPr/>
          </p:nvSpPr>
          <p:spPr>
            <a:xfrm>
              <a:off x="2676175" y="890525"/>
              <a:ext cx="19200" cy="34350"/>
            </a:xfrm>
            <a:custGeom>
              <a:avLst/>
              <a:gdLst/>
              <a:ahLst/>
              <a:cxnLst/>
              <a:rect l="l" t="t" r="r" b="b"/>
              <a:pathLst>
                <a:path w="768" h="1374" extrusionOk="0">
                  <a:moveTo>
                    <a:pt x="372" y="1"/>
                  </a:moveTo>
                  <a:cubicBezTo>
                    <a:pt x="186" y="1"/>
                    <a:pt x="0" y="210"/>
                    <a:pt x="0" y="396"/>
                  </a:cubicBezTo>
                  <a:lnTo>
                    <a:pt x="0" y="978"/>
                  </a:lnTo>
                  <a:cubicBezTo>
                    <a:pt x="0" y="1164"/>
                    <a:pt x="186" y="1373"/>
                    <a:pt x="372" y="1373"/>
                  </a:cubicBezTo>
                  <a:cubicBezTo>
                    <a:pt x="582" y="1373"/>
                    <a:pt x="768" y="1164"/>
                    <a:pt x="768" y="978"/>
                  </a:cubicBezTo>
                  <a:cubicBezTo>
                    <a:pt x="768" y="792"/>
                    <a:pt x="768" y="582"/>
                    <a:pt x="675" y="396"/>
                  </a:cubicBezTo>
                  <a:cubicBezTo>
                    <a:pt x="675" y="210"/>
                    <a:pt x="582" y="1"/>
                    <a:pt x="37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6" name="Google Shape;326;p3"/>
            <p:cNvSpPr/>
            <p:nvPr/>
          </p:nvSpPr>
          <p:spPr>
            <a:xfrm>
              <a:off x="2718975" y="864325"/>
              <a:ext cx="30600" cy="23725"/>
            </a:xfrm>
            <a:custGeom>
              <a:avLst/>
              <a:gdLst/>
              <a:ahLst/>
              <a:cxnLst/>
              <a:rect l="l" t="t" r="r" b="b"/>
              <a:pathLst>
                <a:path w="1224" h="949" extrusionOk="0">
                  <a:moveTo>
                    <a:pt x="496" y="1"/>
                  </a:moveTo>
                  <a:cubicBezTo>
                    <a:pt x="238" y="1"/>
                    <a:pt x="1" y="367"/>
                    <a:pt x="219" y="677"/>
                  </a:cubicBezTo>
                  <a:cubicBezTo>
                    <a:pt x="312" y="677"/>
                    <a:pt x="405" y="770"/>
                    <a:pt x="521" y="863"/>
                  </a:cubicBezTo>
                  <a:cubicBezTo>
                    <a:pt x="582" y="923"/>
                    <a:pt x="652" y="948"/>
                    <a:pt x="721" y="948"/>
                  </a:cubicBezTo>
                  <a:cubicBezTo>
                    <a:pt x="975" y="948"/>
                    <a:pt x="1224" y="611"/>
                    <a:pt x="987" y="374"/>
                  </a:cubicBezTo>
                  <a:cubicBezTo>
                    <a:pt x="894" y="281"/>
                    <a:pt x="801" y="188"/>
                    <a:pt x="708" y="95"/>
                  </a:cubicBezTo>
                  <a:cubicBezTo>
                    <a:pt x="642" y="29"/>
                    <a:pt x="568" y="1"/>
                    <a:pt x="49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7" name="Google Shape;327;p3"/>
            <p:cNvSpPr/>
            <p:nvPr/>
          </p:nvSpPr>
          <p:spPr>
            <a:xfrm>
              <a:off x="2622650" y="885875"/>
              <a:ext cx="24450" cy="36075"/>
            </a:xfrm>
            <a:custGeom>
              <a:avLst/>
              <a:gdLst/>
              <a:ahLst/>
              <a:cxnLst/>
              <a:rect l="l" t="t" r="r" b="b"/>
              <a:pathLst>
                <a:path w="978" h="1443" extrusionOk="0">
                  <a:moveTo>
                    <a:pt x="582" y="1"/>
                  </a:moveTo>
                  <a:cubicBezTo>
                    <a:pt x="489" y="1"/>
                    <a:pt x="187" y="94"/>
                    <a:pt x="187" y="280"/>
                  </a:cubicBezTo>
                  <a:cubicBezTo>
                    <a:pt x="94" y="489"/>
                    <a:pt x="94" y="768"/>
                    <a:pt x="1" y="978"/>
                  </a:cubicBezTo>
                  <a:cubicBezTo>
                    <a:pt x="1" y="1164"/>
                    <a:pt x="94" y="1350"/>
                    <a:pt x="303" y="1443"/>
                  </a:cubicBezTo>
                  <a:cubicBezTo>
                    <a:pt x="489" y="1443"/>
                    <a:pt x="675" y="1350"/>
                    <a:pt x="769" y="1164"/>
                  </a:cubicBezTo>
                  <a:cubicBezTo>
                    <a:pt x="769" y="978"/>
                    <a:pt x="885" y="675"/>
                    <a:pt x="885" y="489"/>
                  </a:cubicBezTo>
                  <a:cubicBezTo>
                    <a:pt x="978" y="280"/>
                    <a:pt x="885" y="94"/>
                    <a:pt x="58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8" name="Google Shape;328;p3"/>
            <p:cNvSpPr/>
            <p:nvPr/>
          </p:nvSpPr>
          <p:spPr>
            <a:xfrm>
              <a:off x="2586600" y="993150"/>
              <a:ext cx="29100" cy="37350"/>
            </a:xfrm>
            <a:custGeom>
              <a:avLst/>
              <a:gdLst/>
              <a:ahLst/>
              <a:cxnLst/>
              <a:rect l="l" t="t" r="r" b="b"/>
              <a:pathLst>
                <a:path w="1164" h="1494" extrusionOk="0">
                  <a:moveTo>
                    <a:pt x="445" y="0"/>
                  </a:moveTo>
                  <a:cubicBezTo>
                    <a:pt x="354" y="0"/>
                    <a:pt x="261" y="23"/>
                    <a:pt x="187" y="60"/>
                  </a:cubicBezTo>
                  <a:cubicBezTo>
                    <a:pt x="0" y="176"/>
                    <a:pt x="0" y="362"/>
                    <a:pt x="94" y="549"/>
                  </a:cubicBezTo>
                  <a:cubicBezTo>
                    <a:pt x="187" y="851"/>
                    <a:pt x="280" y="1037"/>
                    <a:pt x="373" y="1339"/>
                  </a:cubicBezTo>
                  <a:cubicBezTo>
                    <a:pt x="427" y="1448"/>
                    <a:pt x="554" y="1494"/>
                    <a:pt x="686" y="1494"/>
                  </a:cubicBezTo>
                  <a:cubicBezTo>
                    <a:pt x="780" y="1494"/>
                    <a:pt x="877" y="1471"/>
                    <a:pt x="954" y="1433"/>
                  </a:cubicBezTo>
                  <a:cubicBezTo>
                    <a:pt x="1164" y="1339"/>
                    <a:pt x="1164" y="1130"/>
                    <a:pt x="1047" y="944"/>
                  </a:cubicBezTo>
                  <a:cubicBezTo>
                    <a:pt x="954" y="758"/>
                    <a:pt x="861" y="455"/>
                    <a:pt x="768" y="176"/>
                  </a:cubicBezTo>
                  <a:cubicBezTo>
                    <a:pt x="712" y="51"/>
                    <a:pt x="581" y="0"/>
                    <a:pt x="4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29" name="Google Shape;329;p3"/>
            <p:cNvSpPr/>
            <p:nvPr/>
          </p:nvSpPr>
          <p:spPr>
            <a:xfrm>
              <a:off x="2658775" y="1066900"/>
              <a:ext cx="37425" cy="29575"/>
            </a:xfrm>
            <a:custGeom>
              <a:avLst/>
              <a:gdLst/>
              <a:ahLst/>
              <a:cxnLst/>
              <a:rect l="l" t="t" r="r" b="b"/>
              <a:pathLst>
                <a:path w="1497" h="1183" extrusionOk="0">
                  <a:moveTo>
                    <a:pt x="502" y="1"/>
                  </a:moveTo>
                  <a:cubicBezTo>
                    <a:pt x="210" y="1"/>
                    <a:pt x="0" y="387"/>
                    <a:pt x="301" y="600"/>
                  </a:cubicBezTo>
                  <a:cubicBezTo>
                    <a:pt x="394" y="809"/>
                    <a:pt x="603" y="902"/>
                    <a:pt x="789" y="1088"/>
                  </a:cubicBezTo>
                  <a:cubicBezTo>
                    <a:pt x="850" y="1154"/>
                    <a:pt x="921" y="1182"/>
                    <a:pt x="991" y="1182"/>
                  </a:cubicBezTo>
                  <a:cubicBezTo>
                    <a:pt x="1245" y="1182"/>
                    <a:pt x="1496" y="816"/>
                    <a:pt x="1278" y="506"/>
                  </a:cubicBezTo>
                  <a:cubicBezTo>
                    <a:pt x="1068" y="413"/>
                    <a:pt x="975" y="227"/>
                    <a:pt x="789" y="134"/>
                  </a:cubicBezTo>
                  <a:cubicBezTo>
                    <a:pt x="694" y="39"/>
                    <a:pt x="594" y="1"/>
                    <a:pt x="5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330" name="Google Shape;330;p3"/>
            <p:cNvSpPr/>
            <p:nvPr/>
          </p:nvSpPr>
          <p:spPr>
            <a:xfrm>
              <a:off x="2612775" y="940800"/>
              <a:ext cx="24450" cy="29175"/>
            </a:xfrm>
            <a:custGeom>
              <a:avLst/>
              <a:gdLst/>
              <a:ahLst/>
              <a:cxnLst/>
              <a:rect l="l" t="t" r="r" b="b"/>
              <a:pathLst>
                <a:path w="978" h="1167" extrusionOk="0">
                  <a:moveTo>
                    <a:pt x="629" y="0"/>
                  </a:moveTo>
                  <a:cubicBezTo>
                    <a:pt x="489" y="0"/>
                    <a:pt x="371" y="87"/>
                    <a:pt x="303" y="223"/>
                  </a:cubicBezTo>
                  <a:cubicBezTo>
                    <a:pt x="210" y="316"/>
                    <a:pt x="210" y="525"/>
                    <a:pt x="117" y="619"/>
                  </a:cubicBezTo>
                  <a:cubicBezTo>
                    <a:pt x="0" y="805"/>
                    <a:pt x="0" y="991"/>
                    <a:pt x="210" y="1107"/>
                  </a:cubicBezTo>
                  <a:cubicBezTo>
                    <a:pt x="284" y="1144"/>
                    <a:pt x="377" y="1167"/>
                    <a:pt x="462" y="1167"/>
                  </a:cubicBezTo>
                  <a:cubicBezTo>
                    <a:pt x="589" y="1167"/>
                    <a:pt x="698" y="1116"/>
                    <a:pt x="698" y="991"/>
                  </a:cubicBezTo>
                  <a:cubicBezTo>
                    <a:pt x="791" y="805"/>
                    <a:pt x="884" y="712"/>
                    <a:pt x="884" y="525"/>
                  </a:cubicBezTo>
                  <a:cubicBezTo>
                    <a:pt x="977" y="409"/>
                    <a:pt x="977" y="130"/>
                    <a:pt x="791" y="37"/>
                  </a:cubicBezTo>
                  <a:cubicBezTo>
                    <a:pt x="735" y="12"/>
                    <a:pt x="681" y="0"/>
                    <a:pt x="62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F66B13C-18E2-8F8B-D3C3-43F031AD7DB7}"/>
              </a:ext>
            </a:extLst>
          </p:cNvPr>
          <p:cNvSpPr/>
          <p:nvPr userDrawn="1"/>
        </p:nvSpPr>
        <p:spPr>
          <a:xfrm>
            <a:off x="725864" y="782425"/>
            <a:ext cx="10520313" cy="575977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19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7" name="Google Shape;617;p9"/>
          <p:cNvGrpSpPr/>
          <p:nvPr/>
        </p:nvGrpSpPr>
        <p:grpSpPr>
          <a:xfrm>
            <a:off x="-780732" y="-335159"/>
            <a:ext cx="2930263" cy="1657595"/>
            <a:chOff x="3260100" y="4040200"/>
            <a:chExt cx="1579600" cy="893550"/>
          </a:xfrm>
        </p:grpSpPr>
        <p:sp>
          <p:nvSpPr>
            <p:cNvPr id="618" name="Google Shape;618;p9"/>
            <p:cNvSpPr/>
            <p:nvPr/>
          </p:nvSpPr>
          <p:spPr>
            <a:xfrm>
              <a:off x="3766650" y="4800800"/>
              <a:ext cx="93575" cy="132950"/>
            </a:xfrm>
            <a:custGeom>
              <a:avLst/>
              <a:gdLst/>
              <a:ahLst/>
              <a:cxnLst/>
              <a:rect l="l" t="t" r="r" b="b"/>
              <a:pathLst>
                <a:path w="3743" h="5318" extrusionOk="0">
                  <a:moveTo>
                    <a:pt x="1308" y="0"/>
                  </a:moveTo>
                  <a:cubicBezTo>
                    <a:pt x="951" y="0"/>
                    <a:pt x="610" y="212"/>
                    <a:pt x="489" y="714"/>
                  </a:cubicBezTo>
                  <a:cubicBezTo>
                    <a:pt x="1" y="2458"/>
                    <a:pt x="1164" y="4785"/>
                    <a:pt x="3002" y="5273"/>
                  </a:cubicBezTo>
                  <a:cubicBezTo>
                    <a:pt x="3059" y="5304"/>
                    <a:pt x="3116" y="5318"/>
                    <a:pt x="3171" y="5318"/>
                  </a:cubicBezTo>
                  <a:cubicBezTo>
                    <a:pt x="3494" y="5318"/>
                    <a:pt x="3743" y="4844"/>
                    <a:pt x="3583" y="4506"/>
                  </a:cubicBezTo>
                  <a:cubicBezTo>
                    <a:pt x="3281" y="4017"/>
                    <a:pt x="2909" y="3436"/>
                    <a:pt x="2699" y="2854"/>
                  </a:cubicBezTo>
                  <a:cubicBezTo>
                    <a:pt x="2513" y="2179"/>
                    <a:pt x="2420" y="1598"/>
                    <a:pt x="2327" y="923"/>
                  </a:cubicBezTo>
                  <a:cubicBezTo>
                    <a:pt x="2274" y="368"/>
                    <a:pt x="1778" y="0"/>
                    <a:pt x="13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19" name="Google Shape;619;p9"/>
            <p:cNvSpPr/>
            <p:nvPr/>
          </p:nvSpPr>
          <p:spPr>
            <a:xfrm>
              <a:off x="3754450" y="4603725"/>
              <a:ext cx="70400" cy="96800"/>
            </a:xfrm>
            <a:custGeom>
              <a:avLst/>
              <a:gdLst/>
              <a:ahLst/>
              <a:cxnLst/>
              <a:rect l="l" t="t" r="r" b="b"/>
              <a:pathLst>
                <a:path w="2816" h="3872" extrusionOk="0">
                  <a:moveTo>
                    <a:pt x="1615" y="1"/>
                  </a:moveTo>
                  <a:cubicBezTo>
                    <a:pt x="1383" y="1"/>
                    <a:pt x="1151" y="86"/>
                    <a:pt x="977" y="268"/>
                  </a:cubicBezTo>
                  <a:cubicBezTo>
                    <a:pt x="186" y="943"/>
                    <a:pt x="0" y="2315"/>
                    <a:pt x="186" y="3362"/>
                  </a:cubicBezTo>
                  <a:cubicBezTo>
                    <a:pt x="320" y="3674"/>
                    <a:pt x="643" y="3872"/>
                    <a:pt x="956" y="3872"/>
                  </a:cubicBezTo>
                  <a:cubicBezTo>
                    <a:pt x="1133" y="3872"/>
                    <a:pt x="1308" y="3808"/>
                    <a:pt x="1443" y="3665"/>
                  </a:cubicBezTo>
                  <a:cubicBezTo>
                    <a:pt x="2234" y="2897"/>
                    <a:pt x="2815" y="1734"/>
                    <a:pt x="2513" y="664"/>
                  </a:cubicBezTo>
                  <a:cubicBezTo>
                    <a:pt x="2396" y="241"/>
                    <a:pt x="2005" y="1"/>
                    <a:pt x="161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0" name="Google Shape;620;p9"/>
            <p:cNvSpPr/>
            <p:nvPr/>
          </p:nvSpPr>
          <p:spPr>
            <a:xfrm>
              <a:off x="3802075" y="4390150"/>
              <a:ext cx="96350" cy="123825"/>
            </a:xfrm>
            <a:custGeom>
              <a:avLst/>
              <a:gdLst/>
              <a:ahLst/>
              <a:cxnLst/>
              <a:rect l="l" t="t" r="r" b="b"/>
              <a:pathLst>
                <a:path w="3854" h="4953" extrusionOk="0">
                  <a:moveTo>
                    <a:pt x="2798" y="1"/>
                  </a:moveTo>
                  <a:cubicBezTo>
                    <a:pt x="2547" y="1"/>
                    <a:pt x="2282" y="116"/>
                    <a:pt x="2073" y="390"/>
                  </a:cubicBezTo>
                  <a:cubicBezTo>
                    <a:pt x="1399" y="1437"/>
                    <a:pt x="817" y="2600"/>
                    <a:pt x="329" y="3879"/>
                  </a:cubicBezTo>
                  <a:cubicBezTo>
                    <a:pt x="0" y="4458"/>
                    <a:pt x="461" y="4953"/>
                    <a:pt x="946" y="4953"/>
                  </a:cubicBezTo>
                  <a:cubicBezTo>
                    <a:pt x="1183" y="4953"/>
                    <a:pt x="1425" y="4836"/>
                    <a:pt x="1585" y="4554"/>
                  </a:cubicBezTo>
                  <a:cubicBezTo>
                    <a:pt x="2260" y="3484"/>
                    <a:pt x="3027" y="2414"/>
                    <a:pt x="3516" y="1250"/>
                  </a:cubicBezTo>
                  <a:cubicBezTo>
                    <a:pt x="3853" y="576"/>
                    <a:pt x="3358" y="1"/>
                    <a:pt x="27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1" name="Google Shape;621;p9"/>
            <p:cNvSpPr/>
            <p:nvPr/>
          </p:nvSpPr>
          <p:spPr>
            <a:xfrm>
              <a:off x="3901125" y="4239675"/>
              <a:ext cx="104300" cy="68425"/>
            </a:xfrm>
            <a:custGeom>
              <a:avLst/>
              <a:gdLst/>
              <a:ahLst/>
              <a:cxnLst/>
              <a:rect l="l" t="t" r="r" b="b"/>
              <a:pathLst>
                <a:path w="4172" h="2737" extrusionOk="0">
                  <a:moveTo>
                    <a:pt x="2917" y="1"/>
                  </a:moveTo>
                  <a:cubicBezTo>
                    <a:pt x="2867" y="1"/>
                    <a:pt x="2816" y="4"/>
                    <a:pt x="2764" y="11"/>
                  </a:cubicBezTo>
                  <a:cubicBezTo>
                    <a:pt x="1880" y="197"/>
                    <a:pt x="1206" y="779"/>
                    <a:pt x="531" y="1360"/>
                  </a:cubicBezTo>
                  <a:cubicBezTo>
                    <a:pt x="0" y="1806"/>
                    <a:pt x="516" y="2737"/>
                    <a:pt x="1123" y="2737"/>
                  </a:cubicBezTo>
                  <a:cubicBezTo>
                    <a:pt x="1181" y="2737"/>
                    <a:pt x="1240" y="2728"/>
                    <a:pt x="1299" y="2710"/>
                  </a:cubicBezTo>
                  <a:cubicBezTo>
                    <a:pt x="2183" y="2431"/>
                    <a:pt x="3043" y="2128"/>
                    <a:pt x="3625" y="1453"/>
                  </a:cubicBezTo>
                  <a:cubicBezTo>
                    <a:pt x="4171" y="820"/>
                    <a:pt x="3691" y="1"/>
                    <a:pt x="291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2" name="Google Shape;622;p9"/>
            <p:cNvSpPr/>
            <p:nvPr/>
          </p:nvSpPr>
          <p:spPr>
            <a:xfrm>
              <a:off x="4085650" y="4070600"/>
              <a:ext cx="128875" cy="112175"/>
            </a:xfrm>
            <a:custGeom>
              <a:avLst/>
              <a:gdLst/>
              <a:ahLst/>
              <a:cxnLst/>
              <a:rect l="l" t="t" r="r" b="b"/>
              <a:pathLst>
                <a:path w="5155" h="4487" extrusionOk="0">
                  <a:moveTo>
                    <a:pt x="3913" y="1"/>
                  </a:moveTo>
                  <a:cubicBezTo>
                    <a:pt x="3751" y="1"/>
                    <a:pt x="3586" y="51"/>
                    <a:pt x="3432" y="167"/>
                  </a:cubicBezTo>
                  <a:cubicBezTo>
                    <a:pt x="2362" y="958"/>
                    <a:pt x="1571" y="1912"/>
                    <a:pt x="618" y="2889"/>
                  </a:cubicBezTo>
                  <a:cubicBezTo>
                    <a:pt x="1" y="3560"/>
                    <a:pt x="643" y="4486"/>
                    <a:pt x="1364" y="4486"/>
                  </a:cubicBezTo>
                  <a:cubicBezTo>
                    <a:pt x="1568" y="4486"/>
                    <a:pt x="1777" y="4412"/>
                    <a:pt x="1967" y="4238"/>
                  </a:cubicBezTo>
                  <a:cubicBezTo>
                    <a:pt x="2944" y="3378"/>
                    <a:pt x="4014" y="2494"/>
                    <a:pt x="4689" y="1423"/>
                  </a:cubicBezTo>
                  <a:cubicBezTo>
                    <a:pt x="5154" y="809"/>
                    <a:pt x="4562" y="1"/>
                    <a:pt x="39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3" name="Google Shape;623;p9"/>
            <p:cNvSpPr/>
            <p:nvPr/>
          </p:nvSpPr>
          <p:spPr>
            <a:xfrm>
              <a:off x="3621250" y="4817475"/>
              <a:ext cx="65925" cy="100450"/>
            </a:xfrm>
            <a:custGeom>
              <a:avLst/>
              <a:gdLst/>
              <a:ahLst/>
              <a:cxnLst/>
              <a:rect l="l" t="t" r="r" b="b"/>
              <a:pathLst>
                <a:path w="2637" h="4018" extrusionOk="0">
                  <a:moveTo>
                    <a:pt x="798" y="1"/>
                  </a:moveTo>
                  <a:cubicBezTo>
                    <a:pt x="438" y="1"/>
                    <a:pt x="1" y="297"/>
                    <a:pt x="1" y="628"/>
                  </a:cubicBezTo>
                  <a:cubicBezTo>
                    <a:pt x="94" y="1210"/>
                    <a:pt x="280" y="1698"/>
                    <a:pt x="489" y="2187"/>
                  </a:cubicBezTo>
                  <a:cubicBezTo>
                    <a:pt x="676" y="2675"/>
                    <a:pt x="955" y="3164"/>
                    <a:pt x="1257" y="3653"/>
                  </a:cubicBezTo>
                  <a:cubicBezTo>
                    <a:pt x="1351" y="3912"/>
                    <a:pt x="1546" y="4017"/>
                    <a:pt x="1756" y="4017"/>
                  </a:cubicBezTo>
                  <a:cubicBezTo>
                    <a:pt x="2168" y="4017"/>
                    <a:pt x="2637" y="3611"/>
                    <a:pt x="2513" y="3164"/>
                  </a:cubicBezTo>
                  <a:cubicBezTo>
                    <a:pt x="2327" y="2582"/>
                    <a:pt x="2234" y="2094"/>
                    <a:pt x="2025" y="1605"/>
                  </a:cubicBezTo>
                  <a:cubicBezTo>
                    <a:pt x="1839" y="1024"/>
                    <a:pt x="1536" y="628"/>
                    <a:pt x="1164" y="163"/>
                  </a:cubicBezTo>
                  <a:cubicBezTo>
                    <a:pt x="1077" y="49"/>
                    <a:pt x="944" y="1"/>
                    <a:pt x="7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4" name="Google Shape;624;p9"/>
            <p:cNvSpPr/>
            <p:nvPr/>
          </p:nvSpPr>
          <p:spPr>
            <a:xfrm>
              <a:off x="3611375" y="4619725"/>
              <a:ext cx="48300" cy="83400"/>
            </a:xfrm>
            <a:custGeom>
              <a:avLst/>
              <a:gdLst/>
              <a:ahLst/>
              <a:cxnLst/>
              <a:rect l="l" t="t" r="r" b="b"/>
              <a:pathLst>
                <a:path w="1932" h="3336" extrusionOk="0">
                  <a:moveTo>
                    <a:pt x="1159" y="0"/>
                  </a:moveTo>
                  <a:cubicBezTo>
                    <a:pt x="852" y="0"/>
                    <a:pt x="566" y="184"/>
                    <a:pt x="489" y="512"/>
                  </a:cubicBezTo>
                  <a:cubicBezTo>
                    <a:pt x="303" y="1094"/>
                    <a:pt x="187" y="1768"/>
                    <a:pt x="93" y="2350"/>
                  </a:cubicBezTo>
                  <a:cubicBezTo>
                    <a:pt x="0" y="2722"/>
                    <a:pt x="187" y="3211"/>
                    <a:pt x="582" y="3304"/>
                  </a:cubicBezTo>
                  <a:cubicBezTo>
                    <a:pt x="654" y="3325"/>
                    <a:pt x="728" y="3335"/>
                    <a:pt x="803" y="3335"/>
                  </a:cubicBezTo>
                  <a:cubicBezTo>
                    <a:pt x="1141" y="3335"/>
                    <a:pt x="1483" y="3122"/>
                    <a:pt x="1559" y="2722"/>
                  </a:cubicBezTo>
                  <a:cubicBezTo>
                    <a:pt x="1652" y="2141"/>
                    <a:pt x="1838" y="1559"/>
                    <a:pt x="1931" y="884"/>
                  </a:cubicBezTo>
                  <a:cubicBezTo>
                    <a:pt x="1931" y="512"/>
                    <a:pt x="1838" y="117"/>
                    <a:pt x="1350" y="24"/>
                  </a:cubicBezTo>
                  <a:cubicBezTo>
                    <a:pt x="1286" y="8"/>
                    <a:pt x="1222" y="0"/>
                    <a:pt x="11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5" name="Google Shape;625;p9"/>
            <p:cNvSpPr/>
            <p:nvPr/>
          </p:nvSpPr>
          <p:spPr>
            <a:xfrm>
              <a:off x="3662550" y="4400075"/>
              <a:ext cx="65175" cy="78025"/>
            </a:xfrm>
            <a:custGeom>
              <a:avLst/>
              <a:gdLst/>
              <a:ahLst/>
              <a:cxnLst/>
              <a:rect l="l" t="t" r="r" b="b"/>
              <a:pathLst>
                <a:path w="2607" h="3121" extrusionOk="0">
                  <a:moveTo>
                    <a:pt x="1679" y="1"/>
                  </a:moveTo>
                  <a:cubicBezTo>
                    <a:pt x="1386" y="1"/>
                    <a:pt x="1104" y="165"/>
                    <a:pt x="954" y="365"/>
                  </a:cubicBezTo>
                  <a:cubicBezTo>
                    <a:pt x="768" y="667"/>
                    <a:pt x="582" y="853"/>
                    <a:pt x="466" y="1156"/>
                  </a:cubicBezTo>
                  <a:cubicBezTo>
                    <a:pt x="280" y="1435"/>
                    <a:pt x="280" y="1831"/>
                    <a:pt x="94" y="2110"/>
                  </a:cubicBezTo>
                  <a:cubicBezTo>
                    <a:pt x="1" y="2505"/>
                    <a:pt x="280" y="2901"/>
                    <a:pt x="582" y="3087"/>
                  </a:cubicBezTo>
                  <a:cubicBezTo>
                    <a:pt x="669" y="3108"/>
                    <a:pt x="757" y="3120"/>
                    <a:pt x="844" y="3120"/>
                  </a:cubicBezTo>
                  <a:cubicBezTo>
                    <a:pt x="1132" y="3120"/>
                    <a:pt x="1415" y="2995"/>
                    <a:pt x="1629" y="2691"/>
                  </a:cubicBezTo>
                  <a:cubicBezTo>
                    <a:pt x="1838" y="2505"/>
                    <a:pt x="2025" y="2203"/>
                    <a:pt x="2118" y="2017"/>
                  </a:cubicBezTo>
                  <a:cubicBezTo>
                    <a:pt x="2211" y="1737"/>
                    <a:pt x="2420" y="1342"/>
                    <a:pt x="2513" y="1040"/>
                  </a:cubicBezTo>
                  <a:cubicBezTo>
                    <a:pt x="2606" y="667"/>
                    <a:pt x="2327" y="179"/>
                    <a:pt x="2025" y="86"/>
                  </a:cubicBezTo>
                  <a:cubicBezTo>
                    <a:pt x="1912" y="26"/>
                    <a:pt x="1795" y="1"/>
                    <a:pt x="167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6" name="Google Shape;626;p9"/>
            <p:cNvSpPr/>
            <p:nvPr/>
          </p:nvSpPr>
          <p:spPr>
            <a:xfrm>
              <a:off x="3759100" y="4243100"/>
              <a:ext cx="107025" cy="69800"/>
            </a:xfrm>
            <a:custGeom>
              <a:avLst/>
              <a:gdLst/>
              <a:ahLst/>
              <a:cxnLst/>
              <a:rect l="l" t="t" r="r" b="b"/>
              <a:pathLst>
                <a:path w="4281" h="2792" extrusionOk="0">
                  <a:moveTo>
                    <a:pt x="2603" y="0"/>
                  </a:moveTo>
                  <a:cubicBezTo>
                    <a:pt x="2025" y="0"/>
                    <a:pt x="1501" y="221"/>
                    <a:pt x="978" y="456"/>
                  </a:cubicBezTo>
                  <a:cubicBezTo>
                    <a:pt x="396" y="642"/>
                    <a:pt x="0" y="1130"/>
                    <a:pt x="93" y="1712"/>
                  </a:cubicBezTo>
                  <a:cubicBezTo>
                    <a:pt x="201" y="2252"/>
                    <a:pt x="610" y="2792"/>
                    <a:pt x="1134" y="2792"/>
                  </a:cubicBezTo>
                  <a:cubicBezTo>
                    <a:pt x="1174" y="2792"/>
                    <a:pt x="1215" y="2789"/>
                    <a:pt x="1257" y="2782"/>
                  </a:cubicBezTo>
                  <a:cubicBezTo>
                    <a:pt x="2141" y="2666"/>
                    <a:pt x="2908" y="2666"/>
                    <a:pt x="3583" y="2084"/>
                  </a:cubicBezTo>
                  <a:cubicBezTo>
                    <a:pt x="4281" y="1503"/>
                    <a:pt x="3979" y="246"/>
                    <a:pt x="3118" y="60"/>
                  </a:cubicBezTo>
                  <a:cubicBezTo>
                    <a:pt x="2941" y="19"/>
                    <a:pt x="2770" y="0"/>
                    <a:pt x="260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7" name="Google Shape;627;p9"/>
            <p:cNvSpPr/>
            <p:nvPr/>
          </p:nvSpPr>
          <p:spPr>
            <a:xfrm>
              <a:off x="3926600" y="4103425"/>
              <a:ext cx="79700" cy="56250"/>
            </a:xfrm>
            <a:custGeom>
              <a:avLst/>
              <a:gdLst/>
              <a:ahLst/>
              <a:cxnLst/>
              <a:rect l="l" t="t" r="r" b="b"/>
              <a:pathLst>
                <a:path w="3188" h="2250" extrusionOk="0">
                  <a:moveTo>
                    <a:pt x="2375" y="0"/>
                  </a:moveTo>
                  <a:cubicBezTo>
                    <a:pt x="2328" y="0"/>
                    <a:pt x="2281" y="6"/>
                    <a:pt x="2234" y="17"/>
                  </a:cubicBezTo>
                  <a:cubicBezTo>
                    <a:pt x="1652" y="320"/>
                    <a:pt x="1071" y="506"/>
                    <a:pt x="582" y="808"/>
                  </a:cubicBezTo>
                  <a:cubicBezTo>
                    <a:pt x="187" y="994"/>
                    <a:pt x="0" y="1576"/>
                    <a:pt x="280" y="1855"/>
                  </a:cubicBezTo>
                  <a:cubicBezTo>
                    <a:pt x="420" y="2121"/>
                    <a:pt x="676" y="2250"/>
                    <a:pt x="949" y="2250"/>
                  </a:cubicBezTo>
                  <a:cubicBezTo>
                    <a:pt x="1082" y="2250"/>
                    <a:pt x="1220" y="2219"/>
                    <a:pt x="1350" y="2158"/>
                  </a:cubicBezTo>
                  <a:cubicBezTo>
                    <a:pt x="1838" y="1972"/>
                    <a:pt x="2327" y="1669"/>
                    <a:pt x="2815" y="1390"/>
                  </a:cubicBezTo>
                  <a:cubicBezTo>
                    <a:pt x="3095" y="1181"/>
                    <a:pt x="3188" y="808"/>
                    <a:pt x="3095" y="506"/>
                  </a:cubicBezTo>
                  <a:cubicBezTo>
                    <a:pt x="3013" y="262"/>
                    <a:pt x="2701" y="0"/>
                    <a:pt x="23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8" name="Google Shape;628;p9"/>
            <p:cNvSpPr/>
            <p:nvPr/>
          </p:nvSpPr>
          <p:spPr>
            <a:xfrm>
              <a:off x="4113825" y="4232175"/>
              <a:ext cx="122400" cy="80075"/>
            </a:xfrm>
            <a:custGeom>
              <a:avLst/>
              <a:gdLst/>
              <a:ahLst/>
              <a:cxnLst/>
              <a:rect l="l" t="t" r="r" b="b"/>
              <a:pathLst>
                <a:path w="4896" h="3203" extrusionOk="0">
                  <a:moveTo>
                    <a:pt x="4030" y="1"/>
                  </a:moveTo>
                  <a:cubicBezTo>
                    <a:pt x="3999" y="1"/>
                    <a:pt x="3967" y="3"/>
                    <a:pt x="3934" y="9"/>
                  </a:cubicBezTo>
                  <a:cubicBezTo>
                    <a:pt x="2678" y="9"/>
                    <a:pt x="1817" y="893"/>
                    <a:pt x="840" y="1567"/>
                  </a:cubicBezTo>
                  <a:cubicBezTo>
                    <a:pt x="0" y="2067"/>
                    <a:pt x="466" y="3202"/>
                    <a:pt x="1292" y="3202"/>
                  </a:cubicBezTo>
                  <a:cubicBezTo>
                    <a:pt x="1428" y="3202"/>
                    <a:pt x="1573" y="3172"/>
                    <a:pt x="1724" y="3103"/>
                  </a:cubicBezTo>
                  <a:cubicBezTo>
                    <a:pt x="2771" y="2521"/>
                    <a:pt x="3934" y="2242"/>
                    <a:pt x="4632" y="1172"/>
                  </a:cubicBezTo>
                  <a:cubicBezTo>
                    <a:pt x="4895" y="711"/>
                    <a:pt x="4558" y="1"/>
                    <a:pt x="40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29" name="Google Shape;629;p9"/>
            <p:cNvSpPr/>
            <p:nvPr/>
          </p:nvSpPr>
          <p:spPr>
            <a:xfrm>
              <a:off x="4240275" y="4265700"/>
              <a:ext cx="100450" cy="71525"/>
            </a:xfrm>
            <a:custGeom>
              <a:avLst/>
              <a:gdLst/>
              <a:ahLst/>
              <a:cxnLst/>
              <a:rect l="l" t="t" r="r" b="b"/>
              <a:pathLst>
                <a:path w="4018" h="2861" extrusionOk="0">
                  <a:moveTo>
                    <a:pt x="2912" y="0"/>
                  </a:moveTo>
                  <a:cubicBezTo>
                    <a:pt x="2861" y="0"/>
                    <a:pt x="2810" y="5"/>
                    <a:pt x="2761" y="17"/>
                  </a:cubicBezTo>
                  <a:cubicBezTo>
                    <a:pt x="2272" y="226"/>
                    <a:pt x="1900" y="412"/>
                    <a:pt x="1505" y="715"/>
                  </a:cubicBezTo>
                  <a:cubicBezTo>
                    <a:pt x="1109" y="901"/>
                    <a:pt x="830" y="1180"/>
                    <a:pt x="528" y="1483"/>
                  </a:cubicBezTo>
                  <a:cubicBezTo>
                    <a:pt x="1" y="2009"/>
                    <a:pt x="429" y="2861"/>
                    <a:pt x="1102" y="2861"/>
                  </a:cubicBezTo>
                  <a:cubicBezTo>
                    <a:pt x="1172" y="2861"/>
                    <a:pt x="1244" y="2852"/>
                    <a:pt x="1319" y="2832"/>
                  </a:cubicBezTo>
                  <a:cubicBezTo>
                    <a:pt x="2086" y="2646"/>
                    <a:pt x="2761" y="2343"/>
                    <a:pt x="3436" y="1762"/>
                  </a:cubicBezTo>
                  <a:cubicBezTo>
                    <a:pt x="3831" y="1483"/>
                    <a:pt x="4017" y="1087"/>
                    <a:pt x="3831" y="599"/>
                  </a:cubicBezTo>
                  <a:cubicBezTo>
                    <a:pt x="3668" y="273"/>
                    <a:pt x="3273" y="0"/>
                    <a:pt x="291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0" name="Google Shape;630;p9"/>
            <p:cNvSpPr/>
            <p:nvPr/>
          </p:nvSpPr>
          <p:spPr>
            <a:xfrm>
              <a:off x="4411075" y="4215100"/>
              <a:ext cx="123900" cy="81800"/>
            </a:xfrm>
            <a:custGeom>
              <a:avLst/>
              <a:gdLst/>
              <a:ahLst/>
              <a:cxnLst/>
              <a:rect l="l" t="t" r="r" b="b"/>
              <a:pathLst>
                <a:path w="4956" h="3272" extrusionOk="0">
                  <a:moveTo>
                    <a:pt x="2936" y="0"/>
                  </a:moveTo>
                  <a:cubicBezTo>
                    <a:pt x="2391" y="0"/>
                    <a:pt x="1855" y="173"/>
                    <a:pt x="1350" y="506"/>
                  </a:cubicBezTo>
                  <a:cubicBezTo>
                    <a:pt x="675" y="994"/>
                    <a:pt x="0" y="1855"/>
                    <a:pt x="0" y="2623"/>
                  </a:cubicBezTo>
                  <a:cubicBezTo>
                    <a:pt x="0" y="3004"/>
                    <a:pt x="354" y="3272"/>
                    <a:pt x="698" y="3272"/>
                  </a:cubicBezTo>
                  <a:cubicBezTo>
                    <a:pt x="794" y="3272"/>
                    <a:pt x="890" y="3250"/>
                    <a:pt x="977" y="3204"/>
                  </a:cubicBezTo>
                  <a:cubicBezTo>
                    <a:pt x="1350" y="2925"/>
                    <a:pt x="1745" y="2623"/>
                    <a:pt x="2327" y="2436"/>
                  </a:cubicBezTo>
                  <a:cubicBezTo>
                    <a:pt x="2815" y="2343"/>
                    <a:pt x="3397" y="2250"/>
                    <a:pt x="3885" y="2157"/>
                  </a:cubicBezTo>
                  <a:cubicBezTo>
                    <a:pt x="4653" y="1948"/>
                    <a:pt x="4955" y="692"/>
                    <a:pt x="4164" y="296"/>
                  </a:cubicBezTo>
                  <a:cubicBezTo>
                    <a:pt x="3756" y="97"/>
                    <a:pt x="3343" y="0"/>
                    <a:pt x="2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1" name="Google Shape;631;p9"/>
            <p:cNvSpPr/>
            <p:nvPr/>
          </p:nvSpPr>
          <p:spPr>
            <a:xfrm>
              <a:off x="4265650" y="4146900"/>
              <a:ext cx="167550" cy="88600"/>
            </a:xfrm>
            <a:custGeom>
              <a:avLst/>
              <a:gdLst/>
              <a:ahLst/>
              <a:cxnLst/>
              <a:rect l="l" t="t" r="r" b="b"/>
              <a:pathLst>
                <a:path w="6702" h="3544" extrusionOk="0">
                  <a:moveTo>
                    <a:pt x="5321" y="1"/>
                  </a:moveTo>
                  <a:cubicBezTo>
                    <a:pt x="5232" y="1"/>
                    <a:pt x="5141" y="9"/>
                    <a:pt x="5050" y="23"/>
                  </a:cubicBezTo>
                  <a:cubicBezTo>
                    <a:pt x="3677" y="233"/>
                    <a:pt x="2514" y="814"/>
                    <a:pt x="1257" y="1279"/>
                  </a:cubicBezTo>
                  <a:cubicBezTo>
                    <a:pt x="0" y="1735"/>
                    <a:pt x="339" y="3543"/>
                    <a:pt x="1633" y="3543"/>
                  </a:cubicBezTo>
                  <a:cubicBezTo>
                    <a:pt x="1727" y="3543"/>
                    <a:pt x="1827" y="3533"/>
                    <a:pt x="1932" y="3513"/>
                  </a:cubicBezTo>
                  <a:cubicBezTo>
                    <a:pt x="3305" y="3234"/>
                    <a:pt x="4654" y="2931"/>
                    <a:pt x="6003" y="2350"/>
                  </a:cubicBezTo>
                  <a:cubicBezTo>
                    <a:pt x="6585" y="2070"/>
                    <a:pt x="6701" y="1279"/>
                    <a:pt x="6492" y="814"/>
                  </a:cubicBezTo>
                  <a:cubicBezTo>
                    <a:pt x="6256" y="225"/>
                    <a:pt x="5806" y="1"/>
                    <a:pt x="532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2" name="Google Shape;632;p9"/>
            <p:cNvSpPr/>
            <p:nvPr/>
          </p:nvSpPr>
          <p:spPr>
            <a:xfrm>
              <a:off x="4264225" y="4040200"/>
              <a:ext cx="142200" cy="63775"/>
            </a:xfrm>
            <a:custGeom>
              <a:avLst/>
              <a:gdLst/>
              <a:ahLst/>
              <a:cxnLst/>
              <a:rect l="l" t="t" r="r" b="b"/>
              <a:pathLst>
                <a:path w="5688" h="2551" extrusionOk="0">
                  <a:moveTo>
                    <a:pt x="4304" y="1"/>
                  </a:moveTo>
                  <a:cubicBezTo>
                    <a:pt x="4219" y="1"/>
                    <a:pt x="4130" y="11"/>
                    <a:pt x="4036" y="34"/>
                  </a:cubicBezTo>
                  <a:cubicBezTo>
                    <a:pt x="2966" y="220"/>
                    <a:pt x="1989" y="522"/>
                    <a:pt x="1035" y="895"/>
                  </a:cubicBezTo>
                  <a:cubicBezTo>
                    <a:pt x="1" y="1277"/>
                    <a:pt x="423" y="2551"/>
                    <a:pt x="1419" y="2551"/>
                  </a:cubicBezTo>
                  <a:cubicBezTo>
                    <a:pt x="1454" y="2551"/>
                    <a:pt x="1488" y="2549"/>
                    <a:pt x="1524" y="2546"/>
                  </a:cubicBezTo>
                  <a:cubicBezTo>
                    <a:pt x="2478" y="2360"/>
                    <a:pt x="3548" y="2267"/>
                    <a:pt x="4525" y="1965"/>
                  </a:cubicBezTo>
                  <a:cubicBezTo>
                    <a:pt x="5687" y="1620"/>
                    <a:pt x="5356" y="1"/>
                    <a:pt x="430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3" name="Google Shape;633;p9"/>
            <p:cNvSpPr/>
            <p:nvPr/>
          </p:nvSpPr>
          <p:spPr>
            <a:xfrm>
              <a:off x="4540400" y="4262875"/>
              <a:ext cx="125425" cy="56875"/>
            </a:xfrm>
            <a:custGeom>
              <a:avLst/>
              <a:gdLst/>
              <a:ahLst/>
              <a:cxnLst/>
              <a:rect l="l" t="t" r="r" b="b"/>
              <a:pathLst>
                <a:path w="5017" h="2275" extrusionOk="0">
                  <a:moveTo>
                    <a:pt x="3788" y="1"/>
                  </a:moveTo>
                  <a:cubicBezTo>
                    <a:pt x="2825" y="1"/>
                    <a:pt x="1772" y="470"/>
                    <a:pt x="946" y="712"/>
                  </a:cubicBezTo>
                  <a:cubicBezTo>
                    <a:pt x="1" y="1004"/>
                    <a:pt x="339" y="2275"/>
                    <a:pt x="1225" y="2275"/>
                  </a:cubicBezTo>
                  <a:cubicBezTo>
                    <a:pt x="1255" y="2275"/>
                    <a:pt x="1286" y="2273"/>
                    <a:pt x="1318" y="2270"/>
                  </a:cubicBezTo>
                  <a:cubicBezTo>
                    <a:pt x="2388" y="1991"/>
                    <a:pt x="3737" y="1991"/>
                    <a:pt x="4621" y="1200"/>
                  </a:cubicBezTo>
                  <a:cubicBezTo>
                    <a:pt x="5017" y="921"/>
                    <a:pt x="4714" y="130"/>
                    <a:pt x="4226" y="37"/>
                  </a:cubicBezTo>
                  <a:cubicBezTo>
                    <a:pt x="4083" y="12"/>
                    <a:pt x="3936" y="1"/>
                    <a:pt x="37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4" name="Google Shape;634;p9"/>
            <p:cNvSpPr/>
            <p:nvPr/>
          </p:nvSpPr>
          <p:spPr>
            <a:xfrm>
              <a:off x="4529725" y="4165475"/>
              <a:ext cx="128550" cy="52400"/>
            </a:xfrm>
            <a:custGeom>
              <a:avLst/>
              <a:gdLst/>
              <a:ahLst/>
              <a:cxnLst/>
              <a:rect l="l" t="t" r="r" b="b"/>
              <a:pathLst>
                <a:path w="5142" h="2096" extrusionOk="0">
                  <a:moveTo>
                    <a:pt x="3498" y="0"/>
                  </a:moveTo>
                  <a:cubicBezTo>
                    <a:pt x="2599" y="0"/>
                    <a:pt x="1768" y="209"/>
                    <a:pt x="884" y="350"/>
                  </a:cubicBezTo>
                  <a:cubicBezTo>
                    <a:pt x="0" y="536"/>
                    <a:pt x="209" y="2095"/>
                    <a:pt x="1163" y="2095"/>
                  </a:cubicBezTo>
                  <a:cubicBezTo>
                    <a:pt x="2326" y="2002"/>
                    <a:pt x="3397" y="2002"/>
                    <a:pt x="4560" y="1514"/>
                  </a:cubicBezTo>
                  <a:cubicBezTo>
                    <a:pt x="5141" y="1234"/>
                    <a:pt x="4955" y="164"/>
                    <a:pt x="4374" y="71"/>
                  </a:cubicBezTo>
                  <a:cubicBezTo>
                    <a:pt x="4072" y="21"/>
                    <a:pt x="3782" y="0"/>
                    <a:pt x="349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5" name="Google Shape;635;p9"/>
            <p:cNvSpPr/>
            <p:nvPr/>
          </p:nvSpPr>
          <p:spPr>
            <a:xfrm>
              <a:off x="4502250" y="4064000"/>
              <a:ext cx="105425" cy="54925"/>
            </a:xfrm>
            <a:custGeom>
              <a:avLst/>
              <a:gdLst/>
              <a:ahLst/>
              <a:cxnLst/>
              <a:rect l="l" t="t" r="r" b="b"/>
              <a:pathLst>
                <a:path w="4217" h="2197" extrusionOk="0">
                  <a:moveTo>
                    <a:pt x="3071" y="0"/>
                  </a:moveTo>
                  <a:cubicBezTo>
                    <a:pt x="2312" y="0"/>
                    <a:pt x="1605" y="300"/>
                    <a:pt x="913" y="524"/>
                  </a:cubicBezTo>
                  <a:cubicBezTo>
                    <a:pt x="0" y="894"/>
                    <a:pt x="285" y="2196"/>
                    <a:pt x="1198" y="2196"/>
                  </a:cubicBezTo>
                  <a:cubicBezTo>
                    <a:pt x="1263" y="2196"/>
                    <a:pt x="1331" y="2190"/>
                    <a:pt x="1401" y="2176"/>
                  </a:cubicBezTo>
                  <a:cubicBezTo>
                    <a:pt x="2262" y="1990"/>
                    <a:pt x="3239" y="1804"/>
                    <a:pt x="3914" y="1106"/>
                  </a:cubicBezTo>
                  <a:cubicBezTo>
                    <a:pt x="4216" y="827"/>
                    <a:pt x="4100" y="152"/>
                    <a:pt x="3635" y="59"/>
                  </a:cubicBezTo>
                  <a:cubicBezTo>
                    <a:pt x="3443" y="18"/>
                    <a:pt x="3255" y="0"/>
                    <a:pt x="307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6" name="Google Shape;636;p9"/>
            <p:cNvSpPr/>
            <p:nvPr/>
          </p:nvSpPr>
          <p:spPr>
            <a:xfrm>
              <a:off x="4721050" y="4273550"/>
              <a:ext cx="118650" cy="58300"/>
            </a:xfrm>
            <a:custGeom>
              <a:avLst/>
              <a:gdLst/>
              <a:ahLst/>
              <a:cxnLst/>
              <a:rect l="l" t="t" r="r" b="b"/>
              <a:pathLst>
                <a:path w="4746" h="2332" extrusionOk="0">
                  <a:moveTo>
                    <a:pt x="3696" y="1"/>
                  </a:moveTo>
                  <a:cubicBezTo>
                    <a:pt x="3667" y="1"/>
                    <a:pt x="3637" y="2"/>
                    <a:pt x="3607" y="5"/>
                  </a:cubicBezTo>
                  <a:cubicBezTo>
                    <a:pt x="2537" y="5"/>
                    <a:pt x="1560" y="494"/>
                    <a:pt x="582" y="866"/>
                  </a:cubicBezTo>
                  <a:cubicBezTo>
                    <a:pt x="1" y="1262"/>
                    <a:pt x="303" y="2332"/>
                    <a:pt x="978" y="2332"/>
                  </a:cubicBezTo>
                  <a:cubicBezTo>
                    <a:pt x="2048" y="2239"/>
                    <a:pt x="3118" y="2029"/>
                    <a:pt x="4072" y="1564"/>
                  </a:cubicBezTo>
                  <a:cubicBezTo>
                    <a:pt x="4745" y="1183"/>
                    <a:pt x="4488" y="1"/>
                    <a:pt x="369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7" name="Google Shape;637;p9"/>
            <p:cNvSpPr/>
            <p:nvPr/>
          </p:nvSpPr>
          <p:spPr>
            <a:xfrm>
              <a:off x="4701875" y="4137725"/>
              <a:ext cx="97150" cy="58875"/>
            </a:xfrm>
            <a:custGeom>
              <a:avLst/>
              <a:gdLst/>
              <a:ahLst/>
              <a:cxnLst/>
              <a:rect l="l" t="t" r="r" b="b"/>
              <a:pathLst>
                <a:path w="3886" h="2355" extrusionOk="0">
                  <a:moveTo>
                    <a:pt x="3055" y="1"/>
                  </a:moveTo>
                  <a:cubicBezTo>
                    <a:pt x="3007" y="1"/>
                    <a:pt x="2958" y="6"/>
                    <a:pt x="2908" y="18"/>
                  </a:cubicBezTo>
                  <a:cubicBezTo>
                    <a:pt x="2140" y="111"/>
                    <a:pt x="1466" y="204"/>
                    <a:pt x="768" y="390"/>
                  </a:cubicBezTo>
                  <a:cubicBezTo>
                    <a:pt x="303" y="483"/>
                    <a:pt x="0" y="972"/>
                    <a:pt x="0" y="1460"/>
                  </a:cubicBezTo>
                  <a:cubicBezTo>
                    <a:pt x="86" y="1827"/>
                    <a:pt x="433" y="2354"/>
                    <a:pt x="873" y="2354"/>
                  </a:cubicBezTo>
                  <a:cubicBezTo>
                    <a:pt x="907" y="2354"/>
                    <a:pt x="942" y="2351"/>
                    <a:pt x="977" y="2344"/>
                  </a:cubicBezTo>
                  <a:cubicBezTo>
                    <a:pt x="1349" y="2228"/>
                    <a:pt x="1745" y="2228"/>
                    <a:pt x="2140" y="2135"/>
                  </a:cubicBezTo>
                  <a:cubicBezTo>
                    <a:pt x="2513" y="2135"/>
                    <a:pt x="2815" y="1949"/>
                    <a:pt x="3094" y="1856"/>
                  </a:cubicBezTo>
                  <a:cubicBezTo>
                    <a:pt x="3583" y="1763"/>
                    <a:pt x="3885" y="1274"/>
                    <a:pt x="3885" y="786"/>
                  </a:cubicBezTo>
                  <a:cubicBezTo>
                    <a:pt x="3802" y="431"/>
                    <a:pt x="3474" y="1"/>
                    <a:pt x="305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8" name="Google Shape;638;p9"/>
            <p:cNvSpPr/>
            <p:nvPr/>
          </p:nvSpPr>
          <p:spPr>
            <a:xfrm>
              <a:off x="3260100" y="4818400"/>
              <a:ext cx="59450" cy="107575"/>
            </a:xfrm>
            <a:custGeom>
              <a:avLst/>
              <a:gdLst/>
              <a:ahLst/>
              <a:cxnLst/>
              <a:rect l="l" t="t" r="r" b="b"/>
              <a:pathLst>
                <a:path w="2378" h="4303" extrusionOk="0">
                  <a:moveTo>
                    <a:pt x="1319" y="1"/>
                  </a:moveTo>
                  <a:cubicBezTo>
                    <a:pt x="894" y="1"/>
                    <a:pt x="479" y="228"/>
                    <a:pt x="396" y="708"/>
                  </a:cubicBezTo>
                  <a:cubicBezTo>
                    <a:pt x="186" y="1661"/>
                    <a:pt x="0" y="2825"/>
                    <a:pt x="186" y="3802"/>
                  </a:cubicBezTo>
                  <a:cubicBezTo>
                    <a:pt x="304" y="4130"/>
                    <a:pt x="630" y="4303"/>
                    <a:pt x="946" y="4303"/>
                  </a:cubicBezTo>
                  <a:cubicBezTo>
                    <a:pt x="1190" y="4303"/>
                    <a:pt x="1427" y="4200"/>
                    <a:pt x="1559" y="3988"/>
                  </a:cubicBezTo>
                  <a:cubicBezTo>
                    <a:pt x="2024" y="3034"/>
                    <a:pt x="2233" y="1964"/>
                    <a:pt x="2326" y="987"/>
                  </a:cubicBezTo>
                  <a:cubicBezTo>
                    <a:pt x="2378" y="345"/>
                    <a:pt x="1841" y="1"/>
                    <a:pt x="13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39" name="Google Shape;639;p9"/>
            <p:cNvSpPr/>
            <p:nvPr/>
          </p:nvSpPr>
          <p:spPr>
            <a:xfrm>
              <a:off x="3335875" y="4631900"/>
              <a:ext cx="79975" cy="109300"/>
            </a:xfrm>
            <a:custGeom>
              <a:avLst/>
              <a:gdLst/>
              <a:ahLst/>
              <a:cxnLst/>
              <a:rect l="l" t="t" r="r" b="b"/>
              <a:pathLst>
                <a:path w="3199" h="4372" extrusionOk="0">
                  <a:moveTo>
                    <a:pt x="2471" y="0"/>
                  </a:moveTo>
                  <a:cubicBezTo>
                    <a:pt x="2261" y="0"/>
                    <a:pt x="2043" y="95"/>
                    <a:pt x="1901" y="304"/>
                  </a:cubicBezTo>
                  <a:cubicBezTo>
                    <a:pt x="1226" y="1188"/>
                    <a:pt x="738" y="2142"/>
                    <a:pt x="272" y="3212"/>
                  </a:cubicBezTo>
                  <a:cubicBezTo>
                    <a:pt x="1" y="3820"/>
                    <a:pt x="552" y="4372"/>
                    <a:pt x="1052" y="4372"/>
                  </a:cubicBezTo>
                  <a:cubicBezTo>
                    <a:pt x="1281" y="4372"/>
                    <a:pt x="1498" y="4257"/>
                    <a:pt x="1622" y="3980"/>
                  </a:cubicBezTo>
                  <a:cubicBezTo>
                    <a:pt x="2203" y="2933"/>
                    <a:pt x="2785" y="1863"/>
                    <a:pt x="3064" y="793"/>
                  </a:cubicBezTo>
                  <a:cubicBezTo>
                    <a:pt x="3198" y="301"/>
                    <a:pt x="2846" y="0"/>
                    <a:pt x="247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40" name="Google Shape;640;p9"/>
            <p:cNvSpPr/>
            <p:nvPr/>
          </p:nvSpPr>
          <p:spPr>
            <a:xfrm>
              <a:off x="3420025" y="4806200"/>
              <a:ext cx="50625" cy="64225"/>
            </a:xfrm>
            <a:custGeom>
              <a:avLst/>
              <a:gdLst/>
              <a:ahLst/>
              <a:cxnLst/>
              <a:rect l="l" t="t" r="r" b="b"/>
              <a:pathLst>
                <a:path w="2025" h="2569" extrusionOk="0">
                  <a:moveTo>
                    <a:pt x="1241" y="0"/>
                  </a:moveTo>
                  <a:cubicBezTo>
                    <a:pt x="961" y="0"/>
                    <a:pt x="733" y="195"/>
                    <a:pt x="582" y="498"/>
                  </a:cubicBezTo>
                  <a:cubicBezTo>
                    <a:pt x="489" y="893"/>
                    <a:pt x="280" y="1289"/>
                    <a:pt x="187" y="1661"/>
                  </a:cubicBezTo>
                  <a:cubicBezTo>
                    <a:pt x="1" y="1963"/>
                    <a:pt x="280" y="2452"/>
                    <a:pt x="675" y="2545"/>
                  </a:cubicBezTo>
                  <a:cubicBezTo>
                    <a:pt x="743" y="2561"/>
                    <a:pt x="809" y="2568"/>
                    <a:pt x="875" y="2568"/>
                  </a:cubicBezTo>
                  <a:cubicBezTo>
                    <a:pt x="1193" y="2568"/>
                    <a:pt x="1479" y="2384"/>
                    <a:pt x="1652" y="2056"/>
                  </a:cubicBezTo>
                  <a:cubicBezTo>
                    <a:pt x="1745" y="1661"/>
                    <a:pt x="1838" y="1289"/>
                    <a:pt x="1931" y="893"/>
                  </a:cubicBezTo>
                  <a:cubicBezTo>
                    <a:pt x="2025" y="498"/>
                    <a:pt x="1838" y="125"/>
                    <a:pt x="1443" y="32"/>
                  </a:cubicBezTo>
                  <a:cubicBezTo>
                    <a:pt x="1373" y="11"/>
                    <a:pt x="1306" y="0"/>
                    <a:pt x="124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41" name="Google Shape;641;p9"/>
            <p:cNvSpPr/>
            <p:nvPr/>
          </p:nvSpPr>
          <p:spPr>
            <a:xfrm>
              <a:off x="3465975" y="4547825"/>
              <a:ext cx="68550" cy="113925"/>
            </a:xfrm>
            <a:custGeom>
              <a:avLst/>
              <a:gdLst/>
              <a:ahLst/>
              <a:cxnLst/>
              <a:rect l="l" t="t" r="r" b="b"/>
              <a:pathLst>
                <a:path w="2742" h="4557" extrusionOk="0">
                  <a:moveTo>
                    <a:pt x="1626" y="1"/>
                  </a:moveTo>
                  <a:cubicBezTo>
                    <a:pt x="1251" y="1"/>
                    <a:pt x="870" y="202"/>
                    <a:pt x="675" y="666"/>
                  </a:cubicBezTo>
                  <a:cubicBezTo>
                    <a:pt x="303" y="1736"/>
                    <a:pt x="0" y="2900"/>
                    <a:pt x="303" y="4063"/>
                  </a:cubicBezTo>
                  <a:cubicBezTo>
                    <a:pt x="361" y="4369"/>
                    <a:pt x="648" y="4556"/>
                    <a:pt x="922" y="4556"/>
                  </a:cubicBezTo>
                  <a:cubicBezTo>
                    <a:pt x="1086" y="4556"/>
                    <a:pt x="1245" y="4490"/>
                    <a:pt x="1350" y="4342"/>
                  </a:cubicBezTo>
                  <a:cubicBezTo>
                    <a:pt x="2141" y="3481"/>
                    <a:pt x="2420" y="2318"/>
                    <a:pt x="2629" y="1155"/>
                  </a:cubicBezTo>
                  <a:cubicBezTo>
                    <a:pt x="2741" y="456"/>
                    <a:pt x="2190" y="1"/>
                    <a:pt x="162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42" name="Google Shape;642;p9"/>
            <p:cNvSpPr/>
            <p:nvPr/>
          </p:nvSpPr>
          <p:spPr>
            <a:xfrm>
              <a:off x="3411575" y="4411050"/>
              <a:ext cx="116825" cy="99675"/>
            </a:xfrm>
            <a:custGeom>
              <a:avLst/>
              <a:gdLst/>
              <a:ahLst/>
              <a:cxnLst/>
              <a:rect l="l" t="t" r="r" b="b"/>
              <a:pathLst>
                <a:path w="4673" h="3987" extrusionOk="0">
                  <a:moveTo>
                    <a:pt x="3132" y="0"/>
                  </a:moveTo>
                  <a:cubicBezTo>
                    <a:pt x="2878" y="0"/>
                    <a:pt x="2610" y="96"/>
                    <a:pt x="2363" y="321"/>
                  </a:cubicBezTo>
                  <a:cubicBezTo>
                    <a:pt x="1502" y="1089"/>
                    <a:pt x="734" y="1973"/>
                    <a:pt x="246" y="3043"/>
                  </a:cubicBezTo>
                  <a:cubicBezTo>
                    <a:pt x="0" y="3515"/>
                    <a:pt x="337" y="3987"/>
                    <a:pt x="832" y="3987"/>
                  </a:cubicBezTo>
                  <a:cubicBezTo>
                    <a:pt x="948" y="3987"/>
                    <a:pt x="1072" y="3961"/>
                    <a:pt x="1199" y="3904"/>
                  </a:cubicBezTo>
                  <a:cubicBezTo>
                    <a:pt x="2269" y="3509"/>
                    <a:pt x="3154" y="2741"/>
                    <a:pt x="3921" y="1880"/>
                  </a:cubicBezTo>
                  <a:cubicBezTo>
                    <a:pt x="4673" y="1057"/>
                    <a:pt x="3979" y="0"/>
                    <a:pt x="31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43" name="Google Shape;643;p9"/>
            <p:cNvSpPr/>
            <p:nvPr/>
          </p:nvSpPr>
          <p:spPr>
            <a:xfrm>
              <a:off x="3563100" y="4402650"/>
              <a:ext cx="62825" cy="67300"/>
            </a:xfrm>
            <a:custGeom>
              <a:avLst/>
              <a:gdLst/>
              <a:ahLst/>
              <a:cxnLst/>
              <a:rect l="l" t="t" r="r" b="b"/>
              <a:pathLst>
                <a:path w="2513" h="2692" extrusionOk="0">
                  <a:moveTo>
                    <a:pt x="1694" y="1"/>
                  </a:moveTo>
                  <a:cubicBezTo>
                    <a:pt x="1401" y="1"/>
                    <a:pt x="1105" y="154"/>
                    <a:pt x="954" y="355"/>
                  </a:cubicBezTo>
                  <a:cubicBezTo>
                    <a:pt x="675" y="750"/>
                    <a:pt x="489" y="1146"/>
                    <a:pt x="187" y="1518"/>
                  </a:cubicBezTo>
                  <a:cubicBezTo>
                    <a:pt x="0" y="1821"/>
                    <a:pt x="94" y="2402"/>
                    <a:pt x="489" y="2588"/>
                  </a:cubicBezTo>
                  <a:cubicBezTo>
                    <a:pt x="613" y="2658"/>
                    <a:pt x="740" y="2692"/>
                    <a:pt x="864" y="2692"/>
                  </a:cubicBezTo>
                  <a:cubicBezTo>
                    <a:pt x="1112" y="2692"/>
                    <a:pt x="1350" y="2557"/>
                    <a:pt x="1536" y="2309"/>
                  </a:cubicBezTo>
                  <a:cubicBezTo>
                    <a:pt x="1745" y="1914"/>
                    <a:pt x="2024" y="1518"/>
                    <a:pt x="2327" y="1146"/>
                  </a:cubicBezTo>
                  <a:cubicBezTo>
                    <a:pt x="2513" y="843"/>
                    <a:pt x="2327" y="262"/>
                    <a:pt x="2024" y="76"/>
                  </a:cubicBezTo>
                  <a:cubicBezTo>
                    <a:pt x="1921" y="24"/>
                    <a:pt x="1808" y="1"/>
                    <a:pt x="169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44" name="Google Shape;644;p9"/>
            <p:cNvSpPr/>
            <p:nvPr/>
          </p:nvSpPr>
          <p:spPr>
            <a:xfrm>
              <a:off x="3575100" y="4226675"/>
              <a:ext cx="139275" cy="102625"/>
            </a:xfrm>
            <a:custGeom>
              <a:avLst/>
              <a:gdLst/>
              <a:ahLst/>
              <a:cxnLst/>
              <a:rect l="l" t="t" r="r" b="b"/>
              <a:pathLst>
                <a:path w="5571" h="4105" extrusionOk="0">
                  <a:moveTo>
                    <a:pt x="4098" y="1"/>
                  </a:moveTo>
                  <a:cubicBezTo>
                    <a:pt x="3935" y="1"/>
                    <a:pt x="3764" y="42"/>
                    <a:pt x="3592" y="136"/>
                  </a:cubicBezTo>
                  <a:cubicBezTo>
                    <a:pt x="2428" y="903"/>
                    <a:pt x="1544" y="1787"/>
                    <a:pt x="591" y="2741"/>
                  </a:cubicBezTo>
                  <a:cubicBezTo>
                    <a:pt x="1" y="3331"/>
                    <a:pt x="541" y="4104"/>
                    <a:pt x="1186" y="4104"/>
                  </a:cubicBezTo>
                  <a:cubicBezTo>
                    <a:pt x="1304" y="4104"/>
                    <a:pt x="1426" y="4078"/>
                    <a:pt x="1544" y="4021"/>
                  </a:cubicBezTo>
                  <a:cubicBezTo>
                    <a:pt x="2708" y="3323"/>
                    <a:pt x="3871" y="2741"/>
                    <a:pt x="4848" y="1787"/>
                  </a:cubicBezTo>
                  <a:cubicBezTo>
                    <a:pt x="5570" y="1124"/>
                    <a:pt x="4949" y="1"/>
                    <a:pt x="40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645" name="Google Shape;645;p9"/>
          <p:cNvGrpSpPr/>
          <p:nvPr/>
        </p:nvGrpSpPr>
        <p:grpSpPr>
          <a:xfrm>
            <a:off x="10523615" y="-50572"/>
            <a:ext cx="2007692" cy="1572725"/>
            <a:chOff x="3495050" y="1152875"/>
            <a:chExt cx="1082275" cy="847800"/>
          </a:xfrm>
        </p:grpSpPr>
        <p:sp>
          <p:nvSpPr>
            <p:cNvPr id="646" name="Google Shape;646;p9"/>
            <p:cNvSpPr/>
            <p:nvPr/>
          </p:nvSpPr>
          <p:spPr>
            <a:xfrm>
              <a:off x="3495050" y="1170600"/>
              <a:ext cx="330975" cy="469025"/>
            </a:xfrm>
            <a:custGeom>
              <a:avLst/>
              <a:gdLst/>
              <a:ahLst/>
              <a:cxnLst/>
              <a:rect l="l" t="t" r="r" b="b"/>
              <a:pathLst>
                <a:path w="13239" h="18761" extrusionOk="0">
                  <a:moveTo>
                    <a:pt x="12300" y="0"/>
                  </a:moveTo>
                  <a:cubicBezTo>
                    <a:pt x="12182" y="0"/>
                    <a:pt x="12057" y="46"/>
                    <a:pt x="11935" y="150"/>
                  </a:cubicBezTo>
                  <a:cubicBezTo>
                    <a:pt x="6119" y="4408"/>
                    <a:pt x="1" y="10317"/>
                    <a:pt x="1164" y="18273"/>
                  </a:cubicBezTo>
                  <a:cubicBezTo>
                    <a:pt x="1201" y="18613"/>
                    <a:pt x="1451" y="18760"/>
                    <a:pt x="1728" y="18760"/>
                  </a:cubicBezTo>
                  <a:cubicBezTo>
                    <a:pt x="2153" y="18760"/>
                    <a:pt x="2640" y="18413"/>
                    <a:pt x="2513" y="17878"/>
                  </a:cubicBezTo>
                  <a:cubicBezTo>
                    <a:pt x="1559" y="10712"/>
                    <a:pt x="7468" y="5292"/>
                    <a:pt x="12610" y="1407"/>
                  </a:cubicBezTo>
                  <a:cubicBezTo>
                    <a:pt x="13239" y="930"/>
                    <a:pt x="12837" y="0"/>
                    <a:pt x="1230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47" name="Google Shape;647;p9"/>
            <p:cNvSpPr/>
            <p:nvPr/>
          </p:nvSpPr>
          <p:spPr>
            <a:xfrm>
              <a:off x="3616025" y="1156225"/>
              <a:ext cx="508425" cy="530400"/>
            </a:xfrm>
            <a:custGeom>
              <a:avLst/>
              <a:gdLst/>
              <a:ahLst/>
              <a:cxnLst/>
              <a:rect l="l" t="t" r="r" b="b"/>
              <a:pathLst>
                <a:path w="20337" h="21216" extrusionOk="0">
                  <a:moveTo>
                    <a:pt x="19304" y="1"/>
                  </a:moveTo>
                  <a:cubicBezTo>
                    <a:pt x="19179" y="1"/>
                    <a:pt x="19046" y="44"/>
                    <a:pt x="18914" y="144"/>
                  </a:cubicBezTo>
                  <a:cubicBezTo>
                    <a:pt x="14657" y="3052"/>
                    <a:pt x="10004" y="5657"/>
                    <a:pt x="6119" y="9054"/>
                  </a:cubicBezTo>
                  <a:cubicBezTo>
                    <a:pt x="2722" y="11869"/>
                    <a:pt x="1" y="15940"/>
                    <a:pt x="303" y="20500"/>
                  </a:cubicBezTo>
                  <a:cubicBezTo>
                    <a:pt x="349" y="20977"/>
                    <a:pt x="739" y="21215"/>
                    <a:pt x="1117" y="21215"/>
                  </a:cubicBezTo>
                  <a:cubicBezTo>
                    <a:pt x="1495" y="21215"/>
                    <a:pt x="1862" y="20977"/>
                    <a:pt x="1862" y="20500"/>
                  </a:cubicBezTo>
                  <a:cubicBezTo>
                    <a:pt x="1559" y="15847"/>
                    <a:pt x="4560" y="12055"/>
                    <a:pt x="8050" y="9356"/>
                  </a:cubicBezTo>
                  <a:cubicBezTo>
                    <a:pt x="11749" y="6448"/>
                    <a:pt x="15820" y="4006"/>
                    <a:pt x="19682" y="1400"/>
                  </a:cubicBezTo>
                  <a:cubicBezTo>
                    <a:pt x="20337" y="996"/>
                    <a:pt x="19907" y="1"/>
                    <a:pt x="193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48" name="Google Shape;648;p9"/>
            <p:cNvSpPr/>
            <p:nvPr/>
          </p:nvSpPr>
          <p:spPr>
            <a:xfrm>
              <a:off x="3727200" y="1158575"/>
              <a:ext cx="697850" cy="565950"/>
            </a:xfrm>
            <a:custGeom>
              <a:avLst/>
              <a:gdLst/>
              <a:ahLst/>
              <a:cxnLst/>
              <a:rect l="l" t="t" r="r" b="b"/>
              <a:pathLst>
                <a:path w="27914" h="22638" extrusionOk="0">
                  <a:moveTo>
                    <a:pt x="26969" y="0"/>
                  </a:moveTo>
                  <a:cubicBezTo>
                    <a:pt x="26849" y="0"/>
                    <a:pt x="26720" y="43"/>
                    <a:pt x="26588" y="143"/>
                  </a:cubicBezTo>
                  <a:cubicBezTo>
                    <a:pt x="17561" y="6634"/>
                    <a:pt x="2835" y="9146"/>
                    <a:pt x="113" y="21755"/>
                  </a:cubicBezTo>
                  <a:cubicBezTo>
                    <a:pt x="1" y="22290"/>
                    <a:pt x="451" y="22638"/>
                    <a:pt x="890" y="22638"/>
                  </a:cubicBezTo>
                  <a:cubicBezTo>
                    <a:pt x="1177" y="22638"/>
                    <a:pt x="1460" y="22490"/>
                    <a:pt x="1579" y="22151"/>
                  </a:cubicBezTo>
                  <a:cubicBezTo>
                    <a:pt x="4184" y="10123"/>
                    <a:pt x="18724" y="7611"/>
                    <a:pt x="27355" y="1399"/>
                  </a:cubicBezTo>
                  <a:cubicBezTo>
                    <a:pt x="27914" y="995"/>
                    <a:pt x="27547" y="0"/>
                    <a:pt x="2696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49" name="Google Shape;649;p9"/>
            <p:cNvSpPr/>
            <p:nvPr/>
          </p:nvSpPr>
          <p:spPr>
            <a:xfrm>
              <a:off x="3869500" y="1152875"/>
              <a:ext cx="707825" cy="611025"/>
            </a:xfrm>
            <a:custGeom>
              <a:avLst/>
              <a:gdLst/>
              <a:ahLst/>
              <a:cxnLst/>
              <a:rect l="l" t="t" r="r" b="b"/>
              <a:pathLst>
                <a:path w="28313" h="24441" extrusionOk="0">
                  <a:moveTo>
                    <a:pt x="27373" y="0"/>
                  </a:moveTo>
                  <a:cubicBezTo>
                    <a:pt x="27210" y="0"/>
                    <a:pt x="27042" y="82"/>
                    <a:pt x="26898" y="278"/>
                  </a:cubicBezTo>
                  <a:cubicBezTo>
                    <a:pt x="19523" y="9583"/>
                    <a:pt x="7123" y="13352"/>
                    <a:pt x="330" y="23332"/>
                  </a:cubicBezTo>
                  <a:cubicBezTo>
                    <a:pt x="1" y="23892"/>
                    <a:pt x="534" y="24441"/>
                    <a:pt x="1080" y="24441"/>
                  </a:cubicBezTo>
                  <a:cubicBezTo>
                    <a:pt x="1306" y="24441"/>
                    <a:pt x="1533" y="24347"/>
                    <a:pt x="1703" y="24123"/>
                  </a:cubicBezTo>
                  <a:cubicBezTo>
                    <a:pt x="8286" y="14236"/>
                    <a:pt x="20593" y="10537"/>
                    <a:pt x="27875" y="1348"/>
                  </a:cubicBezTo>
                  <a:cubicBezTo>
                    <a:pt x="28312" y="753"/>
                    <a:pt x="27868" y="0"/>
                    <a:pt x="2737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50" name="Google Shape;650;p9"/>
            <p:cNvSpPr/>
            <p:nvPr/>
          </p:nvSpPr>
          <p:spPr>
            <a:xfrm>
              <a:off x="4007825" y="1440000"/>
              <a:ext cx="368075" cy="360050"/>
            </a:xfrm>
            <a:custGeom>
              <a:avLst/>
              <a:gdLst/>
              <a:ahLst/>
              <a:cxnLst/>
              <a:rect l="l" t="t" r="r" b="b"/>
              <a:pathLst>
                <a:path w="14723" h="14402" extrusionOk="0">
                  <a:moveTo>
                    <a:pt x="13618" y="1"/>
                  </a:moveTo>
                  <a:cubicBezTo>
                    <a:pt x="13451" y="1"/>
                    <a:pt x="13280" y="64"/>
                    <a:pt x="13129" y="215"/>
                  </a:cubicBezTo>
                  <a:cubicBezTo>
                    <a:pt x="8965" y="4496"/>
                    <a:pt x="4801" y="8846"/>
                    <a:pt x="520" y="13127"/>
                  </a:cubicBezTo>
                  <a:cubicBezTo>
                    <a:pt x="0" y="13647"/>
                    <a:pt x="516" y="14401"/>
                    <a:pt x="1089" y="14401"/>
                  </a:cubicBezTo>
                  <a:cubicBezTo>
                    <a:pt x="1260" y="14401"/>
                    <a:pt x="1435" y="14334"/>
                    <a:pt x="1590" y="14174"/>
                  </a:cubicBezTo>
                  <a:cubicBezTo>
                    <a:pt x="5755" y="9823"/>
                    <a:pt x="10035" y="5566"/>
                    <a:pt x="14199" y="1286"/>
                  </a:cubicBezTo>
                  <a:cubicBezTo>
                    <a:pt x="14723" y="762"/>
                    <a:pt x="14196" y="1"/>
                    <a:pt x="1361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51" name="Google Shape;651;p9"/>
            <p:cNvSpPr/>
            <p:nvPr/>
          </p:nvSpPr>
          <p:spPr>
            <a:xfrm>
              <a:off x="4157900" y="1679825"/>
              <a:ext cx="248675" cy="219175"/>
            </a:xfrm>
            <a:custGeom>
              <a:avLst/>
              <a:gdLst/>
              <a:ahLst/>
              <a:cxnLst/>
              <a:rect l="l" t="t" r="r" b="b"/>
              <a:pathLst>
                <a:path w="9947" h="8767" extrusionOk="0">
                  <a:moveTo>
                    <a:pt x="9021" y="0"/>
                  </a:moveTo>
                  <a:cubicBezTo>
                    <a:pt x="8945" y="0"/>
                    <a:pt x="8864" y="14"/>
                    <a:pt x="8778" y="44"/>
                  </a:cubicBezTo>
                  <a:cubicBezTo>
                    <a:pt x="4800" y="1301"/>
                    <a:pt x="1799" y="4115"/>
                    <a:pt x="240" y="7884"/>
                  </a:cubicBezTo>
                  <a:cubicBezTo>
                    <a:pt x="1" y="8419"/>
                    <a:pt x="443" y="8767"/>
                    <a:pt x="918" y="8767"/>
                  </a:cubicBezTo>
                  <a:cubicBezTo>
                    <a:pt x="1227" y="8767"/>
                    <a:pt x="1550" y="8619"/>
                    <a:pt x="1706" y="8280"/>
                  </a:cubicBezTo>
                  <a:cubicBezTo>
                    <a:pt x="3055" y="4976"/>
                    <a:pt x="5777" y="2557"/>
                    <a:pt x="9150" y="1394"/>
                  </a:cubicBezTo>
                  <a:cubicBezTo>
                    <a:pt x="9946" y="1121"/>
                    <a:pt x="9705" y="0"/>
                    <a:pt x="90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52" name="Google Shape;652;p9"/>
            <p:cNvSpPr/>
            <p:nvPr/>
          </p:nvSpPr>
          <p:spPr>
            <a:xfrm>
              <a:off x="4283200" y="1837550"/>
              <a:ext cx="143475" cy="119625"/>
            </a:xfrm>
            <a:custGeom>
              <a:avLst/>
              <a:gdLst/>
              <a:ahLst/>
              <a:cxnLst/>
              <a:rect l="l" t="t" r="r" b="b"/>
              <a:pathLst>
                <a:path w="5739" h="4785" extrusionOk="0">
                  <a:moveTo>
                    <a:pt x="4686" y="0"/>
                  </a:moveTo>
                  <a:cubicBezTo>
                    <a:pt x="4637" y="0"/>
                    <a:pt x="4586" y="5"/>
                    <a:pt x="4534" y="17"/>
                  </a:cubicBezTo>
                  <a:cubicBezTo>
                    <a:pt x="2510" y="505"/>
                    <a:pt x="858" y="1971"/>
                    <a:pt x="183" y="3902"/>
                  </a:cubicBezTo>
                  <a:cubicBezTo>
                    <a:pt x="0" y="4437"/>
                    <a:pt x="465" y="4784"/>
                    <a:pt x="922" y="4784"/>
                  </a:cubicBezTo>
                  <a:cubicBezTo>
                    <a:pt x="1221" y="4784"/>
                    <a:pt x="1515" y="4637"/>
                    <a:pt x="1626" y="4297"/>
                  </a:cubicBezTo>
                  <a:cubicBezTo>
                    <a:pt x="2114" y="2831"/>
                    <a:pt x="3370" y="1761"/>
                    <a:pt x="4929" y="1482"/>
                  </a:cubicBezTo>
                  <a:cubicBezTo>
                    <a:pt x="5739" y="1307"/>
                    <a:pt x="5458" y="0"/>
                    <a:pt x="468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53" name="Google Shape;653;p9"/>
            <p:cNvSpPr/>
            <p:nvPr/>
          </p:nvSpPr>
          <p:spPr>
            <a:xfrm>
              <a:off x="4409450" y="1920125"/>
              <a:ext cx="138950" cy="80550"/>
            </a:xfrm>
            <a:custGeom>
              <a:avLst/>
              <a:gdLst/>
              <a:ahLst/>
              <a:cxnLst/>
              <a:rect l="l" t="t" r="r" b="b"/>
              <a:pathLst>
                <a:path w="5558" h="3222" extrusionOk="0">
                  <a:moveTo>
                    <a:pt x="4491" y="1"/>
                  </a:moveTo>
                  <a:cubicBezTo>
                    <a:pt x="4376" y="1"/>
                    <a:pt x="4256" y="34"/>
                    <a:pt x="4136" y="110"/>
                  </a:cubicBezTo>
                  <a:lnTo>
                    <a:pt x="647" y="1855"/>
                  </a:lnTo>
                  <a:cubicBezTo>
                    <a:pt x="0" y="2266"/>
                    <a:pt x="377" y="3222"/>
                    <a:pt x="1025" y="3222"/>
                  </a:cubicBezTo>
                  <a:cubicBezTo>
                    <a:pt x="1147" y="3222"/>
                    <a:pt x="1279" y="3188"/>
                    <a:pt x="1415" y="3111"/>
                  </a:cubicBezTo>
                  <a:cubicBezTo>
                    <a:pt x="2578" y="2529"/>
                    <a:pt x="3741" y="1948"/>
                    <a:pt x="4811" y="1366"/>
                  </a:cubicBezTo>
                  <a:cubicBezTo>
                    <a:pt x="5557" y="974"/>
                    <a:pt x="5110" y="1"/>
                    <a:pt x="449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654" name="Google Shape;654;p9"/>
          <p:cNvGrpSpPr/>
          <p:nvPr/>
        </p:nvGrpSpPr>
        <p:grpSpPr>
          <a:xfrm>
            <a:off x="1066381" y="483441"/>
            <a:ext cx="553552" cy="839000"/>
            <a:chOff x="2525525" y="689125"/>
            <a:chExt cx="298400" cy="452275"/>
          </a:xfrm>
        </p:grpSpPr>
        <p:sp>
          <p:nvSpPr>
            <p:cNvPr id="655" name="Google Shape;655;p9"/>
            <p:cNvSpPr/>
            <p:nvPr/>
          </p:nvSpPr>
          <p:spPr>
            <a:xfrm>
              <a:off x="2525525" y="689125"/>
              <a:ext cx="269300" cy="187475"/>
            </a:xfrm>
            <a:custGeom>
              <a:avLst/>
              <a:gdLst/>
              <a:ahLst/>
              <a:cxnLst/>
              <a:rect l="l" t="t" r="r" b="b"/>
              <a:pathLst>
                <a:path w="10772" h="7499" extrusionOk="0">
                  <a:moveTo>
                    <a:pt x="4571" y="0"/>
                  </a:moveTo>
                  <a:cubicBezTo>
                    <a:pt x="3917" y="0"/>
                    <a:pt x="3244" y="296"/>
                    <a:pt x="2816" y="798"/>
                  </a:cubicBezTo>
                  <a:cubicBezTo>
                    <a:pt x="2234" y="1566"/>
                    <a:pt x="2141" y="2729"/>
                    <a:pt x="2327" y="3706"/>
                  </a:cubicBezTo>
                  <a:cubicBezTo>
                    <a:pt x="2443" y="3986"/>
                    <a:pt x="2537" y="4288"/>
                    <a:pt x="2723" y="4660"/>
                  </a:cubicBezTo>
                  <a:cubicBezTo>
                    <a:pt x="2537" y="4567"/>
                    <a:pt x="2327" y="4474"/>
                    <a:pt x="2141" y="4381"/>
                  </a:cubicBezTo>
                  <a:cubicBezTo>
                    <a:pt x="1921" y="4297"/>
                    <a:pt x="1702" y="4251"/>
                    <a:pt x="1493" y="4251"/>
                  </a:cubicBezTo>
                  <a:cubicBezTo>
                    <a:pt x="1237" y="4251"/>
                    <a:pt x="997" y="4320"/>
                    <a:pt x="792" y="4474"/>
                  </a:cubicBezTo>
                  <a:cubicBezTo>
                    <a:pt x="117" y="4870"/>
                    <a:pt x="1" y="5823"/>
                    <a:pt x="396" y="6405"/>
                  </a:cubicBezTo>
                  <a:cubicBezTo>
                    <a:pt x="792" y="7103"/>
                    <a:pt x="1559" y="7382"/>
                    <a:pt x="2234" y="7475"/>
                  </a:cubicBezTo>
                  <a:cubicBezTo>
                    <a:pt x="2365" y="7491"/>
                    <a:pt x="2503" y="7498"/>
                    <a:pt x="2645" y="7498"/>
                  </a:cubicBezTo>
                  <a:cubicBezTo>
                    <a:pt x="3359" y="7498"/>
                    <a:pt x="4168" y="7301"/>
                    <a:pt x="4654" y="6894"/>
                  </a:cubicBezTo>
                  <a:cubicBezTo>
                    <a:pt x="4863" y="6894"/>
                    <a:pt x="4956" y="6987"/>
                    <a:pt x="5142" y="6987"/>
                  </a:cubicBezTo>
                  <a:cubicBezTo>
                    <a:pt x="5142" y="6894"/>
                    <a:pt x="5142" y="6800"/>
                    <a:pt x="5235" y="6707"/>
                  </a:cubicBezTo>
                  <a:cubicBezTo>
                    <a:pt x="6026" y="6614"/>
                    <a:pt x="6887" y="6405"/>
                    <a:pt x="7678" y="6312"/>
                  </a:cubicBezTo>
                  <a:cubicBezTo>
                    <a:pt x="8259" y="6219"/>
                    <a:pt x="8841" y="6126"/>
                    <a:pt x="9423" y="5823"/>
                  </a:cubicBezTo>
                  <a:cubicBezTo>
                    <a:pt x="10004" y="5544"/>
                    <a:pt x="10470" y="5056"/>
                    <a:pt x="10586" y="4474"/>
                  </a:cubicBezTo>
                  <a:cubicBezTo>
                    <a:pt x="10772" y="3497"/>
                    <a:pt x="10004" y="2543"/>
                    <a:pt x="9120" y="2334"/>
                  </a:cubicBezTo>
                  <a:cubicBezTo>
                    <a:pt x="8954" y="2302"/>
                    <a:pt x="8789" y="2287"/>
                    <a:pt x="8625" y="2287"/>
                  </a:cubicBezTo>
                  <a:cubicBezTo>
                    <a:pt x="7824" y="2287"/>
                    <a:pt x="7055" y="2642"/>
                    <a:pt x="6398" y="3125"/>
                  </a:cubicBezTo>
                  <a:cubicBezTo>
                    <a:pt x="6305" y="3218"/>
                    <a:pt x="6305" y="3218"/>
                    <a:pt x="6212" y="3311"/>
                  </a:cubicBezTo>
                  <a:cubicBezTo>
                    <a:pt x="6305" y="2915"/>
                    <a:pt x="6398" y="2450"/>
                    <a:pt x="6398" y="2055"/>
                  </a:cubicBezTo>
                  <a:cubicBezTo>
                    <a:pt x="6398" y="1380"/>
                    <a:pt x="6119" y="705"/>
                    <a:pt x="5631" y="310"/>
                  </a:cubicBezTo>
                  <a:cubicBezTo>
                    <a:pt x="5317" y="98"/>
                    <a:pt x="4947" y="0"/>
                    <a:pt x="457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56" name="Google Shape;656;p9"/>
            <p:cNvSpPr/>
            <p:nvPr/>
          </p:nvSpPr>
          <p:spPr>
            <a:xfrm>
              <a:off x="2542975" y="832625"/>
              <a:ext cx="280950" cy="308775"/>
            </a:xfrm>
            <a:custGeom>
              <a:avLst/>
              <a:gdLst/>
              <a:ahLst/>
              <a:cxnLst/>
              <a:rect l="l" t="t" r="r" b="b"/>
              <a:pathLst>
                <a:path w="11238" h="12351" extrusionOk="0">
                  <a:moveTo>
                    <a:pt x="7904" y="0"/>
                  </a:moveTo>
                  <a:cubicBezTo>
                    <a:pt x="6382" y="0"/>
                    <a:pt x="4677" y="365"/>
                    <a:pt x="3862" y="572"/>
                  </a:cubicBezTo>
                  <a:cubicBezTo>
                    <a:pt x="2420" y="967"/>
                    <a:pt x="955" y="2038"/>
                    <a:pt x="466" y="3480"/>
                  </a:cubicBezTo>
                  <a:cubicBezTo>
                    <a:pt x="1" y="4852"/>
                    <a:pt x="373" y="6388"/>
                    <a:pt x="1257" y="7551"/>
                  </a:cubicBezTo>
                  <a:cubicBezTo>
                    <a:pt x="2025" y="8807"/>
                    <a:pt x="3188" y="9691"/>
                    <a:pt x="4258" y="10668"/>
                  </a:cubicBezTo>
                  <a:cubicBezTo>
                    <a:pt x="5026" y="11250"/>
                    <a:pt x="5817" y="11832"/>
                    <a:pt x="6677" y="12111"/>
                  </a:cubicBezTo>
                  <a:cubicBezTo>
                    <a:pt x="7035" y="12271"/>
                    <a:pt x="7420" y="12351"/>
                    <a:pt x="7803" y="12351"/>
                  </a:cubicBezTo>
                  <a:cubicBezTo>
                    <a:pt x="8367" y="12351"/>
                    <a:pt x="8928" y="12178"/>
                    <a:pt x="9399" y="11832"/>
                  </a:cubicBezTo>
                  <a:cubicBezTo>
                    <a:pt x="10167" y="11250"/>
                    <a:pt x="10353" y="10180"/>
                    <a:pt x="10562" y="9203"/>
                  </a:cubicBezTo>
                  <a:cubicBezTo>
                    <a:pt x="10842" y="7458"/>
                    <a:pt x="11051" y="5713"/>
                    <a:pt x="11144" y="3968"/>
                  </a:cubicBezTo>
                  <a:cubicBezTo>
                    <a:pt x="11237" y="2898"/>
                    <a:pt x="11237" y="1828"/>
                    <a:pt x="10656" y="967"/>
                  </a:cubicBezTo>
                  <a:cubicBezTo>
                    <a:pt x="10221" y="234"/>
                    <a:pt x="9121" y="0"/>
                    <a:pt x="79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57" name="Google Shape;657;p9"/>
            <p:cNvSpPr/>
            <p:nvPr/>
          </p:nvSpPr>
          <p:spPr>
            <a:xfrm>
              <a:off x="2572050" y="929775"/>
              <a:ext cx="32450" cy="39625"/>
            </a:xfrm>
            <a:custGeom>
              <a:avLst/>
              <a:gdLst/>
              <a:ahLst/>
              <a:cxnLst/>
              <a:rect l="l" t="t" r="r" b="b"/>
              <a:pathLst>
                <a:path w="1298" h="1585" extrusionOk="0">
                  <a:moveTo>
                    <a:pt x="398" y="1"/>
                  </a:moveTo>
                  <a:cubicBezTo>
                    <a:pt x="261" y="1"/>
                    <a:pt x="131" y="82"/>
                    <a:pt x="94" y="269"/>
                  </a:cubicBezTo>
                  <a:cubicBezTo>
                    <a:pt x="1" y="757"/>
                    <a:pt x="187" y="1246"/>
                    <a:pt x="582" y="1548"/>
                  </a:cubicBezTo>
                  <a:cubicBezTo>
                    <a:pt x="632" y="1573"/>
                    <a:pt x="682" y="1584"/>
                    <a:pt x="731" y="1584"/>
                  </a:cubicBezTo>
                  <a:cubicBezTo>
                    <a:pt x="1046" y="1584"/>
                    <a:pt x="1297" y="1112"/>
                    <a:pt x="955" y="850"/>
                  </a:cubicBezTo>
                  <a:cubicBezTo>
                    <a:pt x="862" y="850"/>
                    <a:pt x="862" y="757"/>
                    <a:pt x="769" y="757"/>
                  </a:cubicBezTo>
                  <a:lnTo>
                    <a:pt x="769" y="571"/>
                  </a:lnTo>
                  <a:lnTo>
                    <a:pt x="769" y="478"/>
                  </a:lnTo>
                  <a:cubicBezTo>
                    <a:pt x="824" y="185"/>
                    <a:pt x="604" y="1"/>
                    <a:pt x="39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58" name="Google Shape;658;p9"/>
            <p:cNvSpPr/>
            <p:nvPr/>
          </p:nvSpPr>
          <p:spPr>
            <a:xfrm>
              <a:off x="2630225" y="1020500"/>
              <a:ext cx="38400" cy="28250"/>
            </a:xfrm>
            <a:custGeom>
              <a:avLst/>
              <a:gdLst/>
              <a:ahLst/>
              <a:cxnLst/>
              <a:rect l="l" t="t" r="r" b="b"/>
              <a:pathLst>
                <a:path w="1536" h="1130" extrusionOk="0">
                  <a:moveTo>
                    <a:pt x="389" y="0"/>
                  </a:moveTo>
                  <a:cubicBezTo>
                    <a:pt x="343" y="0"/>
                    <a:pt x="304" y="12"/>
                    <a:pt x="279" y="36"/>
                  </a:cubicBezTo>
                  <a:cubicBezTo>
                    <a:pt x="93" y="245"/>
                    <a:pt x="0" y="432"/>
                    <a:pt x="93" y="618"/>
                  </a:cubicBezTo>
                  <a:cubicBezTo>
                    <a:pt x="248" y="946"/>
                    <a:pt x="610" y="1130"/>
                    <a:pt x="1008" y="1130"/>
                  </a:cubicBezTo>
                  <a:cubicBezTo>
                    <a:pt x="1090" y="1130"/>
                    <a:pt x="1173" y="1122"/>
                    <a:pt x="1257" y="1106"/>
                  </a:cubicBezTo>
                  <a:cubicBezTo>
                    <a:pt x="1443" y="1106"/>
                    <a:pt x="1536" y="827"/>
                    <a:pt x="1443" y="711"/>
                  </a:cubicBezTo>
                  <a:cubicBezTo>
                    <a:pt x="1443" y="432"/>
                    <a:pt x="1257" y="432"/>
                    <a:pt x="1047" y="432"/>
                  </a:cubicBezTo>
                  <a:lnTo>
                    <a:pt x="861" y="432"/>
                  </a:lnTo>
                  <a:cubicBezTo>
                    <a:pt x="954" y="432"/>
                    <a:pt x="954" y="432"/>
                    <a:pt x="861" y="339"/>
                  </a:cubicBezTo>
                  <a:lnTo>
                    <a:pt x="768" y="339"/>
                  </a:lnTo>
                  <a:cubicBezTo>
                    <a:pt x="861" y="339"/>
                    <a:pt x="768" y="245"/>
                    <a:pt x="768" y="245"/>
                  </a:cubicBezTo>
                  <a:cubicBezTo>
                    <a:pt x="699" y="91"/>
                    <a:pt x="517" y="0"/>
                    <a:pt x="38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59" name="Google Shape;659;p9"/>
            <p:cNvSpPr/>
            <p:nvPr/>
          </p:nvSpPr>
          <p:spPr>
            <a:xfrm>
              <a:off x="2717450" y="1077225"/>
              <a:ext cx="21550" cy="29100"/>
            </a:xfrm>
            <a:custGeom>
              <a:avLst/>
              <a:gdLst/>
              <a:ahLst/>
              <a:cxnLst/>
              <a:rect l="l" t="t" r="r" b="b"/>
              <a:pathLst>
                <a:path w="862" h="1164" extrusionOk="0">
                  <a:moveTo>
                    <a:pt x="466" y="0"/>
                  </a:moveTo>
                  <a:cubicBezTo>
                    <a:pt x="280" y="0"/>
                    <a:pt x="94" y="93"/>
                    <a:pt x="94" y="303"/>
                  </a:cubicBezTo>
                  <a:lnTo>
                    <a:pt x="94" y="768"/>
                  </a:lnTo>
                  <a:cubicBezTo>
                    <a:pt x="1" y="978"/>
                    <a:pt x="187" y="1164"/>
                    <a:pt x="373" y="1164"/>
                  </a:cubicBezTo>
                  <a:cubicBezTo>
                    <a:pt x="675" y="1164"/>
                    <a:pt x="769" y="978"/>
                    <a:pt x="769" y="768"/>
                  </a:cubicBezTo>
                  <a:cubicBezTo>
                    <a:pt x="769" y="582"/>
                    <a:pt x="769" y="489"/>
                    <a:pt x="862" y="303"/>
                  </a:cubicBezTo>
                  <a:cubicBezTo>
                    <a:pt x="862" y="93"/>
                    <a:pt x="675" y="0"/>
                    <a:pt x="46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0" name="Google Shape;660;p9"/>
            <p:cNvSpPr/>
            <p:nvPr/>
          </p:nvSpPr>
          <p:spPr>
            <a:xfrm>
              <a:off x="2758175" y="1064400"/>
              <a:ext cx="29100" cy="40225"/>
            </a:xfrm>
            <a:custGeom>
              <a:avLst/>
              <a:gdLst/>
              <a:ahLst/>
              <a:cxnLst/>
              <a:rect l="l" t="t" r="r" b="b"/>
              <a:pathLst>
                <a:path w="1164" h="1609" extrusionOk="0">
                  <a:moveTo>
                    <a:pt x="680" y="0"/>
                  </a:moveTo>
                  <a:cubicBezTo>
                    <a:pt x="520" y="0"/>
                    <a:pt x="396" y="156"/>
                    <a:pt x="396" y="327"/>
                  </a:cubicBezTo>
                  <a:cubicBezTo>
                    <a:pt x="303" y="606"/>
                    <a:pt x="117" y="909"/>
                    <a:pt x="0" y="1188"/>
                  </a:cubicBezTo>
                  <a:cubicBezTo>
                    <a:pt x="0" y="1281"/>
                    <a:pt x="117" y="1584"/>
                    <a:pt x="303" y="1584"/>
                  </a:cubicBezTo>
                  <a:cubicBezTo>
                    <a:pt x="338" y="1601"/>
                    <a:pt x="375" y="1609"/>
                    <a:pt x="411" y="1609"/>
                  </a:cubicBezTo>
                  <a:cubicBezTo>
                    <a:pt x="565" y="1609"/>
                    <a:pt x="716" y="1473"/>
                    <a:pt x="791" y="1397"/>
                  </a:cubicBezTo>
                  <a:cubicBezTo>
                    <a:pt x="884" y="1095"/>
                    <a:pt x="977" y="816"/>
                    <a:pt x="1070" y="513"/>
                  </a:cubicBezTo>
                  <a:cubicBezTo>
                    <a:pt x="1164" y="327"/>
                    <a:pt x="977" y="25"/>
                    <a:pt x="791" y="25"/>
                  </a:cubicBezTo>
                  <a:cubicBezTo>
                    <a:pt x="753" y="8"/>
                    <a:pt x="716" y="0"/>
                    <a:pt x="68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1" name="Google Shape;661;p9"/>
            <p:cNvSpPr/>
            <p:nvPr/>
          </p:nvSpPr>
          <p:spPr>
            <a:xfrm>
              <a:off x="2774700" y="994375"/>
              <a:ext cx="28900" cy="37325"/>
            </a:xfrm>
            <a:custGeom>
              <a:avLst/>
              <a:gdLst/>
              <a:ahLst/>
              <a:cxnLst/>
              <a:rect l="l" t="t" r="r" b="b"/>
              <a:pathLst>
                <a:path w="1156" h="1493" extrusionOk="0">
                  <a:moveTo>
                    <a:pt x="687" y="1"/>
                  </a:moveTo>
                  <a:cubicBezTo>
                    <a:pt x="538" y="1"/>
                    <a:pt x="389" y="67"/>
                    <a:pt x="316" y="220"/>
                  </a:cubicBezTo>
                  <a:cubicBezTo>
                    <a:pt x="223" y="500"/>
                    <a:pt x="223" y="802"/>
                    <a:pt x="130" y="1081"/>
                  </a:cubicBezTo>
                  <a:cubicBezTo>
                    <a:pt x="0" y="1327"/>
                    <a:pt x="257" y="1492"/>
                    <a:pt x="492" y="1492"/>
                  </a:cubicBezTo>
                  <a:cubicBezTo>
                    <a:pt x="635" y="1492"/>
                    <a:pt x="770" y="1431"/>
                    <a:pt x="805" y="1290"/>
                  </a:cubicBezTo>
                  <a:cubicBezTo>
                    <a:pt x="898" y="988"/>
                    <a:pt x="991" y="709"/>
                    <a:pt x="1084" y="406"/>
                  </a:cubicBezTo>
                  <a:cubicBezTo>
                    <a:pt x="1155" y="165"/>
                    <a:pt x="922" y="1"/>
                    <a:pt x="68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2" name="Google Shape;662;p9"/>
            <p:cNvSpPr/>
            <p:nvPr/>
          </p:nvSpPr>
          <p:spPr>
            <a:xfrm>
              <a:off x="2738975" y="1016725"/>
              <a:ext cx="19225" cy="29125"/>
            </a:xfrm>
            <a:custGeom>
              <a:avLst/>
              <a:gdLst/>
              <a:ahLst/>
              <a:cxnLst/>
              <a:rect l="l" t="t" r="r" b="b"/>
              <a:pathLst>
                <a:path w="769" h="1165" extrusionOk="0">
                  <a:moveTo>
                    <a:pt x="396" y="1"/>
                  </a:moveTo>
                  <a:cubicBezTo>
                    <a:pt x="187" y="1"/>
                    <a:pt x="94" y="187"/>
                    <a:pt x="1" y="396"/>
                  </a:cubicBezTo>
                  <a:lnTo>
                    <a:pt x="1" y="769"/>
                  </a:lnTo>
                  <a:cubicBezTo>
                    <a:pt x="1" y="978"/>
                    <a:pt x="187" y="1164"/>
                    <a:pt x="396" y="1164"/>
                  </a:cubicBezTo>
                  <a:cubicBezTo>
                    <a:pt x="582" y="1164"/>
                    <a:pt x="675" y="978"/>
                    <a:pt x="768" y="769"/>
                  </a:cubicBezTo>
                  <a:lnTo>
                    <a:pt x="768" y="396"/>
                  </a:lnTo>
                  <a:cubicBezTo>
                    <a:pt x="768" y="187"/>
                    <a:pt x="582" y="1"/>
                    <a:pt x="39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3" name="Google Shape;663;p9"/>
            <p:cNvSpPr/>
            <p:nvPr/>
          </p:nvSpPr>
          <p:spPr>
            <a:xfrm>
              <a:off x="2678225" y="1010300"/>
              <a:ext cx="37725" cy="41975"/>
            </a:xfrm>
            <a:custGeom>
              <a:avLst/>
              <a:gdLst/>
              <a:ahLst/>
              <a:cxnLst/>
              <a:rect l="l" t="t" r="r" b="b"/>
              <a:pathLst>
                <a:path w="1509" h="1679" extrusionOk="0">
                  <a:moveTo>
                    <a:pt x="524" y="1"/>
                  </a:moveTo>
                  <a:cubicBezTo>
                    <a:pt x="278" y="1"/>
                    <a:pt x="0" y="275"/>
                    <a:pt x="197" y="537"/>
                  </a:cubicBezTo>
                  <a:cubicBezTo>
                    <a:pt x="290" y="840"/>
                    <a:pt x="500" y="1235"/>
                    <a:pt x="686" y="1514"/>
                  </a:cubicBezTo>
                  <a:cubicBezTo>
                    <a:pt x="740" y="1630"/>
                    <a:pt x="839" y="1678"/>
                    <a:pt x="945" y="1678"/>
                  </a:cubicBezTo>
                  <a:cubicBezTo>
                    <a:pt x="1203" y="1678"/>
                    <a:pt x="1509" y="1398"/>
                    <a:pt x="1360" y="1119"/>
                  </a:cubicBezTo>
                  <a:cubicBezTo>
                    <a:pt x="1174" y="840"/>
                    <a:pt x="988" y="537"/>
                    <a:pt x="779" y="165"/>
                  </a:cubicBezTo>
                  <a:cubicBezTo>
                    <a:pt x="724" y="48"/>
                    <a:pt x="627" y="1"/>
                    <a:pt x="52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4" name="Google Shape;664;p9"/>
            <p:cNvSpPr/>
            <p:nvPr/>
          </p:nvSpPr>
          <p:spPr>
            <a:xfrm>
              <a:off x="2712225" y="977775"/>
              <a:ext cx="22125" cy="36650"/>
            </a:xfrm>
            <a:custGeom>
              <a:avLst/>
              <a:gdLst/>
              <a:ahLst/>
              <a:cxnLst/>
              <a:rect l="l" t="t" r="r" b="b"/>
              <a:pathLst>
                <a:path w="885" h="1466" extrusionOk="0">
                  <a:moveTo>
                    <a:pt x="396" y="0"/>
                  </a:moveTo>
                  <a:cubicBezTo>
                    <a:pt x="210" y="0"/>
                    <a:pt x="0" y="210"/>
                    <a:pt x="0" y="396"/>
                  </a:cubicBezTo>
                  <a:cubicBezTo>
                    <a:pt x="0" y="582"/>
                    <a:pt x="0" y="884"/>
                    <a:pt x="94" y="1070"/>
                  </a:cubicBezTo>
                  <a:cubicBezTo>
                    <a:pt x="94" y="1257"/>
                    <a:pt x="210" y="1466"/>
                    <a:pt x="489" y="1466"/>
                  </a:cubicBezTo>
                  <a:cubicBezTo>
                    <a:pt x="582" y="1466"/>
                    <a:pt x="884" y="1257"/>
                    <a:pt x="791" y="1070"/>
                  </a:cubicBezTo>
                  <a:cubicBezTo>
                    <a:pt x="791" y="884"/>
                    <a:pt x="791" y="582"/>
                    <a:pt x="675" y="396"/>
                  </a:cubicBezTo>
                  <a:cubicBezTo>
                    <a:pt x="675" y="210"/>
                    <a:pt x="582" y="0"/>
                    <a:pt x="39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5" name="Google Shape;665;p9"/>
            <p:cNvSpPr/>
            <p:nvPr/>
          </p:nvSpPr>
          <p:spPr>
            <a:xfrm>
              <a:off x="2748875" y="960900"/>
              <a:ext cx="23850" cy="34600"/>
            </a:xfrm>
            <a:custGeom>
              <a:avLst/>
              <a:gdLst/>
              <a:ahLst/>
              <a:cxnLst/>
              <a:rect l="l" t="t" r="r" b="b"/>
              <a:pathLst>
                <a:path w="954" h="1384" extrusionOk="0">
                  <a:moveTo>
                    <a:pt x="675" y="1"/>
                  </a:moveTo>
                  <a:cubicBezTo>
                    <a:pt x="489" y="1"/>
                    <a:pt x="186" y="94"/>
                    <a:pt x="186" y="303"/>
                  </a:cubicBezTo>
                  <a:cubicBezTo>
                    <a:pt x="186" y="489"/>
                    <a:pt x="93" y="675"/>
                    <a:pt x="93" y="885"/>
                  </a:cubicBezTo>
                  <a:cubicBezTo>
                    <a:pt x="0" y="1071"/>
                    <a:pt x="93" y="1257"/>
                    <a:pt x="279" y="1350"/>
                  </a:cubicBezTo>
                  <a:cubicBezTo>
                    <a:pt x="321" y="1373"/>
                    <a:pt x="362" y="1383"/>
                    <a:pt x="402" y="1383"/>
                  </a:cubicBezTo>
                  <a:cubicBezTo>
                    <a:pt x="559" y="1383"/>
                    <a:pt x="693" y="1220"/>
                    <a:pt x="768" y="1071"/>
                  </a:cubicBezTo>
                  <a:cubicBezTo>
                    <a:pt x="768" y="885"/>
                    <a:pt x="861" y="675"/>
                    <a:pt x="861" y="489"/>
                  </a:cubicBezTo>
                  <a:cubicBezTo>
                    <a:pt x="954" y="303"/>
                    <a:pt x="861" y="94"/>
                    <a:pt x="67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6" name="Google Shape;666;p9"/>
            <p:cNvSpPr/>
            <p:nvPr/>
          </p:nvSpPr>
          <p:spPr>
            <a:xfrm>
              <a:off x="2784925" y="918000"/>
              <a:ext cx="20950" cy="40450"/>
            </a:xfrm>
            <a:custGeom>
              <a:avLst/>
              <a:gdLst/>
              <a:ahLst/>
              <a:cxnLst/>
              <a:rect l="l" t="t" r="r" b="b"/>
              <a:pathLst>
                <a:path w="838" h="1618" extrusionOk="0">
                  <a:moveTo>
                    <a:pt x="477" y="1"/>
                  </a:moveTo>
                  <a:cubicBezTo>
                    <a:pt x="291" y="1"/>
                    <a:pt x="94" y="123"/>
                    <a:pt x="94" y="367"/>
                  </a:cubicBezTo>
                  <a:cubicBezTo>
                    <a:pt x="94" y="647"/>
                    <a:pt x="94" y="949"/>
                    <a:pt x="0" y="1321"/>
                  </a:cubicBezTo>
                  <a:cubicBezTo>
                    <a:pt x="0" y="1519"/>
                    <a:pt x="198" y="1618"/>
                    <a:pt x="396" y="1618"/>
                  </a:cubicBezTo>
                  <a:cubicBezTo>
                    <a:pt x="594" y="1618"/>
                    <a:pt x="791" y="1519"/>
                    <a:pt x="791" y="1321"/>
                  </a:cubicBezTo>
                  <a:lnTo>
                    <a:pt x="791" y="367"/>
                  </a:lnTo>
                  <a:cubicBezTo>
                    <a:pt x="838" y="123"/>
                    <a:pt x="663" y="1"/>
                    <a:pt x="47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7" name="Google Shape;667;p9"/>
            <p:cNvSpPr/>
            <p:nvPr/>
          </p:nvSpPr>
          <p:spPr>
            <a:xfrm>
              <a:off x="2630225" y="976600"/>
              <a:ext cx="31425" cy="32025"/>
            </a:xfrm>
            <a:custGeom>
              <a:avLst/>
              <a:gdLst/>
              <a:ahLst/>
              <a:cxnLst/>
              <a:rect l="l" t="t" r="r" b="b"/>
              <a:pathLst>
                <a:path w="1257" h="1281" extrusionOk="0">
                  <a:moveTo>
                    <a:pt x="375" y="1"/>
                  </a:moveTo>
                  <a:cubicBezTo>
                    <a:pt x="279" y="1"/>
                    <a:pt x="186" y="47"/>
                    <a:pt x="93" y="140"/>
                  </a:cubicBezTo>
                  <a:cubicBezTo>
                    <a:pt x="0" y="257"/>
                    <a:pt x="0" y="536"/>
                    <a:pt x="93" y="629"/>
                  </a:cubicBezTo>
                  <a:cubicBezTo>
                    <a:pt x="279" y="838"/>
                    <a:pt x="372" y="1024"/>
                    <a:pt x="582" y="1211"/>
                  </a:cubicBezTo>
                  <a:cubicBezTo>
                    <a:pt x="628" y="1257"/>
                    <a:pt x="721" y="1280"/>
                    <a:pt x="814" y="1280"/>
                  </a:cubicBezTo>
                  <a:cubicBezTo>
                    <a:pt x="908" y="1280"/>
                    <a:pt x="1001" y="1257"/>
                    <a:pt x="1047" y="1211"/>
                  </a:cubicBezTo>
                  <a:cubicBezTo>
                    <a:pt x="1257" y="1024"/>
                    <a:pt x="1257" y="838"/>
                    <a:pt x="1047" y="629"/>
                  </a:cubicBezTo>
                  <a:cubicBezTo>
                    <a:pt x="954" y="536"/>
                    <a:pt x="768" y="350"/>
                    <a:pt x="675" y="140"/>
                  </a:cubicBezTo>
                  <a:cubicBezTo>
                    <a:pt x="570" y="47"/>
                    <a:pt x="471" y="1"/>
                    <a:pt x="37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8" name="Google Shape;668;p9"/>
            <p:cNvSpPr/>
            <p:nvPr/>
          </p:nvSpPr>
          <p:spPr>
            <a:xfrm>
              <a:off x="2661625" y="944775"/>
              <a:ext cx="29275" cy="35375"/>
            </a:xfrm>
            <a:custGeom>
              <a:avLst/>
              <a:gdLst/>
              <a:ahLst/>
              <a:cxnLst/>
              <a:rect l="l" t="t" r="r" b="b"/>
              <a:pathLst>
                <a:path w="1171" h="1415" extrusionOk="0">
                  <a:moveTo>
                    <a:pt x="338" y="0"/>
                  </a:moveTo>
                  <a:cubicBezTo>
                    <a:pt x="169" y="0"/>
                    <a:pt x="1" y="122"/>
                    <a:pt x="1" y="366"/>
                  </a:cubicBezTo>
                  <a:cubicBezTo>
                    <a:pt x="1" y="739"/>
                    <a:pt x="94" y="1041"/>
                    <a:pt x="373" y="1320"/>
                  </a:cubicBezTo>
                  <a:cubicBezTo>
                    <a:pt x="459" y="1386"/>
                    <a:pt x="549" y="1414"/>
                    <a:pt x="634" y="1414"/>
                  </a:cubicBezTo>
                  <a:cubicBezTo>
                    <a:pt x="939" y="1414"/>
                    <a:pt x="1171" y="1048"/>
                    <a:pt x="861" y="739"/>
                  </a:cubicBezTo>
                  <a:cubicBezTo>
                    <a:pt x="768" y="646"/>
                    <a:pt x="675" y="553"/>
                    <a:pt x="675" y="366"/>
                  </a:cubicBezTo>
                  <a:cubicBezTo>
                    <a:pt x="675" y="122"/>
                    <a:pt x="507" y="0"/>
                    <a:pt x="3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69" name="Google Shape;669;p9"/>
            <p:cNvSpPr/>
            <p:nvPr/>
          </p:nvSpPr>
          <p:spPr>
            <a:xfrm>
              <a:off x="2717450" y="910300"/>
              <a:ext cx="21550" cy="33775"/>
            </a:xfrm>
            <a:custGeom>
              <a:avLst/>
              <a:gdLst/>
              <a:ahLst/>
              <a:cxnLst/>
              <a:rect l="l" t="t" r="r" b="b"/>
              <a:pathLst>
                <a:path w="862" h="1351" extrusionOk="0">
                  <a:moveTo>
                    <a:pt x="280" y="1"/>
                  </a:moveTo>
                  <a:cubicBezTo>
                    <a:pt x="94" y="94"/>
                    <a:pt x="1" y="280"/>
                    <a:pt x="94" y="466"/>
                  </a:cubicBezTo>
                  <a:cubicBezTo>
                    <a:pt x="94" y="675"/>
                    <a:pt x="94" y="861"/>
                    <a:pt x="187" y="1048"/>
                  </a:cubicBezTo>
                  <a:cubicBezTo>
                    <a:pt x="187" y="1257"/>
                    <a:pt x="373" y="1350"/>
                    <a:pt x="582" y="1350"/>
                  </a:cubicBezTo>
                  <a:cubicBezTo>
                    <a:pt x="769" y="1257"/>
                    <a:pt x="862" y="1048"/>
                    <a:pt x="862" y="861"/>
                  </a:cubicBezTo>
                  <a:cubicBezTo>
                    <a:pt x="862" y="675"/>
                    <a:pt x="769" y="466"/>
                    <a:pt x="769" y="280"/>
                  </a:cubicBezTo>
                  <a:cubicBezTo>
                    <a:pt x="769" y="94"/>
                    <a:pt x="466" y="1"/>
                    <a:pt x="28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70" name="Google Shape;670;p9"/>
            <p:cNvSpPr/>
            <p:nvPr/>
          </p:nvSpPr>
          <p:spPr>
            <a:xfrm>
              <a:off x="2753525" y="901150"/>
              <a:ext cx="16875" cy="34150"/>
            </a:xfrm>
            <a:custGeom>
              <a:avLst/>
              <a:gdLst/>
              <a:ahLst/>
              <a:cxnLst/>
              <a:rect l="l" t="t" r="r" b="b"/>
              <a:pathLst>
                <a:path w="675" h="1366" extrusionOk="0">
                  <a:moveTo>
                    <a:pt x="338" y="0"/>
                  </a:moveTo>
                  <a:cubicBezTo>
                    <a:pt x="169" y="0"/>
                    <a:pt x="0" y="122"/>
                    <a:pt x="0" y="367"/>
                  </a:cubicBezTo>
                  <a:lnTo>
                    <a:pt x="0" y="1041"/>
                  </a:lnTo>
                  <a:cubicBezTo>
                    <a:pt x="0" y="1240"/>
                    <a:pt x="192" y="1366"/>
                    <a:pt x="371" y="1366"/>
                  </a:cubicBezTo>
                  <a:cubicBezTo>
                    <a:pt x="528" y="1366"/>
                    <a:pt x="675" y="1269"/>
                    <a:pt x="675" y="1041"/>
                  </a:cubicBezTo>
                  <a:lnTo>
                    <a:pt x="675" y="367"/>
                  </a:lnTo>
                  <a:cubicBezTo>
                    <a:pt x="675" y="122"/>
                    <a:pt x="506" y="0"/>
                    <a:pt x="3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71" name="Google Shape;671;p9"/>
            <p:cNvSpPr/>
            <p:nvPr/>
          </p:nvSpPr>
          <p:spPr>
            <a:xfrm>
              <a:off x="2772750" y="863350"/>
              <a:ext cx="26750" cy="29550"/>
            </a:xfrm>
            <a:custGeom>
              <a:avLst/>
              <a:gdLst/>
              <a:ahLst/>
              <a:cxnLst/>
              <a:rect l="l" t="t" r="r" b="b"/>
              <a:pathLst>
                <a:path w="1070" h="1182" extrusionOk="0">
                  <a:moveTo>
                    <a:pt x="541" y="0"/>
                  </a:moveTo>
                  <a:cubicBezTo>
                    <a:pt x="264" y="0"/>
                    <a:pt x="1" y="387"/>
                    <a:pt x="301" y="599"/>
                  </a:cubicBezTo>
                  <a:lnTo>
                    <a:pt x="301" y="716"/>
                  </a:lnTo>
                  <a:cubicBezTo>
                    <a:pt x="246" y="994"/>
                    <a:pt x="465" y="1181"/>
                    <a:pt x="691" y="1181"/>
                  </a:cubicBezTo>
                  <a:cubicBezTo>
                    <a:pt x="841" y="1181"/>
                    <a:pt x="994" y="1097"/>
                    <a:pt x="1069" y="902"/>
                  </a:cubicBezTo>
                  <a:cubicBezTo>
                    <a:pt x="1069" y="599"/>
                    <a:pt x="1069" y="320"/>
                    <a:pt x="790" y="134"/>
                  </a:cubicBezTo>
                  <a:cubicBezTo>
                    <a:pt x="717" y="39"/>
                    <a:pt x="629" y="0"/>
                    <a:pt x="54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72" name="Google Shape;672;p9"/>
            <p:cNvSpPr/>
            <p:nvPr/>
          </p:nvSpPr>
          <p:spPr>
            <a:xfrm>
              <a:off x="2676175" y="890525"/>
              <a:ext cx="19200" cy="34350"/>
            </a:xfrm>
            <a:custGeom>
              <a:avLst/>
              <a:gdLst/>
              <a:ahLst/>
              <a:cxnLst/>
              <a:rect l="l" t="t" r="r" b="b"/>
              <a:pathLst>
                <a:path w="768" h="1374" extrusionOk="0">
                  <a:moveTo>
                    <a:pt x="372" y="1"/>
                  </a:moveTo>
                  <a:cubicBezTo>
                    <a:pt x="186" y="1"/>
                    <a:pt x="0" y="210"/>
                    <a:pt x="0" y="396"/>
                  </a:cubicBezTo>
                  <a:lnTo>
                    <a:pt x="0" y="978"/>
                  </a:lnTo>
                  <a:cubicBezTo>
                    <a:pt x="0" y="1164"/>
                    <a:pt x="186" y="1373"/>
                    <a:pt x="372" y="1373"/>
                  </a:cubicBezTo>
                  <a:cubicBezTo>
                    <a:pt x="582" y="1373"/>
                    <a:pt x="768" y="1164"/>
                    <a:pt x="768" y="978"/>
                  </a:cubicBezTo>
                  <a:cubicBezTo>
                    <a:pt x="768" y="792"/>
                    <a:pt x="768" y="582"/>
                    <a:pt x="675" y="396"/>
                  </a:cubicBezTo>
                  <a:cubicBezTo>
                    <a:pt x="675" y="210"/>
                    <a:pt x="582" y="1"/>
                    <a:pt x="37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73" name="Google Shape;673;p9"/>
            <p:cNvSpPr/>
            <p:nvPr/>
          </p:nvSpPr>
          <p:spPr>
            <a:xfrm>
              <a:off x="2718975" y="864325"/>
              <a:ext cx="30600" cy="23725"/>
            </a:xfrm>
            <a:custGeom>
              <a:avLst/>
              <a:gdLst/>
              <a:ahLst/>
              <a:cxnLst/>
              <a:rect l="l" t="t" r="r" b="b"/>
              <a:pathLst>
                <a:path w="1224" h="949" extrusionOk="0">
                  <a:moveTo>
                    <a:pt x="496" y="1"/>
                  </a:moveTo>
                  <a:cubicBezTo>
                    <a:pt x="238" y="1"/>
                    <a:pt x="1" y="367"/>
                    <a:pt x="219" y="677"/>
                  </a:cubicBezTo>
                  <a:cubicBezTo>
                    <a:pt x="312" y="677"/>
                    <a:pt x="405" y="770"/>
                    <a:pt x="521" y="863"/>
                  </a:cubicBezTo>
                  <a:cubicBezTo>
                    <a:pt x="582" y="923"/>
                    <a:pt x="652" y="948"/>
                    <a:pt x="721" y="948"/>
                  </a:cubicBezTo>
                  <a:cubicBezTo>
                    <a:pt x="975" y="948"/>
                    <a:pt x="1224" y="611"/>
                    <a:pt x="987" y="374"/>
                  </a:cubicBezTo>
                  <a:cubicBezTo>
                    <a:pt x="894" y="281"/>
                    <a:pt x="801" y="188"/>
                    <a:pt x="708" y="95"/>
                  </a:cubicBezTo>
                  <a:cubicBezTo>
                    <a:pt x="642" y="29"/>
                    <a:pt x="568" y="1"/>
                    <a:pt x="49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74" name="Google Shape;674;p9"/>
            <p:cNvSpPr/>
            <p:nvPr/>
          </p:nvSpPr>
          <p:spPr>
            <a:xfrm>
              <a:off x="2622650" y="885875"/>
              <a:ext cx="24450" cy="36075"/>
            </a:xfrm>
            <a:custGeom>
              <a:avLst/>
              <a:gdLst/>
              <a:ahLst/>
              <a:cxnLst/>
              <a:rect l="l" t="t" r="r" b="b"/>
              <a:pathLst>
                <a:path w="978" h="1443" extrusionOk="0">
                  <a:moveTo>
                    <a:pt x="582" y="1"/>
                  </a:moveTo>
                  <a:cubicBezTo>
                    <a:pt x="489" y="1"/>
                    <a:pt x="187" y="94"/>
                    <a:pt x="187" y="280"/>
                  </a:cubicBezTo>
                  <a:cubicBezTo>
                    <a:pt x="94" y="489"/>
                    <a:pt x="94" y="768"/>
                    <a:pt x="1" y="978"/>
                  </a:cubicBezTo>
                  <a:cubicBezTo>
                    <a:pt x="1" y="1164"/>
                    <a:pt x="94" y="1350"/>
                    <a:pt x="303" y="1443"/>
                  </a:cubicBezTo>
                  <a:cubicBezTo>
                    <a:pt x="489" y="1443"/>
                    <a:pt x="675" y="1350"/>
                    <a:pt x="769" y="1164"/>
                  </a:cubicBezTo>
                  <a:cubicBezTo>
                    <a:pt x="769" y="978"/>
                    <a:pt x="885" y="675"/>
                    <a:pt x="885" y="489"/>
                  </a:cubicBezTo>
                  <a:cubicBezTo>
                    <a:pt x="978" y="280"/>
                    <a:pt x="885" y="94"/>
                    <a:pt x="58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75" name="Google Shape;675;p9"/>
            <p:cNvSpPr/>
            <p:nvPr/>
          </p:nvSpPr>
          <p:spPr>
            <a:xfrm>
              <a:off x="2586600" y="993150"/>
              <a:ext cx="29100" cy="37350"/>
            </a:xfrm>
            <a:custGeom>
              <a:avLst/>
              <a:gdLst/>
              <a:ahLst/>
              <a:cxnLst/>
              <a:rect l="l" t="t" r="r" b="b"/>
              <a:pathLst>
                <a:path w="1164" h="1494" extrusionOk="0">
                  <a:moveTo>
                    <a:pt x="445" y="0"/>
                  </a:moveTo>
                  <a:cubicBezTo>
                    <a:pt x="354" y="0"/>
                    <a:pt x="261" y="23"/>
                    <a:pt x="187" y="60"/>
                  </a:cubicBezTo>
                  <a:cubicBezTo>
                    <a:pt x="0" y="176"/>
                    <a:pt x="0" y="362"/>
                    <a:pt x="94" y="549"/>
                  </a:cubicBezTo>
                  <a:cubicBezTo>
                    <a:pt x="187" y="851"/>
                    <a:pt x="280" y="1037"/>
                    <a:pt x="373" y="1339"/>
                  </a:cubicBezTo>
                  <a:cubicBezTo>
                    <a:pt x="427" y="1448"/>
                    <a:pt x="554" y="1494"/>
                    <a:pt x="686" y="1494"/>
                  </a:cubicBezTo>
                  <a:cubicBezTo>
                    <a:pt x="780" y="1494"/>
                    <a:pt x="877" y="1471"/>
                    <a:pt x="954" y="1433"/>
                  </a:cubicBezTo>
                  <a:cubicBezTo>
                    <a:pt x="1164" y="1339"/>
                    <a:pt x="1164" y="1130"/>
                    <a:pt x="1047" y="944"/>
                  </a:cubicBezTo>
                  <a:cubicBezTo>
                    <a:pt x="954" y="758"/>
                    <a:pt x="861" y="455"/>
                    <a:pt x="768" y="176"/>
                  </a:cubicBezTo>
                  <a:cubicBezTo>
                    <a:pt x="712" y="51"/>
                    <a:pt x="581" y="0"/>
                    <a:pt x="4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76" name="Google Shape;676;p9"/>
            <p:cNvSpPr/>
            <p:nvPr/>
          </p:nvSpPr>
          <p:spPr>
            <a:xfrm>
              <a:off x="2658775" y="1066900"/>
              <a:ext cx="37425" cy="29575"/>
            </a:xfrm>
            <a:custGeom>
              <a:avLst/>
              <a:gdLst/>
              <a:ahLst/>
              <a:cxnLst/>
              <a:rect l="l" t="t" r="r" b="b"/>
              <a:pathLst>
                <a:path w="1497" h="1183" extrusionOk="0">
                  <a:moveTo>
                    <a:pt x="502" y="1"/>
                  </a:moveTo>
                  <a:cubicBezTo>
                    <a:pt x="210" y="1"/>
                    <a:pt x="0" y="387"/>
                    <a:pt x="301" y="600"/>
                  </a:cubicBezTo>
                  <a:cubicBezTo>
                    <a:pt x="394" y="809"/>
                    <a:pt x="603" y="902"/>
                    <a:pt x="789" y="1088"/>
                  </a:cubicBezTo>
                  <a:cubicBezTo>
                    <a:pt x="850" y="1154"/>
                    <a:pt x="921" y="1182"/>
                    <a:pt x="991" y="1182"/>
                  </a:cubicBezTo>
                  <a:cubicBezTo>
                    <a:pt x="1245" y="1182"/>
                    <a:pt x="1496" y="816"/>
                    <a:pt x="1278" y="506"/>
                  </a:cubicBezTo>
                  <a:cubicBezTo>
                    <a:pt x="1068" y="413"/>
                    <a:pt x="975" y="227"/>
                    <a:pt x="789" y="134"/>
                  </a:cubicBezTo>
                  <a:cubicBezTo>
                    <a:pt x="694" y="39"/>
                    <a:pt x="594" y="1"/>
                    <a:pt x="5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77" name="Google Shape;677;p9"/>
            <p:cNvSpPr/>
            <p:nvPr/>
          </p:nvSpPr>
          <p:spPr>
            <a:xfrm>
              <a:off x="2612775" y="940800"/>
              <a:ext cx="24450" cy="29175"/>
            </a:xfrm>
            <a:custGeom>
              <a:avLst/>
              <a:gdLst/>
              <a:ahLst/>
              <a:cxnLst/>
              <a:rect l="l" t="t" r="r" b="b"/>
              <a:pathLst>
                <a:path w="978" h="1167" extrusionOk="0">
                  <a:moveTo>
                    <a:pt x="629" y="0"/>
                  </a:moveTo>
                  <a:cubicBezTo>
                    <a:pt x="489" y="0"/>
                    <a:pt x="371" y="87"/>
                    <a:pt x="303" y="223"/>
                  </a:cubicBezTo>
                  <a:cubicBezTo>
                    <a:pt x="210" y="316"/>
                    <a:pt x="210" y="525"/>
                    <a:pt x="117" y="619"/>
                  </a:cubicBezTo>
                  <a:cubicBezTo>
                    <a:pt x="0" y="805"/>
                    <a:pt x="0" y="991"/>
                    <a:pt x="210" y="1107"/>
                  </a:cubicBezTo>
                  <a:cubicBezTo>
                    <a:pt x="284" y="1144"/>
                    <a:pt x="377" y="1167"/>
                    <a:pt x="462" y="1167"/>
                  </a:cubicBezTo>
                  <a:cubicBezTo>
                    <a:pt x="589" y="1167"/>
                    <a:pt x="698" y="1116"/>
                    <a:pt x="698" y="991"/>
                  </a:cubicBezTo>
                  <a:cubicBezTo>
                    <a:pt x="791" y="805"/>
                    <a:pt x="884" y="712"/>
                    <a:pt x="884" y="525"/>
                  </a:cubicBezTo>
                  <a:cubicBezTo>
                    <a:pt x="977" y="409"/>
                    <a:pt x="977" y="130"/>
                    <a:pt x="791" y="37"/>
                  </a:cubicBezTo>
                  <a:cubicBezTo>
                    <a:pt x="735" y="12"/>
                    <a:pt x="681" y="0"/>
                    <a:pt x="62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678" name="Google Shape;678;p9"/>
          <p:cNvGrpSpPr/>
          <p:nvPr/>
        </p:nvGrpSpPr>
        <p:grpSpPr>
          <a:xfrm>
            <a:off x="11107211" y="2675428"/>
            <a:ext cx="840484" cy="1507149"/>
            <a:chOff x="6608925" y="2056050"/>
            <a:chExt cx="453075" cy="812450"/>
          </a:xfrm>
        </p:grpSpPr>
        <p:sp>
          <p:nvSpPr>
            <p:cNvPr id="679" name="Google Shape;679;p9"/>
            <p:cNvSpPr/>
            <p:nvPr/>
          </p:nvSpPr>
          <p:spPr>
            <a:xfrm>
              <a:off x="6766525" y="2277050"/>
              <a:ext cx="230350" cy="544975"/>
            </a:xfrm>
            <a:custGeom>
              <a:avLst/>
              <a:gdLst/>
              <a:ahLst/>
              <a:cxnLst/>
              <a:rect l="l" t="t" r="r" b="b"/>
              <a:pathLst>
                <a:path w="9214" h="21799" extrusionOk="0">
                  <a:moveTo>
                    <a:pt x="2816" y="1"/>
                  </a:moveTo>
                  <a:lnTo>
                    <a:pt x="2420" y="1536"/>
                  </a:lnTo>
                  <a:cubicBezTo>
                    <a:pt x="1932" y="3188"/>
                    <a:pt x="1560" y="4933"/>
                    <a:pt x="1164" y="6584"/>
                  </a:cubicBezTo>
                  <a:cubicBezTo>
                    <a:pt x="885" y="8236"/>
                    <a:pt x="582" y="9888"/>
                    <a:pt x="396" y="11633"/>
                  </a:cubicBezTo>
                  <a:lnTo>
                    <a:pt x="303" y="12889"/>
                  </a:lnTo>
                  <a:lnTo>
                    <a:pt x="187" y="14145"/>
                  </a:lnTo>
                  <a:lnTo>
                    <a:pt x="94" y="15401"/>
                  </a:lnTo>
                  <a:lnTo>
                    <a:pt x="1" y="16751"/>
                  </a:lnTo>
                  <a:cubicBezTo>
                    <a:pt x="1" y="18402"/>
                    <a:pt x="1" y="20147"/>
                    <a:pt x="187" y="21799"/>
                  </a:cubicBezTo>
                  <a:cubicBezTo>
                    <a:pt x="303" y="20147"/>
                    <a:pt x="489" y="18402"/>
                    <a:pt x="676" y="16751"/>
                  </a:cubicBezTo>
                  <a:lnTo>
                    <a:pt x="769" y="15494"/>
                  </a:lnTo>
                  <a:lnTo>
                    <a:pt x="978" y="14238"/>
                  </a:lnTo>
                  <a:lnTo>
                    <a:pt x="1164" y="12982"/>
                  </a:lnTo>
                  <a:lnTo>
                    <a:pt x="1350" y="11726"/>
                  </a:lnTo>
                  <a:cubicBezTo>
                    <a:pt x="1653" y="10074"/>
                    <a:pt x="1932" y="8422"/>
                    <a:pt x="2327" y="6770"/>
                  </a:cubicBezTo>
                  <a:cubicBezTo>
                    <a:pt x="2528" y="5674"/>
                    <a:pt x="2800" y="4589"/>
                    <a:pt x="3076" y="3527"/>
                  </a:cubicBezTo>
                  <a:lnTo>
                    <a:pt x="3076" y="3527"/>
                  </a:lnTo>
                  <a:cubicBezTo>
                    <a:pt x="3384" y="4251"/>
                    <a:pt x="3697" y="4976"/>
                    <a:pt x="3979" y="5700"/>
                  </a:cubicBezTo>
                  <a:lnTo>
                    <a:pt x="4840" y="7655"/>
                  </a:lnTo>
                  <a:lnTo>
                    <a:pt x="5724" y="9492"/>
                  </a:lnTo>
                  <a:cubicBezTo>
                    <a:pt x="6212" y="10749"/>
                    <a:pt x="6794" y="12005"/>
                    <a:pt x="7375" y="13168"/>
                  </a:cubicBezTo>
                  <a:cubicBezTo>
                    <a:pt x="7957" y="14424"/>
                    <a:pt x="8632" y="15704"/>
                    <a:pt x="9213" y="16867"/>
                  </a:cubicBezTo>
                  <a:cubicBezTo>
                    <a:pt x="8818" y="15587"/>
                    <a:pt x="8329" y="14238"/>
                    <a:pt x="7864" y="12982"/>
                  </a:cubicBezTo>
                  <a:cubicBezTo>
                    <a:pt x="7469" y="11726"/>
                    <a:pt x="6980" y="10469"/>
                    <a:pt x="6491" y="9097"/>
                  </a:cubicBezTo>
                  <a:lnTo>
                    <a:pt x="5724" y="7259"/>
                  </a:lnTo>
                  <a:lnTo>
                    <a:pt x="5049" y="5328"/>
                  </a:lnTo>
                  <a:cubicBezTo>
                    <a:pt x="4468" y="4072"/>
                    <a:pt x="3979" y="2792"/>
                    <a:pt x="3490" y="1536"/>
                  </a:cubicBezTo>
                  <a:lnTo>
                    <a:pt x="281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80" name="Google Shape;680;p9"/>
            <p:cNvSpPr/>
            <p:nvPr/>
          </p:nvSpPr>
          <p:spPr>
            <a:xfrm>
              <a:off x="6694575" y="2713450"/>
              <a:ext cx="171425" cy="155050"/>
            </a:xfrm>
            <a:custGeom>
              <a:avLst/>
              <a:gdLst/>
              <a:ahLst/>
              <a:cxnLst/>
              <a:rect l="l" t="t" r="r" b="b"/>
              <a:pathLst>
                <a:path w="6857" h="6202" extrusionOk="0">
                  <a:moveTo>
                    <a:pt x="3476" y="0"/>
                  </a:moveTo>
                  <a:cubicBezTo>
                    <a:pt x="1752" y="0"/>
                    <a:pt x="0" y="1571"/>
                    <a:pt x="157" y="3273"/>
                  </a:cubicBezTo>
                  <a:cubicBezTo>
                    <a:pt x="248" y="4952"/>
                    <a:pt x="1929" y="6201"/>
                    <a:pt x="3536" y="6201"/>
                  </a:cubicBezTo>
                  <a:cubicBezTo>
                    <a:pt x="3978" y="6201"/>
                    <a:pt x="4414" y="6107"/>
                    <a:pt x="4810" y="5902"/>
                  </a:cubicBezTo>
                  <a:cubicBezTo>
                    <a:pt x="6671" y="4925"/>
                    <a:pt x="6857" y="1830"/>
                    <a:pt x="5205" y="574"/>
                  </a:cubicBezTo>
                  <a:lnTo>
                    <a:pt x="4438" y="179"/>
                  </a:lnTo>
                  <a:cubicBezTo>
                    <a:pt x="4127" y="57"/>
                    <a:pt x="3802" y="0"/>
                    <a:pt x="347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81" name="Google Shape;681;p9"/>
            <p:cNvSpPr/>
            <p:nvPr/>
          </p:nvSpPr>
          <p:spPr>
            <a:xfrm>
              <a:off x="6890800" y="2558000"/>
              <a:ext cx="171200" cy="155450"/>
            </a:xfrm>
            <a:custGeom>
              <a:avLst/>
              <a:gdLst/>
              <a:ahLst/>
              <a:cxnLst/>
              <a:rect l="l" t="t" r="r" b="b"/>
              <a:pathLst>
                <a:path w="6848" h="6218" extrusionOk="0">
                  <a:moveTo>
                    <a:pt x="3358" y="1"/>
                  </a:moveTo>
                  <a:cubicBezTo>
                    <a:pt x="1678" y="1"/>
                    <a:pt x="0" y="1514"/>
                    <a:pt x="78" y="3303"/>
                  </a:cubicBezTo>
                  <a:cubicBezTo>
                    <a:pt x="224" y="4960"/>
                    <a:pt x="1866" y="6217"/>
                    <a:pt x="3454" y="6217"/>
                  </a:cubicBezTo>
                  <a:cubicBezTo>
                    <a:pt x="3895" y="6217"/>
                    <a:pt x="4331" y="6120"/>
                    <a:pt x="4731" y="5908"/>
                  </a:cubicBezTo>
                  <a:cubicBezTo>
                    <a:pt x="6569" y="4838"/>
                    <a:pt x="6848" y="1837"/>
                    <a:pt x="5103" y="581"/>
                  </a:cubicBezTo>
                  <a:lnTo>
                    <a:pt x="4335" y="185"/>
                  </a:lnTo>
                  <a:cubicBezTo>
                    <a:pt x="4018" y="59"/>
                    <a:pt x="3688" y="1"/>
                    <a:pt x="335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82" name="Google Shape;682;p9"/>
            <p:cNvSpPr/>
            <p:nvPr/>
          </p:nvSpPr>
          <p:spPr>
            <a:xfrm>
              <a:off x="6608925" y="2056050"/>
              <a:ext cx="257075" cy="273950"/>
            </a:xfrm>
            <a:custGeom>
              <a:avLst/>
              <a:gdLst/>
              <a:ahLst/>
              <a:cxnLst/>
              <a:rect l="l" t="t" r="r" b="b"/>
              <a:pathLst>
                <a:path w="10283" h="10958" extrusionOk="0">
                  <a:moveTo>
                    <a:pt x="0" y="0"/>
                  </a:moveTo>
                  <a:cubicBezTo>
                    <a:pt x="1373" y="4374"/>
                    <a:pt x="5235" y="9795"/>
                    <a:pt x="9794" y="10958"/>
                  </a:cubicBezTo>
                  <a:cubicBezTo>
                    <a:pt x="10283" y="8841"/>
                    <a:pt x="8050" y="5816"/>
                    <a:pt x="6491" y="4188"/>
                  </a:cubicBezTo>
                  <a:cubicBezTo>
                    <a:pt x="5630" y="3211"/>
                    <a:pt x="210" y="582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83" name="Google Shape;683;p9"/>
            <p:cNvSpPr/>
            <p:nvPr/>
          </p:nvSpPr>
          <p:spPr>
            <a:xfrm>
              <a:off x="6829350" y="2146200"/>
              <a:ext cx="138450" cy="183800"/>
            </a:xfrm>
            <a:custGeom>
              <a:avLst/>
              <a:gdLst/>
              <a:ahLst/>
              <a:cxnLst/>
              <a:rect l="l" t="t" r="r" b="b"/>
              <a:pathLst>
                <a:path w="5538" h="7352" extrusionOk="0">
                  <a:moveTo>
                    <a:pt x="4560" y="0"/>
                  </a:moveTo>
                  <a:lnTo>
                    <a:pt x="4560" y="0"/>
                  </a:lnTo>
                  <a:cubicBezTo>
                    <a:pt x="1861" y="1047"/>
                    <a:pt x="0" y="4072"/>
                    <a:pt x="303" y="6979"/>
                  </a:cubicBezTo>
                  <a:lnTo>
                    <a:pt x="884" y="7352"/>
                  </a:lnTo>
                  <a:cubicBezTo>
                    <a:pt x="3792" y="6398"/>
                    <a:pt x="5537" y="2908"/>
                    <a:pt x="45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684" name="Google Shape;684;p9"/>
          <p:cNvGrpSpPr/>
          <p:nvPr/>
        </p:nvGrpSpPr>
        <p:grpSpPr>
          <a:xfrm>
            <a:off x="417667" y="5335848"/>
            <a:ext cx="1169373" cy="1178219"/>
            <a:chOff x="1474000" y="3672875"/>
            <a:chExt cx="492050" cy="495800"/>
          </a:xfrm>
        </p:grpSpPr>
        <p:sp>
          <p:nvSpPr>
            <p:cNvPr id="685" name="Google Shape;685;p9"/>
            <p:cNvSpPr/>
            <p:nvPr/>
          </p:nvSpPr>
          <p:spPr>
            <a:xfrm>
              <a:off x="1503075" y="3672875"/>
              <a:ext cx="433900" cy="460075"/>
            </a:xfrm>
            <a:custGeom>
              <a:avLst/>
              <a:gdLst/>
              <a:ahLst/>
              <a:cxnLst/>
              <a:rect l="l" t="t" r="r" b="b"/>
              <a:pathLst>
                <a:path w="17356" h="18403" extrusionOk="0">
                  <a:moveTo>
                    <a:pt x="7957" y="1"/>
                  </a:moveTo>
                  <a:lnTo>
                    <a:pt x="1" y="12214"/>
                  </a:lnTo>
                  <a:cubicBezTo>
                    <a:pt x="94" y="12401"/>
                    <a:pt x="187" y="12680"/>
                    <a:pt x="303" y="12889"/>
                  </a:cubicBezTo>
                  <a:cubicBezTo>
                    <a:pt x="1839" y="16076"/>
                    <a:pt x="5235" y="18403"/>
                    <a:pt x="8725" y="18403"/>
                  </a:cubicBezTo>
                  <a:cubicBezTo>
                    <a:pt x="12307" y="18310"/>
                    <a:pt x="15611" y="15983"/>
                    <a:pt x="17053" y="12796"/>
                  </a:cubicBezTo>
                  <a:cubicBezTo>
                    <a:pt x="17170" y="12494"/>
                    <a:pt x="17263" y="12307"/>
                    <a:pt x="17356" y="12098"/>
                  </a:cubicBezTo>
                  <a:lnTo>
                    <a:pt x="940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86" name="Google Shape;686;p9"/>
            <p:cNvSpPr/>
            <p:nvPr/>
          </p:nvSpPr>
          <p:spPr>
            <a:xfrm>
              <a:off x="1474000" y="3960775"/>
              <a:ext cx="492050" cy="207900"/>
            </a:xfrm>
            <a:custGeom>
              <a:avLst/>
              <a:gdLst/>
              <a:ahLst/>
              <a:cxnLst/>
              <a:rect l="l" t="t" r="r" b="b"/>
              <a:pathLst>
                <a:path w="19682" h="8316" extrusionOk="0">
                  <a:moveTo>
                    <a:pt x="17751" y="0"/>
                  </a:moveTo>
                  <a:cubicBezTo>
                    <a:pt x="15611" y="2141"/>
                    <a:pt x="12889" y="3886"/>
                    <a:pt x="9795" y="4072"/>
                  </a:cubicBezTo>
                  <a:cubicBezTo>
                    <a:pt x="9524" y="4099"/>
                    <a:pt x="9250" y="4113"/>
                    <a:pt x="8975" y="4113"/>
                  </a:cubicBezTo>
                  <a:cubicBezTo>
                    <a:pt x="7172" y="4113"/>
                    <a:pt x="5319" y="3518"/>
                    <a:pt x="3886" y="2327"/>
                  </a:cubicBezTo>
                  <a:cubicBezTo>
                    <a:pt x="3397" y="1955"/>
                    <a:pt x="2420" y="303"/>
                    <a:pt x="1745" y="303"/>
                  </a:cubicBezTo>
                  <a:cubicBezTo>
                    <a:pt x="768" y="396"/>
                    <a:pt x="1" y="2327"/>
                    <a:pt x="94" y="3118"/>
                  </a:cubicBezTo>
                  <a:cubicBezTo>
                    <a:pt x="187" y="3699"/>
                    <a:pt x="582" y="4072"/>
                    <a:pt x="885" y="4560"/>
                  </a:cubicBezTo>
                  <a:cubicBezTo>
                    <a:pt x="2979" y="6906"/>
                    <a:pt x="6091" y="8315"/>
                    <a:pt x="9252" y="8315"/>
                  </a:cubicBezTo>
                  <a:cubicBezTo>
                    <a:pt x="9883" y="8315"/>
                    <a:pt x="10517" y="8259"/>
                    <a:pt x="11144" y="8143"/>
                  </a:cubicBezTo>
                  <a:cubicBezTo>
                    <a:pt x="14843" y="7561"/>
                    <a:pt x="18216" y="4956"/>
                    <a:pt x="19682" y="1559"/>
                  </a:cubicBezTo>
                  <a:cubicBezTo>
                    <a:pt x="19007" y="978"/>
                    <a:pt x="18426" y="489"/>
                    <a:pt x="177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87" name="Google Shape;687;p9"/>
            <p:cNvSpPr/>
            <p:nvPr/>
          </p:nvSpPr>
          <p:spPr>
            <a:xfrm>
              <a:off x="1566475" y="3920950"/>
              <a:ext cx="52500" cy="53425"/>
            </a:xfrm>
            <a:custGeom>
              <a:avLst/>
              <a:gdLst/>
              <a:ahLst/>
              <a:cxnLst/>
              <a:rect l="l" t="t" r="r" b="b"/>
              <a:pathLst>
                <a:path w="2100" h="2137" extrusionOk="0">
                  <a:moveTo>
                    <a:pt x="1346" y="1"/>
                  </a:moveTo>
                  <a:cubicBezTo>
                    <a:pt x="1193" y="1"/>
                    <a:pt x="1045" y="71"/>
                    <a:pt x="954" y="244"/>
                  </a:cubicBezTo>
                  <a:cubicBezTo>
                    <a:pt x="675" y="640"/>
                    <a:pt x="466" y="1012"/>
                    <a:pt x="280" y="1314"/>
                  </a:cubicBezTo>
                  <a:cubicBezTo>
                    <a:pt x="0" y="1726"/>
                    <a:pt x="360" y="2137"/>
                    <a:pt x="727" y="2137"/>
                  </a:cubicBezTo>
                  <a:cubicBezTo>
                    <a:pt x="879" y="2137"/>
                    <a:pt x="1032" y="2066"/>
                    <a:pt x="1141" y="1896"/>
                  </a:cubicBezTo>
                  <a:cubicBezTo>
                    <a:pt x="1350" y="1500"/>
                    <a:pt x="1629" y="1128"/>
                    <a:pt x="1839" y="733"/>
                  </a:cubicBezTo>
                  <a:cubicBezTo>
                    <a:pt x="2100" y="390"/>
                    <a:pt x="1708" y="1"/>
                    <a:pt x="13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88" name="Google Shape;688;p9"/>
            <p:cNvSpPr/>
            <p:nvPr/>
          </p:nvSpPr>
          <p:spPr>
            <a:xfrm>
              <a:off x="1648475" y="3965400"/>
              <a:ext cx="31450" cy="46575"/>
            </a:xfrm>
            <a:custGeom>
              <a:avLst/>
              <a:gdLst/>
              <a:ahLst/>
              <a:cxnLst/>
              <a:rect l="l" t="t" r="r" b="b"/>
              <a:pathLst>
                <a:path w="1258" h="1863" extrusionOk="0">
                  <a:moveTo>
                    <a:pt x="727" y="1"/>
                  </a:moveTo>
                  <a:cubicBezTo>
                    <a:pt x="489" y="1"/>
                    <a:pt x="283" y="167"/>
                    <a:pt x="187" y="397"/>
                  </a:cubicBezTo>
                  <a:cubicBezTo>
                    <a:pt x="187" y="700"/>
                    <a:pt x="94" y="886"/>
                    <a:pt x="94" y="1188"/>
                  </a:cubicBezTo>
                  <a:cubicBezTo>
                    <a:pt x="1" y="1467"/>
                    <a:pt x="94" y="1770"/>
                    <a:pt x="396" y="1863"/>
                  </a:cubicBezTo>
                  <a:cubicBezTo>
                    <a:pt x="676" y="1863"/>
                    <a:pt x="1071" y="1770"/>
                    <a:pt x="1071" y="1467"/>
                  </a:cubicBezTo>
                  <a:cubicBezTo>
                    <a:pt x="1164" y="1188"/>
                    <a:pt x="1164" y="886"/>
                    <a:pt x="1164" y="700"/>
                  </a:cubicBezTo>
                  <a:cubicBezTo>
                    <a:pt x="1257" y="397"/>
                    <a:pt x="1164" y="118"/>
                    <a:pt x="885" y="25"/>
                  </a:cubicBezTo>
                  <a:cubicBezTo>
                    <a:pt x="831" y="8"/>
                    <a:pt x="778" y="1"/>
                    <a:pt x="72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89" name="Google Shape;689;p9"/>
            <p:cNvSpPr/>
            <p:nvPr/>
          </p:nvSpPr>
          <p:spPr>
            <a:xfrm>
              <a:off x="1733400" y="3972375"/>
              <a:ext cx="29100" cy="46575"/>
            </a:xfrm>
            <a:custGeom>
              <a:avLst/>
              <a:gdLst/>
              <a:ahLst/>
              <a:cxnLst/>
              <a:rect l="l" t="t" r="r" b="b"/>
              <a:pathLst>
                <a:path w="1164" h="1863" extrusionOk="0">
                  <a:moveTo>
                    <a:pt x="544" y="1"/>
                  </a:moveTo>
                  <a:cubicBezTo>
                    <a:pt x="495" y="1"/>
                    <a:pt x="445" y="9"/>
                    <a:pt x="396" y="25"/>
                  </a:cubicBezTo>
                  <a:cubicBezTo>
                    <a:pt x="93" y="118"/>
                    <a:pt x="0" y="421"/>
                    <a:pt x="0" y="607"/>
                  </a:cubicBezTo>
                  <a:cubicBezTo>
                    <a:pt x="93" y="909"/>
                    <a:pt x="93" y="1188"/>
                    <a:pt x="187" y="1491"/>
                  </a:cubicBezTo>
                  <a:cubicBezTo>
                    <a:pt x="187" y="1770"/>
                    <a:pt x="582" y="1863"/>
                    <a:pt x="768" y="1863"/>
                  </a:cubicBezTo>
                  <a:cubicBezTo>
                    <a:pt x="1071" y="1770"/>
                    <a:pt x="1164" y="1491"/>
                    <a:pt x="1164" y="1188"/>
                  </a:cubicBezTo>
                  <a:cubicBezTo>
                    <a:pt x="1164" y="909"/>
                    <a:pt x="1071" y="607"/>
                    <a:pt x="1071" y="421"/>
                  </a:cubicBezTo>
                  <a:cubicBezTo>
                    <a:pt x="994" y="171"/>
                    <a:pt x="775" y="1"/>
                    <a:pt x="5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90" name="Google Shape;690;p9"/>
            <p:cNvSpPr/>
            <p:nvPr/>
          </p:nvSpPr>
          <p:spPr>
            <a:xfrm>
              <a:off x="1810750" y="3944875"/>
              <a:ext cx="39000" cy="50300"/>
            </a:xfrm>
            <a:custGeom>
              <a:avLst/>
              <a:gdLst/>
              <a:ahLst/>
              <a:cxnLst/>
              <a:rect l="l" t="t" r="r" b="b"/>
              <a:pathLst>
                <a:path w="1560" h="2012" extrusionOk="0">
                  <a:moveTo>
                    <a:pt x="627" y="0"/>
                  </a:moveTo>
                  <a:cubicBezTo>
                    <a:pt x="517" y="0"/>
                    <a:pt x="403" y="22"/>
                    <a:pt x="303" y="55"/>
                  </a:cubicBezTo>
                  <a:cubicBezTo>
                    <a:pt x="94" y="264"/>
                    <a:pt x="0" y="543"/>
                    <a:pt x="94" y="753"/>
                  </a:cubicBezTo>
                  <a:cubicBezTo>
                    <a:pt x="303" y="1125"/>
                    <a:pt x="396" y="1427"/>
                    <a:pt x="582" y="1707"/>
                  </a:cubicBezTo>
                  <a:cubicBezTo>
                    <a:pt x="643" y="1904"/>
                    <a:pt x="832" y="2012"/>
                    <a:pt x="1008" y="2012"/>
                  </a:cubicBezTo>
                  <a:cubicBezTo>
                    <a:pt x="1102" y="2012"/>
                    <a:pt x="1192" y="1981"/>
                    <a:pt x="1257" y="1916"/>
                  </a:cubicBezTo>
                  <a:cubicBezTo>
                    <a:pt x="1559" y="1800"/>
                    <a:pt x="1559" y="1521"/>
                    <a:pt x="1466" y="1218"/>
                  </a:cubicBezTo>
                  <a:cubicBezTo>
                    <a:pt x="1373" y="939"/>
                    <a:pt x="1164" y="543"/>
                    <a:pt x="1071" y="264"/>
                  </a:cubicBezTo>
                  <a:cubicBezTo>
                    <a:pt x="1011" y="70"/>
                    <a:pt x="826" y="0"/>
                    <a:pt x="6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91" name="Google Shape;691;p9"/>
            <p:cNvSpPr/>
            <p:nvPr/>
          </p:nvSpPr>
          <p:spPr>
            <a:xfrm>
              <a:off x="1777025" y="3839800"/>
              <a:ext cx="31425" cy="55850"/>
            </a:xfrm>
            <a:custGeom>
              <a:avLst/>
              <a:gdLst/>
              <a:ahLst/>
              <a:cxnLst/>
              <a:rect l="l" t="t" r="r" b="b"/>
              <a:pathLst>
                <a:path w="1257" h="2234" extrusionOk="0">
                  <a:moveTo>
                    <a:pt x="582" y="1"/>
                  </a:moveTo>
                  <a:cubicBezTo>
                    <a:pt x="279" y="1"/>
                    <a:pt x="0" y="187"/>
                    <a:pt x="93" y="489"/>
                  </a:cubicBezTo>
                  <a:cubicBezTo>
                    <a:pt x="93" y="978"/>
                    <a:pt x="93" y="1350"/>
                    <a:pt x="186" y="1745"/>
                  </a:cubicBezTo>
                  <a:cubicBezTo>
                    <a:pt x="186" y="2048"/>
                    <a:pt x="396" y="2234"/>
                    <a:pt x="675" y="2234"/>
                  </a:cubicBezTo>
                  <a:cubicBezTo>
                    <a:pt x="977" y="2234"/>
                    <a:pt x="1256" y="2048"/>
                    <a:pt x="1256" y="1745"/>
                  </a:cubicBezTo>
                  <a:cubicBezTo>
                    <a:pt x="1163" y="1350"/>
                    <a:pt x="1163" y="978"/>
                    <a:pt x="1070" y="489"/>
                  </a:cubicBezTo>
                  <a:cubicBezTo>
                    <a:pt x="1070" y="187"/>
                    <a:pt x="861" y="1"/>
                    <a:pt x="58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92" name="Google Shape;692;p9"/>
            <p:cNvSpPr/>
            <p:nvPr/>
          </p:nvSpPr>
          <p:spPr>
            <a:xfrm>
              <a:off x="1667675" y="3877900"/>
              <a:ext cx="32025" cy="42750"/>
            </a:xfrm>
            <a:custGeom>
              <a:avLst/>
              <a:gdLst/>
              <a:ahLst/>
              <a:cxnLst/>
              <a:rect l="l" t="t" r="r" b="b"/>
              <a:pathLst>
                <a:path w="1281" h="1710" extrusionOk="0">
                  <a:moveTo>
                    <a:pt x="665" y="0"/>
                  </a:moveTo>
                  <a:cubicBezTo>
                    <a:pt x="454" y="0"/>
                    <a:pt x="280" y="105"/>
                    <a:pt x="210" y="314"/>
                  </a:cubicBezTo>
                  <a:cubicBezTo>
                    <a:pt x="210" y="617"/>
                    <a:pt x="210" y="803"/>
                    <a:pt x="117" y="989"/>
                  </a:cubicBezTo>
                  <a:cubicBezTo>
                    <a:pt x="1" y="1292"/>
                    <a:pt x="210" y="1571"/>
                    <a:pt x="489" y="1687"/>
                  </a:cubicBezTo>
                  <a:cubicBezTo>
                    <a:pt x="523" y="1702"/>
                    <a:pt x="562" y="1709"/>
                    <a:pt x="603" y="1709"/>
                  </a:cubicBezTo>
                  <a:cubicBezTo>
                    <a:pt x="811" y="1709"/>
                    <a:pt x="1071" y="1525"/>
                    <a:pt x="1071" y="1292"/>
                  </a:cubicBezTo>
                  <a:cubicBezTo>
                    <a:pt x="1164" y="1105"/>
                    <a:pt x="1164" y="803"/>
                    <a:pt x="1280" y="617"/>
                  </a:cubicBezTo>
                  <a:cubicBezTo>
                    <a:pt x="1280" y="314"/>
                    <a:pt x="1164" y="35"/>
                    <a:pt x="885" y="35"/>
                  </a:cubicBezTo>
                  <a:cubicBezTo>
                    <a:pt x="809" y="12"/>
                    <a:pt x="735" y="0"/>
                    <a:pt x="6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93" name="Google Shape;693;p9"/>
            <p:cNvSpPr/>
            <p:nvPr/>
          </p:nvSpPr>
          <p:spPr>
            <a:xfrm>
              <a:off x="1706650" y="3776125"/>
              <a:ext cx="26775" cy="47275"/>
            </a:xfrm>
            <a:custGeom>
              <a:avLst/>
              <a:gdLst/>
              <a:ahLst/>
              <a:cxnLst/>
              <a:rect l="l" t="t" r="r" b="b"/>
              <a:pathLst>
                <a:path w="1071" h="1891" extrusionOk="0">
                  <a:moveTo>
                    <a:pt x="535" y="0"/>
                  </a:moveTo>
                  <a:cubicBezTo>
                    <a:pt x="268" y="0"/>
                    <a:pt x="0" y="175"/>
                    <a:pt x="0" y="524"/>
                  </a:cubicBezTo>
                  <a:lnTo>
                    <a:pt x="0" y="1384"/>
                  </a:lnTo>
                  <a:cubicBezTo>
                    <a:pt x="0" y="1722"/>
                    <a:pt x="268" y="1890"/>
                    <a:pt x="535" y="1890"/>
                  </a:cubicBezTo>
                  <a:cubicBezTo>
                    <a:pt x="803" y="1890"/>
                    <a:pt x="1070" y="1722"/>
                    <a:pt x="1070" y="1384"/>
                  </a:cubicBezTo>
                  <a:lnTo>
                    <a:pt x="1070" y="524"/>
                  </a:lnTo>
                  <a:cubicBezTo>
                    <a:pt x="1070" y="175"/>
                    <a:pt x="803" y="0"/>
                    <a:pt x="53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694" name="Google Shape;694;p9"/>
          <p:cNvGrpSpPr/>
          <p:nvPr/>
        </p:nvGrpSpPr>
        <p:grpSpPr>
          <a:xfrm>
            <a:off x="5134683" y="5590110"/>
            <a:ext cx="908472" cy="904484"/>
            <a:chOff x="2302775" y="3407725"/>
            <a:chExt cx="489725" cy="487575"/>
          </a:xfrm>
        </p:grpSpPr>
        <p:sp>
          <p:nvSpPr>
            <p:cNvPr id="695" name="Google Shape;695;p9"/>
            <p:cNvSpPr/>
            <p:nvPr/>
          </p:nvSpPr>
          <p:spPr>
            <a:xfrm>
              <a:off x="2499350" y="3580400"/>
              <a:ext cx="293150" cy="314900"/>
            </a:xfrm>
            <a:custGeom>
              <a:avLst/>
              <a:gdLst/>
              <a:ahLst/>
              <a:cxnLst/>
              <a:rect l="l" t="t" r="r" b="b"/>
              <a:pathLst>
                <a:path w="11726" h="12596" extrusionOk="0">
                  <a:moveTo>
                    <a:pt x="676" y="1"/>
                  </a:moveTo>
                  <a:lnTo>
                    <a:pt x="676" y="1"/>
                  </a:lnTo>
                  <a:cubicBezTo>
                    <a:pt x="1" y="1653"/>
                    <a:pt x="1350" y="4747"/>
                    <a:pt x="1839" y="6492"/>
                  </a:cubicBezTo>
                  <a:cubicBezTo>
                    <a:pt x="2420" y="8725"/>
                    <a:pt x="3584" y="11051"/>
                    <a:pt x="5607" y="12121"/>
                  </a:cubicBezTo>
                  <a:cubicBezTo>
                    <a:pt x="6245" y="12440"/>
                    <a:pt x="6967" y="12596"/>
                    <a:pt x="7682" y="12596"/>
                  </a:cubicBezTo>
                  <a:cubicBezTo>
                    <a:pt x="9368" y="12596"/>
                    <a:pt x="11015" y="11731"/>
                    <a:pt x="11423" y="10097"/>
                  </a:cubicBezTo>
                  <a:cubicBezTo>
                    <a:pt x="11726" y="8818"/>
                    <a:pt x="11237" y="7562"/>
                    <a:pt x="10353" y="6608"/>
                  </a:cubicBezTo>
                  <a:cubicBezTo>
                    <a:pt x="9586" y="5631"/>
                    <a:pt x="8515" y="4863"/>
                    <a:pt x="7445" y="4165"/>
                  </a:cubicBezTo>
                  <a:cubicBezTo>
                    <a:pt x="5235" y="2816"/>
                    <a:pt x="3002" y="1071"/>
                    <a:pt x="67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96" name="Google Shape;696;p9"/>
            <p:cNvSpPr/>
            <p:nvPr/>
          </p:nvSpPr>
          <p:spPr>
            <a:xfrm>
              <a:off x="2302775" y="3407725"/>
              <a:ext cx="431575" cy="370225"/>
            </a:xfrm>
            <a:custGeom>
              <a:avLst/>
              <a:gdLst/>
              <a:ahLst/>
              <a:cxnLst/>
              <a:rect l="l" t="t" r="r" b="b"/>
              <a:pathLst>
                <a:path w="17263" h="14809" extrusionOk="0">
                  <a:moveTo>
                    <a:pt x="8967" y="0"/>
                  </a:moveTo>
                  <a:cubicBezTo>
                    <a:pt x="5313" y="0"/>
                    <a:pt x="2010" y="2310"/>
                    <a:pt x="768" y="6233"/>
                  </a:cubicBezTo>
                  <a:cubicBezTo>
                    <a:pt x="1" y="8560"/>
                    <a:pt x="303" y="11375"/>
                    <a:pt x="1932" y="13212"/>
                  </a:cubicBezTo>
                  <a:cubicBezTo>
                    <a:pt x="2939" y="14220"/>
                    <a:pt x="4372" y="14808"/>
                    <a:pt x="5776" y="14808"/>
                  </a:cubicBezTo>
                  <a:cubicBezTo>
                    <a:pt x="6803" y="14808"/>
                    <a:pt x="7815" y="14492"/>
                    <a:pt x="8632" y="13794"/>
                  </a:cubicBezTo>
                  <a:cubicBezTo>
                    <a:pt x="9609" y="12933"/>
                    <a:pt x="10190" y="11468"/>
                    <a:pt x="11353" y="10700"/>
                  </a:cubicBezTo>
                  <a:cubicBezTo>
                    <a:pt x="12610" y="9723"/>
                    <a:pt x="14355" y="9816"/>
                    <a:pt x="15611" y="8862"/>
                  </a:cubicBezTo>
                  <a:cubicBezTo>
                    <a:pt x="16867" y="7885"/>
                    <a:pt x="17262" y="6047"/>
                    <a:pt x="16681" y="4582"/>
                  </a:cubicBezTo>
                  <a:cubicBezTo>
                    <a:pt x="16192" y="3046"/>
                    <a:pt x="14936" y="1883"/>
                    <a:pt x="13470" y="1185"/>
                  </a:cubicBezTo>
                  <a:cubicBezTo>
                    <a:pt x="11988" y="380"/>
                    <a:pt x="10449" y="0"/>
                    <a:pt x="896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697" name="Google Shape;697;p9"/>
          <p:cNvGrpSpPr/>
          <p:nvPr/>
        </p:nvGrpSpPr>
        <p:grpSpPr>
          <a:xfrm>
            <a:off x="10676991" y="5335820"/>
            <a:ext cx="799533" cy="1040368"/>
            <a:chOff x="6936350" y="2855900"/>
            <a:chExt cx="431000" cy="560825"/>
          </a:xfrm>
        </p:grpSpPr>
        <p:sp>
          <p:nvSpPr>
            <p:cNvPr id="698" name="Google Shape;698;p9"/>
            <p:cNvSpPr/>
            <p:nvPr/>
          </p:nvSpPr>
          <p:spPr>
            <a:xfrm>
              <a:off x="7144575" y="2855900"/>
              <a:ext cx="132525" cy="214775"/>
            </a:xfrm>
            <a:custGeom>
              <a:avLst/>
              <a:gdLst/>
              <a:ahLst/>
              <a:cxnLst/>
              <a:rect l="l" t="t" r="r" b="b"/>
              <a:pathLst>
                <a:path w="5301" h="8591" extrusionOk="0">
                  <a:moveTo>
                    <a:pt x="4241" y="0"/>
                  </a:moveTo>
                  <a:cubicBezTo>
                    <a:pt x="4127" y="0"/>
                    <a:pt x="4006" y="34"/>
                    <a:pt x="3885" y="111"/>
                  </a:cubicBezTo>
                  <a:cubicBezTo>
                    <a:pt x="1466" y="1948"/>
                    <a:pt x="0" y="4763"/>
                    <a:pt x="303" y="7857"/>
                  </a:cubicBezTo>
                  <a:cubicBezTo>
                    <a:pt x="303" y="8346"/>
                    <a:pt x="687" y="8590"/>
                    <a:pt x="1059" y="8590"/>
                  </a:cubicBezTo>
                  <a:cubicBezTo>
                    <a:pt x="1431" y="8590"/>
                    <a:pt x="1792" y="8346"/>
                    <a:pt x="1745" y="7857"/>
                  </a:cubicBezTo>
                  <a:cubicBezTo>
                    <a:pt x="1559" y="5345"/>
                    <a:pt x="2629" y="2902"/>
                    <a:pt x="4653" y="1460"/>
                  </a:cubicBezTo>
                  <a:cubicBezTo>
                    <a:pt x="5300" y="970"/>
                    <a:pt x="4856" y="0"/>
                    <a:pt x="42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699" name="Google Shape;699;p9"/>
            <p:cNvSpPr/>
            <p:nvPr/>
          </p:nvSpPr>
          <p:spPr>
            <a:xfrm>
              <a:off x="6936350" y="2970950"/>
              <a:ext cx="431000" cy="445775"/>
            </a:xfrm>
            <a:custGeom>
              <a:avLst/>
              <a:gdLst/>
              <a:ahLst/>
              <a:cxnLst/>
              <a:rect l="l" t="t" r="r" b="b"/>
              <a:pathLst>
                <a:path w="17240" h="17831" extrusionOk="0">
                  <a:moveTo>
                    <a:pt x="5064" y="1"/>
                  </a:moveTo>
                  <a:cubicBezTo>
                    <a:pt x="3862" y="1"/>
                    <a:pt x="2602" y="896"/>
                    <a:pt x="1653" y="3162"/>
                  </a:cubicBezTo>
                  <a:cubicBezTo>
                    <a:pt x="1" y="6838"/>
                    <a:pt x="187" y="11305"/>
                    <a:pt x="2234" y="14887"/>
                  </a:cubicBezTo>
                  <a:cubicBezTo>
                    <a:pt x="2700" y="15655"/>
                    <a:pt x="3397" y="16539"/>
                    <a:pt x="4351" y="16632"/>
                  </a:cubicBezTo>
                  <a:cubicBezTo>
                    <a:pt x="4453" y="16648"/>
                    <a:pt x="4553" y="16656"/>
                    <a:pt x="4649" y="16656"/>
                  </a:cubicBezTo>
                  <a:cubicBezTo>
                    <a:pt x="5102" y="16656"/>
                    <a:pt x="5491" y="16486"/>
                    <a:pt x="5817" y="16237"/>
                  </a:cubicBezTo>
                  <a:cubicBezTo>
                    <a:pt x="6189" y="16911"/>
                    <a:pt x="6678" y="17493"/>
                    <a:pt x="7469" y="17493"/>
                  </a:cubicBezTo>
                  <a:cubicBezTo>
                    <a:pt x="7934" y="17493"/>
                    <a:pt x="8329" y="17400"/>
                    <a:pt x="8725" y="17214"/>
                  </a:cubicBezTo>
                  <a:cubicBezTo>
                    <a:pt x="9004" y="17493"/>
                    <a:pt x="9399" y="17702"/>
                    <a:pt x="9795" y="17795"/>
                  </a:cubicBezTo>
                  <a:cubicBezTo>
                    <a:pt x="9907" y="17819"/>
                    <a:pt x="10020" y="17831"/>
                    <a:pt x="10135" y="17831"/>
                  </a:cubicBezTo>
                  <a:cubicBezTo>
                    <a:pt x="10906" y="17831"/>
                    <a:pt x="11732" y="17324"/>
                    <a:pt x="12401" y="16818"/>
                  </a:cubicBezTo>
                  <a:cubicBezTo>
                    <a:pt x="15495" y="14213"/>
                    <a:pt x="17239" y="10048"/>
                    <a:pt x="16960" y="6070"/>
                  </a:cubicBezTo>
                  <a:cubicBezTo>
                    <a:pt x="16826" y="2984"/>
                    <a:pt x="15519" y="1772"/>
                    <a:pt x="13972" y="1772"/>
                  </a:cubicBezTo>
                  <a:cubicBezTo>
                    <a:pt x="13373" y="1772"/>
                    <a:pt x="12738" y="1954"/>
                    <a:pt x="12121" y="2278"/>
                  </a:cubicBezTo>
                  <a:cubicBezTo>
                    <a:pt x="11469" y="1300"/>
                    <a:pt x="10634" y="870"/>
                    <a:pt x="9767" y="870"/>
                  </a:cubicBezTo>
                  <a:cubicBezTo>
                    <a:pt x="9089" y="870"/>
                    <a:pt x="8391" y="1134"/>
                    <a:pt x="7748" y="1604"/>
                  </a:cubicBezTo>
                  <a:cubicBezTo>
                    <a:pt x="7037" y="628"/>
                    <a:pt x="6071" y="1"/>
                    <a:pt x="506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00" name="Google Shape;700;p9"/>
            <p:cNvSpPr/>
            <p:nvPr/>
          </p:nvSpPr>
          <p:spPr>
            <a:xfrm>
              <a:off x="7205050" y="3023250"/>
              <a:ext cx="82625" cy="324550"/>
            </a:xfrm>
            <a:custGeom>
              <a:avLst/>
              <a:gdLst/>
              <a:ahLst/>
              <a:cxnLst/>
              <a:rect l="l" t="t" r="r" b="b"/>
              <a:pathLst>
                <a:path w="3305" h="12982" extrusionOk="0">
                  <a:moveTo>
                    <a:pt x="1955" y="0"/>
                  </a:moveTo>
                  <a:lnTo>
                    <a:pt x="1955" y="0"/>
                  </a:lnTo>
                  <a:cubicBezTo>
                    <a:pt x="2141" y="1163"/>
                    <a:pt x="2234" y="2327"/>
                    <a:pt x="2234" y="3397"/>
                  </a:cubicBezTo>
                  <a:cubicBezTo>
                    <a:pt x="2234" y="4467"/>
                    <a:pt x="2141" y="5630"/>
                    <a:pt x="2048" y="6677"/>
                  </a:cubicBezTo>
                  <a:cubicBezTo>
                    <a:pt x="1839" y="7747"/>
                    <a:pt x="1559" y="8817"/>
                    <a:pt x="1257" y="9887"/>
                  </a:cubicBezTo>
                  <a:cubicBezTo>
                    <a:pt x="978" y="10957"/>
                    <a:pt x="489" y="11911"/>
                    <a:pt x="1" y="12981"/>
                  </a:cubicBezTo>
                  <a:cubicBezTo>
                    <a:pt x="885" y="12214"/>
                    <a:pt x="1559" y="11237"/>
                    <a:pt x="2141" y="10166"/>
                  </a:cubicBezTo>
                  <a:cubicBezTo>
                    <a:pt x="2630" y="9120"/>
                    <a:pt x="3002" y="8049"/>
                    <a:pt x="3118" y="6886"/>
                  </a:cubicBezTo>
                  <a:cubicBezTo>
                    <a:pt x="3304" y="5723"/>
                    <a:pt x="3304" y="4467"/>
                    <a:pt x="3118" y="3304"/>
                  </a:cubicBezTo>
                  <a:cubicBezTo>
                    <a:pt x="2909" y="2140"/>
                    <a:pt x="2537" y="1070"/>
                    <a:pt x="195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01" name="Google Shape;701;p9"/>
            <p:cNvSpPr/>
            <p:nvPr/>
          </p:nvSpPr>
          <p:spPr>
            <a:xfrm>
              <a:off x="7045125" y="3132000"/>
              <a:ext cx="36650" cy="244875"/>
            </a:xfrm>
            <a:custGeom>
              <a:avLst/>
              <a:gdLst/>
              <a:ahLst/>
              <a:cxnLst/>
              <a:rect l="l" t="t" r="r" b="b"/>
              <a:pathLst>
                <a:path w="1466" h="9795" extrusionOk="0">
                  <a:moveTo>
                    <a:pt x="884" y="1"/>
                  </a:moveTo>
                  <a:cubicBezTo>
                    <a:pt x="582" y="792"/>
                    <a:pt x="303" y="1559"/>
                    <a:pt x="210" y="2443"/>
                  </a:cubicBezTo>
                  <a:cubicBezTo>
                    <a:pt x="93" y="3211"/>
                    <a:pt x="0" y="4072"/>
                    <a:pt x="93" y="4956"/>
                  </a:cubicBezTo>
                  <a:cubicBezTo>
                    <a:pt x="210" y="5816"/>
                    <a:pt x="303" y="6607"/>
                    <a:pt x="489" y="7468"/>
                  </a:cubicBezTo>
                  <a:cubicBezTo>
                    <a:pt x="791" y="8259"/>
                    <a:pt x="1070" y="9027"/>
                    <a:pt x="1466" y="9795"/>
                  </a:cubicBezTo>
                  <a:cubicBezTo>
                    <a:pt x="1466" y="8934"/>
                    <a:pt x="1466" y="8050"/>
                    <a:pt x="1373" y="7282"/>
                  </a:cubicBezTo>
                  <a:lnTo>
                    <a:pt x="1256" y="4863"/>
                  </a:lnTo>
                  <a:lnTo>
                    <a:pt x="1163" y="2443"/>
                  </a:lnTo>
                  <a:cubicBezTo>
                    <a:pt x="1070" y="1652"/>
                    <a:pt x="1070" y="792"/>
                    <a:pt x="88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02" name="Google Shape;702;p9"/>
          <p:cNvGrpSpPr/>
          <p:nvPr/>
        </p:nvGrpSpPr>
        <p:grpSpPr>
          <a:xfrm>
            <a:off x="5438395" y="8382"/>
            <a:ext cx="907941" cy="826489"/>
            <a:chOff x="853450" y="2614875"/>
            <a:chExt cx="654325" cy="595625"/>
          </a:xfrm>
        </p:grpSpPr>
        <p:sp>
          <p:nvSpPr>
            <p:cNvPr id="703" name="Google Shape;703;p9"/>
            <p:cNvSpPr/>
            <p:nvPr/>
          </p:nvSpPr>
          <p:spPr>
            <a:xfrm>
              <a:off x="853450" y="2614875"/>
              <a:ext cx="654325" cy="595625"/>
            </a:xfrm>
            <a:custGeom>
              <a:avLst/>
              <a:gdLst/>
              <a:ahLst/>
              <a:cxnLst/>
              <a:rect l="l" t="t" r="r" b="b"/>
              <a:pathLst>
                <a:path w="26173" h="23825" extrusionOk="0">
                  <a:moveTo>
                    <a:pt x="5393" y="0"/>
                  </a:moveTo>
                  <a:cubicBezTo>
                    <a:pt x="4603" y="0"/>
                    <a:pt x="3804" y="213"/>
                    <a:pt x="3024" y="725"/>
                  </a:cubicBezTo>
                  <a:cubicBezTo>
                    <a:pt x="0" y="2656"/>
                    <a:pt x="1280" y="5564"/>
                    <a:pt x="2722" y="8100"/>
                  </a:cubicBezTo>
                  <a:cubicBezTo>
                    <a:pt x="4769" y="11380"/>
                    <a:pt x="5932" y="14590"/>
                    <a:pt x="7677" y="18080"/>
                  </a:cubicBezTo>
                  <a:cubicBezTo>
                    <a:pt x="9333" y="21392"/>
                    <a:pt x="12897" y="23824"/>
                    <a:pt x="16577" y="23824"/>
                  </a:cubicBezTo>
                  <a:cubicBezTo>
                    <a:pt x="16774" y="23824"/>
                    <a:pt x="16971" y="23817"/>
                    <a:pt x="17169" y="23803"/>
                  </a:cubicBezTo>
                  <a:cubicBezTo>
                    <a:pt x="21054" y="23594"/>
                    <a:pt x="24730" y="20592"/>
                    <a:pt x="25497" y="16731"/>
                  </a:cubicBezTo>
                  <a:cubicBezTo>
                    <a:pt x="26172" y="12939"/>
                    <a:pt x="23753" y="8681"/>
                    <a:pt x="20077" y="7518"/>
                  </a:cubicBezTo>
                  <a:cubicBezTo>
                    <a:pt x="15122" y="6053"/>
                    <a:pt x="13958" y="5471"/>
                    <a:pt x="10190" y="2191"/>
                  </a:cubicBezTo>
                  <a:cubicBezTo>
                    <a:pt x="8858" y="1051"/>
                    <a:pt x="7149" y="0"/>
                    <a:pt x="539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04" name="Google Shape;704;p9"/>
            <p:cNvSpPr/>
            <p:nvPr/>
          </p:nvSpPr>
          <p:spPr>
            <a:xfrm>
              <a:off x="923825" y="2677650"/>
              <a:ext cx="518800" cy="471900"/>
            </a:xfrm>
            <a:custGeom>
              <a:avLst/>
              <a:gdLst/>
              <a:ahLst/>
              <a:cxnLst/>
              <a:rect l="l" t="t" r="r" b="b"/>
              <a:pathLst>
                <a:path w="20752" h="18876" extrusionOk="0">
                  <a:moveTo>
                    <a:pt x="4196" y="0"/>
                  </a:moveTo>
                  <a:cubicBezTo>
                    <a:pt x="3578" y="0"/>
                    <a:pt x="2949" y="159"/>
                    <a:pt x="2326" y="541"/>
                  </a:cubicBezTo>
                  <a:cubicBezTo>
                    <a:pt x="0" y="2099"/>
                    <a:pt x="977" y="4426"/>
                    <a:pt x="2140" y="6357"/>
                  </a:cubicBezTo>
                  <a:cubicBezTo>
                    <a:pt x="3792" y="8985"/>
                    <a:pt x="4653" y="11498"/>
                    <a:pt x="6025" y="14313"/>
                  </a:cubicBezTo>
                  <a:cubicBezTo>
                    <a:pt x="7344" y="16950"/>
                    <a:pt x="10328" y="18876"/>
                    <a:pt x="13372" y="18876"/>
                  </a:cubicBezTo>
                  <a:cubicBezTo>
                    <a:pt x="13443" y="18876"/>
                    <a:pt x="13515" y="18875"/>
                    <a:pt x="13586" y="18872"/>
                  </a:cubicBezTo>
                  <a:cubicBezTo>
                    <a:pt x="16680" y="18663"/>
                    <a:pt x="19588" y="16244"/>
                    <a:pt x="20170" y="13243"/>
                  </a:cubicBezTo>
                  <a:cubicBezTo>
                    <a:pt x="20751" y="10242"/>
                    <a:pt x="18821" y="6845"/>
                    <a:pt x="15796" y="5961"/>
                  </a:cubicBezTo>
                  <a:cubicBezTo>
                    <a:pt x="12028" y="4798"/>
                    <a:pt x="11050" y="4333"/>
                    <a:pt x="8049" y="1704"/>
                  </a:cubicBezTo>
                  <a:cubicBezTo>
                    <a:pt x="6965" y="829"/>
                    <a:pt x="5609" y="0"/>
                    <a:pt x="419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05" name="Google Shape;705;p9"/>
            <p:cNvSpPr/>
            <p:nvPr/>
          </p:nvSpPr>
          <p:spPr>
            <a:xfrm>
              <a:off x="1112825" y="2883475"/>
              <a:ext cx="217925" cy="169225"/>
            </a:xfrm>
            <a:custGeom>
              <a:avLst/>
              <a:gdLst/>
              <a:ahLst/>
              <a:cxnLst/>
              <a:rect l="l" t="t" r="r" b="b"/>
              <a:pathLst>
                <a:path w="8717" h="6769" extrusionOk="0">
                  <a:moveTo>
                    <a:pt x="4718" y="0"/>
                  </a:moveTo>
                  <a:cubicBezTo>
                    <a:pt x="4385" y="0"/>
                    <a:pt x="4043" y="54"/>
                    <a:pt x="3700" y="171"/>
                  </a:cubicBezTo>
                  <a:cubicBezTo>
                    <a:pt x="1257" y="938"/>
                    <a:pt x="1" y="4335"/>
                    <a:pt x="2327" y="5987"/>
                  </a:cubicBezTo>
                  <a:cubicBezTo>
                    <a:pt x="3040" y="6406"/>
                    <a:pt x="3808" y="6768"/>
                    <a:pt x="4600" y="6768"/>
                  </a:cubicBezTo>
                  <a:cubicBezTo>
                    <a:pt x="4687" y="6768"/>
                    <a:pt x="4775" y="6764"/>
                    <a:pt x="4863" y="6754"/>
                  </a:cubicBezTo>
                  <a:cubicBezTo>
                    <a:pt x="6305" y="6754"/>
                    <a:pt x="7562" y="5777"/>
                    <a:pt x="8050" y="4521"/>
                  </a:cubicBezTo>
                  <a:cubicBezTo>
                    <a:pt x="8717" y="2340"/>
                    <a:pt x="6911" y="0"/>
                    <a:pt x="47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06" name="Google Shape;706;p9"/>
          <p:cNvGrpSpPr/>
          <p:nvPr/>
        </p:nvGrpSpPr>
        <p:grpSpPr>
          <a:xfrm>
            <a:off x="499877" y="2387842"/>
            <a:ext cx="566491" cy="1013655"/>
            <a:chOff x="478300" y="2547225"/>
            <a:chExt cx="305375" cy="546425"/>
          </a:xfrm>
        </p:grpSpPr>
        <p:sp>
          <p:nvSpPr>
            <p:cNvPr id="707" name="Google Shape;707;p9"/>
            <p:cNvSpPr/>
            <p:nvPr/>
          </p:nvSpPr>
          <p:spPr>
            <a:xfrm>
              <a:off x="478300" y="2547225"/>
              <a:ext cx="305375" cy="546425"/>
            </a:xfrm>
            <a:custGeom>
              <a:avLst/>
              <a:gdLst/>
              <a:ahLst/>
              <a:cxnLst/>
              <a:rect l="l" t="t" r="r" b="b"/>
              <a:pathLst>
                <a:path w="12215" h="21857" extrusionOk="0">
                  <a:moveTo>
                    <a:pt x="11049" y="1"/>
                  </a:moveTo>
                  <a:cubicBezTo>
                    <a:pt x="9880" y="1"/>
                    <a:pt x="8063" y="1752"/>
                    <a:pt x="7352" y="2663"/>
                  </a:cubicBezTo>
                  <a:cubicBezTo>
                    <a:pt x="2909" y="7991"/>
                    <a:pt x="280" y="14877"/>
                    <a:pt x="1" y="21856"/>
                  </a:cubicBezTo>
                  <a:cubicBezTo>
                    <a:pt x="4444" y="18855"/>
                    <a:pt x="8027" y="14481"/>
                    <a:pt x="10167" y="9433"/>
                  </a:cubicBezTo>
                  <a:cubicBezTo>
                    <a:pt x="11051" y="7223"/>
                    <a:pt x="12215" y="4106"/>
                    <a:pt x="12098" y="1686"/>
                  </a:cubicBezTo>
                  <a:cubicBezTo>
                    <a:pt x="12067" y="450"/>
                    <a:pt x="11641" y="1"/>
                    <a:pt x="1104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08" name="Google Shape;708;p9"/>
            <p:cNvSpPr/>
            <p:nvPr/>
          </p:nvSpPr>
          <p:spPr>
            <a:xfrm>
              <a:off x="667325" y="2599075"/>
              <a:ext cx="94250" cy="87650"/>
            </a:xfrm>
            <a:custGeom>
              <a:avLst/>
              <a:gdLst/>
              <a:ahLst/>
              <a:cxnLst/>
              <a:rect l="l" t="t" r="r" b="b"/>
              <a:pathLst>
                <a:path w="3770" h="3506" extrusionOk="0">
                  <a:moveTo>
                    <a:pt x="1881" y="0"/>
                  </a:moveTo>
                  <a:cubicBezTo>
                    <a:pt x="1058" y="0"/>
                    <a:pt x="182" y="730"/>
                    <a:pt x="94" y="1543"/>
                  </a:cubicBezTo>
                  <a:cubicBezTo>
                    <a:pt x="1" y="2520"/>
                    <a:pt x="768" y="3497"/>
                    <a:pt x="1746" y="3497"/>
                  </a:cubicBezTo>
                  <a:cubicBezTo>
                    <a:pt x="1793" y="3503"/>
                    <a:pt x="1841" y="3505"/>
                    <a:pt x="1889" y="3505"/>
                  </a:cubicBezTo>
                  <a:cubicBezTo>
                    <a:pt x="2712" y="3505"/>
                    <a:pt x="3589" y="2774"/>
                    <a:pt x="3676" y="1939"/>
                  </a:cubicBezTo>
                  <a:cubicBezTo>
                    <a:pt x="3769" y="962"/>
                    <a:pt x="3002" y="101"/>
                    <a:pt x="2025" y="8"/>
                  </a:cubicBezTo>
                  <a:cubicBezTo>
                    <a:pt x="1977" y="3"/>
                    <a:pt x="1929" y="0"/>
                    <a:pt x="188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09" name="Google Shape;709;p9"/>
            <p:cNvSpPr/>
            <p:nvPr/>
          </p:nvSpPr>
          <p:spPr>
            <a:xfrm>
              <a:off x="613825" y="2695625"/>
              <a:ext cx="94250" cy="87725"/>
            </a:xfrm>
            <a:custGeom>
              <a:avLst/>
              <a:gdLst/>
              <a:ahLst/>
              <a:cxnLst/>
              <a:rect l="l" t="t" r="r" b="b"/>
              <a:pathLst>
                <a:path w="3770" h="3509" extrusionOk="0">
                  <a:moveTo>
                    <a:pt x="1884" y="0"/>
                  </a:moveTo>
                  <a:cubicBezTo>
                    <a:pt x="1061" y="0"/>
                    <a:pt x="182" y="752"/>
                    <a:pt x="94" y="1566"/>
                  </a:cubicBezTo>
                  <a:cubicBezTo>
                    <a:pt x="0" y="2543"/>
                    <a:pt x="768" y="3404"/>
                    <a:pt x="1745" y="3497"/>
                  </a:cubicBezTo>
                  <a:cubicBezTo>
                    <a:pt x="1802" y="3505"/>
                    <a:pt x="1860" y="3509"/>
                    <a:pt x="1917" y="3509"/>
                  </a:cubicBezTo>
                  <a:cubicBezTo>
                    <a:pt x="2731" y="3509"/>
                    <a:pt x="3589" y="2766"/>
                    <a:pt x="3676" y="1962"/>
                  </a:cubicBezTo>
                  <a:cubicBezTo>
                    <a:pt x="3769" y="985"/>
                    <a:pt x="3001" y="124"/>
                    <a:pt x="2024" y="8"/>
                  </a:cubicBezTo>
                  <a:cubicBezTo>
                    <a:pt x="1978" y="3"/>
                    <a:pt x="1931" y="0"/>
                    <a:pt x="18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10" name="Google Shape;710;p9"/>
            <p:cNvSpPr/>
            <p:nvPr/>
          </p:nvSpPr>
          <p:spPr>
            <a:xfrm>
              <a:off x="572525" y="2795250"/>
              <a:ext cx="91925" cy="89875"/>
            </a:xfrm>
            <a:custGeom>
              <a:avLst/>
              <a:gdLst/>
              <a:ahLst/>
              <a:cxnLst/>
              <a:rect l="l" t="t" r="r" b="b"/>
              <a:pathLst>
                <a:path w="3677" h="3595" extrusionOk="0">
                  <a:moveTo>
                    <a:pt x="2048" y="1"/>
                  </a:moveTo>
                  <a:cubicBezTo>
                    <a:pt x="1071" y="1"/>
                    <a:pt x="94" y="675"/>
                    <a:pt x="94" y="1653"/>
                  </a:cubicBezTo>
                  <a:cubicBezTo>
                    <a:pt x="1" y="2630"/>
                    <a:pt x="768" y="3490"/>
                    <a:pt x="1652" y="3583"/>
                  </a:cubicBezTo>
                  <a:cubicBezTo>
                    <a:pt x="1717" y="3591"/>
                    <a:pt x="1781" y="3595"/>
                    <a:pt x="1844" y="3595"/>
                  </a:cubicBezTo>
                  <a:cubicBezTo>
                    <a:pt x="2740" y="3595"/>
                    <a:pt x="3496" y="2846"/>
                    <a:pt x="3583" y="1955"/>
                  </a:cubicBezTo>
                  <a:cubicBezTo>
                    <a:pt x="3676" y="1071"/>
                    <a:pt x="2909" y="94"/>
                    <a:pt x="204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11" name="Google Shape;711;p9"/>
            <p:cNvSpPr/>
            <p:nvPr/>
          </p:nvSpPr>
          <p:spPr>
            <a:xfrm>
              <a:off x="519025" y="2884625"/>
              <a:ext cx="94825" cy="87750"/>
            </a:xfrm>
            <a:custGeom>
              <a:avLst/>
              <a:gdLst/>
              <a:ahLst/>
              <a:cxnLst/>
              <a:rect l="l" t="t" r="r" b="b"/>
              <a:pathLst>
                <a:path w="3793" h="3510" extrusionOk="0">
                  <a:moveTo>
                    <a:pt x="1904" y="1"/>
                  </a:moveTo>
                  <a:cubicBezTo>
                    <a:pt x="1063" y="1"/>
                    <a:pt x="205" y="753"/>
                    <a:pt x="117" y="1567"/>
                  </a:cubicBezTo>
                  <a:cubicBezTo>
                    <a:pt x="0" y="2544"/>
                    <a:pt x="791" y="3498"/>
                    <a:pt x="1745" y="3498"/>
                  </a:cubicBezTo>
                  <a:cubicBezTo>
                    <a:pt x="1804" y="3506"/>
                    <a:pt x="1863" y="3509"/>
                    <a:pt x="1922" y="3509"/>
                  </a:cubicBezTo>
                  <a:cubicBezTo>
                    <a:pt x="2755" y="3509"/>
                    <a:pt x="3612" y="2766"/>
                    <a:pt x="3699" y="1963"/>
                  </a:cubicBezTo>
                  <a:cubicBezTo>
                    <a:pt x="3792" y="985"/>
                    <a:pt x="3025" y="125"/>
                    <a:pt x="2048" y="8"/>
                  </a:cubicBezTo>
                  <a:cubicBezTo>
                    <a:pt x="2000" y="3"/>
                    <a:pt x="1952" y="1"/>
                    <a:pt x="1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sp>
        <p:nvSpPr>
          <p:cNvPr id="712" name="Google Shape;712;p9"/>
          <p:cNvSpPr txBox="1">
            <a:spLocks noGrp="1"/>
          </p:cNvSpPr>
          <p:nvPr>
            <p:ph type="subTitle" idx="1"/>
          </p:nvPr>
        </p:nvSpPr>
        <p:spPr>
          <a:xfrm>
            <a:off x="3378600" y="3300167"/>
            <a:ext cx="5434800" cy="125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2133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713" name="Google Shape;713;p9"/>
          <p:cNvSpPr txBox="1">
            <a:spLocks noGrp="1"/>
          </p:cNvSpPr>
          <p:nvPr>
            <p:ph type="title"/>
          </p:nvPr>
        </p:nvSpPr>
        <p:spPr>
          <a:xfrm>
            <a:off x="2736800" y="1872927"/>
            <a:ext cx="6718400" cy="132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96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9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9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9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9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9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9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9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9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9920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bg>
      <p:bgPr>
        <a:solidFill>
          <a:schemeClr val="accent6"/>
        </a:solidFill>
        <a:effectLst/>
      </p:bgPr>
    </p:bg>
    <p:spTree>
      <p:nvGrpSpPr>
        <p:cNvPr id="1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p11"/>
          <p:cNvSpPr txBox="1">
            <a:spLocks noGrp="1"/>
          </p:cNvSpPr>
          <p:nvPr>
            <p:ph type="title" hasCustomPrompt="1"/>
          </p:nvPr>
        </p:nvSpPr>
        <p:spPr>
          <a:xfrm>
            <a:off x="2161967" y="1550067"/>
            <a:ext cx="7426800" cy="254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8000"/>
              <a:buNone/>
              <a:defRPr sz="10666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8000"/>
              <a:buNone/>
              <a:defRPr sz="10666">
                <a:solidFill>
                  <a:schemeClr val="accen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8000"/>
              <a:buNone/>
              <a:defRPr sz="10666">
                <a:solidFill>
                  <a:schemeClr val="accen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8000"/>
              <a:buNone/>
              <a:defRPr sz="10666">
                <a:solidFill>
                  <a:schemeClr val="accen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8000"/>
              <a:buNone/>
              <a:defRPr sz="10666">
                <a:solidFill>
                  <a:schemeClr val="accen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8000"/>
              <a:buNone/>
              <a:defRPr sz="10666">
                <a:solidFill>
                  <a:schemeClr val="accen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8000"/>
              <a:buNone/>
              <a:defRPr sz="10666">
                <a:solidFill>
                  <a:schemeClr val="accen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8000"/>
              <a:buNone/>
              <a:defRPr sz="10666">
                <a:solidFill>
                  <a:schemeClr val="accen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8000"/>
              <a:buNone/>
              <a:defRPr sz="10666">
                <a:solidFill>
                  <a:schemeClr val="accen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18" name="Google Shape;718;p11"/>
          <p:cNvSpPr txBox="1">
            <a:spLocks noGrp="1"/>
          </p:cNvSpPr>
          <p:nvPr>
            <p:ph type="subTitle" idx="1"/>
          </p:nvPr>
        </p:nvSpPr>
        <p:spPr>
          <a:xfrm>
            <a:off x="3334600" y="3899633"/>
            <a:ext cx="5522800" cy="86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grpSp>
        <p:nvGrpSpPr>
          <p:cNvPr id="719" name="Google Shape;719;p11"/>
          <p:cNvGrpSpPr/>
          <p:nvPr/>
        </p:nvGrpSpPr>
        <p:grpSpPr>
          <a:xfrm>
            <a:off x="10976393" y="2937554"/>
            <a:ext cx="1056275" cy="1155289"/>
            <a:chOff x="5164825" y="3105675"/>
            <a:chExt cx="569400" cy="622775"/>
          </a:xfrm>
        </p:grpSpPr>
        <p:sp>
          <p:nvSpPr>
            <p:cNvPr id="720" name="Google Shape;720;p11"/>
            <p:cNvSpPr/>
            <p:nvPr/>
          </p:nvSpPr>
          <p:spPr>
            <a:xfrm>
              <a:off x="5239850" y="3284950"/>
              <a:ext cx="458325" cy="443500"/>
            </a:xfrm>
            <a:custGeom>
              <a:avLst/>
              <a:gdLst/>
              <a:ahLst/>
              <a:cxnLst/>
              <a:rect l="l" t="t" r="r" b="b"/>
              <a:pathLst>
                <a:path w="18333" h="17740" extrusionOk="0">
                  <a:moveTo>
                    <a:pt x="18332" y="1"/>
                  </a:moveTo>
                  <a:lnTo>
                    <a:pt x="18332" y="1"/>
                  </a:lnTo>
                  <a:cubicBezTo>
                    <a:pt x="13200" y="489"/>
                    <a:pt x="8085" y="698"/>
                    <a:pt x="2958" y="698"/>
                  </a:cubicBezTo>
                  <a:cubicBezTo>
                    <a:pt x="1973" y="698"/>
                    <a:pt x="987" y="691"/>
                    <a:pt x="0" y="676"/>
                  </a:cubicBezTo>
                  <a:lnTo>
                    <a:pt x="0" y="676"/>
                  </a:lnTo>
                  <a:cubicBezTo>
                    <a:pt x="2629" y="6398"/>
                    <a:pt x="5235" y="12121"/>
                    <a:pt x="7863" y="17728"/>
                  </a:cubicBezTo>
                  <a:cubicBezTo>
                    <a:pt x="7870" y="17736"/>
                    <a:pt x="7901" y="17740"/>
                    <a:pt x="7953" y="17740"/>
                  </a:cubicBezTo>
                  <a:cubicBezTo>
                    <a:pt x="8670" y="17740"/>
                    <a:pt x="13404" y="17041"/>
                    <a:pt x="13772" y="16867"/>
                  </a:cubicBezTo>
                  <a:cubicBezTo>
                    <a:pt x="15308" y="15797"/>
                    <a:pt x="14843" y="14541"/>
                    <a:pt x="15029" y="12494"/>
                  </a:cubicBezTo>
                  <a:cubicBezTo>
                    <a:pt x="15424" y="8143"/>
                    <a:pt x="16587" y="3886"/>
                    <a:pt x="183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21" name="Google Shape;721;p11"/>
            <p:cNvSpPr/>
            <p:nvPr/>
          </p:nvSpPr>
          <p:spPr>
            <a:xfrm>
              <a:off x="5329400" y="3355325"/>
              <a:ext cx="143100" cy="285600"/>
            </a:xfrm>
            <a:custGeom>
              <a:avLst/>
              <a:gdLst/>
              <a:ahLst/>
              <a:cxnLst/>
              <a:rect l="l" t="t" r="r" b="b"/>
              <a:pathLst>
                <a:path w="5724" h="11424" extrusionOk="0">
                  <a:moveTo>
                    <a:pt x="1" y="1"/>
                  </a:moveTo>
                  <a:lnTo>
                    <a:pt x="1" y="1"/>
                  </a:lnTo>
                  <a:cubicBezTo>
                    <a:pt x="303" y="955"/>
                    <a:pt x="675" y="2025"/>
                    <a:pt x="1164" y="3002"/>
                  </a:cubicBezTo>
                  <a:cubicBezTo>
                    <a:pt x="1560" y="3979"/>
                    <a:pt x="2048" y="4933"/>
                    <a:pt x="2537" y="5910"/>
                  </a:cubicBezTo>
                  <a:cubicBezTo>
                    <a:pt x="3002" y="6887"/>
                    <a:pt x="3490" y="7748"/>
                    <a:pt x="3979" y="8725"/>
                  </a:cubicBezTo>
                  <a:cubicBezTo>
                    <a:pt x="4561" y="9679"/>
                    <a:pt x="5142" y="10563"/>
                    <a:pt x="5724" y="11423"/>
                  </a:cubicBezTo>
                  <a:cubicBezTo>
                    <a:pt x="5445" y="10470"/>
                    <a:pt x="4956" y="9399"/>
                    <a:pt x="4561" y="8422"/>
                  </a:cubicBezTo>
                  <a:cubicBezTo>
                    <a:pt x="4165" y="7469"/>
                    <a:pt x="3700" y="6491"/>
                    <a:pt x="3211" y="5514"/>
                  </a:cubicBezTo>
                  <a:cubicBezTo>
                    <a:pt x="2723" y="4561"/>
                    <a:pt x="2234" y="3677"/>
                    <a:pt x="1653" y="2699"/>
                  </a:cubicBezTo>
                  <a:cubicBezTo>
                    <a:pt x="1164" y="1746"/>
                    <a:pt x="582" y="862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22" name="Google Shape;722;p11"/>
            <p:cNvSpPr/>
            <p:nvPr/>
          </p:nvSpPr>
          <p:spPr>
            <a:xfrm>
              <a:off x="5547500" y="3304150"/>
              <a:ext cx="60525" cy="315250"/>
            </a:xfrm>
            <a:custGeom>
              <a:avLst/>
              <a:gdLst/>
              <a:ahLst/>
              <a:cxnLst/>
              <a:rect l="l" t="t" r="r" b="b"/>
              <a:pathLst>
                <a:path w="2421" h="12610" extrusionOk="0">
                  <a:moveTo>
                    <a:pt x="2420" y="1"/>
                  </a:moveTo>
                  <a:lnTo>
                    <a:pt x="2420" y="1"/>
                  </a:lnTo>
                  <a:cubicBezTo>
                    <a:pt x="2141" y="1071"/>
                    <a:pt x="1839" y="2141"/>
                    <a:pt x="1559" y="3118"/>
                  </a:cubicBezTo>
                  <a:cubicBezTo>
                    <a:pt x="1257" y="4165"/>
                    <a:pt x="1071" y="5235"/>
                    <a:pt x="885" y="6305"/>
                  </a:cubicBezTo>
                  <a:cubicBezTo>
                    <a:pt x="675" y="7375"/>
                    <a:pt x="489" y="8352"/>
                    <a:pt x="303" y="9399"/>
                  </a:cubicBezTo>
                  <a:cubicBezTo>
                    <a:pt x="210" y="10469"/>
                    <a:pt x="94" y="11539"/>
                    <a:pt x="1" y="12610"/>
                  </a:cubicBezTo>
                  <a:cubicBezTo>
                    <a:pt x="396" y="11633"/>
                    <a:pt x="675" y="10562"/>
                    <a:pt x="885" y="9609"/>
                  </a:cubicBezTo>
                  <a:cubicBezTo>
                    <a:pt x="1164" y="8538"/>
                    <a:pt x="1373" y="7468"/>
                    <a:pt x="1653" y="6398"/>
                  </a:cubicBezTo>
                  <a:cubicBezTo>
                    <a:pt x="1839" y="5328"/>
                    <a:pt x="2048" y="4281"/>
                    <a:pt x="2141" y="3304"/>
                  </a:cubicBezTo>
                  <a:cubicBezTo>
                    <a:pt x="2327" y="2234"/>
                    <a:pt x="2420" y="1164"/>
                    <a:pt x="242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23" name="Google Shape;723;p11"/>
            <p:cNvSpPr/>
            <p:nvPr/>
          </p:nvSpPr>
          <p:spPr>
            <a:xfrm>
              <a:off x="5465500" y="3350100"/>
              <a:ext cx="50625" cy="317575"/>
            </a:xfrm>
            <a:custGeom>
              <a:avLst/>
              <a:gdLst/>
              <a:ahLst/>
              <a:cxnLst/>
              <a:rect l="l" t="t" r="r" b="b"/>
              <a:pathLst>
                <a:path w="2025" h="12703" extrusionOk="0">
                  <a:moveTo>
                    <a:pt x="1" y="0"/>
                  </a:moveTo>
                  <a:cubicBezTo>
                    <a:pt x="1" y="1071"/>
                    <a:pt x="94" y="2141"/>
                    <a:pt x="187" y="3211"/>
                  </a:cubicBezTo>
                  <a:cubicBezTo>
                    <a:pt x="280" y="4281"/>
                    <a:pt x="466" y="5351"/>
                    <a:pt x="582" y="6398"/>
                  </a:cubicBezTo>
                  <a:cubicBezTo>
                    <a:pt x="768" y="7468"/>
                    <a:pt x="954" y="8538"/>
                    <a:pt x="1257" y="9608"/>
                  </a:cubicBezTo>
                  <a:cubicBezTo>
                    <a:pt x="1443" y="10586"/>
                    <a:pt x="1745" y="11632"/>
                    <a:pt x="2025" y="12703"/>
                  </a:cubicBezTo>
                  <a:cubicBezTo>
                    <a:pt x="2025" y="11632"/>
                    <a:pt x="1931" y="10586"/>
                    <a:pt x="1838" y="9515"/>
                  </a:cubicBezTo>
                  <a:cubicBezTo>
                    <a:pt x="1745" y="8445"/>
                    <a:pt x="1536" y="7375"/>
                    <a:pt x="1350" y="6305"/>
                  </a:cubicBezTo>
                  <a:cubicBezTo>
                    <a:pt x="1164" y="5235"/>
                    <a:pt x="954" y="4188"/>
                    <a:pt x="768" y="3118"/>
                  </a:cubicBezTo>
                  <a:cubicBezTo>
                    <a:pt x="582" y="2048"/>
                    <a:pt x="280" y="1071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24" name="Google Shape;724;p11"/>
            <p:cNvSpPr/>
            <p:nvPr/>
          </p:nvSpPr>
          <p:spPr>
            <a:xfrm>
              <a:off x="5164825" y="3105675"/>
              <a:ext cx="569400" cy="454375"/>
            </a:xfrm>
            <a:custGeom>
              <a:avLst/>
              <a:gdLst/>
              <a:ahLst/>
              <a:cxnLst/>
              <a:rect l="l" t="t" r="r" b="b"/>
              <a:pathLst>
                <a:path w="22776" h="18175" extrusionOk="0">
                  <a:moveTo>
                    <a:pt x="14355" y="0"/>
                  </a:moveTo>
                  <a:cubicBezTo>
                    <a:pt x="12767" y="0"/>
                    <a:pt x="11233" y="1421"/>
                    <a:pt x="11144" y="3101"/>
                  </a:cubicBezTo>
                  <a:cubicBezTo>
                    <a:pt x="10543" y="1954"/>
                    <a:pt x="9344" y="1291"/>
                    <a:pt x="8104" y="1291"/>
                  </a:cubicBezTo>
                  <a:cubicBezTo>
                    <a:pt x="7759" y="1291"/>
                    <a:pt x="7412" y="1343"/>
                    <a:pt x="7072" y="1449"/>
                  </a:cubicBezTo>
                  <a:cubicBezTo>
                    <a:pt x="5630" y="1845"/>
                    <a:pt x="4560" y="3496"/>
                    <a:pt x="4746" y="5032"/>
                  </a:cubicBezTo>
                  <a:cubicBezTo>
                    <a:pt x="4409" y="4787"/>
                    <a:pt x="3949" y="4642"/>
                    <a:pt x="3513" y="4642"/>
                  </a:cubicBezTo>
                  <a:cubicBezTo>
                    <a:pt x="3077" y="4642"/>
                    <a:pt x="2664" y="4787"/>
                    <a:pt x="2420" y="5125"/>
                  </a:cubicBezTo>
                  <a:cubicBezTo>
                    <a:pt x="1931" y="5613"/>
                    <a:pt x="2420" y="6497"/>
                    <a:pt x="2815" y="6869"/>
                  </a:cubicBezTo>
                  <a:cubicBezTo>
                    <a:pt x="977" y="8149"/>
                    <a:pt x="0" y="10848"/>
                    <a:pt x="1349" y="12802"/>
                  </a:cubicBezTo>
                  <a:cubicBezTo>
                    <a:pt x="2095" y="13901"/>
                    <a:pt x="3403" y="14458"/>
                    <a:pt x="4708" y="14458"/>
                  </a:cubicBezTo>
                  <a:cubicBezTo>
                    <a:pt x="5805" y="14458"/>
                    <a:pt x="6899" y="14064"/>
                    <a:pt x="7654" y="13267"/>
                  </a:cubicBezTo>
                  <a:cubicBezTo>
                    <a:pt x="8329" y="14826"/>
                    <a:pt x="9306" y="16291"/>
                    <a:pt x="10655" y="17245"/>
                  </a:cubicBezTo>
                  <a:cubicBezTo>
                    <a:pt x="11546" y="17839"/>
                    <a:pt x="12608" y="18175"/>
                    <a:pt x="13634" y="18175"/>
                  </a:cubicBezTo>
                  <a:cubicBezTo>
                    <a:pt x="14296" y="18175"/>
                    <a:pt x="14942" y="18035"/>
                    <a:pt x="15517" y="17734"/>
                  </a:cubicBezTo>
                  <a:cubicBezTo>
                    <a:pt x="17053" y="16966"/>
                    <a:pt x="17937" y="15012"/>
                    <a:pt x="17355" y="13476"/>
                  </a:cubicBezTo>
                  <a:lnTo>
                    <a:pt x="17355" y="13476"/>
                  </a:lnTo>
                  <a:cubicBezTo>
                    <a:pt x="17815" y="13751"/>
                    <a:pt x="18346" y="13879"/>
                    <a:pt x="18887" y="13879"/>
                  </a:cubicBezTo>
                  <a:cubicBezTo>
                    <a:pt x="20044" y="13879"/>
                    <a:pt x="21249" y="13296"/>
                    <a:pt x="21915" y="12313"/>
                  </a:cubicBezTo>
                  <a:cubicBezTo>
                    <a:pt x="22775" y="10755"/>
                    <a:pt x="22287" y="8614"/>
                    <a:pt x="20845" y="7660"/>
                  </a:cubicBezTo>
                  <a:cubicBezTo>
                    <a:pt x="22194" y="6986"/>
                    <a:pt x="22589" y="4939"/>
                    <a:pt x="21705" y="3682"/>
                  </a:cubicBezTo>
                  <a:cubicBezTo>
                    <a:pt x="21191" y="3055"/>
                    <a:pt x="20357" y="2711"/>
                    <a:pt x="19531" y="2711"/>
                  </a:cubicBezTo>
                  <a:cubicBezTo>
                    <a:pt x="18826" y="2711"/>
                    <a:pt x="18127" y="2961"/>
                    <a:pt x="17634" y="3496"/>
                  </a:cubicBezTo>
                  <a:cubicBezTo>
                    <a:pt x="17727" y="1751"/>
                    <a:pt x="16285" y="100"/>
                    <a:pt x="14540" y="7"/>
                  </a:cubicBezTo>
                  <a:cubicBezTo>
                    <a:pt x="14478" y="2"/>
                    <a:pt x="14417" y="0"/>
                    <a:pt x="143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25" name="Google Shape;725;p11"/>
            <p:cNvSpPr/>
            <p:nvPr/>
          </p:nvSpPr>
          <p:spPr>
            <a:xfrm>
              <a:off x="5356150" y="3226800"/>
              <a:ext cx="65750" cy="159975"/>
            </a:xfrm>
            <a:custGeom>
              <a:avLst/>
              <a:gdLst/>
              <a:ahLst/>
              <a:cxnLst/>
              <a:rect l="l" t="t" r="r" b="b"/>
              <a:pathLst>
                <a:path w="2630" h="6399" extrusionOk="0">
                  <a:moveTo>
                    <a:pt x="1" y="1"/>
                  </a:moveTo>
                  <a:lnTo>
                    <a:pt x="1" y="1"/>
                  </a:lnTo>
                  <a:cubicBezTo>
                    <a:pt x="303" y="582"/>
                    <a:pt x="583" y="1071"/>
                    <a:pt x="885" y="1559"/>
                  </a:cubicBezTo>
                  <a:cubicBezTo>
                    <a:pt x="1071" y="2024"/>
                    <a:pt x="1257" y="2513"/>
                    <a:pt x="1350" y="3002"/>
                  </a:cubicBezTo>
                  <a:cubicBezTo>
                    <a:pt x="1467" y="3583"/>
                    <a:pt x="1467" y="4072"/>
                    <a:pt x="1467" y="4653"/>
                  </a:cubicBezTo>
                  <a:cubicBezTo>
                    <a:pt x="1467" y="5235"/>
                    <a:pt x="1467" y="5723"/>
                    <a:pt x="1257" y="6398"/>
                  </a:cubicBezTo>
                  <a:cubicBezTo>
                    <a:pt x="1839" y="6003"/>
                    <a:pt x="2234" y="5421"/>
                    <a:pt x="2420" y="4746"/>
                  </a:cubicBezTo>
                  <a:cubicBezTo>
                    <a:pt x="2630" y="4165"/>
                    <a:pt x="2630" y="3490"/>
                    <a:pt x="2420" y="2815"/>
                  </a:cubicBezTo>
                  <a:cubicBezTo>
                    <a:pt x="2327" y="2141"/>
                    <a:pt x="2048" y="1559"/>
                    <a:pt x="1653" y="1071"/>
                  </a:cubicBezTo>
                  <a:cubicBezTo>
                    <a:pt x="1164" y="489"/>
                    <a:pt x="583" y="94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26" name="Google Shape;726;p11"/>
            <p:cNvSpPr/>
            <p:nvPr/>
          </p:nvSpPr>
          <p:spPr>
            <a:xfrm>
              <a:off x="5545175" y="3267650"/>
              <a:ext cx="75050" cy="133650"/>
            </a:xfrm>
            <a:custGeom>
              <a:avLst/>
              <a:gdLst/>
              <a:ahLst/>
              <a:cxnLst/>
              <a:rect l="l" t="t" r="r" b="b"/>
              <a:pathLst>
                <a:path w="3002" h="5346" extrusionOk="0">
                  <a:moveTo>
                    <a:pt x="2765" y="0"/>
                  </a:moveTo>
                  <a:cubicBezTo>
                    <a:pt x="2244" y="0"/>
                    <a:pt x="1680" y="245"/>
                    <a:pt x="1257" y="507"/>
                  </a:cubicBezTo>
                  <a:cubicBezTo>
                    <a:pt x="768" y="879"/>
                    <a:pt x="396" y="1461"/>
                    <a:pt x="187" y="2042"/>
                  </a:cubicBezTo>
                  <a:cubicBezTo>
                    <a:pt x="1" y="2717"/>
                    <a:pt x="1" y="3415"/>
                    <a:pt x="187" y="3996"/>
                  </a:cubicBezTo>
                  <a:cubicBezTo>
                    <a:pt x="396" y="4578"/>
                    <a:pt x="768" y="5043"/>
                    <a:pt x="1257" y="5346"/>
                  </a:cubicBezTo>
                  <a:cubicBezTo>
                    <a:pt x="1164" y="4764"/>
                    <a:pt x="1071" y="4276"/>
                    <a:pt x="1071" y="3787"/>
                  </a:cubicBezTo>
                  <a:cubicBezTo>
                    <a:pt x="1071" y="3298"/>
                    <a:pt x="1164" y="2833"/>
                    <a:pt x="1257" y="2438"/>
                  </a:cubicBezTo>
                  <a:cubicBezTo>
                    <a:pt x="1466" y="2042"/>
                    <a:pt x="1652" y="1554"/>
                    <a:pt x="1932" y="1181"/>
                  </a:cubicBezTo>
                  <a:cubicBezTo>
                    <a:pt x="2234" y="786"/>
                    <a:pt x="2513" y="390"/>
                    <a:pt x="3002" y="18"/>
                  </a:cubicBezTo>
                  <a:cubicBezTo>
                    <a:pt x="2924" y="6"/>
                    <a:pt x="2845" y="0"/>
                    <a:pt x="27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27" name="Google Shape;727;p11"/>
          <p:cNvGrpSpPr/>
          <p:nvPr/>
        </p:nvGrpSpPr>
        <p:grpSpPr>
          <a:xfrm>
            <a:off x="9318203" y="4470836"/>
            <a:ext cx="749864" cy="1179033"/>
            <a:chOff x="6381525" y="2911575"/>
            <a:chExt cx="404225" cy="635575"/>
          </a:xfrm>
        </p:grpSpPr>
        <p:sp>
          <p:nvSpPr>
            <p:cNvPr id="728" name="Google Shape;728;p11"/>
            <p:cNvSpPr/>
            <p:nvPr/>
          </p:nvSpPr>
          <p:spPr>
            <a:xfrm>
              <a:off x="6412925" y="2911575"/>
              <a:ext cx="285575" cy="305975"/>
            </a:xfrm>
            <a:custGeom>
              <a:avLst/>
              <a:gdLst/>
              <a:ahLst/>
              <a:cxnLst/>
              <a:rect l="l" t="t" r="r" b="b"/>
              <a:pathLst>
                <a:path w="11423" h="12239" extrusionOk="0">
                  <a:moveTo>
                    <a:pt x="6887" y="1"/>
                  </a:moveTo>
                  <a:cubicBezTo>
                    <a:pt x="5235" y="2909"/>
                    <a:pt x="4653" y="6491"/>
                    <a:pt x="5328" y="9795"/>
                  </a:cubicBezTo>
                  <a:cubicBezTo>
                    <a:pt x="3872" y="9387"/>
                    <a:pt x="2351" y="9190"/>
                    <a:pt x="874" y="9190"/>
                  </a:cubicBezTo>
                  <a:cubicBezTo>
                    <a:pt x="581" y="9190"/>
                    <a:pt x="289" y="9198"/>
                    <a:pt x="0" y="9213"/>
                  </a:cubicBezTo>
                  <a:cubicBezTo>
                    <a:pt x="1365" y="9851"/>
                    <a:pt x="5082" y="12238"/>
                    <a:pt x="6799" y="12238"/>
                  </a:cubicBezTo>
                  <a:cubicBezTo>
                    <a:pt x="6897" y="12238"/>
                    <a:pt x="6988" y="12230"/>
                    <a:pt x="7073" y="12214"/>
                  </a:cubicBezTo>
                  <a:cubicBezTo>
                    <a:pt x="8483" y="11850"/>
                    <a:pt x="9915" y="7951"/>
                    <a:pt x="11326" y="7951"/>
                  </a:cubicBezTo>
                  <a:cubicBezTo>
                    <a:pt x="11359" y="7951"/>
                    <a:pt x="11391" y="7953"/>
                    <a:pt x="11423" y="7957"/>
                  </a:cubicBezTo>
                  <a:cubicBezTo>
                    <a:pt x="11103" y="7897"/>
                    <a:pt x="10779" y="7869"/>
                    <a:pt x="10454" y="7869"/>
                  </a:cubicBezTo>
                  <a:cubicBezTo>
                    <a:pt x="9124" y="7869"/>
                    <a:pt x="7780" y="8353"/>
                    <a:pt x="6677" y="9213"/>
                  </a:cubicBezTo>
                  <a:cubicBezTo>
                    <a:pt x="6770" y="6119"/>
                    <a:pt x="6887" y="3118"/>
                    <a:pt x="688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29" name="Google Shape;729;p11"/>
            <p:cNvSpPr/>
            <p:nvPr/>
          </p:nvSpPr>
          <p:spPr>
            <a:xfrm>
              <a:off x="6381525" y="3187650"/>
              <a:ext cx="404225" cy="359500"/>
            </a:xfrm>
            <a:custGeom>
              <a:avLst/>
              <a:gdLst/>
              <a:ahLst/>
              <a:cxnLst/>
              <a:rect l="l" t="t" r="r" b="b"/>
              <a:pathLst>
                <a:path w="16169" h="14380" extrusionOk="0">
                  <a:moveTo>
                    <a:pt x="7942" y="0"/>
                  </a:moveTo>
                  <a:cubicBezTo>
                    <a:pt x="7260" y="0"/>
                    <a:pt x="6575" y="100"/>
                    <a:pt x="5909" y="310"/>
                  </a:cubicBezTo>
                  <a:lnTo>
                    <a:pt x="5607" y="1264"/>
                  </a:lnTo>
                  <a:cubicBezTo>
                    <a:pt x="5607" y="985"/>
                    <a:pt x="5700" y="683"/>
                    <a:pt x="5700" y="403"/>
                  </a:cubicBezTo>
                  <a:lnTo>
                    <a:pt x="5700" y="403"/>
                  </a:lnTo>
                  <a:cubicBezTo>
                    <a:pt x="2117" y="1660"/>
                    <a:pt x="0" y="5917"/>
                    <a:pt x="1256" y="9523"/>
                  </a:cubicBezTo>
                  <a:cubicBezTo>
                    <a:pt x="2278" y="12436"/>
                    <a:pt x="5283" y="14380"/>
                    <a:pt x="8296" y="14380"/>
                  </a:cubicBezTo>
                  <a:cubicBezTo>
                    <a:pt x="8989" y="14380"/>
                    <a:pt x="9683" y="14277"/>
                    <a:pt x="10353" y="14059"/>
                  </a:cubicBezTo>
                  <a:cubicBezTo>
                    <a:pt x="13958" y="12896"/>
                    <a:pt x="16169" y="8546"/>
                    <a:pt x="15005" y="4963"/>
                  </a:cubicBezTo>
                  <a:cubicBezTo>
                    <a:pt x="14053" y="2029"/>
                    <a:pt x="11026" y="0"/>
                    <a:pt x="794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30" name="Google Shape;730;p11"/>
          <p:cNvGrpSpPr/>
          <p:nvPr/>
        </p:nvGrpSpPr>
        <p:grpSpPr>
          <a:xfrm rot="892097">
            <a:off x="-37851" y="-59612"/>
            <a:ext cx="1977616" cy="1557912"/>
            <a:chOff x="2533100" y="1212175"/>
            <a:chExt cx="1066075" cy="839825"/>
          </a:xfrm>
        </p:grpSpPr>
        <p:sp>
          <p:nvSpPr>
            <p:cNvPr id="731" name="Google Shape;731;p11"/>
            <p:cNvSpPr/>
            <p:nvPr/>
          </p:nvSpPr>
          <p:spPr>
            <a:xfrm>
              <a:off x="2981500" y="1242700"/>
              <a:ext cx="93025" cy="139875"/>
            </a:xfrm>
            <a:custGeom>
              <a:avLst/>
              <a:gdLst/>
              <a:ahLst/>
              <a:cxnLst/>
              <a:rect l="l" t="t" r="r" b="b"/>
              <a:pathLst>
                <a:path w="3721" h="5595" extrusionOk="0">
                  <a:moveTo>
                    <a:pt x="2415" y="1"/>
                  </a:moveTo>
                  <a:cubicBezTo>
                    <a:pt x="2208" y="1"/>
                    <a:pt x="2003" y="80"/>
                    <a:pt x="1838" y="268"/>
                  </a:cubicBezTo>
                  <a:cubicBezTo>
                    <a:pt x="768" y="1617"/>
                    <a:pt x="1" y="4036"/>
                    <a:pt x="1443" y="5316"/>
                  </a:cubicBezTo>
                  <a:cubicBezTo>
                    <a:pt x="1636" y="5509"/>
                    <a:pt x="1872" y="5594"/>
                    <a:pt x="2102" y="5594"/>
                  </a:cubicBezTo>
                  <a:cubicBezTo>
                    <a:pt x="2565" y="5594"/>
                    <a:pt x="3002" y="5247"/>
                    <a:pt x="3002" y="4734"/>
                  </a:cubicBezTo>
                  <a:cubicBezTo>
                    <a:pt x="3002" y="3455"/>
                    <a:pt x="2606" y="2501"/>
                    <a:pt x="3281" y="1431"/>
                  </a:cubicBezTo>
                  <a:cubicBezTo>
                    <a:pt x="3721" y="762"/>
                    <a:pt x="3057" y="1"/>
                    <a:pt x="241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32" name="Google Shape;732;p11"/>
            <p:cNvSpPr/>
            <p:nvPr/>
          </p:nvSpPr>
          <p:spPr>
            <a:xfrm>
              <a:off x="3008250" y="1488625"/>
              <a:ext cx="56925" cy="134075"/>
            </a:xfrm>
            <a:custGeom>
              <a:avLst/>
              <a:gdLst/>
              <a:ahLst/>
              <a:cxnLst/>
              <a:rect l="l" t="t" r="r" b="b"/>
              <a:pathLst>
                <a:path w="2277" h="5363" extrusionOk="0">
                  <a:moveTo>
                    <a:pt x="1354" y="0"/>
                  </a:moveTo>
                  <a:cubicBezTo>
                    <a:pt x="1004" y="0"/>
                    <a:pt x="663" y="182"/>
                    <a:pt x="582" y="597"/>
                  </a:cubicBezTo>
                  <a:cubicBezTo>
                    <a:pt x="373" y="1969"/>
                    <a:pt x="1" y="3412"/>
                    <a:pt x="280" y="4784"/>
                  </a:cubicBezTo>
                  <a:cubicBezTo>
                    <a:pt x="367" y="5189"/>
                    <a:pt x="650" y="5362"/>
                    <a:pt x="947" y="5362"/>
                  </a:cubicBezTo>
                  <a:cubicBezTo>
                    <a:pt x="1282" y="5362"/>
                    <a:pt x="1635" y="5142"/>
                    <a:pt x="1746" y="4784"/>
                  </a:cubicBezTo>
                  <a:cubicBezTo>
                    <a:pt x="2211" y="3621"/>
                    <a:pt x="2118" y="2155"/>
                    <a:pt x="2211" y="806"/>
                  </a:cubicBezTo>
                  <a:cubicBezTo>
                    <a:pt x="2277" y="307"/>
                    <a:pt x="1808" y="0"/>
                    <a:pt x="13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33" name="Google Shape;733;p11"/>
            <p:cNvSpPr/>
            <p:nvPr/>
          </p:nvSpPr>
          <p:spPr>
            <a:xfrm>
              <a:off x="2913925" y="1708150"/>
              <a:ext cx="120050" cy="96675"/>
            </a:xfrm>
            <a:custGeom>
              <a:avLst/>
              <a:gdLst/>
              <a:ahLst/>
              <a:cxnLst/>
              <a:rect l="l" t="t" r="r" b="b"/>
              <a:pathLst>
                <a:path w="4802" h="3867" extrusionOk="0">
                  <a:moveTo>
                    <a:pt x="3339" y="1"/>
                  </a:moveTo>
                  <a:cubicBezTo>
                    <a:pt x="3164" y="1"/>
                    <a:pt x="2980" y="52"/>
                    <a:pt x="2797" y="168"/>
                  </a:cubicBezTo>
                  <a:cubicBezTo>
                    <a:pt x="2308" y="540"/>
                    <a:pt x="1913" y="842"/>
                    <a:pt x="1540" y="1238"/>
                  </a:cubicBezTo>
                  <a:cubicBezTo>
                    <a:pt x="1238" y="1610"/>
                    <a:pt x="866" y="2005"/>
                    <a:pt x="563" y="2401"/>
                  </a:cubicBezTo>
                  <a:cubicBezTo>
                    <a:pt x="0" y="2964"/>
                    <a:pt x="442" y="3867"/>
                    <a:pt x="1117" y="3867"/>
                  </a:cubicBezTo>
                  <a:cubicBezTo>
                    <a:pt x="1251" y="3867"/>
                    <a:pt x="1394" y="3831"/>
                    <a:pt x="1540" y="3750"/>
                  </a:cubicBezTo>
                  <a:cubicBezTo>
                    <a:pt x="2401" y="3169"/>
                    <a:pt x="3378" y="2680"/>
                    <a:pt x="4146" y="1912"/>
                  </a:cubicBezTo>
                  <a:cubicBezTo>
                    <a:pt x="4801" y="1180"/>
                    <a:pt x="4179" y="1"/>
                    <a:pt x="333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34" name="Google Shape;734;p11"/>
            <p:cNvSpPr/>
            <p:nvPr/>
          </p:nvSpPr>
          <p:spPr>
            <a:xfrm>
              <a:off x="2994100" y="1789400"/>
              <a:ext cx="95600" cy="80850"/>
            </a:xfrm>
            <a:custGeom>
              <a:avLst/>
              <a:gdLst/>
              <a:ahLst/>
              <a:cxnLst/>
              <a:rect l="l" t="t" r="r" b="b"/>
              <a:pathLst>
                <a:path w="3824" h="3234" extrusionOk="0">
                  <a:moveTo>
                    <a:pt x="2644" y="0"/>
                  </a:moveTo>
                  <a:cubicBezTo>
                    <a:pt x="2595" y="0"/>
                    <a:pt x="2546" y="4"/>
                    <a:pt x="2498" y="12"/>
                  </a:cubicBezTo>
                  <a:cubicBezTo>
                    <a:pt x="1916" y="105"/>
                    <a:pt x="1428" y="593"/>
                    <a:pt x="1032" y="1175"/>
                  </a:cubicBezTo>
                  <a:cubicBezTo>
                    <a:pt x="660" y="1570"/>
                    <a:pt x="357" y="1943"/>
                    <a:pt x="171" y="2524"/>
                  </a:cubicBezTo>
                  <a:cubicBezTo>
                    <a:pt x="1" y="2801"/>
                    <a:pt x="220" y="3234"/>
                    <a:pt x="562" y="3234"/>
                  </a:cubicBezTo>
                  <a:cubicBezTo>
                    <a:pt x="594" y="3234"/>
                    <a:pt x="626" y="3230"/>
                    <a:pt x="660" y="3222"/>
                  </a:cubicBezTo>
                  <a:cubicBezTo>
                    <a:pt x="1730" y="2827"/>
                    <a:pt x="3172" y="2245"/>
                    <a:pt x="3568" y="1082"/>
                  </a:cubicBezTo>
                  <a:cubicBezTo>
                    <a:pt x="3824" y="463"/>
                    <a:pt x="3199" y="0"/>
                    <a:pt x="26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35" name="Google Shape;735;p11"/>
            <p:cNvSpPr/>
            <p:nvPr/>
          </p:nvSpPr>
          <p:spPr>
            <a:xfrm>
              <a:off x="3067075" y="1594650"/>
              <a:ext cx="99100" cy="131950"/>
            </a:xfrm>
            <a:custGeom>
              <a:avLst/>
              <a:gdLst/>
              <a:ahLst/>
              <a:cxnLst/>
              <a:rect l="l" t="t" r="r" b="b"/>
              <a:pathLst>
                <a:path w="3964" h="5278" extrusionOk="0">
                  <a:moveTo>
                    <a:pt x="2543" y="0"/>
                  </a:moveTo>
                  <a:cubicBezTo>
                    <a:pt x="2281" y="0"/>
                    <a:pt x="2021" y="100"/>
                    <a:pt x="1812" y="334"/>
                  </a:cubicBezTo>
                  <a:cubicBezTo>
                    <a:pt x="835" y="1497"/>
                    <a:pt x="346" y="2963"/>
                    <a:pt x="67" y="4405"/>
                  </a:cubicBezTo>
                  <a:cubicBezTo>
                    <a:pt x="0" y="4889"/>
                    <a:pt x="377" y="5278"/>
                    <a:pt x="776" y="5278"/>
                  </a:cubicBezTo>
                  <a:cubicBezTo>
                    <a:pt x="932" y="5278"/>
                    <a:pt x="1093" y="5218"/>
                    <a:pt x="1230" y="5080"/>
                  </a:cubicBezTo>
                  <a:cubicBezTo>
                    <a:pt x="2301" y="4033"/>
                    <a:pt x="3254" y="2963"/>
                    <a:pt x="3743" y="1497"/>
                  </a:cubicBezTo>
                  <a:cubicBezTo>
                    <a:pt x="3963" y="718"/>
                    <a:pt x="3246" y="0"/>
                    <a:pt x="25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36" name="Google Shape;736;p11"/>
            <p:cNvSpPr/>
            <p:nvPr/>
          </p:nvSpPr>
          <p:spPr>
            <a:xfrm>
              <a:off x="3097825" y="1386450"/>
              <a:ext cx="62825" cy="142025"/>
            </a:xfrm>
            <a:custGeom>
              <a:avLst/>
              <a:gdLst/>
              <a:ahLst/>
              <a:cxnLst/>
              <a:rect l="l" t="t" r="r" b="b"/>
              <a:pathLst>
                <a:path w="2513" h="5681" extrusionOk="0">
                  <a:moveTo>
                    <a:pt x="1059" y="0"/>
                  </a:moveTo>
                  <a:cubicBezTo>
                    <a:pt x="875" y="0"/>
                    <a:pt x="684" y="75"/>
                    <a:pt x="582" y="240"/>
                  </a:cubicBezTo>
                  <a:cubicBezTo>
                    <a:pt x="0" y="915"/>
                    <a:pt x="93" y="1683"/>
                    <a:pt x="280" y="2474"/>
                  </a:cubicBezTo>
                  <a:cubicBezTo>
                    <a:pt x="373" y="3428"/>
                    <a:pt x="675" y="4219"/>
                    <a:pt x="954" y="5079"/>
                  </a:cubicBezTo>
                  <a:cubicBezTo>
                    <a:pt x="1093" y="5485"/>
                    <a:pt x="1413" y="5680"/>
                    <a:pt x="1728" y="5680"/>
                  </a:cubicBezTo>
                  <a:cubicBezTo>
                    <a:pt x="2099" y="5680"/>
                    <a:pt x="2463" y="5409"/>
                    <a:pt x="2513" y="4893"/>
                  </a:cubicBezTo>
                  <a:cubicBezTo>
                    <a:pt x="2513" y="4009"/>
                    <a:pt x="2513" y="3148"/>
                    <a:pt x="2420" y="2171"/>
                  </a:cubicBezTo>
                  <a:cubicBezTo>
                    <a:pt x="2327" y="1404"/>
                    <a:pt x="2234" y="613"/>
                    <a:pt x="1443" y="147"/>
                  </a:cubicBezTo>
                  <a:cubicBezTo>
                    <a:pt x="1358" y="52"/>
                    <a:pt x="1211" y="0"/>
                    <a:pt x="10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37" name="Google Shape;737;p11"/>
            <p:cNvSpPr/>
            <p:nvPr/>
          </p:nvSpPr>
          <p:spPr>
            <a:xfrm>
              <a:off x="3141450" y="1243125"/>
              <a:ext cx="75050" cy="76925"/>
            </a:xfrm>
            <a:custGeom>
              <a:avLst/>
              <a:gdLst/>
              <a:ahLst/>
              <a:cxnLst/>
              <a:rect l="l" t="t" r="r" b="b"/>
              <a:pathLst>
                <a:path w="3002" h="3077" extrusionOk="0">
                  <a:moveTo>
                    <a:pt x="2114" y="0"/>
                  </a:moveTo>
                  <a:cubicBezTo>
                    <a:pt x="1931" y="0"/>
                    <a:pt x="1733" y="53"/>
                    <a:pt x="1536" y="157"/>
                  </a:cubicBezTo>
                  <a:cubicBezTo>
                    <a:pt x="1163" y="344"/>
                    <a:pt x="768" y="530"/>
                    <a:pt x="489" y="925"/>
                  </a:cubicBezTo>
                  <a:cubicBezTo>
                    <a:pt x="186" y="1321"/>
                    <a:pt x="0" y="1809"/>
                    <a:pt x="0" y="2274"/>
                  </a:cubicBezTo>
                  <a:cubicBezTo>
                    <a:pt x="85" y="2637"/>
                    <a:pt x="327" y="3077"/>
                    <a:pt x="671" y="3077"/>
                  </a:cubicBezTo>
                  <a:cubicBezTo>
                    <a:pt x="702" y="3077"/>
                    <a:pt x="735" y="3073"/>
                    <a:pt x="768" y="3065"/>
                  </a:cubicBezTo>
                  <a:cubicBezTo>
                    <a:pt x="1350" y="3065"/>
                    <a:pt x="1838" y="2856"/>
                    <a:pt x="2234" y="2484"/>
                  </a:cubicBezTo>
                  <a:cubicBezTo>
                    <a:pt x="2606" y="2088"/>
                    <a:pt x="2815" y="1600"/>
                    <a:pt x="2908" y="1111"/>
                  </a:cubicBezTo>
                  <a:cubicBezTo>
                    <a:pt x="3001" y="832"/>
                    <a:pt x="2908" y="437"/>
                    <a:pt x="2606" y="157"/>
                  </a:cubicBezTo>
                  <a:cubicBezTo>
                    <a:pt x="2466" y="53"/>
                    <a:pt x="2298" y="0"/>
                    <a:pt x="21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38" name="Google Shape;738;p11"/>
            <p:cNvSpPr/>
            <p:nvPr/>
          </p:nvSpPr>
          <p:spPr>
            <a:xfrm>
              <a:off x="3127325" y="1715875"/>
              <a:ext cx="108350" cy="116725"/>
            </a:xfrm>
            <a:custGeom>
              <a:avLst/>
              <a:gdLst/>
              <a:ahLst/>
              <a:cxnLst/>
              <a:rect l="l" t="t" r="r" b="b"/>
              <a:pathLst>
                <a:path w="4334" h="4669" extrusionOk="0">
                  <a:moveTo>
                    <a:pt x="2998" y="1"/>
                  </a:moveTo>
                  <a:cubicBezTo>
                    <a:pt x="2703" y="1"/>
                    <a:pt x="2406" y="99"/>
                    <a:pt x="2217" y="347"/>
                  </a:cubicBezTo>
                  <a:cubicBezTo>
                    <a:pt x="1426" y="1301"/>
                    <a:pt x="751" y="2371"/>
                    <a:pt x="263" y="3534"/>
                  </a:cubicBezTo>
                  <a:cubicBezTo>
                    <a:pt x="1" y="4223"/>
                    <a:pt x="593" y="4668"/>
                    <a:pt x="1169" y="4668"/>
                  </a:cubicBezTo>
                  <a:cubicBezTo>
                    <a:pt x="1411" y="4668"/>
                    <a:pt x="1650" y="4590"/>
                    <a:pt x="1821" y="4418"/>
                  </a:cubicBezTo>
                  <a:cubicBezTo>
                    <a:pt x="2682" y="3627"/>
                    <a:pt x="3473" y="2767"/>
                    <a:pt x="4055" y="1696"/>
                  </a:cubicBezTo>
                  <a:cubicBezTo>
                    <a:pt x="4334" y="1208"/>
                    <a:pt x="4241" y="533"/>
                    <a:pt x="3752" y="231"/>
                  </a:cubicBezTo>
                  <a:cubicBezTo>
                    <a:pt x="3569" y="93"/>
                    <a:pt x="3284" y="1"/>
                    <a:pt x="29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39" name="Google Shape;739;p11"/>
            <p:cNvSpPr/>
            <p:nvPr/>
          </p:nvSpPr>
          <p:spPr>
            <a:xfrm>
              <a:off x="3208900" y="1508450"/>
              <a:ext cx="61100" cy="141575"/>
            </a:xfrm>
            <a:custGeom>
              <a:avLst/>
              <a:gdLst/>
              <a:ahLst/>
              <a:cxnLst/>
              <a:rect l="l" t="t" r="r" b="b"/>
              <a:pathLst>
                <a:path w="2444" h="5663" extrusionOk="0">
                  <a:moveTo>
                    <a:pt x="1209" y="0"/>
                  </a:moveTo>
                  <a:cubicBezTo>
                    <a:pt x="951" y="0"/>
                    <a:pt x="704" y="113"/>
                    <a:pt x="582" y="385"/>
                  </a:cubicBezTo>
                  <a:cubicBezTo>
                    <a:pt x="1" y="1851"/>
                    <a:pt x="1" y="3596"/>
                    <a:pt x="210" y="5154"/>
                  </a:cubicBezTo>
                  <a:cubicBezTo>
                    <a:pt x="254" y="5512"/>
                    <a:pt x="529" y="5663"/>
                    <a:pt x="830" y="5663"/>
                  </a:cubicBezTo>
                  <a:cubicBezTo>
                    <a:pt x="1175" y="5663"/>
                    <a:pt x="1553" y="5465"/>
                    <a:pt x="1653" y="5154"/>
                  </a:cubicBezTo>
                  <a:cubicBezTo>
                    <a:pt x="2141" y="3782"/>
                    <a:pt x="2444" y="2037"/>
                    <a:pt x="2048" y="595"/>
                  </a:cubicBezTo>
                  <a:cubicBezTo>
                    <a:pt x="1993" y="248"/>
                    <a:pt x="1589" y="0"/>
                    <a:pt x="120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0" name="Google Shape;740;p11"/>
            <p:cNvSpPr/>
            <p:nvPr/>
          </p:nvSpPr>
          <p:spPr>
            <a:xfrm>
              <a:off x="3201925" y="1328500"/>
              <a:ext cx="79700" cy="99925"/>
            </a:xfrm>
            <a:custGeom>
              <a:avLst/>
              <a:gdLst/>
              <a:ahLst/>
              <a:cxnLst/>
              <a:rect l="l" t="t" r="r" b="b"/>
              <a:pathLst>
                <a:path w="3188" h="3997" extrusionOk="0">
                  <a:moveTo>
                    <a:pt x="1744" y="0"/>
                  </a:moveTo>
                  <a:cubicBezTo>
                    <a:pt x="1682" y="0"/>
                    <a:pt x="1620" y="7"/>
                    <a:pt x="1559" y="23"/>
                  </a:cubicBezTo>
                  <a:cubicBezTo>
                    <a:pt x="396" y="418"/>
                    <a:pt x="280" y="1767"/>
                    <a:pt x="94" y="2838"/>
                  </a:cubicBezTo>
                  <a:cubicBezTo>
                    <a:pt x="1" y="3326"/>
                    <a:pt x="187" y="3722"/>
                    <a:pt x="675" y="3908"/>
                  </a:cubicBezTo>
                  <a:cubicBezTo>
                    <a:pt x="799" y="3966"/>
                    <a:pt x="932" y="3997"/>
                    <a:pt x="1065" y="3997"/>
                  </a:cubicBezTo>
                  <a:cubicBezTo>
                    <a:pt x="1356" y="3997"/>
                    <a:pt x="1647" y="3848"/>
                    <a:pt x="1838" y="3512"/>
                  </a:cubicBezTo>
                  <a:cubicBezTo>
                    <a:pt x="2327" y="2651"/>
                    <a:pt x="3188" y="1395"/>
                    <a:pt x="2513" y="418"/>
                  </a:cubicBezTo>
                  <a:cubicBezTo>
                    <a:pt x="2358" y="185"/>
                    <a:pt x="2056" y="0"/>
                    <a:pt x="17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1" name="Google Shape;741;p11"/>
            <p:cNvSpPr/>
            <p:nvPr/>
          </p:nvSpPr>
          <p:spPr>
            <a:xfrm>
              <a:off x="3299050" y="1212175"/>
              <a:ext cx="69825" cy="58750"/>
            </a:xfrm>
            <a:custGeom>
              <a:avLst/>
              <a:gdLst/>
              <a:ahLst/>
              <a:cxnLst/>
              <a:rect l="l" t="t" r="r" b="b"/>
              <a:pathLst>
                <a:path w="2793" h="2350" extrusionOk="0">
                  <a:moveTo>
                    <a:pt x="1062" y="1"/>
                  </a:moveTo>
                  <a:cubicBezTo>
                    <a:pt x="711" y="1"/>
                    <a:pt x="328" y="199"/>
                    <a:pt x="94" y="511"/>
                  </a:cubicBezTo>
                  <a:cubicBezTo>
                    <a:pt x="94" y="604"/>
                    <a:pt x="1" y="814"/>
                    <a:pt x="1" y="1000"/>
                  </a:cubicBezTo>
                  <a:cubicBezTo>
                    <a:pt x="1" y="1186"/>
                    <a:pt x="94" y="1582"/>
                    <a:pt x="280" y="1768"/>
                  </a:cubicBezTo>
                  <a:cubicBezTo>
                    <a:pt x="373" y="1884"/>
                    <a:pt x="582" y="1977"/>
                    <a:pt x="675" y="1977"/>
                  </a:cubicBezTo>
                  <a:cubicBezTo>
                    <a:pt x="768" y="2070"/>
                    <a:pt x="955" y="2163"/>
                    <a:pt x="1048" y="2163"/>
                  </a:cubicBezTo>
                  <a:cubicBezTo>
                    <a:pt x="1350" y="2256"/>
                    <a:pt x="1536" y="2349"/>
                    <a:pt x="1745" y="2349"/>
                  </a:cubicBezTo>
                  <a:cubicBezTo>
                    <a:pt x="2118" y="2349"/>
                    <a:pt x="2420" y="2163"/>
                    <a:pt x="2606" y="1884"/>
                  </a:cubicBezTo>
                  <a:cubicBezTo>
                    <a:pt x="2699" y="1582"/>
                    <a:pt x="2792" y="1186"/>
                    <a:pt x="2606" y="907"/>
                  </a:cubicBezTo>
                  <a:cubicBezTo>
                    <a:pt x="2513" y="907"/>
                    <a:pt x="2513" y="907"/>
                    <a:pt x="2513" y="814"/>
                  </a:cubicBezTo>
                  <a:cubicBezTo>
                    <a:pt x="2420" y="721"/>
                    <a:pt x="2327" y="604"/>
                    <a:pt x="2118" y="418"/>
                  </a:cubicBezTo>
                  <a:cubicBezTo>
                    <a:pt x="2025" y="418"/>
                    <a:pt x="2025" y="325"/>
                    <a:pt x="1932" y="325"/>
                  </a:cubicBezTo>
                  <a:cubicBezTo>
                    <a:pt x="1745" y="232"/>
                    <a:pt x="1536" y="139"/>
                    <a:pt x="1257" y="23"/>
                  </a:cubicBezTo>
                  <a:cubicBezTo>
                    <a:pt x="1194" y="8"/>
                    <a:pt x="1128" y="1"/>
                    <a:pt x="106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2" name="Google Shape;742;p11"/>
            <p:cNvSpPr/>
            <p:nvPr/>
          </p:nvSpPr>
          <p:spPr>
            <a:xfrm>
              <a:off x="2706825" y="1804225"/>
              <a:ext cx="158375" cy="68400"/>
            </a:xfrm>
            <a:custGeom>
              <a:avLst/>
              <a:gdLst/>
              <a:ahLst/>
              <a:cxnLst/>
              <a:rect l="l" t="t" r="r" b="b"/>
              <a:pathLst>
                <a:path w="6335" h="2736" extrusionOk="0">
                  <a:moveTo>
                    <a:pt x="4869" y="0"/>
                  </a:moveTo>
                  <a:cubicBezTo>
                    <a:pt x="3613" y="0"/>
                    <a:pt x="2450" y="396"/>
                    <a:pt x="1194" y="768"/>
                  </a:cubicBezTo>
                  <a:cubicBezTo>
                    <a:pt x="1" y="1143"/>
                    <a:pt x="465" y="2736"/>
                    <a:pt x="1591" y="2736"/>
                  </a:cubicBezTo>
                  <a:cubicBezTo>
                    <a:pt x="1650" y="2736"/>
                    <a:pt x="1712" y="2731"/>
                    <a:pt x="1775" y="2722"/>
                  </a:cubicBezTo>
                  <a:cubicBezTo>
                    <a:pt x="3031" y="2513"/>
                    <a:pt x="4195" y="2420"/>
                    <a:pt x="5358" y="1838"/>
                  </a:cubicBezTo>
                  <a:cubicBezTo>
                    <a:pt x="6335" y="1466"/>
                    <a:pt x="5846" y="0"/>
                    <a:pt x="48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3" name="Google Shape;743;p11"/>
            <p:cNvSpPr/>
            <p:nvPr/>
          </p:nvSpPr>
          <p:spPr>
            <a:xfrm>
              <a:off x="2741300" y="1735625"/>
              <a:ext cx="63425" cy="48925"/>
            </a:xfrm>
            <a:custGeom>
              <a:avLst/>
              <a:gdLst/>
              <a:ahLst/>
              <a:cxnLst/>
              <a:rect l="l" t="t" r="r" b="b"/>
              <a:pathLst>
                <a:path w="2537" h="1957" extrusionOk="0">
                  <a:moveTo>
                    <a:pt x="1614" y="0"/>
                  </a:moveTo>
                  <a:cubicBezTo>
                    <a:pt x="1561" y="0"/>
                    <a:pt x="1511" y="7"/>
                    <a:pt x="1466" y="22"/>
                  </a:cubicBezTo>
                  <a:cubicBezTo>
                    <a:pt x="1164" y="139"/>
                    <a:pt x="885" y="232"/>
                    <a:pt x="675" y="325"/>
                  </a:cubicBezTo>
                  <a:cubicBezTo>
                    <a:pt x="489" y="418"/>
                    <a:pt x="303" y="511"/>
                    <a:pt x="210" y="720"/>
                  </a:cubicBezTo>
                  <a:cubicBezTo>
                    <a:pt x="1" y="906"/>
                    <a:pt x="1" y="1186"/>
                    <a:pt x="94" y="1488"/>
                  </a:cubicBezTo>
                  <a:cubicBezTo>
                    <a:pt x="248" y="1778"/>
                    <a:pt x="602" y="1956"/>
                    <a:pt x="927" y="1956"/>
                  </a:cubicBezTo>
                  <a:cubicBezTo>
                    <a:pt x="1045" y="1956"/>
                    <a:pt x="1158" y="1933"/>
                    <a:pt x="1257" y="1883"/>
                  </a:cubicBezTo>
                  <a:cubicBezTo>
                    <a:pt x="1559" y="1674"/>
                    <a:pt x="1745" y="1581"/>
                    <a:pt x="2048" y="1488"/>
                  </a:cubicBezTo>
                  <a:cubicBezTo>
                    <a:pt x="2420" y="1302"/>
                    <a:pt x="2536" y="813"/>
                    <a:pt x="2327" y="511"/>
                  </a:cubicBezTo>
                  <a:cubicBezTo>
                    <a:pt x="2249" y="198"/>
                    <a:pt x="1891" y="0"/>
                    <a:pt x="16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4" name="Google Shape;744;p11"/>
            <p:cNvSpPr/>
            <p:nvPr/>
          </p:nvSpPr>
          <p:spPr>
            <a:xfrm>
              <a:off x="2533100" y="1876325"/>
              <a:ext cx="75050" cy="59800"/>
            </a:xfrm>
            <a:custGeom>
              <a:avLst/>
              <a:gdLst/>
              <a:ahLst/>
              <a:cxnLst/>
              <a:rect l="l" t="t" r="r" b="b"/>
              <a:pathLst>
                <a:path w="3002" h="2392" extrusionOk="0">
                  <a:moveTo>
                    <a:pt x="2096" y="0"/>
                  </a:moveTo>
                  <a:cubicBezTo>
                    <a:pt x="2040" y="0"/>
                    <a:pt x="1984" y="8"/>
                    <a:pt x="1931" y="24"/>
                  </a:cubicBezTo>
                  <a:cubicBezTo>
                    <a:pt x="1443" y="210"/>
                    <a:pt x="1070" y="513"/>
                    <a:pt x="582" y="792"/>
                  </a:cubicBezTo>
                  <a:cubicBezTo>
                    <a:pt x="186" y="1094"/>
                    <a:pt x="0" y="1583"/>
                    <a:pt x="279" y="1955"/>
                  </a:cubicBezTo>
                  <a:cubicBezTo>
                    <a:pt x="420" y="2220"/>
                    <a:pt x="727" y="2391"/>
                    <a:pt x="1027" y="2391"/>
                  </a:cubicBezTo>
                  <a:cubicBezTo>
                    <a:pt x="1174" y="2391"/>
                    <a:pt x="1320" y="2350"/>
                    <a:pt x="1443" y="2258"/>
                  </a:cubicBezTo>
                  <a:cubicBezTo>
                    <a:pt x="1838" y="1955"/>
                    <a:pt x="2327" y="1676"/>
                    <a:pt x="2722" y="1373"/>
                  </a:cubicBezTo>
                  <a:cubicBezTo>
                    <a:pt x="2908" y="1094"/>
                    <a:pt x="3001" y="699"/>
                    <a:pt x="2815" y="420"/>
                  </a:cubicBezTo>
                  <a:cubicBezTo>
                    <a:pt x="2643" y="170"/>
                    <a:pt x="2359" y="0"/>
                    <a:pt x="2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5" name="Google Shape;745;p11"/>
            <p:cNvSpPr/>
            <p:nvPr/>
          </p:nvSpPr>
          <p:spPr>
            <a:xfrm>
              <a:off x="2540075" y="1968275"/>
              <a:ext cx="46550" cy="83725"/>
            </a:xfrm>
            <a:custGeom>
              <a:avLst/>
              <a:gdLst/>
              <a:ahLst/>
              <a:cxnLst/>
              <a:rect l="l" t="t" r="r" b="b"/>
              <a:pathLst>
                <a:path w="1862" h="3349" extrusionOk="0">
                  <a:moveTo>
                    <a:pt x="1096" y="0"/>
                  </a:moveTo>
                  <a:cubicBezTo>
                    <a:pt x="769" y="0"/>
                    <a:pt x="474" y="211"/>
                    <a:pt x="396" y="603"/>
                  </a:cubicBezTo>
                  <a:cubicBezTo>
                    <a:pt x="210" y="1185"/>
                    <a:pt x="117" y="1767"/>
                    <a:pt x="0" y="2465"/>
                  </a:cubicBezTo>
                  <a:cubicBezTo>
                    <a:pt x="0" y="2837"/>
                    <a:pt x="117" y="3232"/>
                    <a:pt x="489" y="3325"/>
                  </a:cubicBezTo>
                  <a:cubicBezTo>
                    <a:pt x="556" y="3341"/>
                    <a:pt x="624" y="3349"/>
                    <a:pt x="689" y="3349"/>
                  </a:cubicBezTo>
                  <a:cubicBezTo>
                    <a:pt x="1010" y="3349"/>
                    <a:pt x="1296" y="3165"/>
                    <a:pt x="1373" y="2837"/>
                  </a:cubicBezTo>
                  <a:cubicBezTo>
                    <a:pt x="1559" y="2162"/>
                    <a:pt x="1745" y="1581"/>
                    <a:pt x="1861" y="999"/>
                  </a:cubicBezTo>
                  <a:cubicBezTo>
                    <a:pt x="1861" y="603"/>
                    <a:pt x="1745" y="138"/>
                    <a:pt x="1280" y="22"/>
                  </a:cubicBezTo>
                  <a:cubicBezTo>
                    <a:pt x="1218" y="7"/>
                    <a:pt x="1157" y="0"/>
                    <a:pt x="1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6" name="Google Shape;746;p11"/>
            <p:cNvSpPr/>
            <p:nvPr/>
          </p:nvSpPr>
          <p:spPr>
            <a:xfrm>
              <a:off x="2652450" y="1932650"/>
              <a:ext cx="91200" cy="63375"/>
            </a:xfrm>
            <a:custGeom>
              <a:avLst/>
              <a:gdLst/>
              <a:ahLst/>
              <a:cxnLst/>
              <a:rect l="l" t="t" r="r" b="b"/>
              <a:pathLst>
                <a:path w="3648" h="2535" extrusionOk="0">
                  <a:moveTo>
                    <a:pt x="2904" y="1"/>
                  </a:moveTo>
                  <a:cubicBezTo>
                    <a:pt x="2802" y="1"/>
                    <a:pt x="2700" y="32"/>
                    <a:pt x="2601" y="98"/>
                  </a:cubicBezTo>
                  <a:cubicBezTo>
                    <a:pt x="1903" y="400"/>
                    <a:pt x="1228" y="772"/>
                    <a:pt x="647" y="1168"/>
                  </a:cubicBezTo>
                  <a:cubicBezTo>
                    <a:pt x="0" y="1579"/>
                    <a:pt x="376" y="2535"/>
                    <a:pt x="1039" y="2535"/>
                  </a:cubicBezTo>
                  <a:cubicBezTo>
                    <a:pt x="1164" y="2535"/>
                    <a:pt x="1298" y="2501"/>
                    <a:pt x="1438" y="2424"/>
                  </a:cubicBezTo>
                  <a:cubicBezTo>
                    <a:pt x="2112" y="2028"/>
                    <a:pt x="2787" y="1656"/>
                    <a:pt x="3369" y="1168"/>
                  </a:cubicBezTo>
                  <a:cubicBezTo>
                    <a:pt x="3648" y="982"/>
                    <a:pt x="3648" y="493"/>
                    <a:pt x="3462" y="284"/>
                  </a:cubicBezTo>
                  <a:cubicBezTo>
                    <a:pt x="3281" y="103"/>
                    <a:pt x="3091" y="1"/>
                    <a:pt x="290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7" name="Google Shape;747;p11"/>
            <p:cNvSpPr/>
            <p:nvPr/>
          </p:nvSpPr>
          <p:spPr>
            <a:xfrm>
              <a:off x="2833775" y="1862025"/>
              <a:ext cx="131750" cy="60875"/>
            </a:xfrm>
            <a:custGeom>
              <a:avLst/>
              <a:gdLst/>
              <a:ahLst/>
              <a:cxnLst/>
              <a:rect l="l" t="t" r="r" b="b"/>
              <a:pathLst>
                <a:path w="5270" h="2435" extrusionOk="0">
                  <a:moveTo>
                    <a:pt x="3847" y="1"/>
                  </a:moveTo>
                  <a:cubicBezTo>
                    <a:pt x="3792" y="1"/>
                    <a:pt x="3735" y="5"/>
                    <a:pt x="3676" y="15"/>
                  </a:cubicBezTo>
                  <a:cubicBezTo>
                    <a:pt x="2606" y="317"/>
                    <a:pt x="1536" y="689"/>
                    <a:pt x="582" y="1178"/>
                  </a:cubicBezTo>
                  <a:cubicBezTo>
                    <a:pt x="1" y="1480"/>
                    <a:pt x="280" y="2434"/>
                    <a:pt x="954" y="2434"/>
                  </a:cubicBezTo>
                  <a:cubicBezTo>
                    <a:pt x="2025" y="2341"/>
                    <a:pt x="3095" y="2155"/>
                    <a:pt x="4165" y="1852"/>
                  </a:cubicBezTo>
                  <a:cubicBezTo>
                    <a:pt x="5269" y="1587"/>
                    <a:pt x="4885" y="1"/>
                    <a:pt x="384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8" name="Google Shape;748;p11"/>
            <p:cNvSpPr/>
            <p:nvPr/>
          </p:nvSpPr>
          <p:spPr>
            <a:xfrm>
              <a:off x="3303700" y="1632075"/>
              <a:ext cx="39000" cy="63400"/>
            </a:xfrm>
            <a:custGeom>
              <a:avLst/>
              <a:gdLst/>
              <a:ahLst/>
              <a:cxnLst/>
              <a:rect l="l" t="t" r="r" b="b"/>
              <a:pathLst>
                <a:path w="1560" h="2536" extrusionOk="0">
                  <a:moveTo>
                    <a:pt x="769" y="0"/>
                  </a:moveTo>
                  <a:cubicBezTo>
                    <a:pt x="396" y="0"/>
                    <a:pt x="187" y="303"/>
                    <a:pt x="94" y="675"/>
                  </a:cubicBezTo>
                  <a:cubicBezTo>
                    <a:pt x="94" y="884"/>
                    <a:pt x="1" y="1163"/>
                    <a:pt x="1" y="1373"/>
                  </a:cubicBezTo>
                  <a:cubicBezTo>
                    <a:pt x="1" y="1559"/>
                    <a:pt x="94" y="1838"/>
                    <a:pt x="94" y="2047"/>
                  </a:cubicBezTo>
                  <a:cubicBezTo>
                    <a:pt x="187" y="2327"/>
                    <a:pt x="582" y="2536"/>
                    <a:pt x="769" y="2536"/>
                  </a:cubicBezTo>
                  <a:cubicBezTo>
                    <a:pt x="1071" y="2536"/>
                    <a:pt x="1443" y="2327"/>
                    <a:pt x="1443" y="2047"/>
                  </a:cubicBezTo>
                  <a:cubicBezTo>
                    <a:pt x="1559" y="1838"/>
                    <a:pt x="1559" y="1559"/>
                    <a:pt x="1559" y="1373"/>
                  </a:cubicBezTo>
                  <a:lnTo>
                    <a:pt x="1559" y="675"/>
                  </a:lnTo>
                  <a:cubicBezTo>
                    <a:pt x="1443" y="396"/>
                    <a:pt x="1257" y="0"/>
                    <a:pt x="7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49" name="Google Shape;749;p11"/>
            <p:cNvSpPr/>
            <p:nvPr/>
          </p:nvSpPr>
          <p:spPr>
            <a:xfrm>
              <a:off x="3322900" y="1424900"/>
              <a:ext cx="58175" cy="131875"/>
            </a:xfrm>
            <a:custGeom>
              <a:avLst/>
              <a:gdLst/>
              <a:ahLst/>
              <a:cxnLst/>
              <a:rect l="l" t="t" r="r" b="b"/>
              <a:pathLst>
                <a:path w="2327" h="5275" extrusionOk="0">
                  <a:moveTo>
                    <a:pt x="1201" y="0"/>
                  </a:moveTo>
                  <a:cubicBezTo>
                    <a:pt x="953" y="0"/>
                    <a:pt x="710" y="109"/>
                    <a:pt x="582" y="354"/>
                  </a:cubicBezTo>
                  <a:cubicBezTo>
                    <a:pt x="1" y="1703"/>
                    <a:pt x="94" y="3146"/>
                    <a:pt x="94" y="4518"/>
                  </a:cubicBezTo>
                  <a:cubicBezTo>
                    <a:pt x="94" y="4997"/>
                    <a:pt x="489" y="5274"/>
                    <a:pt x="872" y="5274"/>
                  </a:cubicBezTo>
                  <a:cubicBezTo>
                    <a:pt x="1178" y="5274"/>
                    <a:pt x="1477" y="5097"/>
                    <a:pt x="1559" y="4704"/>
                  </a:cubicBezTo>
                  <a:cubicBezTo>
                    <a:pt x="1955" y="3355"/>
                    <a:pt x="2327" y="1890"/>
                    <a:pt x="1955" y="540"/>
                  </a:cubicBezTo>
                  <a:cubicBezTo>
                    <a:pt x="1887" y="204"/>
                    <a:pt x="1540" y="0"/>
                    <a:pt x="12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50" name="Google Shape;750;p11"/>
            <p:cNvSpPr/>
            <p:nvPr/>
          </p:nvSpPr>
          <p:spPr>
            <a:xfrm>
              <a:off x="3370950" y="1270275"/>
              <a:ext cx="99850" cy="114875"/>
            </a:xfrm>
            <a:custGeom>
              <a:avLst/>
              <a:gdLst/>
              <a:ahLst/>
              <a:cxnLst/>
              <a:rect l="l" t="t" r="r" b="b"/>
              <a:pathLst>
                <a:path w="3994" h="4595" extrusionOk="0">
                  <a:moveTo>
                    <a:pt x="2843" y="0"/>
                  </a:moveTo>
                  <a:cubicBezTo>
                    <a:pt x="2623" y="0"/>
                    <a:pt x="2405" y="72"/>
                    <a:pt x="2243" y="235"/>
                  </a:cubicBezTo>
                  <a:cubicBezTo>
                    <a:pt x="1289" y="1188"/>
                    <a:pt x="707" y="2352"/>
                    <a:pt x="219" y="3631"/>
                  </a:cubicBezTo>
                  <a:cubicBezTo>
                    <a:pt x="0" y="4186"/>
                    <a:pt x="498" y="4595"/>
                    <a:pt x="976" y="4595"/>
                  </a:cubicBezTo>
                  <a:cubicBezTo>
                    <a:pt x="1159" y="4595"/>
                    <a:pt x="1339" y="4534"/>
                    <a:pt x="1475" y="4399"/>
                  </a:cubicBezTo>
                  <a:cubicBezTo>
                    <a:pt x="2452" y="3422"/>
                    <a:pt x="3220" y="2352"/>
                    <a:pt x="3708" y="1095"/>
                  </a:cubicBezTo>
                  <a:cubicBezTo>
                    <a:pt x="3993" y="475"/>
                    <a:pt x="3409" y="0"/>
                    <a:pt x="28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51" name="Google Shape;751;p11"/>
            <p:cNvSpPr/>
            <p:nvPr/>
          </p:nvSpPr>
          <p:spPr>
            <a:xfrm>
              <a:off x="3475850" y="1219725"/>
              <a:ext cx="123325" cy="56425"/>
            </a:xfrm>
            <a:custGeom>
              <a:avLst/>
              <a:gdLst/>
              <a:ahLst/>
              <a:cxnLst/>
              <a:rect l="l" t="t" r="r" b="b"/>
              <a:pathLst>
                <a:path w="4933" h="2257" extrusionOk="0">
                  <a:moveTo>
                    <a:pt x="2711" y="0"/>
                  </a:moveTo>
                  <a:cubicBezTo>
                    <a:pt x="2298" y="0"/>
                    <a:pt x="1885" y="23"/>
                    <a:pt x="1443" y="23"/>
                  </a:cubicBezTo>
                  <a:cubicBezTo>
                    <a:pt x="1" y="23"/>
                    <a:pt x="1" y="2164"/>
                    <a:pt x="1443" y="2257"/>
                  </a:cubicBezTo>
                  <a:cubicBezTo>
                    <a:pt x="2327" y="2257"/>
                    <a:pt x="3095" y="2257"/>
                    <a:pt x="3979" y="2047"/>
                  </a:cubicBezTo>
                  <a:cubicBezTo>
                    <a:pt x="4933" y="1954"/>
                    <a:pt x="4933" y="302"/>
                    <a:pt x="3979" y="116"/>
                  </a:cubicBezTo>
                  <a:cubicBezTo>
                    <a:pt x="3537" y="23"/>
                    <a:pt x="3124" y="0"/>
                    <a:pt x="27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52" name="Google Shape;752;p11"/>
          <p:cNvGrpSpPr/>
          <p:nvPr/>
        </p:nvGrpSpPr>
        <p:grpSpPr>
          <a:xfrm>
            <a:off x="9533690" y="1609726"/>
            <a:ext cx="754428" cy="1211164"/>
            <a:chOff x="1054675" y="3219250"/>
            <a:chExt cx="332875" cy="534400"/>
          </a:xfrm>
        </p:grpSpPr>
        <p:sp>
          <p:nvSpPr>
            <p:cNvPr id="753" name="Google Shape;753;p11"/>
            <p:cNvSpPr/>
            <p:nvPr/>
          </p:nvSpPr>
          <p:spPr>
            <a:xfrm>
              <a:off x="1054675" y="3415400"/>
              <a:ext cx="332875" cy="338250"/>
            </a:xfrm>
            <a:custGeom>
              <a:avLst/>
              <a:gdLst/>
              <a:ahLst/>
              <a:cxnLst/>
              <a:rect l="l" t="t" r="r" b="b"/>
              <a:pathLst>
                <a:path w="13315" h="13530" extrusionOk="0">
                  <a:moveTo>
                    <a:pt x="6870" y="1"/>
                  </a:moveTo>
                  <a:cubicBezTo>
                    <a:pt x="4550" y="1"/>
                    <a:pt x="2224" y="1302"/>
                    <a:pt x="1164" y="4182"/>
                  </a:cubicBezTo>
                  <a:cubicBezTo>
                    <a:pt x="0" y="7392"/>
                    <a:pt x="1652" y="11161"/>
                    <a:pt x="4560" y="12719"/>
                  </a:cubicBezTo>
                  <a:cubicBezTo>
                    <a:pt x="5497" y="13232"/>
                    <a:pt x="6575" y="13529"/>
                    <a:pt x="7642" y="13529"/>
                  </a:cubicBezTo>
                  <a:cubicBezTo>
                    <a:pt x="8563" y="13529"/>
                    <a:pt x="9475" y="13308"/>
                    <a:pt x="10283" y="12812"/>
                  </a:cubicBezTo>
                  <a:cubicBezTo>
                    <a:pt x="12214" y="11556"/>
                    <a:pt x="13005" y="9137"/>
                    <a:pt x="13098" y="6810"/>
                  </a:cubicBezTo>
                  <a:cubicBezTo>
                    <a:pt x="13315" y="2520"/>
                    <a:pt x="10098" y="1"/>
                    <a:pt x="68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54" name="Google Shape;754;p11"/>
            <p:cNvSpPr/>
            <p:nvPr/>
          </p:nvSpPr>
          <p:spPr>
            <a:xfrm>
              <a:off x="1212275" y="3418150"/>
              <a:ext cx="128575" cy="232650"/>
            </a:xfrm>
            <a:custGeom>
              <a:avLst/>
              <a:gdLst/>
              <a:ahLst/>
              <a:cxnLst/>
              <a:rect l="l" t="t" r="r" b="b"/>
              <a:pathLst>
                <a:path w="5143" h="9306" extrusionOk="0">
                  <a:moveTo>
                    <a:pt x="1" y="0"/>
                  </a:moveTo>
                  <a:cubicBezTo>
                    <a:pt x="885" y="489"/>
                    <a:pt x="1653" y="1070"/>
                    <a:pt x="2234" y="1745"/>
                  </a:cubicBezTo>
                  <a:cubicBezTo>
                    <a:pt x="2816" y="2420"/>
                    <a:pt x="3304" y="3211"/>
                    <a:pt x="3584" y="3978"/>
                  </a:cubicBezTo>
                  <a:cubicBezTo>
                    <a:pt x="3886" y="4746"/>
                    <a:pt x="4072" y="5630"/>
                    <a:pt x="4072" y="6584"/>
                  </a:cubicBezTo>
                  <a:cubicBezTo>
                    <a:pt x="4072" y="7468"/>
                    <a:pt x="3886" y="8329"/>
                    <a:pt x="3584" y="9306"/>
                  </a:cubicBezTo>
                  <a:cubicBezTo>
                    <a:pt x="4258" y="8631"/>
                    <a:pt x="4747" y="7654"/>
                    <a:pt x="4956" y="6700"/>
                  </a:cubicBezTo>
                  <a:cubicBezTo>
                    <a:pt x="5142" y="5630"/>
                    <a:pt x="5049" y="4560"/>
                    <a:pt x="4654" y="3583"/>
                  </a:cubicBezTo>
                  <a:cubicBezTo>
                    <a:pt x="4258" y="2629"/>
                    <a:pt x="3677" y="1745"/>
                    <a:pt x="2816" y="1070"/>
                  </a:cubicBezTo>
                  <a:cubicBezTo>
                    <a:pt x="2048" y="489"/>
                    <a:pt x="1071" y="0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55" name="Google Shape;755;p11"/>
            <p:cNvSpPr/>
            <p:nvPr/>
          </p:nvSpPr>
          <p:spPr>
            <a:xfrm>
              <a:off x="1166350" y="3219250"/>
              <a:ext cx="137850" cy="184375"/>
            </a:xfrm>
            <a:custGeom>
              <a:avLst/>
              <a:gdLst/>
              <a:ahLst/>
              <a:cxnLst/>
              <a:rect l="l" t="t" r="r" b="b"/>
              <a:pathLst>
                <a:path w="5514" h="7375" extrusionOk="0">
                  <a:moveTo>
                    <a:pt x="4560" y="0"/>
                  </a:moveTo>
                  <a:lnTo>
                    <a:pt x="4560" y="0"/>
                  </a:lnTo>
                  <a:cubicBezTo>
                    <a:pt x="1838" y="1070"/>
                    <a:pt x="0" y="4071"/>
                    <a:pt x="186" y="6979"/>
                  </a:cubicBezTo>
                  <a:lnTo>
                    <a:pt x="861" y="7375"/>
                  </a:lnTo>
                  <a:cubicBezTo>
                    <a:pt x="3676" y="6398"/>
                    <a:pt x="5514" y="2908"/>
                    <a:pt x="45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56" name="Google Shape;756;p11"/>
          <p:cNvGrpSpPr/>
          <p:nvPr/>
        </p:nvGrpSpPr>
        <p:grpSpPr>
          <a:xfrm>
            <a:off x="5542340" y="217613"/>
            <a:ext cx="666061" cy="1141515"/>
            <a:chOff x="1332275" y="1990950"/>
            <a:chExt cx="359050" cy="615350"/>
          </a:xfrm>
        </p:grpSpPr>
        <p:sp>
          <p:nvSpPr>
            <p:cNvPr id="757" name="Google Shape;757;p11"/>
            <p:cNvSpPr/>
            <p:nvPr/>
          </p:nvSpPr>
          <p:spPr>
            <a:xfrm>
              <a:off x="1374550" y="2220275"/>
              <a:ext cx="117875" cy="98300"/>
            </a:xfrm>
            <a:custGeom>
              <a:avLst/>
              <a:gdLst/>
              <a:ahLst/>
              <a:cxnLst/>
              <a:rect l="l" t="t" r="r" b="b"/>
              <a:pathLst>
                <a:path w="4715" h="3932" extrusionOk="0">
                  <a:moveTo>
                    <a:pt x="2393" y="0"/>
                  </a:moveTo>
                  <a:cubicBezTo>
                    <a:pt x="2279" y="0"/>
                    <a:pt x="2163" y="13"/>
                    <a:pt x="2048" y="38"/>
                  </a:cubicBezTo>
                  <a:lnTo>
                    <a:pt x="1955" y="38"/>
                  </a:lnTo>
                  <a:cubicBezTo>
                    <a:pt x="582" y="411"/>
                    <a:pt x="1" y="2458"/>
                    <a:pt x="1071" y="3435"/>
                  </a:cubicBezTo>
                  <a:cubicBezTo>
                    <a:pt x="1419" y="3775"/>
                    <a:pt x="1888" y="3931"/>
                    <a:pt x="2366" y="3931"/>
                  </a:cubicBezTo>
                  <a:cubicBezTo>
                    <a:pt x="3229" y="3931"/>
                    <a:pt x="4120" y="3420"/>
                    <a:pt x="4374" y="2551"/>
                  </a:cubicBezTo>
                  <a:cubicBezTo>
                    <a:pt x="4715" y="1402"/>
                    <a:pt x="3615" y="0"/>
                    <a:pt x="23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58" name="Google Shape;758;p11"/>
            <p:cNvSpPr/>
            <p:nvPr/>
          </p:nvSpPr>
          <p:spPr>
            <a:xfrm>
              <a:off x="1474000" y="2220275"/>
              <a:ext cx="117875" cy="98300"/>
            </a:xfrm>
            <a:custGeom>
              <a:avLst/>
              <a:gdLst/>
              <a:ahLst/>
              <a:cxnLst/>
              <a:rect l="l" t="t" r="r" b="b"/>
              <a:pathLst>
                <a:path w="4715" h="3932" extrusionOk="0">
                  <a:moveTo>
                    <a:pt x="2304" y="0"/>
                  </a:moveTo>
                  <a:cubicBezTo>
                    <a:pt x="2181" y="0"/>
                    <a:pt x="2057" y="13"/>
                    <a:pt x="1932" y="38"/>
                  </a:cubicBezTo>
                  <a:lnTo>
                    <a:pt x="1839" y="38"/>
                  </a:lnTo>
                  <a:cubicBezTo>
                    <a:pt x="582" y="411"/>
                    <a:pt x="1" y="2458"/>
                    <a:pt x="978" y="3435"/>
                  </a:cubicBezTo>
                  <a:cubicBezTo>
                    <a:pt x="1318" y="3775"/>
                    <a:pt x="1796" y="3931"/>
                    <a:pt x="2289" y="3931"/>
                  </a:cubicBezTo>
                  <a:cubicBezTo>
                    <a:pt x="3181" y="3931"/>
                    <a:pt x="4120" y="3420"/>
                    <a:pt x="4374" y="2551"/>
                  </a:cubicBezTo>
                  <a:cubicBezTo>
                    <a:pt x="4715" y="1402"/>
                    <a:pt x="3615" y="0"/>
                    <a:pt x="23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59" name="Google Shape;759;p11"/>
            <p:cNvSpPr/>
            <p:nvPr/>
          </p:nvSpPr>
          <p:spPr>
            <a:xfrm>
              <a:off x="1573450" y="2220275"/>
              <a:ext cx="117825" cy="98300"/>
            </a:xfrm>
            <a:custGeom>
              <a:avLst/>
              <a:gdLst/>
              <a:ahLst/>
              <a:cxnLst/>
              <a:rect l="l" t="t" r="r" b="b"/>
              <a:pathLst>
                <a:path w="4713" h="3932" extrusionOk="0">
                  <a:moveTo>
                    <a:pt x="2284" y="0"/>
                  </a:moveTo>
                  <a:cubicBezTo>
                    <a:pt x="2167" y="0"/>
                    <a:pt x="2049" y="13"/>
                    <a:pt x="1932" y="38"/>
                  </a:cubicBezTo>
                  <a:lnTo>
                    <a:pt x="1839" y="38"/>
                  </a:lnTo>
                  <a:cubicBezTo>
                    <a:pt x="489" y="411"/>
                    <a:pt x="1" y="2458"/>
                    <a:pt x="978" y="3435"/>
                  </a:cubicBezTo>
                  <a:cubicBezTo>
                    <a:pt x="1318" y="3775"/>
                    <a:pt x="1796" y="3931"/>
                    <a:pt x="2288" y="3931"/>
                  </a:cubicBezTo>
                  <a:cubicBezTo>
                    <a:pt x="3178" y="3931"/>
                    <a:pt x="4112" y="3420"/>
                    <a:pt x="4351" y="2551"/>
                  </a:cubicBezTo>
                  <a:cubicBezTo>
                    <a:pt x="4713" y="1402"/>
                    <a:pt x="3538" y="0"/>
                    <a:pt x="228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0" name="Google Shape;760;p11"/>
            <p:cNvSpPr/>
            <p:nvPr/>
          </p:nvSpPr>
          <p:spPr>
            <a:xfrm>
              <a:off x="1374550" y="2314600"/>
              <a:ext cx="117925" cy="99750"/>
            </a:xfrm>
            <a:custGeom>
              <a:avLst/>
              <a:gdLst/>
              <a:ahLst/>
              <a:cxnLst/>
              <a:rect l="l" t="t" r="r" b="b"/>
              <a:pathLst>
                <a:path w="4717" h="3990" extrusionOk="0">
                  <a:moveTo>
                    <a:pt x="2373" y="1"/>
                  </a:moveTo>
                  <a:cubicBezTo>
                    <a:pt x="2265" y="1"/>
                    <a:pt x="2156" y="12"/>
                    <a:pt x="2048" y="34"/>
                  </a:cubicBezTo>
                  <a:lnTo>
                    <a:pt x="1955" y="127"/>
                  </a:lnTo>
                  <a:cubicBezTo>
                    <a:pt x="582" y="430"/>
                    <a:pt x="1" y="2454"/>
                    <a:pt x="1071" y="3431"/>
                  </a:cubicBezTo>
                  <a:cubicBezTo>
                    <a:pt x="1425" y="3819"/>
                    <a:pt x="1905" y="3990"/>
                    <a:pt x="2392" y="3990"/>
                  </a:cubicBezTo>
                  <a:cubicBezTo>
                    <a:pt x="3247" y="3990"/>
                    <a:pt x="4122" y="3463"/>
                    <a:pt x="4374" y="2663"/>
                  </a:cubicBezTo>
                  <a:cubicBezTo>
                    <a:pt x="4716" y="1401"/>
                    <a:pt x="3603" y="1"/>
                    <a:pt x="237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1" name="Google Shape;761;p11"/>
            <p:cNvSpPr/>
            <p:nvPr/>
          </p:nvSpPr>
          <p:spPr>
            <a:xfrm>
              <a:off x="1474000" y="2314600"/>
              <a:ext cx="117925" cy="99750"/>
            </a:xfrm>
            <a:custGeom>
              <a:avLst/>
              <a:gdLst/>
              <a:ahLst/>
              <a:cxnLst/>
              <a:rect l="l" t="t" r="r" b="b"/>
              <a:pathLst>
                <a:path w="4717" h="3990" extrusionOk="0">
                  <a:moveTo>
                    <a:pt x="2282" y="1"/>
                  </a:moveTo>
                  <a:cubicBezTo>
                    <a:pt x="2167" y="1"/>
                    <a:pt x="2050" y="12"/>
                    <a:pt x="1932" y="34"/>
                  </a:cubicBezTo>
                  <a:lnTo>
                    <a:pt x="1839" y="127"/>
                  </a:lnTo>
                  <a:cubicBezTo>
                    <a:pt x="582" y="430"/>
                    <a:pt x="1" y="2454"/>
                    <a:pt x="978" y="3431"/>
                  </a:cubicBezTo>
                  <a:cubicBezTo>
                    <a:pt x="1324" y="3819"/>
                    <a:pt x="1814" y="3990"/>
                    <a:pt x="2317" y="3990"/>
                  </a:cubicBezTo>
                  <a:cubicBezTo>
                    <a:pt x="3200" y="3990"/>
                    <a:pt x="4122" y="3463"/>
                    <a:pt x="4374" y="2663"/>
                  </a:cubicBezTo>
                  <a:cubicBezTo>
                    <a:pt x="4717" y="1401"/>
                    <a:pt x="3603" y="1"/>
                    <a:pt x="228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2" name="Google Shape;762;p11"/>
            <p:cNvSpPr/>
            <p:nvPr/>
          </p:nvSpPr>
          <p:spPr>
            <a:xfrm>
              <a:off x="1573450" y="2314600"/>
              <a:ext cx="117875" cy="99750"/>
            </a:xfrm>
            <a:custGeom>
              <a:avLst/>
              <a:gdLst/>
              <a:ahLst/>
              <a:cxnLst/>
              <a:rect l="l" t="t" r="r" b="b"/>
              <a:pathLst>
                <a:path w="4715" h="3990" extrusionOk="0">
                  <a:moveTo>
                    <a:pt x="2263" y="1"/>
                  </a:moveTo>
                  <a:cubicBezTo>
                    <a:pt x="2153" y="1"/>
                    <a:pt x="2042" y="12"/>
                    <a:pt x="1932" y="34"/>
                  </a:cubicBezTo>
                  <a:lnTo>
                    <a:pt x="1839" y="127"/>
                  </a:lnTo>
                  <a:cubicBezTo>
                    <a:pt x="489" y="430"/>
                    <a:pt x="1" y="2454"/>
                    <a:pt x="978" y="3431"/>
                  </a:cubicBezTo>
                  <a:cubicBezTo>
                    <a:pt x="1324" y="3819"/>
                    <a:pt x="1814" y="3990"/>
                    <a:pt x="2316" y="3990"/>
                  </a:cubicBezTo>
                  <a:cubicBezTo>
                    <a:pt x="3197" y="3990"/>
                    <a:pt x="4114" y="3463"/>
                    <a:pt x="4351" y="2663"/>
                  </a:cubicBezTo>
                  <a:cubicBezTo>
                    <a:pt x="4715" y="1401"/>
                    <a:pt x="3524" y="1"/>
                    <a:pt x="22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3" name="Google Shape;763;p11"/>
            <p:cNvSpPr/>
            <p:nvPr/>
          </p:nvSpPr>
          <p:spPr>
            <a:xfrm>
              <a:off x="1374550" y="2413325"/>
              <a:ext cx="117675" cy="99325"/>
            </a:xfrm>
            <a:custGeom>
              <a:avLst/>
              <a:gdLst/>
              <a:ahLst/>
              <a:cxnLst/>
              <a:rect l="l" t="t" r="r" b="b"/>
              <a:pathLst>
                <a:path w="4707" h="3973" extrusionOk="0">
                  <a:moveTo>
                    <a:pt x="2481" y="1"/>
                  </a:moveTo>
                  <a:cubicBezTo>
                    <a:pt x="2338" y="1"/>
                    <a:pt x="2193" y="21"/>
                    <a:pt x="2048" y="63"/>
                  </a:cubicBezTo>
                  <a:lnTo>
                    <a:pt x="1955" y="63"/>
                  </a:lnTo>
                  <a:cubicBezTo>
                    <a:pt x="582" y="459"/>
                    <a:pt x="1" y="2390"/>
                    <a:pt x="1071" y="3460"/>
                  </a:cubicBezTo>
                  <a:cubicBezTo>
                    <a:pt x="1421" y="3810"/>
                    <a:pt x="1895" y="3972"/>
                    <a:pt x="2376" y="3972"/>
                  </a:cubicBezTo>
                  <a:cubicBezTo>
                    <a:pt x="3236" y="3972"/>
                    <a:pt x="4121" y="3456"/>
                    <a:pt x="4374" y="2576"/>
                  </a:cubicBezTo>
                  <a:cubicBezTo>
                    <a:pt x="4706" y="1372"/>
                    <a:pt x="3668" y="1"/>
                    <a:pt x="24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4" name="Google Shape;764;p11"/>
            <p:cNvSpPr/>
            <p:nvPr/>
          </p:nvSpPr>
          <p:spPr>
            <a:xfrm>
              <a:off x="1474000" y="2413325"/>
              <a:ext cx="117675" cy="99325"/>
            </a:xfrm>
            <a:custGeom>
              <a:avLst/>
              <a:gdLst/>
              <a:ahLst/>
              <a:cxnLst/>
              <a:rect l="l" t="t" r="r" b="b"/>
              <a:pathLst>
                <a:path w="4707" h="3973" extrusionOk="0">
                  <a:moveTo>
                    <a:pt x="2399" y="1"/>
                  </a:moveTo>
                  <a:cubicBezTo>
                    <a:pt x="2246" y="1"/>
                    <a:pt x="2089" y="21"/>
                    <a:pt x="1932" y="63"/>
                  </a:cubicBezTo>
                  <a:lnTo>
                    <a:pt x="1839" y="63"/>
                  </a:lnTo>
                  <a:cubicBezTo>
                    <a:pt x="582" y="459"/>
                    <a:pt x="1" y="2390"/>
                    <a:pt x="978" y="3460"/>
                  </a:cubicBezTo>
                  <a:cubicBezTo>
                    <a:pt x="1320" y="3810"/>
                    <a:pt x="1803" y="3972"/>
                    <a:pt x="2300" y="3972"/>
                  </a:cubicBezTo>
                  <a:cubicBezTo>
                    <a:pt x="3188" y="3972"/>
                    <a:pt x="4121" y="3456"/>
                    <a:pt x="4374" y="2576"/>
                  </a:cubicBezTo>
                  <a:cubicBezTo>
                    <a:pt x="4706" y="1372"/>
                    <a:pt x="3668" y="1"/>
                    <a:pt x="239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5" name="Google Shape;765;p11"/>
            <p:cNvSpPr/>
            <p:nvPr/>
          </p:nvSpPr>
          <p:spPr>
            <a:xfrm>
              <a:off x="1573450" y="2413325"/>
              <a:ext cx="117625" cy="99325"/>
            </a:xfrm>
            <a:custGeom>
              <a:avLst/>
              <a:gdLst/>
              <a:ahLst/>
              <a:cxnLst/>
              <a:rect l="l" t="t" r="r" b="b"/>
              <a:pathLst>
                <a:path w="4705" h="3973" extrusionOk="0">
                  <a:moveTo>
                    <a:pt x="2375" y="1"/>
                  </a:moveTo>
                  <a:cubicBezTo>
                    <a:pt x="2228" y="1"/>
                    <a:pt x="2079" y="21"/>
                    <a:pt x="1932" y="63"/>
                  </a:cubicBezTo>
                  <a:lnTo>
                    <a:pt x="1839" y="63"/>
                  </a:lnTo>
                  <a:cubicBezTo>
                    <a:pt x="489" y="459"/>
                    <a:pt x="1" y="2390"/>
                    <a:pt x="978" y="3460"/>
                  </a:cubicBezTo>
                  <a:cubicBezTo>
                    <a:pt x="1320" y="3810"/>
                    <a:pt x="1803" y="3972"/>
                    <a:pt x="2299" y="3972"/>
                  </a:cubicBezTo>
                  <a:cubicBezTo>
                    <a:pt x="3185" y="3972"/>
                    <a:pt x="4113" y="3456"/>
                    <a:pt x="4351" y="2576"/>
                  </a:cubicBezTo>
                  <a:cubicBezTo>
                    <a:pt x="4704" y="1372"/>
                    <a:pt x="3593" y="1"/>
                    <a:pt x="23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6" name="Google Shape;766;p11"/>
            <p:cNvSpPr/>
            <p:nvPr/>
          </p:nvSpPr>
          <p:spPr>
            <a:xfrm>
              <a:off x="1474000" y="2508125"/>
              <a:ext cx="117675" cy="98175"/>
            </a:xfrm>
            <a:custGeom>
              <a:avLst/>
              <a:gdLst/>
              <a:ahLst/>
              <a:cxnLst/>
              <a:rect l="l" t="t" r="r" b="b"/>
              <a:pathLst>
                <a:path w="4707" h="3927" extrusionOk="0">
                  <a:moveTo>
                    <a:pt x="2399" y="1"/>
                  </a:moveTo>
                  <a:cubicBezTo>
                    <a:pt x="2246" y="1"/>
                    <a:pt x="2089" y="21"/>
                    <a:pt x="1932" y="63"/>
                  </a:cubicBezTo>
                  <a:lnTo>
                    <a:pt x="1839" y="63"/>
                  </a:lnTo>
                  <a:cubicBezTo>
                    <a:pt x="582" y="435"/>
                    <a:pt x="1" y="2390"/>
                    <a:pt x="978" y="3343"/>
                  </a:cubicBezTo>
                  <a:cubicBezTo>
                    <a:pt x="1335" y="3744"/>
                    <a:pt x="1846" y="3927"/>
                    <a:pt x="2366" y="3927"/>
                  </a:cubicBezTo>
                  <a:cubicBezTo>
                    <a:pt x="3234" y="3927"/>
                    <a:pt x="4127" y="3419"/>
                    <a:pt x="4374" y="2576"/>
                  </a:cubicBezTo>
                  <a:cubicBezTo>
                    <a:pt x="4706" y="1372"/>
                    <a:pt x="3668" y="1"/>
                    <a:pt x="239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7" name="Google Shape;767;p11"/>
            <p:cNvSpPr/>
            <p:nvPr/>
          </p:nvSpPr>
          <p:spPr>
            <a:xfrm>
              <a:off x="1507750" y="2012425"/>
              <a:ext cx="128550" cy="223350"/>
            </a:xfrm>
            <a:custGeom>
              <a:avLst/>
              <a:gdLst/>
              <a:ahLst/>
              <a:cxnLst/>
              <a:rect l="l" t="t" r="r" b="b"/>
              <a:pathLst>
                <a:path w="5142" h="8934" extrusionOk="0">
                  <a:moveTo>
                    <a:pt x="4653" y="1"/>
                  </a:moveTo>
                  <a:cubicBezTo>
                    <a:pt x="1745" y="1862"/>
                    <a:pt x="0" y="5444"/>
                    <a:pt x="698" y="8934"/>
                  </a:cubicBezTo>
                  <a:lnTo>
                    <a:pt x="1559" y="8725"/>
                  </a:lnTo>
                  <a:cubicBezTo>
                    <a:pt x="977" y="5724"/>
                    <a:pt x="2536" y="2327"/>
                    <a:pt x="5141" y="792"/>
                  </a:cubicBezTo>
                  <a:lnTo>
                    <a:pt x="465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8" name="Google Shape;768;p11"/>
            <p:cNvSpPr/>
            <p:nvPr/>
          </p:nvSpPr>
          <p:spPr>
            <a:xfrm>
              <a:off x="1332275" y="1990950"/>
              <a:ext cx="204575" cy="186675"/>
            </a:xfrm>
            <a:custGeom>
              <a:avLst/>
              <a:gdLst/>
              <a:ahLst/>
              <a:cxnLst/>
              <a:rect l="l" t="t" r="r" b="b"/>
              <a:pathLst>
                <a:path w="8183" h="7467" extrusionOk="0">
                  <a:moveTo>
                    <a:pt x="1607" y="1"/>
                  </a:moveTo>
                  <a:cubicBezTo>
                    <a:pt x="539" y="1"/>
                    <a:pt x="1" y="645"/>
                    <a:pt x="1110" y="2511"/>
                  </a:cubicBezTo>
                  <a:cubicBezTo>
                    <a:pt x="2576" y="5047"/>
                    <a:pt x="5181" y="6885"/>
                    <a:pt x="8089" y="7467"/>
                  </a:cubicBezTo>
                  <a:cubicBezTo>
                    <a:pt x="8182" y="5326"/>
                    <a:pt x="7321" y="3186"/>
                    <a:pt x="5763" y="1744"/>
                  </a:cubicBezTo>
                  <a:cubicBezTo>
                    <a:pt x="4868" y="900"/>
                    <a:pt x="2868" y="1"/>
                    <a:pt x="160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69" name="Google Shape;769;p11"/>
            <p:cNvSpPr/>
            <p:nvPr/>
          </p:nvSpPr>
          <p:spPr>
            <a:xfrm>
              <a:off x="1532175" y="2079050"/>
              <a:ext cx="147750" cy="95200"/>
            </a:xfrm>
            <a:custGeom>
              <a:avLst/>
              <a:gdLst/>
              <a:ahLst/>
              <a:cxnLst/>
              <a:rect l="l" t="t" r="r" b="b"/>
              <a:pathLst>
                <a:path w="5910" h="3808" extrusionOk="0">
                  <a:moveTo>
                    <a:pt x="4347" y="0"/>
                  </a:moveTo>
                  <a:cubicBezTo>
                    <a:pt x="4058" y="0"/>
                    <a:pt x="3755" y="66"/>
                    <a:pt x="3490" y="151"/>
                  </a:cubicBezTo>
                  <a:cubicBezTo>
                    <a:pt x="1931" y="639"/>
                    <a:pt x="768" y="1895"/>
                    <a:pt x="396" y="3454"/>
                  </a:cubicBezTo>
                  <a:lnTo>
                    <a:pt x="489" y="3454"/>
                  </a:lnTo>
                  <a:cubicBezTo>
                    <a:pt x="396" y="3547"/>
                    <a:pt x="186" y="3547"/>
                    <a:pt x="0" y="3640"/>
                  </a:cubicBezTo>
                  <a:cubicBezTo>
                    <a:pt x="438" y="3751"/>
                    <a:pt x="890" y="3807"/>
                    <a:pt x="1342" y="3807"/>
                  </a:cubicBezTo>
                  <a:cubicBezTo>
                    <a:pt x="2500" y="3807"/>
                    <a:pt x="3656" y="3439"/>
                    <a:pt x="4560" y="2686"/>
                  </a:cubicBezTo>
                  <a:cubicBezTo>
                    <a:pt x="5328" y="2105"/>
                    <a:pt x="5909" y="1035"/>
                    <a:pt x="5234" y="360"/>
                  </a:cubicBezTo>
                  <a:cubicBezTo>
                    <a:pt x="5019" y="94"/>
                    <a:pt x="4693" y="0"/>
                    <a:pt x="434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70" name="Google Shape;770;p11"/>
          <p:cNvGrpSpPr/>
          <p:nvPr/>
        </p:nvGrpSpPr>
        <p:grpSpPr>
          <a:xfrm rot="3749597">
            <a:off x="1863378" y="5549579"/>
            <a:ext cx="1169364" cy="1178188"/>
            <a:chOff x="1474000" y="3672875"/>
            <a:chExt cx="492050" cy="495800"/>
          </a:xfrm>
        </p:grpSpPr>
        <p:sp>
          <p:nvSpPr>
            <p:cNvPr id="771" name="Google Shape;771;p11"/>
            <p:cNvSpPr/>
            <p:nvPr/>
          </p:nvSpPr>
          <p:spPr>
            <a:xfrm>
              <a:off x="1503075" y="3672875"/>
              <a:ext cx="433900" cy="460075"/>
            </a:xfrm>
            <a:custGeom>
              <a:avLst/>
              <a:gdLst/>
              <a:ahLst/>
              <a:cxnLst/>
              <a:rect l="l" t="t" r="r" b="b"/>
              <a:pathLst>
                <a:path w="17356" h="18403" extrusionOk="0">
                  <a:moveTo>
                    <a:pt x="7957" y="1"/>
                  </a:moveTo>
                  <a:lnTo>
                    <a:pt x="1" y="12214"/>
                  </a:lnTo>
                  <a:cubicBezTo>
                    <a:pt x="94" y="12401"/>
                    <a:pt x="187" y="12680"/>
                    <a:pt x="303" y="12889"/>
                  </a:cubicBezTo>
                  <a:cubicBezTo>
                    <a:pt x="1839" y="16076"/>
                    <a:pt x="5235" y="18403"/>
                    <a:pt x="8725" y="18403"/>
                  </a:cubicBezTo>
                  <a:cubicBezTo>
                    <a:pt x="12307" y="18310"/>
                    <a:pt x="15611" y="15983"/>
                    <a:pt x="17053" y="12796"/>
                  </a:cubicBezTo>
                  <a:cubicBezTo>
                    <a:pt x="17170" y="12494"/>
                    <a:pt x="17263" y="12307"/>
                    <a:pt x="17356" y="12098"/>
                  </a:cubicBezTo>
                  <a:lnTo>
                    <a:pt x="940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72" name="Google Shape;772;p11"/>
            <p:cNvSpPr/>
            <p:nvPr/>
          </p:nvSpPr>
          <p:spPr>
            <a:xfrm>
              <a:off x="1474000" y="3960775"/>
              <a:ext cx="492050" cy="207900"/>
            </a:xfrm>
            <a:custGeom>
              <a:avLst/>
              <a:gdLst/>
              <a:ahLst/>
              <a:cxnLst/>
              <a:rect l="l" t="t" r="r" b="b"/>
              <a:pathLst>
                <a:path w="19682" h="8316" extrusionOk="0">
                  <a:moveTo>
                    <a:pt x="17751" y="0"/>
                  </a:moveTo>
                  <a:cubicBezTo>
                    <a:pt x="15611" y="2141"/>
                    <a:pt x="12889" y="3886"/>
                    <a:pt x="9795" y="4072"/>
                  </a:cubicBezTo>
                  <a:cubicBezTo>
                    <a:pt x="9524" y="4099"/>
                    <a:pt x="9250" y="4113"/>
                    <a:pt x="8975" y="4113"/>
                  </a:cubicBezTo>
                  <a:cubicBezTo>
                    <a:pt x="7172" y="4113"/>
                    <a:pt x="5319" y="3518"/>
                    <a:pt x="3886" y="2327"/>
                  </a:cubicBezTo>
                  <a:cubicBezTo>
                    <a:pt x="3397" y="1955"/>
                    <a:pt x="2420" y="303"/>
                    <a:pt x="1745" y="303"/>
                  </a:cubicBezTo>
                  <a:cubicBezTo>
                    <a:pt x="768" y="396"/>
                    <a:pt x="1" y="2327"/>
                    <a:pt x="94" y="3118"/>
                  </a:cubicBezTo>
                  <a:cubicBezTo>
                    <a:pt x="187" y="3699"/>
                    <a:pt x="582" y="4072"/>
                    <a:pt x="885" y="4560"/>
                  </a:cubicBezTo>
                  <a:cubicBezTo>
                    <a:pt x="2979" y="6906"/>
                    <a:pt x="6091" y="8315"/>
                    <a:pt x="9252" y="8315"/>
                  </a:cubicBezTo>
                  <a:cubicBezTo>
                    <a:pt x="9883" y="8315"/>
                    <a:pt x="10517" y="8259"/>
                    <a:pt x="11144" y="8143"/>
                  </a:cubicBezTo>
                  <a:cubicBezTo>
                    <a:pt x="14843" y="7561"/>
                    <a:pt x="18216" y="4956"/>
                    <a:pt x="19682" y="1559"/>
                  </a:cubicBezTo>
                  <a:cubicBezTo>
                    <a:pt x="19007" y="978"/>
                    <a:pt x="18426" y="489"/>
                    <a:pt x="177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73" name="Google Shape;773;p11"/>
            <p:cNvSpPr/>
            <p:nvPr/>
          </p:nvSpPr>
          <p:spPr>
            <a:xfrm>
              <a:off x="1566475" y="3920950"/>
              <a:ext cx="52500" cy="53425"/>
            </a:xfrm>
            <a:custGeom>
              <a:avLst/>
              <a:gdLst/>
              <a:ahLst/>
              <a:cxnLst/>
              <a:rect l="l" t="t" r="r" b="b"/>
              <a:pathLst>
                <a:path w="2100" h="2137" extrusionOk="0">
                  <a:moveTo>
                    <a:pt x="1346" y="1"/>
                  </a:moveTo>
                  <a:cubicBezTo>
                    <a:pt x="1193" y="1"/>
                    <a:pt x="1045" y="71"/>
                    <a:pt x="954" y="244"/>
                  </a:cubicBezTo>
                  <a:cubicBezTo>
                    <a:pt x="675" y="640"/>
                    <a:pt x="466" y="1012"/>
                    <a:pt x="280" y="1314"/>
                  </a:cubicBezTo>
                  <a:cubicBezTo>
                    <a:pt x="0" y="1726"/>
                    <a:pt x="360" y="2137"/>
                    <a:pt x="727" y="2137"/>
                  </a:cubicBezTo>
                  <a:cubicBezTo>
                    <a:pt x="879" y="2137"/>
                    <a:pt x="1032" y="2066"/>
                    <a:pt x="1141" y="1896"/>
                  </a:cubicBezTo>
                  <a:cubicBezTo>
                    <a:pt x="1350" y="1500"/>
                    <a:pt x="1629" y="1128"/>
                    <a:pt x="1839" y="733"/>
                  </a:cubicBezTo>
                  <a:cubicBezTo>
                    <a:pt x="2100" y="390"/>
                    <a:pt x="1708" y="1"/>
                    <a:pt x="13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74" name="Google Shape;774;p11"/>
            <p:cNvSpPr/>
            <p:nvPr/>
          </p:nvSpPr>
          <p:spPr>
            <a:xfrm>
              <a:off x="1648475" y="3965400"/>
              <a:ext cx="31450" cy="46575"/>
            </a:xfrm>
            <a:custGeom>
              <a:avLst/>
              <a:gdLst/>
              <a:ahLst/>
              <a:cxnLst/>
              <a:rect l="l" t="t" r="r" b="b"/>
              <a:pathLst>
                <a:path w="1258" h="1863" extrusionOk="0">
                  <a:moveTo>
                    <a:pt x="727" y="1"/>
                  </a:moveTo>
                  <a:cubicBezTo>
                    <a:pt x="489" y="1"/>
                    <a:pt x="283" y="167"/>
                    <a:pt x="187" y="397"/>
                  </a:cubicBezTo>
                  <a:cubicBezTo>
                    <a:pt x="187" y="700"/>
                    <a:pt x="94" y="886"/>
                    <a:pt x="94" y="1188"/>
                  </a:cubicBezTo>
                  <a:cubicBezTo>
                    <a:pt x="1" y="1467"/>
                    <a:pt x="94" y="1770"/>
                    <a:pt x="396" y="1863"/>
                  </a:cubicBezTo>
                  <a:cubicBezTo>
                    <a:pt x="676" y="1863"/>
                    <a:pt x="1071" y="1770"/>
                    <a:pt x="1071" y="1467"/>
                  </a:cubicBezTo>
                  <a:cubicBezTo>
                    <a:pt x="1164" y="1188"/>
                    <a:pt x="1164" y="886"/>
                    <a:pt x="1164" y="700"/>
                  </a:cubicBezTo>
                  <a:cubicBezTo>
                    <a:pt x="1257" y="397"/>
                    <a:pt x="1164" y="118"/>
                    <a:pt x="885" y="25"/>
                  </a:cubicBezTo>
                  <a:cubicBezTo>
                    <a:pt x="831" y="8"/>
                    <a:pt x="778" y="1"/>
                    <a:pt x="72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75" name="Google Shape;775;p11"/>
            <p:cNvSpPr/>
            <p:nvPr/>
          </p:nvSpPr>
          <p:spPr>
            <a:xfrm>
              <a:off x="1733400" y="3972375"/>
              <a:ext cx="29100" cy="46575"/>
            </a:xfrm>
            <a:custGeom>
              <a:avLst/>
              <a:gdLst/>
              <a:ahLst/>
              <a:cxnLst/>
              <a:rect l="l" t="t" r="r" b="b"/>
              <a:pathLst>
                <a:path w="1164" h="1863" extrusionOk="0">
                  <a:moveTo>
                    <a:pt x="544" y="1"/>
                  </a:moveTo>
                  <a:cubicBezTo>
                    <a:pt x="495" y="1"/>
                    <a:pt x="445" y="9"/>
                    <a:pt x="396" y="25"/>
                  </a:cubicBezTo>
                  <a:cubicBezTo>
                    <a:pt x="93" y="118"/>
                    <a:pt x="0" y="421"/>
                    <a:pt x="0" y="607"/>
                  </a:cubicBezTo>
                  <a:cubicBezTo>
                    <a:pt x="93" y="909"/>
                    <a:pt x="93" y="1188"/>
                    <a:pt x="187" y="1491"/>
                  </a:cubicBezTo>
                  <a:cubicBezTo>
                    <a:pt x="187" y="1770"/>
                    <a:pt x="582" y="1863"/>
                    <a:pt x="768" y="1863"/>
                  </a:cubicBezTo>
                  <a:cubicBezTo>
                    <a:pt x="1071" y="1770"/>
                    <a:pt x="1164" y="1491"/>
                    <a:pt x="1164" y="1188"/>
                  </a:cubicBezTo>
                  <a:cubicBezTo>
                    <a:pt x="1164" y="909"/>
                    <a:pt x="1071" y="607"/>
                    <a:pt x="1071" y="421"/>
                  </a:cubicBezTo>
                  <a:cubicBezTo>
                    <a:pt x="994" y="171"/>
                    <a:pt x="775" y="1"/>
                    <a:pt x="5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76" name="Google Shape;776;p11"/>
            <p:cNvSpPr/>
            <p:nvPr/>
          </p:nvSpPr>
          <p:spPr>
            <a:xfrm>
              <a:off x="1810750" y="3944875"/>
              <a:ext cx="39000" cy="50300"/>
            </a:xfrm>
            <a:custGeom>
              <a:avLst/>
              <a:gdLst/>
              <a:ahLst/>
              <a:cxnLst/>
              <a:rect l="l" t="t" r="r" b="b"/>
              <a:pathLst>
                <a:path w="1560" h="2012" extrusionOk="0">
                  <a:moveTo>
                    <a:pt x="627" y="0"/>
                  </a:moveTo>
                  <a:cubicBezTo>
                    <a:pt x="517" y="0"/>
                    <a:pt x="403" y="22"/>
                    <a:pt x="303" y="55"/>
                  </a:cubicBezTo>
                  <a:cubicBezTo>
                    <a:pt x="94" y="264"/>
                    <a:pt x="0" y="543"/>
                    <a:pt x="94" y="753"/>
                  </a:cubicBezTo>
                  <a:cubicBezTo>
                    <a:pt x="303" y="1125"/>
                    <a:pt x="396" y="1427"/>
                    <a:pt x="582" y="1707"/>
                  </a:cubicBezTo>
                  <a:cubicBezTo>
                    <a:pt x="643" y="1904"/>
                    <a:pt x="832" y="2012"/>
                    <a:pt x="1008" y="2012"/>
                  </a:cubicBezTo>
                  <a:cubicBezTo>
                    <a:pt x="1102" y="2012"/>
                    <a:pt x="1192" y="1981"/>
                    <a:pt x="1257" y="1916"/>
                  </a:cubicBezTo>
                  <a:cubicBezTo>
                    <a:pt x="1559" y="1800"/>
                    <a:pt x="1559" y="1521"/>
                    <a:pt x="1466" y="1218"/>
                  </a:cubicBezTo>
                  <a:cubicBezTo>
                    <a:pt x="1373" y="939"/>
                    <a:pt x="1164" y="543"/>
                    <a:pt x="1071" y="264"/>
                  </a:cubicBezTo>
                  <a:cubicBezTo>
                    <a:pt x="1011" y="70"/>
                    <a:pt x="826" y="0"/>
                    <a:pt x="6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77" name="Google Shape;777;p11"/>
            <p:cNvSpPr/>
            <p:nvPr/>
          </p:nvSpPr>
          <p:spPr>
            <a:xfrm>
              <a:off x="1777025" y="3839800"/>
              <a:ext cx="31425" cy="55850"/>
            </a:xfrm>
            <a:custGeom>
              <a:avLst/>
              <a:gdLst/>
              <a:ahLst/>
              <a:cxnLst/>
              <a:rect l="l" t="t" r="r" b="b"/>
              <a:pathLst>
                <a:path w="1257" h="2234" extrusionOk="0">
                  <a:moveTo>
                    <a:pt x="582" y="1"/>
                  </a:moveTo>
                  <a:cubicBezTo>
                    <a:pt x="279" y="1"/>
                    <a:pt x="0" y="187"/>
                    <a:pt x="93" y="489"/>
                  </a:cubicBezTo>
                  <a:cubicBezTo>
                    <a:pt x="93" y="978"/>
                    <a:pt x="93" y="1350"/>
                    <a:pt x="186" y="1745"/>
                  </a:cubicBezTo>
                  <a:cubicBezTo>
                    <a:pt x="186" y="2048"/>
                    <a:pt x="396" y="2234"/>
                    <a:pt x="675" y="2234"/>
                  </a:cubicBezTo>
                  <a:cubicBezTo>
                    <a:pt x="977" y="2234"/>
                    <a:pt x="1256" y="2048"/>
                    <a:pt x="1256" y="1745"/>
                  </a:cubicBezTo>
                  <a:cubicBezTo>
                    <a:pt x="1163" y="1350"/>
                    <a:pt x="1163" y="978"/>
                    <a:pt x="1070" y="489"/>
                  </a:cubicBezTo>
                  <a:cubicBezTo>
                    <a:pt x="1070" y="187"/>
                    <a:pt x="861" y="1"/>
                    <a:pt x="58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78" name="Google Shape;778;p11"/>
            <p:cNvSpPr/>
            <p:nvPr/>
          </p:nvSpPr>
          <p:spPr>
            <a:xfrm>
              <a:off x="1667675" y="3877900"/>
              <a:ext cx="32025" cy="42750"/>
            </a:xfrm>
            <a:custGeom>
              <a:avLst/>
              <a:gdLst/>
              <a:ahLst/>
              <a:cxnLst/>
              <a:rect l="l" t="t" r="r" b="b"/>
              <a:pathLst>
                <a:path w="1281" h="1710" extrusionOk="0">
                  <a:moveTo>
                    <a:pt x="665" y="0"/>
                  </a:moveTo>
                  <a:cubicBezTo>
                    <a:pt x="454" y="0"/>
                    <a:pt x="280" y="105"/>
                    <a:pt x="210" y="314"/>
                  </a:cubicBezTo>
                  <a:cubicBezTo>
                    <a:pt x="210" y="617"/>
                    <a:pt x="210" y="803"/>
                    <a:pt x="117" y="989"/>
                  </a:cubicBezTo>
                  <a:cubicBezTo>
                    <a:pt x="1" y="1292"/>
                    <a:pt x="210" y="1571"/>
                    <a:pt x="489" y="1687"/>
                  </a:cubicBezTo>
                  <a:cubicBezTo>
                    <a:pt x="523" y="1702"/>
                    <a:pt x="562" y="1709"/>
                    <a:pt x="603" y="1709"/>
                  </a:cubicBezTo>
                  <a:cubicBezTo>
                    <a:pt x="811" y="1709"/>
                    <a:pt x="1071" y="1525"/>
                    <a:pt x="1071" y="1292"/>
                  </a:cubicBezTo>
                  <a:cubicBezTo>
                    <a:pt x="1164" y="1105"/>
                    <a:pt x="1164" y="803"/>
                    <a:pt x="1280" y="617"/>
                  </a:cubicBezTo>
                  <a:cubicBezTo>
                    <a:pt x="1280" y="314"/>
                    <a:pt x="1164" y="35"/>
                    <a:pt x="885" y="35"/>
                  </a:cubicBezTo>
                  <a:cubicBezTo>
                    <a:pt x="809" y="12"/>
                    <a:pt x="735" y="0"/>
                    <a:pt x="6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79" name="Google Shape;779;p11"/>
            <p:cNvSpPr/>
            <p:nvPr/>
          </p:nvSpPr>
          <p:spPr>
            <a:xfrm>
              <a:off x="1706650" y="3776125"/>
              <a:ext cx="26775" cy="47275"/>
            </a:xfrm>
            <a:custGeom>
              <a:avLst/>
              <a:gdLst/>
              <a:ahLst/>
              <a:cxnLst/>
              <a:rect l="l" t="t" r="r" b="b"/>
              <a:pathLst>
                <a:path w="1071" h="1891" extrusionOk="0">
                  <a:moveTo>
                    <a:pt x="535" y="0"/>
                  </a:moveTo>
                  <a:cubicBezTo>
                    <a:pt x="268" y="0"/>
                    <a:pt x="0" y="175"/>
                    <a:pt x="0" y="524"/>
                  </a:cubicBezTo>
                  <a:lnTo>
                    <a:pt x="0" y="1384"/>
                  </a:lnTo>
                  <a:cubicBezTo>
                    <a:pt x="0" y="1722"/>
                    <a:pt x="268" y="1890"/>
                    <a:pt x="535" y="1890"/>
                  </a:cubicBezTo>
                  <a:cubicBezTo>
                    <a:pt x="803" y="1890"/>
                    <a:pt x="1070" y="1722"/>
                    <a:pt x="1070" y="1384"/>
                  </a:cubicBezTo>
                  <a:lnTo>
                    <a:pt x="1070" y="524"/>
                  </a:lnTo>
                  <a:cubicBezTo>
                    <a:pt x="1070" y="175"/>
                    <a:pt x="803" y="0"/>
                    <a:pt x="53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80" name="Google Shape;780;p11"/>
          <p:cNvGrpSpPr/>
          <p:nvPr/>
        </p:nvGrpSpPr>
        <p:grpSpPr>
          <a:xfrm>
            <a:off x="2803972" y="336036"/>
            <a:ext cx="890061" cy="904669"/>
            <a:chOff x="1980625" y="1091425"/>
            <a:chExt cx="479800" cy="487675"/>
          </a:xfrm>
        </p:grpSpPr>
        <p:sp>
          <p:nvSpPr>
            <p:cNvPr id="781" name="Google Shape;781;p11"/>
            <p:cNvSpPr/>
            <p:nvPr/>
          </p:nvSpPr>
          <p:spPr>
            <a:xfrm>
              <a:off x="2234725" y="1128400"/>
              <a:ext cx="90175" cy="40750"/>
            </a:xfrm>
            <a:custGeom>
              <a:avLst/>
              <a:gdLst/>
              <a:ahLst/>
              <a:cxnLst/>
              <a:rect l="l" t="t" r="r" b="b"/>
              <a:pathLst>
                <a:path w="3607" h="1630" extrusionOk="0">
                  <a:moveTo>
                    <a:pt x="2537" y="1"/>
                  </a:moveTo>
                  <a:cubicBezTo>
                    <a:pt x="2234" y="1"/>
                    <a:pt x="1862" y="1"/>
                    <a:pt x="1466" y="187"/>
                  </a:cubicBezTo>
                  <a:cubicBezTo>
                    <a:pt x="1164" y="280"/>
                    <a:pt x="792" y="466"/>
                    <a:pt x="489" y="675"/>
                  </a:cubicBezTo>
                  <a:cubicBezTo>
                    <a:pt x="303" y="954"/>
                    <a:pt x="117" y="1257"/>
                    <a:pt x="1" y="1629"/>
                  </a:cubicBezTo>
                  <a:cubicBezTo>
                    <a:pt x="303" y="1443"/>
                    <a:pt x="582" y="1350"/>
                    <a:pt x="885" y="1257"/>
                  </a:cubicBezTo>
                  <a:cubicBezTo>
                    <a:pt x="1164" y="1048"/>
                    <a:pt x="1466" y="954"/>
                    <a:pt x="1746" y="861"/>
                  </a:cubicBezTo>
                  <a:cubicBezTo>
                    <a:pt x="2048" y="768"/>
                    <a:pt x="2234" y="675"/>
                    <a:pt x="2630" y="675"/>
                  </a:cubicBezTo>
                  <a:cubicBezTo>
                    <a:pt x="2909" y="582"/>
                    <a:pt x="3211" y="466"/>
                    <a:pt x="3607" y="373"/>
                  </a:cubicBezTo>
                  <a:cubicBezTo>
                    <a:pt x="3304" y="187"/>
                    <a:pt x="2909" y="94"/>
                    <a:pt x="2537" y="1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82" name="Google Shape;782;p11"/>
            <p:cNvSpPr/>
            <p:nvPr/>
          </p:nvSpPr>
          <p:spPr>
            <a:xfrm>
              <a:off x="2155050" y="1091425"/>
              <a:ext cx="305375" cy="374525"/>
            </a:xfrm>
            <a:custGeom>
              <a:avLst/>
              <a:gdLst/>
              <a:ahLst/>
              <a:cxnLst/>
              <a:rect l="l" t="t" r="r" b="b"/>
              <a:pathLst>
                <a:path w="12215" h="14981" extrusionOk="0">
                  <a:moveTo>
                    <a:pt x="5865" y="0"/>
                  </a:moveTo>
                  <a:cubicBezTo>
                    <a:pt x="5389" y="0"/>
                    <a:pt x="4884" y="99"/>
                    <a:pt x="4351" y="316"/>
                  </a:cubicBezTo>
                  <a:cubicBezTo>
                    <a:pt x="1" y="1945"/>
                    <a:pt x="2234" y="7970"/>
                    <a:pt x="3676" y="10669"/>
                  </a:cubicBezTo>
                  <a:cubicBezTo>
                    <a:pt x="4165" y="11739"/>
                    <a:pt x="4747" y="12809"/>
                    <a:pt x="5631" y="13693"/>
                  </a:cubicBezTo>
                  <a:cubicBezTo>
                    <a:pt x="6393" y="14373"/>
                    <a:pt x="7393" y="14981"/>
                    <a:pt x="8421" y="14981"/>
                  </a:cubicBezTo>
                  <a:cubicBezTo>
                    <a:pt x="8553" y="14981"/>
                    <a:pt x="8685" y="14971"/>
                    <a:pt x="8818" y="14949"/>
                  </a:cubicBezTo>
                  <a:cubicBezTo>
                    <a:pt x="10283" y="14740"/>
                    <a:pt x="11447" y="13391"/>
                    <a:pt x="11819" y="11948"/>
                  </a:cubicBezTo>
                  <a:cubicBezTo>
                    <a:pt x="12214" y="10576"/>
                    <a:pt x="12028" y="9040"/>
                    <a:pt x="11726" y="7575"/>
                  </a:cubicBezTo>
                  <a:cubicBezTo>
                    <a:pt x="11135" y="4866"/>
                    <a:pt x="9207" y="0"/>
                    <a:pt x="586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83" name="Google Shape;783;p11"/>
            <p:cNvSpPr/>
            <p:nvPr/>
          </p:nvSpPr>
          <p:spPr>
            <a:xfrm>
              <a:off x="2234725" y="1198200"/>
              <a:ext cx="92500" cy="44850"/>
            </a:xfrm>
            <a:custGeom>
              <a:avLst/>
              <a:gdLst/>
              <a:ahLst/>
              <a:cxnLst/>
              <a:rect l="l" t="t" r="r" b="b"/>
              <a:pathLst>
                <a:path w="3700" h="1794" extrusionOk="0">
                  <a:moveTo>
                    <a:pt x="3700" y="0"/>
                  </a:moveTo>
                  <a:lnTo>
                    <a:pt x="3700" y="0"/>
                  </a:lnTo>
                  <a:cubicBezTo>
                    <a:pt x="3397" y="210"/>
                    <a:pt x="3118" y="396"/>
                    <a:pt x="2816" y="489"/>
                  </a:cubicBezTo>
                  <a:cubicBezTo>
                    <a:pt x="2537" y="698"/>
                    <a:pt x="2234" y="791"/>
                    <a:pt x="1955" y="884"/>
                  </a:cubicBezTo>
                  <a:cubicBezTo>
                    <a:pt x="1653" y="977"/>
                    <a:pt x="1373" y="1070"/>
                    <a:pt x="1071" y="1163"/>
                  </a:cubicBezTo>
                  <a:cubicBezTo>
                    <a:pt x="792" y="1280"/>
                    <a:pt x="396" y="1280"/>
                    <a:pt x="1" y="1373"/>
                  </a:cubicBezTo>
                  <a:cubicBezTo>
                    <a:pt x="303" y="1559"/>
                    <a:pt x="699" y="1745"/>
                    <a:pt x="1071" y="1745"/>
                  </a:cubicBezTo>
                  <a:cubicBezTo>
                    <a:pt x="1189" y="1780"/>
                    <a:pt x="1308" y="1794"/>
                    <a:pt x="1425" y="1794"/>
                  </a:cubicBezTo>
                  <a:cubicBezTo>
                    <a:pt x="1701" y="1794"/>
                    <a:pt x="1973" y="1717"/>
                    <a:pt x="2234" y="1652"/>
                  </a:cubicBezTo>
                  <a:cubicBezTo>
                    <a:pt x="2537" y="1466"/>
                    <a:pt x="2909" y="1280"/>
                    <a:pt x="3211" y="977"/>
                  </a:cubicBezTo>
                  <a:cubicBezTo>
                    <a:pt x="3397" y="791"/>
                    <a:pt x="3700" y="396"/>
                    <a:pt x="3700" y="0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84" name="Google Shape;784;p11"/>
            <p:cNvSpPr/>
            <p:nvPr/>
          </p:nvSpPr>
          <p:spPr>
            <a:xfrm>
              <a:off x="2368500" y="1276125"/>
              <a:ext cx="55275" cy="43075"/>
            </a:xfrm>
            <a:custGeom>
              <a:avLst/>
              <a:gdLst/>
              <a:ahLst/>
              <a:cxnLst/>
              <a:rect l="l" t="t" r="r" b="b"/>
              <a:pathLst>
                <a:path w="2211" h="1723" extrusionOk="0">
                  <a:moveTo>
                    <a:pt x="2211" y="1"/>
                  </a:moveTo>
                  <a:lnTo>
                    <a:pt x="2211" y="1"/>
                  </a:lnTo>
                  <a:cubicBezTo>
                    <a:pt x="1931" y="94"/>
                    <a:pt x="1745" y="187"/>
                    <a:pt x="1536" y="373"/>
                  </a:cubicBezTo>
                  <a:cubicBezTo>
                    <a:pt x="1350" y="489"/>
                    <a:pt x="1164" y="582"/>
                    <a:pt x="954" y="768"/>
                  </a:cubicBezTo>
                  <a:cubicBezTo>
                    <a:pt x="768" y="861"/>
                    <a:pt x="675" y="954"/>
                    <a:pt x="466" y="1164"/>
                  </a:cubicBezTo>
                  <a:cubicBezTo>
                    <a:pt x="280" y="1257"/>
                    <a:pt x="94" y="1443"/>
                    <a:pt x="1" y="1652"/>
                  </a:cubicBezTo>
                  <a:cubicBezTo>
                    <a:pt x="94" y="1699"/>
                    <a:pt x="210" y="1722"/>
                    <a:pt x="341" y="1722"/>
                  </a:cubicBezTo>
                  <a:cubicBezTo>
                    <a:pt x="472" y="1722"/>
                    <a:pt x="617" y="1699"/>
                    <a:pt x="768" y="1652"/>
                  </a:cubicBezTo>
                  <a:cubicBezTo>
                    <a:pt x="954" y="1652"/>
                    <a:pt x="1257" y="1536"/>
                    <a:pt x="1443" y="1350"/>
                  </a:cubicBezTo>
                  <a:cubicBezTo>
                    <a:pt x="1629" y="1164"/>
                    <a:pt x="1838" y="954"/>
                    <a:pt x="1931" y="768"/>
                  </a:cubicBezTo>
                  <a:cubicBezTo>
                    <a:pt x="2118" y="582"/>
                    <a:pt x="2211" y="280"/>
                    <a:pt x="2211" y="1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85" name="Google Shape;785;p11"/>
            <p:cNvSpPr/>
            <p:nvPr/>
          </p:nvSpPr>
          <p:spPr>
            <a:xfrm>
              <a:off x="2305100" y="1387225"/>
              <a:ext cx="55875" cy="32000"/>
            </a:xfrm>
            <a:custGeom>
              <a:avLst/>
              <a:gdLst/>
              <a:ahLst/>
              <a:cxnLst/>
              <a:rect l="l" t="t" r="r" b="b"/>
              <a:pathLst>
                <a:path w="2235" h="1280" extrusionOk="0">
                  <a:moveTo>
                    <a:pt x="2234" y="0"/>
                  </a:moveTo>
                  <a:cubicBezTo>
                    <a:pt x="1955" y="0"/>
                    <a:pt x="1746" y="116"/>
                    <a:pt x="1652" y="209"/>
                  </a:cubicBezTo>
                  <a:cubicBezTo>
                    <a:pt x="1466" y="302"/>
                    <a:pt x="1257" y="302"/>
                    <a:pt x="1071" y="396"/>
                  </a:cubicBezTo>
                  <a:cubicBezTo>
                    <a:pt x="885" y="489"/>
                    <a:pt x="792" y="582"/>
                    <a:pt x="582" y="698"/>
                  </a:cubicBezTo>
                  <a:cubicBezTo>
                    <a:pt x="396" y="791"/>
                    <a:pt x="210" y="884"/>
                    <a:pt x="1" y="977"/>
                  </a:cubicBezTo>
                  <a:cubicBezTo>
                    <a:pt x="210" y="1163"/>
                    <a:pt x="489" y="1280"/>
                    <a:pt x="675" y="1280"/>
                  </a:cubicBezTo>
                  <a:cubicBezTo>
                    <a:pt x="978" y="1280"/>
                    <a:pt x="1164" y="1163"/>
                    <a:pt x="1466" y="1070"/>
                  </a:cubicBezTo>
                  <a:cubicBezTo>
                    <a:pt x="1652" y="977"/>
                    <a:pt x="1839" y="884"/>
                    <a:pt x="1955" y="698"/>
                  </a:cubicBezTo>
                  <a:cubicBezTo>
                    <a:pt x="2141" y="489"/>
                    <a:pt x="2234" y="209"/>
                    <a:pt x="2234" y="0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86" name="Google Shape;786;p11"/>
            <p:cNvSpPr/>
            <p:nvPr/>
          </p:nvSpPr>
          <p:spPr>
            <a:xfrm>
              <a:off x="2365600" y="1232500"/>
              <a:ext cx="24450" cy="21550"/>
            </a:xfrm>
            <a:custGeom>
              <a:avLst/>
              <a:gdLst/>
              <a:ahLst/>
              <a:cxnLst/>
              <a:rect l="l" t="t" r="r" b="b"/>
              <a:pathLst>
                <a:path w="978" h="862" extrusionOk="0">
                  <a:moveTo>
                    <a:pt x="884" y="1"/>
                  </a:moveTo>
                  <a:cubicBezTo>
                    <a:pt x="698" y="1"/>
                    <a:pt x="582" y="94"/>
                    <a:pt x="489" y="94"/>
                  </a:cubicBezTo>
                  <a:cubicBezTo>
                    <a:pt x="396" y="94"/>
                    <a:pt x="303" y="94"/>
                    <a:pt x="303" y="187"/>
                  </a:cubicBezTo>
                  <a:cubicBezTo>
                    <a:pt x="210" y="187"/>
                    <a:pt x="210" y="280"/>
                    <a:pt x="117" y="373"/>
                  </a:cubicBezTo>
                  <a:cubicBezTo>
                    <a:pt x="117" y="489"/>
                    <a:pt x="0" y="582"/>
                    <a:pt x="0" y="769"/>
                  </a:cubicBezTo>
                  <a:cubicBezTo>
                    <a:pt x="117" y="862"/>
                    <a:pt x="303" y="862"/>
                    <a:pt x="396" y="862"/>
                  </a:cubicBezTo>
                  <a:cubicBezTo>
                    <a:pt x="489" y="862"/>
                    <a:pt x="698" y="862"/>
                    <a:pt x="791" y="769"/>
                  </a:cubicBezTo>
                  <a:cubicBezTo>
                    <a:pt x="884" y="676"/>
                    <a:pt x="884" y="582"/>
                    <a:pt x="977" y="489"/>
                  </a:cubicBezTo>
                  <a:cubicBezTo>
                    <a:pt x="977" y="280"/>
                    <a:pt x="977" y="187"/>
                    <a:pt x="884" y="1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87" name="Google Shape;787;p11"/>
            <p:cNvSpPr/>
            <p:nvPr/>
          </p:nvSpPr>
          <p:spPr>
            <a:xfrm>
              <a:off x="2363275" y="1390125"/>
              <a:ext cx="58175" cy="44675"/>
            </a:xfrm>
            <a:custGeom>
              <a:avLst/>
              <a:gdLst/>
              <a:ahLst/>
              <a:cxnLst/>
              <a:rect l="l" t="t" r="r" b="b"/>
              <a:pathLst>
                <a:path w="2327" h="1787" extrusionOk="0">
                  <a:moveTo>
                    <a:pt x="2327" y="0"/>
                  </a:moveTo>
                  <a:lnTo>
                    <a:pt x="2327" y="0"/>
                  </a:lnTo>
                  <a:cubicBezTo>
                    <a:pt x="2047" y="93"/>
                    <a:pt x="1838" y="186"/>
                    <a:pt x="1652" y="373"/>
                  </a:cubicBezTo>
                  <a:cubicBezTo>
                    <a:pt x="1466" y="466"/>
                    <a:pt x="1256" y="582"/>
                    <a:pt x="1070" y="768"/>
                  </a:cubicBezTo>
                  <a:cubicBezTo>
                    <a:pt x="884" y="861"/>
                    <a:pt x="675" y="1047"/>
                    <a:pt x="489" y="1164"/>
                  </a:cubicBezTo>
                  <a:cubicBezTo>
                    <a:pt x="396" y="1350"/>
                    <a:pt x="210" y="1536"/>
                    <a:pt x="0" y="1745"/>
                  </a:cubicBezTo>
                  <a:cubicBezTo>
                    <a:pt x="101" y="1776"/>
                    <a:pt x="199" y="1787"/>
                    <a:pt x="293" y="1787"/>
                  </a:cubicBezTo>
                  <a:cubicBezTo>
                    <a:pt x="481" y="1787"/>
                    <a:pt x="652" y="1745"/>
                    <a:pt x="791" y="1745"/>
                  </a:cubicBezTo>
                  <a:cubicBezTo>
                    <a:pt x="1070" y="1629"/>
                    <a:pt x="1256" y="1536"/>
                    <a:pt x="1559" y="1350"/>
                  </a:cubicBezTo>
                  <a:cubicBezTo>
                    <a:pt x="1745" y="1164"/>
                    <a:pt x="1954" y="954"/>
                    <a:pt x="2047" y="768"/>
                  </a:cubicBezTo>
                  <a:cubicBezTo>
                    <a:pt x="2140" y="582"/>
                    <a:pt x="2327" y="280"/>
                    <a:pt x="2327" y="0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88" name="Google Shape;788;p11"/>
            <p:cNvSpPr/>
            <p:nvPr/>
          </p:nvSpPr>
          <p:spPr>
            <a:xfrm>
              <a:off x="1980625" y="1195650"/>
              <a:ext cx="242500" cy="383450"/>
            </a:xfrm>
            <a:custGeom>
              <a:avLst/>
              <a:gdLst/>
              <a:ahLst/>
              <a:cxnLst/>
              <a:rect l="l" t="t" r="r" b="b"/>
              <a:pathLst>
                <a:path w="9700" h="15338" extrusionOk="0">
                  <a:moveTo>
                    <a:pt x="4762" y="0"/>
                  </a:moveTo>
                  <a:cubicBezTo>
                    <a:pt x="467" y="0"/>
                    <a:pt x="1" y="6193"/>
                    <a:pt x="92" y="9222"/>
                  </a:cubicBezTo>
                  <a:cubicBezTo>
                    <a:pt x="185" y="10385"/>
                    <a:pt x="185" y="11641"/>
                    <a:pt x="673" y="12711"/>
                  </a:cubicBezTo>
                  <a:cubicBezTo>
                    <a:pt x="1069" y="13874"/>
                    <a:pt x="1929" y="14852"/>
                    <a:pt x="3093" y="15224"/>
                  </a:cubicBezTo>
                  <a:cubicBezTo>
                    <a:pt x="3360" y="15301"/>
                    <a:pt x="3634" y="15337"/>
                    <a:pt x="3909" y="15337"/>
                  </a:cubicBezTo>
                  <a:cubicBezTo>
                    <a:pt x="5043" y="15337"/>
                    <a:pt x="6191" y="14718"/>
                    <a:pt x="6978" y="13781"/>
                  </a:cubicBezTo>
                  <a:cubicBezTo>
                    <a:pt x="7955" y="12618"/>
                    <a:pt x="8327" y="11153"/>
                    <a:pt x="8722" y="9710"/>
                  </a:cubicBezTo>
                  <a:cubicBezTo>
                    <a:pt x="9490" y="6616"/>
                    <a:pt x="9700" y="312"/>
                    <a:pt x="5047" y="9"/>
                  </a:cubicBezTo>
                  <a:cubicBezTo>
                    <a:pt x="4950" y="3"/>
                    <a:pt x="4855" y="0"/>
                    <a:pt x="476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89" name="Google Shape;789;p11"/>
            <p:cNvSpPr/>
            <p:nvPr/>
          </p:nvSpPr>
          <p:spPr>
            <a:xfrm>
              <a:off x="2026525" y="1307525"/>
              <a:ext cx="97150" cy="29125"/>
            </a:xfrm>
            <a:custGeom>
              <a:avLst/>
              <a:gdLst/>
              <a:ahLst/>
              <a:cxnLst/>
              <a:rect l="l" t="t" r="r" b="b"/>
              <a:pathLst>
                <a:path w="3886" h="1165" extrusionOk="0">
                  <a:moveTo>
                    <a:pt x="0" y="1"/>
                  </a:moveTo>
                  <a:lnTo>
                    <a:pt x="0" y="1"/>
                  </a:lnTo>
                  <a:cubicBezTo>
                    <a:pt x="93" y="280"/>
                    <a:pt x="396" y="582"/>
                    <a:pt x="768" y="769"/>
                  </a:cubicBezTo>
                  <a:cubicBezTo>
                    <a:pt x="1071" y="978"/>
                    <a:pt x="1466" y="1071"/>
                    <a:pt x="1838" y="1164"/>
                  </a:cubicBezTo>
                  <a:cubicBezTo>
                    <a:pt x="2234" y="1164"/>
                    <a:pt x="2629" y="1071"/>
                    <a:pt x="3001" y="978"/>
                  </a:cubicBezTo>
                  <a:cubicBezTo>
                    <a:pt x="3304" y="862"/>
                    <a:pt x="3676" y="582"/>
                    <a:pt x="3885" y="280"/>
                  </a:cubicBezTo>
                  <a:cubicBezTo>
                    <a:pt x="3490" y="280"/>
                    <a:pt x="3211" y="396"/>
                    <a:pt x="2815" y="396"/>
                  </a:cubicBezTo>
                  <a:lnTo>
                    <a:pt x="1931" y="396"/>
                  </a:lnTo>
                  <a:cubicBezTo>
                    <a:pt x="1652" y="280"/>
                    <a:pt x="1257" y="280"/>
                    <a:pt x="977" y="187"/>
                  </a:cubicBezTo>
                  <a:cubicBezTo>
                    <a:pt x="675" y="187"/>
                    <a:pt x="396" y="94"/>
                    <a:pt x="0" y="1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90" name="Google Shape;790;p11"/>
            <p:cNvSpPr/>
            <p:nvPr/>
          </p:nvSpPr>
          <p:spPr>
            <a:xfrm>
              <a:off x="2109100" y="1423850"/>
              <a:ext cx="70400" cy="24450"/>
            </a:xfrm>
            <a:custGeom>
              <a:avLst/>
              <a:gdLst/>
              <a:ahLst/>
              <a:cxnLst/>
              <a:rect l="l" t="t" r="r" b="b"/>
              <a:pathLst>
                <a:path w="2816" h="978" extrusionOk="0">
                  <a:moveTo>
                    <a:pt x="2816" y="1"/>
                  </a:moveTo>
                  <a:cubicBezTo>
                    <a:pt x="2513" y="1"/>
                    <a:pt x="2234" y="1"/>
                    <a:pt x="2025" y="94"/>
                  </a:cubicBezTo>
                  <a:cubicBezTo>
                    <a:pt x="1839" y="94"/>
                    <a:pt x="1536" y="94"/>
                    <a:pt x="1350" y="187"/>
                  </a:cubicBezTo>
                  <a:cubicBezTo>
                    <a:pt x="1164" y="187"/>
                    <a:pt x="955" y="280"/>
                    <a:pt x="769" y="396"/>
                  </a:cubicBezTo>
                  <a:cubicBezTo>
                    <a:pt x="489" y="396"/>
                    <a:pt x="280" y="489"/>
                    <a:pt x="1" y="582"/>
                  </a:cubicBezTo>
                  <a:cubicBezTo>
                    <a:pt x="280" y="768"/>
                    <a:pt x="489" y="861"/>
                    <a:pt x="769" y="978"/>
                  </a:cubicBezTo>
                  <a:lnTo>
                    <a:pt x="1536" y="978"/>
                  </a:lnTo>
                  <a:cubicBezTo>
                    <a:pt x="1839" y="861"/>
                    <a:pt x="2025" y="768"/>
                    <a:pt x="2234" y="675"/>
                  </a:cubicBezTo>
                  <a:cubicBezTo>
                    <a:pt x="2420" y="489"/>
                    <a:pt x="2606" y="280"/>
                    <a:pt x="2816" y="1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91" name="Google Shape;791;p11"/>
            <p:cNvSpPr/>
            <p:nvPr/>
          </p:nvSpPr>
          <p:spPr>
            <a:xfrm>
              <a:off x="2014300" y="1496550"/>
              <a:ext cx="63425" cy="19225"/>
            </a:xfrm>
            <a:custGeom>
              <a:avLst/>
              <a:gdLst/>
              <a:ahLst/>
              <a:cxnLst/>
              <a:rect l="l" t="t" r="r" b="b"/>
              <a:pathLst>
                <a:path w="2537" h="769" extrusionOk="0">
                  <a:moveTo>
                    <a:pt x="1257" y="1"/>
                  </a:moveTo>
                  <a:cubicBezTo>
                    <a:pt x="1071" y="1"/>
                    <a:pt x="885" y="1"/>
                    <a:pt x="675" y="94"/>
                  </a:cubicBezTo>
                  <a:lnTo>
                    <a:pt x="1" y="94"/>
                  </a:lnTo>
                  <a:cubicBezTo>
                    <a:pt x="94" y="396"/>
                    <a:pt x="303" y="582"/>
                    <a:pt x="582" y="675"/>
                  </a:cubicBezTo>
                  <a:cubicBezTo>
                    <a:pt x="792" y="768"/>
                    <a:pt x="978" y="768"/>
                    <a:pt x="1257" y="768"/>
                  </a:cubicBezTo>
                  <a:cubicBezTo>
                    <a:pt x="1466" y="768"/>
                    <a:pt x="1746" y="768"/>
                    <a:pt x="1955" y="582"/>
                  </a:cubicBezTo>
                  <a:cubicBezTo>
                    <a:pt x="2141" y="489"/>
                    <a:pt x="2327" y="396"/>
                    <a:pt x="2537" y="94"/>
                  </a:cubicBezTo>
                  <a:cubicBezTo>
                    <a:pt x="2234" y="94"/>
                    <a:pt x="2048" y="94"/>
                    <a:pt x="1839" y="1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92" name="Google Shape;792;p11"/>
            <p:cNvSpPr/>
            <p:nvPr/>
          </p:nvSpPr>
          <p:spPr>
            <a:xfrm>
              <a:off x="2135850" y="1368025"/>
              <a:ext cx="29125" cy="18625"/>
            </a:xfrm>
            <a:custGeom>
              <a:avLst/>
              <a:gdLst/>
              <a:ahLst/>
              <a:cxnLst/>
              <a:rect l="l" t="t" r="r" b="b"/>
              <a:pathLst>
                <a:path w="1165" h="745" extrusionOk="0">
                  <a:moveTo>
                    <a:pt x="466" y="0"/>
                  </a:moveTo>
                  <a:cubicBezTo>
                    <a:pt x="373" y="0"/>
                    <a:pt x="373" y="0"/>
                    <a:pt x="280" y="93"/>
                  </a:cubicBezTo>
                  <a:cubicBezTo>
                    <a:pt x="187" y="186"/>
                    <a:pt x="94" y="186"/>
                    <a:pt x="1" y="396"/>
                  </a:cubicBezTo>
                  <a:cubicBezTo>
                    <a:pt x="94" y="582"/>
                    <a:pt x="187" y="675"/>
                    <a:pt x="280" y="675"/>
                  </a:cubicBezTo>
                  <a:cubicBezTo>
                    <a:pt x="373" y="722"/>
                    <a:pt x="449" y="745"/>
                    <a:pt x="513" y="745"/>
                  </a:cubicBezTo>
                  <a:cubicBezTo>
                    <a:pt x="577" y="745"/>
                    <a:pt x="629" y="722"/>
                    <a:pt x="676" y="675"/>
                  </a:cubicBezTo>
                  <a:cubicBezTo>
                    <a:pt x="769" y="675"/>
                    <a:pt x="955" y="582"/>
                    <a:pt x="955" y="489"/>
                  </a:cubicBezTo>
                  <a:cubicBezTo>
                    <a:pt x="1048" y="396"/>
                    <a:pt x="1164" y="303"/>
                    <a:pt x="1048" y="93"/>
                  </a:cubicBezTo>
                  <a:cubicBezTo>
                    <a:pt x="955" y="0"/>
                    <a:pt x="862" y="0"/>
                    <a:pt x="769" y="0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93" name="Google Shape;793;p11"/>
            <p:cNvSpPr/>
            <p:nvPr/>
          </p:nvSpPr>
          <p:spPr>
            <a:xfrm>
              <a:off x="2057925" y="1526925"/>
              <a:ext cx="70400" cy="24900"/>
            </a:xfrm>
            <a:custGeom>
              <a:avLst/>
              <a:gdLst/>
              <a:ahLst/>
              <a:cxnLst/>
              <a:rect l="l" t="t" r="r" b="b"/>
              <a:pathLst>
                <a:path w="2816" h="996" extrusionOk="0">
                  <a:moveTo>
                    <a:pt x="2554" y="1"/>
                  </a:moveTo>
                  <a:cubicBezTo>
                    <a:pt x="2389" y="1"/>
                    <a:pt x="2234" y="42"/>
                    <a:pt x="2048" y="42"/>
                  </a:cubicBezTo>
                  <a:cubicBezTo>
                    <a:pt x="1838" y="42"/>
                    <a:pt x="1652" y="135"/>
                    <a:pt x="1373" y="135"/>
                  </a:cubicBezTo>
                  <a:cubicBezTo>
                    <a:pt x="1164" y="228"/>
                    <a:pt x="978" y="228"/>
                    <a:pt x="792" y="344"/>
                  </a:cubicBezTo>
                  <a:cubicBezTo>
                    <a:pt x="489" y="437"/>
                    <a:pt x="303" y="530"/>
                    <a:pt x="1" y="717"/>
                  </a:cubicBezTo>
                  <a:cubicBezTo>
                    <a:pt x="303" y="810"/>
                    <a:pt x="489" y="926"/>
                    <a:pt x="792" y="926"/>
                  </a:cubicBezTo>
                  <a:cubicBezTo>
                    <a:pt x="931" y="972"/>
                    <a:pt x="1077" y="996"/>
                    <a:pt x="1210" y="996"/>
                  </a:cubicBezTo>
                  <a:cubicBezTo>
                    <a:pt x="1344" y="996"/>
                    <a:pt x="1466" y="972"/>
                    <a:pt x="1559" y="926"/>
                  </a:cubicBezTo>
                  <a:cubicBezTo>
                    <a:pt x="1838" y="810"/>
                    <a:pt x="2048" y="717"/>
                    <a:pt x="2327" y="623"/>
                  </a:cubicBezTo>
                  <a:cubicBezTo>
                    <a:pt x="2536" y="437"/>
                    <a:pt x="2722" y="228"/>
                    <a:pt x="2816" y="42"/>
                  </a:cubicBezTo>
                  <a:cubicBezTo>
                    <a:pt x="2722" y="11"/>
                    <a:pt x="2637" y="1"/>
                    <a:pt x="2554" y="1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94" name="Google Shape;794;p11"/>
            <p:cNvSpPr/>
            <p:nvPr/>
          </p:nvSpPr>
          <p:spPr>
            <a:xfrm>
              <a:off x="2050950" y="1230175"/>
              <a:ext cx="94250" cy="29100"/>
            </a:xfrm>
            <a:custGeom>
              <a:avLst/>
              <a:gdLst/>
              <a:ahLst/>
              <a:cxnLst/>
              <a:rect l="l" t="t" r="r" b="b"/>
              <a:pathLst>
                <a:path w="3770" h="1164" extrusionOk="0">
                  <a:moveTo>
                    <a:pt x="1931" y="1"/>
                  </a:moveTo>
                  <a:cubicBezTo>
                    <a:pt x="1652" y="1"/>
                    <a:pt x="1257" y="1"/>
                    <a:pt x="861" y="94"/>
                  </a:cubicBezTo>
                  <a:cubicBezTo>
                    <a:pt x="582" y="280"/>
                    <a:pt x="187" y="466"/>
                    <a:pt x="0" y="769"/>
                  </a:cubicBezTo>
                  <a:lnTo>
                    <a:pt x="1931" y="769"/>
                  </a:lnTo>
                  <a:cubicBezTo>
                    <a:pt x="2234" y="769"/>
                    <a:pt x="2513" y="862"/>
                    <a:pt x="2815" y="955"/>
                  </a:cubicBezTo>
                  <a:cubicBezTo>
                    <a:pt x="3095" y="955"/>
                    <a:pt x="3397" y="1048"/>
                    <a:pt x="3769" y="1164"/>
                  </a:cubicBezTo>
                  <a:cubicBezTo>
                    <a:pt x="3583" y="769"/>
                    <a:pt x="3281" y="582"/>
                    <a:pt x="3001" y="373"/>
                  </a:cubicBezTo>
                  <a:cubicBezTo>
                    <a:pt x="2699" y="187"/>
                    <a:pt x="2327" y="94"/>
                    <a:pt x="1931" y="1"/>
                  </a:cubicBezTo>
                  <a:close/>
                </a:path>
              </a:pathLst>
            </a:custGeom>
            <a:solidFill>
              <a:srgbClr val="D6B5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95" name="Google Shape;795;p11"/>
          <p:cNvGrpSpPr/>
          <p:nvPr/>
        </p:nvGrpSpPr>
        <p:grpSpPr>
          <a:xfrm>
            <a:off x="3694049" y="4761227"/>
            <a:ext cx="908472" cy="904484"/>
            <a:chOff x="2302775" y="3407725"/>
            <a:chExt cx="489725" cy="487575"/>
          </a:xfrm>
        </p:grpSpPr>
        <p:sp>
          <p:nvSpPr>
            <p:cNvPr id="796" name="Google Shape;796;p11"/>
            <p:cNvSpPr/>
            <p:nvPr/>
          </p:nvSpPr>
          <p:spPr>
            <a:xfrm>
              <a:off x="2499350" y="3580400"/>
              <a:ext cx="293150" cy="314900"/>
            </a:xfrm>
            <a:custGeom>
              <a:avLst/>
              <a:gdLst/>
              <a:ahLst/>
              <a:cxnLst/>
              <a:rect l="l" t="t" r="r" b="b"/>
              <a:pathLst>
                <a:path w="11726" h="12596" extrusionOk="0">
                  <a:moveTo>
                    <a:pt x="676" y="1"/>
                  </a:moveTo>
                  <a:lnTo>
                    <a:pt x="676" y="1"/>
                  </a:lnTo>
                  <a:cubicBezTo>
                    <a:pt x="1" y="1653"/>
                    <a:pt x="1350" y="4747"/>
                    <a:pt x="1839" y="6492"/>
                  </a:cubicBezTo>
                  <a:cubicBezTo>
                    <a:pt x="2420" y="8725"/>
                    <a:pt x="3584" y="11051"/>
                    <a:pt x="5607" y="12121"/>
                  </a:cubicBezTo>
                  <a:cubicBezTo>
                    <a:pt x="6245" y="12440"/>
                    <a:pt x="6967" y="12596"/>
                    <a:pt x="7682" y="12596"/>
                  </a:cubicBezTo>
                  <a:cubicBezTo>
                    <a:pt x="9368" y="12596"/>
                    <a:pt x="11015" y="11731"/>
                    <a:pt x="11423" y="10097"/>
                  </a:cubicBezTo>
                  <a:cubicBezTo>
                    <a:pt x="11726" y="8818"/>
                    <a:pt x="11237" y="7562"/>
                    <a:pt x="10353" y="6608"/>
                  </a:cubicBezTo>
                  <a:cubicBezTo>
                    <a:pt x="9586" y="5631"/>
                    <a:pt x="8515" y="4863"/>
                    <a:pt x="7445" y="4165"/>
                  </a:cubicBezTo>
                  <a:cubicBezTo>
                    <a:pt x="5235" y="2816"/>
                    <a:pt x="3002" y="1071"/>
                    <a:pt x="67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797" name="Google Shape;797;p11"/>
            <p:cNvSpPr/>
            <p:nvPr/>
          </p:nvSpPr>
          <p:spPr>
            <a:xfrm>
              <a:off x="2302775" y="3407725"/>
              <a:ext cx="431575" cy="370225"/>
            </a:xfrm>
            <a:custGeom>
              <a:avLst/>
              <a:gdLst/>
              <a:ahLst/>
              <a:cxnLst/>
              <a:rect l="l" t="t" r="r" b="b"/>
              <a:pathLst>
                <a:path w="17263" h="14809" extrusionOk="0">
                  <a:moveTo>
                    <a:pt x="8967" y="0"/>
                  </a:moveTo>
                  <a:cubicBezTo>
                    <a:pt x="5313" y="0"/>
                    <a:pt x="2010" y="2310"/>
                    <a:pt x="768" y="6233"/>
                  </a:cubicBezTo>
                  <a:cubicBezTo>
                    <a:pt x="1" y="8560"/>
                    <a:pt x="303" y="11375"/>
                    <a:pt x="1932" y="13212"/>
                  </a:cubicBezTo>
                  <a:cubicBezTo>
                    <a:pt x="2939" y="14220"/>
                    <a:pt x="4372" y="14808"/>
                    <a:pt x="5776" y="14808"/>
                  </a:cubicBezTo>
                  <a:cubicBezTo>
                    <a:pt x="6803" y="14808"/>
                    <a:pt x="7815" y="14492"/>
                    <a:pt x="8632" y="13794"/>
                  </a:cubicBezTo>
                  <a:cubicBezTo>
                    <a:pt x="9609" y="12933"/>
                    <a:pt x="10190" y="11468"/>
                    <a:pt x="11353" y="10700"/>
                  </a:cubicBezTo>
                  <a:cubicBezTo>
                    <a:pt x="12610" y="9723"/>
                    <a:pt x="14355" y="9816"/>
                    <a:pt x="15611" y="8862"/>
                  </a:cubicBezTo>
                  <a:cubicBezTo>
                    <a:pt x="16867" y="7885"/>
                    <a:pt x="17262" y="6047"/>
                    <a:pt x="16681" y="4582"/>
                  </a:cubicBezTo>
                  <a:cubicBezTo>
                    <a:pt x="16192" y="3046"/>
                    <a:pt x="14936" y="1883"/>
                    <a:pt x="13470" y="1185"/>
                  </a:cubicBezTo>
                  <a:cubicBezTo>
                    <a:pt x="11988" y="380"/>
                    <a:pt x="10449" y="0"/>
                    <a:pt x="896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798" name="Google Shape;798;p11"/>
          <p:cNvGrpSpPr/>
          <p:nvPr/>
        </p:nvGrpSpPr>
        <p:grpSpPr>
          <a:xfrm>
            <a:off x="8311770" y="301964"/>
            <a:ext cx="749799" cy="972808"/>
            <a:chOff x="3650216" y="-19230"/>
            <a:chExt cx="600416" cy="778912"/>
          </a:xfrm>
        </p:grpSpPr>
        <p:sp>
          <p:nvSpPr>
            <p:cNvPr id="799" name="Google Shape;799;p11"/>
            <p:cNvSpPr/>
            <p:nvPr/>
          </p:nvSpPr>
          <p:spPr>
            <a:xfrm>
              <a:off x="3939870" y="-19230"/>
              <a:ext cx="184417" cy="296938"/>
            </a:xfrm>
            <a:custGeom>
              <a:avLst/>
              <a:gdLst/>
              <a:ahLst/>
              <a:cxnLst/>
              <a:rect l="l" t="t" r="r" b="b"/>
              <a:pathLst>
                <a:path w="5302" h="8537" extrusionOk="0">
                  <a:moveTo>
                    <a:pt x="4294" y="0"/>
                  </a:moveTo>
                  <a:cubicBezTo>
                    <a:pt x="4164" y="0"/>
                    <a:pt x="4024" y="45"/>
                    <a:pt x="3886" y="150"/>
                  </a:cubicBezTo>
                  <a:cubicBezTo>
                    <a:pt x="1466" y="1895"/>
                    <a:pt x="1" y="4710"/>
                    <a:pt x="210" y="7804"/>
                  </a:cubicBezTo>
                  <a:cubicBezTo>
                    <a:pt x="256" y="8293"/>
                    <a:pt x="640" y="8537"/>
                    <a:pt x="1013" y="8537"/>
                  </a:cubicBezTo>
                  <a:cubicBezTo>
                    <a:pt x="1385" y="8537"/>
                    <a:pt x="1745" y="8293"/>
                    <a:pt x="1745" y="7804"/>
                  </a:cubicBezTo>
                  <a:cubicBezTo>
                    <a:pt x="1559" y="5292"/>
                    <a:pt x="2629" y="2872"/>
                    <a:pt x="4653" y="1407"/>
                  </a:cubicBezTo>
                  <a:cubicBezTo>
                    <a:pt x="5302" y="930"/>
                    <a:pt x="4887" y="0"/>
                    <a:pt x="429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00" name="Google Shape;800;p11"/>
            <p:cNvSpPr/>
            <p:nvPr/>
          </p:nvSpPr>
          <p:spPr>
            <a:xfrm>
              <a:off x="3650216" y="139961"/>
              <a:ext cx="600416" cy="619720"/>
            </a:xfrm>
            <a:custGeom>
              <a:avLst/>
              <a:gdLst/>
              <a:ahLst/>
              <a:cxnLst/>
              <a:rect l="l" t="t" r="r" b="b"/>
              <a:pathLst>
                <a:path w="17262" h="17817" extrusionOk="0">
                  <a:moveTo>
                    <a:pt x="5031" y="0"/>
                  </a:moveTo>
                  <a:cubicBezTo>
                    <a:pt x="3839" y="0"/>
                    <a:pt x="2590" y="894"/>
                    <a:pt x="1652" y="3134"/>
                  </a:cubicBezTo>
                  <a:cubicBezTo>
                    <a:pt x="0" y="6810"/>
                    <a:pt x="186" y="11276"/>
                    <a:pt x="2233" y="14859"/>
                  </a:cubicBezTo>
                  <a:cubicBezTo>
                    <a:pt x="2722" y="15650"/>
                    <a:pt x="3397" y="16511"/>
                    <a:pt x="4374" y="16697"/>
                  </a:cubicBezTo>
                  <a:cubicBezTo>
                    <a:pt x="4839" y="16697"/>
                    <a:pt x="5328" y="16604"/>
                    <a:pt x="5816" y="16232"/>
                  </a:cubicBezTo>
                  <a:cubicBezTo>
                    <a:pt x="6119" y="16999"/>
                    <a:pt x="6700" y="17488"/>
                    <a:pt x="7468" y="17488"/>
                  </a:cubicBezTo>
                  <a:cubicBezTo>
                    <a:pt x="7557" y="17505"/>
                    <a:pt x="7642" y="17512"/>
                    <a:pt x="7724" y="17512"/>
                  </a:cubicBezTo>
                  <a:cubicBezTo>
                    <a:pt x="8092" y="17512"/>
                    <a:pt x="8400" y="17357"/>
                    <a:pt x="8724" y="17185"/>
                  </a:cubicBezTo>
                  <a:cubicBezTo>
                    <a:pt x="9026" y="17488"/>
                    <a:pt x="9306" y="17674"/>
                    <a:pt x="9794" y="17767"/>
                  </a:cubicBezTo>
                  <a:cubicBezTo>
                    <a:pt x="9931" y="17800"/>
                    <a:pt x="10071" y="17816"/>
                    <a:pt x="10213" y="17816"/>
                  </a:cubicBezTo>
                  <a:cubicBezTo>
                    <a:pt x="10959" y="17816"/>
                    <a:pt x="11740" y="17380"/>
                    <a:pt x="12307" y="16813"/>
                  </a:cubicBezTo>
                  <a:cubicBezTo>
                    <a:pt x="15424" y="14184"/>
                    <a:pt x="17262" y="10113"/>
                    <a:pt x="16959" y="6042"/>
                  </a:cubicBezTo>
                  <a:cubicBezTo>
                    <a:pt x="16758" y="2974"/>
                    <a:pt x="15446" y="1767"/>
                    <a:pt x="13927" y="1767"/>
                  </a:cubicBezTo>
                  <a:cubicBezTo>
                    <a:pt x="13338" y="1767"/>
                    <a:pt x="12719" y="1948"/>
                    <a:pt x="12121" y="2273"/>
                  </a:cubicBezTo>
                  <a:cubicBezTo>
                    <a:pt x="11488" y="1324"/>
                    <a:pt x="10683" y="919"/>
                    <a:pt x="9845" y="919"/>
                  </a:cubicBezTo>
                  <a:cubicBezTo>
                    <a:pt x="9142" y="919"/>
                    <a:pt x="8415" y="1204"/>
                    <a:pt x="7747" y="1692"/>
                  </a:cubicBezTo>
                  <a:cubicBezTo>
                    <a:pt x="7038" y="660"/>
                    <a:pt x="6055" y="0"/>
                    <a:pt x="503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01" name="Google Shape;801;p11"/>
            <p:cNvSpPr/>
            <p:nvPr/>
          </p:nvSpPr>
          <p:spPr>
            <a:xfrm>
              <a:off x="4024840" y="211714"/>
              <a:ext cx="114121" cy="455616"/>
            </a:xfrm>
            <a:custGeom>
              <a:avLst/>
              <a:gdLst/>
              <a:ahLst/>
              <a:cxnLst/>
              <a:rect l="l" t="t" r="r" b="b"/>
              <a:pathLst>
                <a:path w="3281" h="13099" extrusionOk="0">
                  <a:moveTo>
                    <a:pt x="1931" y="1"/>
                  </a:moveTo>
                  <a:lnTo>
                    <a:pt x="1931" y="1"/>
                  </a:lnTo>
                  <a:cubicBezTo>
                    <a:pt x="2117" y="1164"/>
                    <a:pt x="2210" y="2327"/>
                    <a:pt x="2210" y="3397"/>
                  </a:cubicBezTo>
                  <a:cubicBezTo>
                    <a:pt x="2210" y="4561"/>
                    <a:pt x="2117" y="5631"/>
                    <a:pt x="1931" y="6701"/>
                  </a:cubicBezTo>
                  <a:cubicBezTo>
                    <a:pt x="1838" y="7771"/>
                    <a:pt x="1536" y="8818"/>
                    <a:pt x="1257" y="9888"/>
                  </a:cubicBezTo>
                  <a:cubicBezTo>
                    <a:pt x="861" y="10958"/>
                    <a:pt x="466" y="12028"/>
                    <a:pt x="0" y="13098"/>
                  </a:cubicBezTo>
                  <a:cubicBezTo>
                    <a:pt x="861" y="12308"/>
                    <a:pt x="1536" y="11261"/>
                    <a:pt x="2024" y="10284"/>
                  </a:cubicBezTo>
                  <a:cubicBezTo>
                    <a:pt x="2606" y="9213"/>
                    <a:pt x="2908" y="8050"/>
                    <a:pt x="3094" y="6887"/>
                  </a:cubicBezTo>
                  <a:cubicBezTo>
                    <a:pt x="3280" y="5724"/>
                    <a:pt x="3280" y="4468"/>
                    <a:pt x="3094" y="3304"/>
                  </a:cubicBezTo>
                  <a:cubicBezTo>
                    <a:pt x="2908" y="2141"/>
                    <a:pt x="2513" y="1071"/>
                    <a:pt x="193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02" name="Google Shape;802;p11"/>
            <p:cNvSpPr/>
            <p:nvPr/>
          </p:nvSpPr>
          <p:spPr>
            <a:xfrm>
              <a:off x="3802312" y="363845"/>
              <a:ext cx="50226" cy="340695"/>
            </a:xfrm>
            <a:custGeom>
              <a:avLst/>
              <a:gdLst/>
              <a:ahLst/>
              <a:cxnLst/>
              <a:rect l="l" t="t" r="r" b="b"/>
              <a:pathLst>
                <a:path w="1444" h="9795" extrusionOk="0">
                  <a:moveTo>
                    <a:pt x="861" y="1"/>
                  </a:moveTo>
                  <a:cubicBezTo>
                    <a:pt x="466" y="768"/>
                    <a:pt x="280" y="1536"/>
                    <a:pt x="187" y="2420"/>
                  </a:cubicBezTo>
                  <a:cubicBezTo>
                    <a:pt x="94" y="3281"/>
                    <a:pt x="1" y="4072"/>
                    <a:pt x="94" y="4932"/>
                  </a:cubicBezTo>
                  <a:cubicBezTo>
                    <a:pt x="94" y="5817"/>
                    <a:pt x="280" y="6584"/>
                    <a:pt x="466" y="7468"/>
                  </a:cubicBezTo>
                  <a:cubicBezTo>
                    <a:pt x="675" y="8236"/>
                    <a:pt x="955" y="9004"/>
                    <a:pt x="1443" y="9795"/>
                  </a:cubicBezTo>
                  <a:cubicBezTo>
                    <a:pt x="1443" y="8911"/>
                    <a:pt x="1443" y="8143"/>
                    <a:pt x="1350" y="7259"/>
                  </a:cubicBezTo>
                  <a:lnTo>
                    <a:pt x="1257" y="4839"/>
                  </a:lnTo>
                  <a:lnTo>
                    <a:pt x="1048" y="2513"/>
                  </a:lnTo>
                  <a:cubicBezTo>
                    <a:pt x="1048" y="1652"/>
                    <a:pt x="955" y="861"/>
                    <a:pt x="86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803" name="Google Shape;803;p11"/>
          <p:cNvGrpSpPr/>
          <p:nvPr/>
        </p:nvGrpSpPr>
        <p:grpSpPr>
          <a:xfrm>
            <a:off x="5985564" y="5649882"/>
            <a:ext cx="1568737" cy="1322801"/>
            <a:chOff x="2385375" y="4063625"/>
            <a:chExt cx="845650" cy="713075"/>
          </a:xfrm>
        </p:grpSpPr>
        <p:sp>
          <p:nvSpPr>
            <p:cNvPr id="804" name="Google Shape;804;p11"/>
            <p:cNvSpPr/>
            <p:nvPr/>
          </p:nvSpPr>
          <p:spPr>
            <a:xfrm>
              <a:off x="2385375" y="4063625"/>
              <a:ext cx="411775" cy="713075"/>
            </a:xfrm>
            <a:custGeom>
              <a:avLst/>
              <a:gdLst/>
              <a:ahLst/>
              <a:cxnLst/>
              <a:rect l="l" t="t" r="r" b="b"/>
              <a:pathLst>
                <a:path w="16471" h="28523" extrusionOk="0">
                  <a:moveTo>
                    <a:pt x="11473" y="1"/>
                  </a:moveTo>
                  <a:cubicBezTo>
                    <a:pt x="10441" y="1"/>
                    <a:pt x="9269" y="518"/>
                    <a:pt x="8236" y="1028"/>
                  </a:cubicBezTo>
                  <a:cubicBezTo>
                    <a:pt x="2699" y="4145"/>
                    <a:pt x="0" y="12287"/>
                    <a:pt x="954" y="18196"/>
                  </a:cubicBezTo>
                  <a:cubicBezTo>
                    <a:pt x="1443" y="21198"/>
                    <a:pt x="2815" y="24012"/>
                    <a:pt x="5025" y="26036"/>
                  </a:cubicBezTo>
                  <a:cubicBezTo>
                    <a:pt x="6758" y="27553"/>
                    <a:pt x="9079" y="28523"/>
                    <a:pt x="11391" y="28523"/>
                  </a:cubicBezTo>
                  <a:cubicBezTo>
                    <a:pt x="12058" y="28523"/>
                    <a:pt x="12725" y="28442"/>
                    <a:pt x="13377" y="28270"/>
                  </a:cubicBezTo>
                  <a:cubicBezTo>
                    <a:pt x="14238" y="27991"/>
                    <a:pt x="15215" y="27502"/>
                    <a:pt x="15796" y="26711"/>
                  </a:cubicBezTo>
                  <a:cubicBezTo>
                    <a:pt x="16285" y="25943"/>
                    <a:pt x="16471" y="24780"/>
                    <a:pt x="15796" y="24012"/>
                  </a:cubicBezTo>
                  <a:cubicBezTo>
                    <a:pt x="15308" y="23338"/>
                    <a:pt x="14540" y="23128"/>
                    <a:pt x="13749" y="22849"/>
                  </a:cubicBezTo>
                  <a:cubicBezTo>
                    <a:pt x="11237" y="21872"/>
                    <a:pt x="9213" y="19732"/>
                    <a:pt x="8329" y="17126"/>
                  </a:cubicBezTo>
                  <a:cubicBezTo>
                    <a:pt x="7468" y="14614"/>
                    <a:pt x="7840" y="11590"/>
                    <a:pt x="9306" y="9380"/>
                  </a:cubicBezTo>
                  <a:cubicBezTo>
                    <a:pt x="10469" y="7425"/>
                    <a:pt x="14726" y="4238"/>
                    <a:pt x="13656" y="1516"/>
                  </a:cubicBezTo>
                  <a:cubicBezTo>
                    <a:pt x="13158" y="391"/>
                    <a:pt x="12369" y="1"/>
                    <a:pt x="1147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05" name="Google Shape;805;p11"/>
            <p:cNvSpPr/>
            <p:nvPr/>
          </p:nvSpPr>
          <p:spPr>
            <a:xfrm>
              <a:off x="2472600" y="4225400"/>
              <a:ext cx="280950" cy="503675"/>
            </a:xfrm>
            <a:custGeom>
              <a:avLst/>
              <a:gdLst/>
              <a:ahLst/>
              <a:cxnLst/>
              <a:rect l="l" t="t" r="r" b="b"/>
              <a:pathLst>
                <a:path w="11238" h="20147" extrusionOk="0">
                  <a:moveTo>
                    <a:pt x="2513" y="1"/>
                  </a:moveTo>
                  <a:lnTo>
                    <a:pt x="2513" y="1"/>
                  </a:lnTo>
                  <a:cubicBezTo>
                    <a:pt x="1164" y="1745"/>
                    <a:pt x="373" y="3862"/>
                    <a:pt x="94" y="6096"/>
                  </a:cubicBezTo>
                  <a:cubicBezTo>
                    <a:pt x="1" y="7166"/>
                    <a:pt x="1" y="8329"/>
                    <a:pt x="187" y="9399"/>
                  </a:cubicBezTo>
                  <a:cubicBezTo>
                    <a:pt x="280" y="10469"/>
                    <a:pt x="675" y="11632"/>
                    <a:pt x="1071" y="12586"/>
                  </a:cubicBezTo>
                  <a:cubicBezTo>
                    <a:pt x="1536" y="13656"/>
                    <a:pt x="2118" y="14633"/>
                    <a:pt x="2816" y="15494"/>
                  </a:cubicBezTo>
                  <a:cubicBezTo>
                    <a:pt x="3490" y="16378"/>
                    <a:pt x="4258" y="17146"/>
                    <a:pt x="5235" y="17821"/>
                  </a:cubicBezTo>
                  <a:cubicBezTo>
                    <a:pt x="6980" y="19193"/>
                    <a:pt x="9097" y="20054"/>
                    <a:pt x="11237" y="20147"/>
                  </a:cubicBezTo>
                  <a:cubicBezTo>
                    <a:pt x="9213" y="19565"/>
                    <a:pt x="7352" y="18495"/>
                    <a:pt x="5817" y="17053"/>
                  </a:cubicBezTo>
                  <a:cubicBezTo>
                    <a:pt x="5026" y="16378"/>
                    <a:pt x="4258" y="15704"/>
                    <a:pt x="3676" y="14820"/>
                  </a:cubicBezTo>
                  <a:cubicBezTo>
                    <a:pt x="3095" y="13959"/>
                    <a:pt x="2513" y="13075"/>
                    <a:pt x="2118" y="12098"/>
                  </a:cubicBezTo>
                  <a:cubicBezTo>
                    <a:pt x="1746" y="11237"/>
                    <a:pt x="1443" y="10260"/>
                    <a:pt x="1257" y="9190"/>
                  </a:cubicBezTo>
                  <a:cubicBezTo>
                    <a:pt x="1071" y="8236"/>
                    <a:pt x="955" y="7166"/>
                    <a:pt x="1071" y="6096"/>
                  </a:cubicBezTo>
                  <a:cubicBezTo>
                    <a:pt x="1071" y="4072"/>
                    <a:pt x="1536" y="1931"/>
                    <a:pt x="251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06" name="Google Shape;806;p11"/>
            <p:cNvSpPr/>
            <p:nvPr/>
          </p:nvSpPr>
          <p:spPr>
            <a:xfrm>
              <a:off x="2598225" y="4066700"/>
              <a:ext cx="632800" cy="590350"/>
            </a:xfrm>
            <a:custGeom>
              <a:avLst/>
              <a:gdLst/>
              <a:ahLst/>
              <a:cxnLst/>
              <a:rect l="l" t="t" r="r" b="b"/>
              <a:pathLst>
                <a:path w="25312" h="23614" extrusionOk="0">
                  <a:moveTo>
                    <a:pt x="4745" y="1"/>
                  </a:moveTo>
                  <a:cubicBezTo>
                    <a:pt x="3064" y="1"/>
                    <a:pt x="2233" y="1926"/>
                    <a:pt x="1746" y="3720"/>
                  </a:cubicBezTo>
                  <a:cubicBezTo>
                    <a:pt x="1" y="9722"/>
                    <a:pt x="3793" y="17492"/>
                    <a:pt x="8725" y="20981"/>
                  </a:cubicBezTo>
                  <a:cubicBezTo>
                    <a:pt x="10964" y="22581"/>
                    <a:pt x="13593" y="23613"/>
                    <a:pt x="16327" y="23613"/>
                  </a:cubicBezTo>
                  <a:cubicBezTo>
                    <a:pt x="16576" y="23613"/>
                    <a:pt x="16826" y="23605"/>
                    <a:pt x="17076" y="23587"/>
                  </a:cubicBezTo>
                  <a:cubicBezTo>
                    <a:pt x="20077" y="23494"/>
                    <a:pt x="22985" y="21935"/>
                    <a:pt x="24544" y="19330"/>
                  </a:cubicBezTo>
                  <a:cubicBezTo>
                    <a:pt x="25009" y="18446"/>
                    <a:pt x="25312" y="17492"/>
                    <a:pt x="25126" y="16515"/>
                  </a:cubicBezTo>
                  <a:cubicBezTo>
                    <a:pt x="25009" y="15538"/>
                    <a:pt x="24242" y="14677"/>
                    <a:pt x="23265" y="14584"/>
                  </a:cubicBezTo>
                  <a:cubicBezTo>
                    <a:pt x="23184" y="14574"/>
                    <a:pt x="23103" y="14569"/>
                    <a:pt x="23022" y="14569"/>
                  </a:cubicBezTo>
                  <a:cubicBezTo>
                    <a:pt x="22336" y="14569"/>
                    <a:pt x="21658" y="14905"/>
                    <a:pt x="21055" y="15259"/>
                  </a:cubicBezTo>
                  <a:cubicBezTo>
                    <a:pt x="19893" y="15749"/>
                    <a:pt x="18635" y="15995"/>
                    <a:pt x="17379" y="15995"/>
                  </a:cubicBezTo>
                  <a:cubicBezTo>
                    <a:pt x="15892" y="15995"/>
                    <a:pt x="14410" y="15650"/>
                    <a:pt x="13098" y="14956"/>
                  </a:cubicBezTo>
                  <a:cubicBezTo>
                    <a:pt x="10679" y="13793"/>
                    <a:pt x="8934" y="11467"/>
                    <a:pt x="8259" y="8768"/>
                  </a:cubicBezTo>
                  <a:cubicBezTo>
                    <a:pt x="7771" y="6628"/>
                    <a:pt x="8539" y="1300"/>
                    <a:pt x="5817" y="230"/>
                  </a:cubicBezTo>
                  <a:cubicBezTo>
                    <a:pt x="5425" y="72"/>
                    <a:pt x="5070" y="1"/>
                    <a:pt x="474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07" name="Google Shape;807;p11"/>
            <p:cNvSpPr/>
            <p:nvPr/>
          </p:nvSpPr>
          <p:spPr>
            <a:xfrm>
              <a:off x="2695350" y="4295200"/>
              <a:ext cx="513575" cy="270450"/>
            </a:xfrm>
            <a:custGeom>
              <a:avLst/>
              <a:gdLst/>
              <a:ahLst/>
              <a:cxnLst/>
              <a:rect l="l" t="t" r="r" b="b"/>
              <a:pathLst>
                <a:path w="20543" h="10818" extrusionOk="0">
                  <a:moveTo>
                    <a:pt x="1" y="0"/>
                  </a:moveTo>
                  <a:lnTo>
                    <a:pt x="1" y="0"/>
                  </a:lnTo>
                  <a:cubicBezTo>
                    <a:pt x="303" y="2140"/>
                    <a:pt x="1257" y="4188"/>
                    <a:pt x="2630" y="5932"/>
                  </a:cubicBezTo>
                  <a:cubicBezTo>
                    <a:pt x="3304" y="6793"/>
                    <a:pt x="4165" y="7561"/>
                    <a:pt x="5049" y="8259"/>
                  </a:cubicBezTo>
                  <a:cubicBezTo>
                    <a:pt x="5910" y="8933"/>
                    <a:pt x="6887" y="9515"/>
                    <a:pt x="7957" y="9887"/>
                  </a:cubicBezTo>
                  <a:cubicBezTo>
                    <a:pt x="9027" y="10283"/>
                    <a:pt x="10074" y="10585"/>
                    <a:pt x="11237" y="10678"/>
                  </a:cubicBezTo>
                  <a:cubicBezTo>
                    <a:pt x="11772" y="10771"/>
                    <a:pt x="12331" y="10818"/>
                    <a:pt x="12889" y="10818"/>
                  </a:cubicBezTo>
                  <a:cubicBezTo>
                    <a:pt x="13447" y="10818"/>
                    <a:pt x="14006" y="10771"/>
                    <a:pt x="14541" y="10678"/>
                  </a:cubicBezTo>
                  <a:cubicBezTo>
                    <a:pt x="16774" y="10376"/>
                    <a:pt x="18798" y="9422"/>
                    <a:pt x="20543" y="8049"/>
                  </a:cubicBezTo>
                  <a:lnTo>
                    <a:pt x="20543" y="8049"/>
                  </a:lnTo>
                  <a:cubicBezTo>
                    <a:pt x="18612" y="9027"/>
                    <a:pt x="16472" y="9608"/>
                    <a:pt x="14448" y="9701"/>
                  </a:cubicBezTo>
                  <a:cubicBezTo>
                    <a:pt x="14004" y="9740"/>
                    <a:pt x="13577" y="9762"/>
                    <a:pt x="13154" y="9762"/>
                  </a:cubicBezTo>
                  <a:cubicBezTo>
                    <a:pt x="12556" y="9762"/>
                    <a:pt x="11967" y="9717"/>
                    <a:pt x="11354" y="9608"/>
                  </a:cubicBezTo>
                  <a:cubicBezTo>
                    <a:pt x="10376" y="9422"/>
                    <a:pt x="9306" y="9213"/>
                    <a:pt x="8329" y="8840"/>
                  </a:cubicBezTo>
                  <a:cubicBezTo>
                    <a:pt x="7469" y="8445"/>
                    <a:pt x="6491" y="7956"/>
                    <a:pt x="5724" y="7375"/>
                  </a:cubicBezTo>
                  <a:cubicBezTo>
                    <a:pt x="4840" y="6793"/>
                    <a:pt x="4072" y="6119"/>
                    <a:pt x="3304" y="5351"/>
                  </a:cubicBezTo>
                  <a:cubicBezTo>
                    <a:pt x="1932" y="3792"/>
                    <a:pt x="769" y="2047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808" name="Google Shape;808;p11"/>
          <p:cNvGrpSpPr/>
          <p:nvPr/>
        </p:nvGrpSpPr>
        <p:grpSpPr>
          <a:xfrm>
            <a:off x="565871" y="3777971"/>
            <a:ext cx="1213816" cy="1104924"/>
            <a:chOff x="853450" y="2614875"/>
            <a:chExt cx="654325" cy="595625"/>
          </a:xfrm>
        </p:grpSpPr>
        <p:sp>
          <p:nvSpPr>
            <p:cNvPr id="809" name="Google Shape;809;p11"/>
            <p:cNvSpPr/>
            <p:nvPr/>
          </p:nvSpPr>
          <p:spPr>
            <a:xfrm>
              <a:off x="853450" y="2614875"/>
              <a:ext cx="654325" cy="595625"/>
            </a:xfrm>
            <a:custGeom>
              <a:avLst/>
              <a:gdLst/>
              <a:ahLst/>
              <a:cxnLst/>
              <a:rect l="l" t="t" r="r" b="b"/>
              <a:pathLst>
                <a:path w="26173" h="23825" extrusionOk="0">
                  <a:moveTo>
                    <a:pt x="5393" y="0"/>
                  </a:moveTo>
                  <a:cubicBezTo>
                    <a:pt x="4603" y="0"/>
                    <a:pt x="3804" y="213"/>
                    <a:pt x="3024" y="725"/>
                  </a:cubicBezTo>
                  <a:cubicBezTo>
                    <a:pt x="0" y="2656"/>
                    <a:pt x="1280" y="5564"/>
                    <a:pt x="2722" y="8100"/>
                  </a:cubicBezTo>
                  <a:cubicBezTo>
                    <a:pt x="4769" y="11380"/>
                    <a:pt x="5932" y="14590"/>
                    <a:pt x="7677" y="18080"/>
                  </a:cubicBezTo>
                  <a:cubicBezTo>
                    <a:pt x="9333" y="21392"/>
                    <a:pt x="12897" y="23824"/>
                    <a:pt x="16577" y="23824"/>
                  </a:cubicBezTo>
                  <a:cubicBezTo>
                    <a:pt x="16774" y="23824"/>
                    <a:pt x="16971" y="23817"/>
                    <a:pt x="17169" y="23803"/>
                  </a:cubicBezTo>
                  <a:cubicBezTo>
                    <a:pt x="21054" y="23594"/>
                    <a:pt x="24730" y="20592"/>
                    <a:pt x="25497" y="16731"/>
                  </a:cubicBezTo>
                  <a:cubicBezTo>
                    <a:pt x="26172" y="12939"/>
                    <a:pt x="23753" y="8681"/>
                    <a:pt x="20077" y="7518"/>
                  </a:cubicBezTo>
                  <a:cubicBezTo>
                    <a:pt x="15122" y="6053"/>
                    <a:pt x="13958" y="5471"/>
                    <a:pt x="10190" y="2191"/>
                  </a:cubicBezTo>
                  <a:cubicBezTo>
                    <a:pt x="8858" y="1051"/>
                    <a:pt x="7149" y="0"/>
                    <a:pt x="539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10" name="Google Shape;810;p11"/>
            <p:cNvSpPr/>
            <p:nvPr/>
          </p:nvSpPr>
          <p:spPr>
            <a:xfrm>
              <a:off x="923825" y="2677650"/>
              <a:ext cx="518800" cy="471900"/>
            </a:xfrm>
            <a:custGeom>
              <a:avLst/>
              <a:gdLst/>
              <a:ahLst/>
              <a:cxnLst/>
              <a:rect l="l" t="t" r="r" b="b"/>
              <a:pathLst>
                <a:path w="20752" h="18876" extrusionOk="0">
                  <a:moveTo>
                    <a:pt x="4196" y="0"/>
                  </a:moveTo>
                  <a:cubicBezTo>
                    <a:pt x="3578" y="0"/>
                    <a:pt x="2949" y="159"/>
                    <a:pt x="2326" y="541"/>
                  </a:cubicBezTo>
                  <a:cubicBezTo>
                    <a:pt x="0" y="2099"/>
                    <a:pt x="977" y="4426"/>
                    <a:pt x="2140" y="6357"/>
                  </a:cubicBezTo>
                  <a:cubicBezTo>
                    <a:pt x="3792" y="8985"/>
                    <a:pt x="4653" y="11498"/>
                    <a:pt x="6025" y="14313"/>
                  </a:cubicBezTo>
                  <a:cubicBezTo>
                    <a:pt x="7344" y="16950"/>
                    <a:pt x="10328" y="18876"/>
                    <a:pt x="13372" y="18876"/>
                  </a:cubicBezTo>
                  <a:cubicBezTo>
                    <a:pt x="13443" y="18876"/>
                    <a:pt x="13515" y="18875"/>
                    <a:pt x="13586" y="18872"/>
                  </a:cubicBezTo>
                  <a:cubicBezTo>
                    <a:pt x="16680" y="18663"/>
                    <a:pt x="19588" y="16244"/>
                    <a:pt x="20170" y="13243"/>
                  </a:cubicBezTo>
                  <a:cubicBezTo>
                    <a:pt x="20751" y="10242"/>
                    <a:pt x="18821" y="6845"/>
                    <a:pt x="15796" y="5961"/>
                  </a:cubicBezTo>
                  <a:cubicBezTo>
                    <a:pt x="12028" y="4798"/>
                    <a:pt x="11050" y="4333"/>
                    <a:pt x="8049" y="1704"/>
                  </a:cubicBezTo>
                  <a:cubicBezTo>
                    <a:pt x="6965" y="829"/>
                    <a:pt x="5609" y="0"/>
                    <a:pt x="419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11" name="Google Shape;811;p11"/>
            <p:cNvSpPr/>
            <p:nvPr/>
          </p:nvSpPr>
          <p:spPr>
            <a:xfrm>
              <a:off x="1112825" y="2883475"/>
              <a:ext cx="217925" cy="169225"/>
            </a:xfrm>
            <a:custGeom>
              <a:avLst/>
              <a:gdLst/>
              <a:ahLst/>
              <a:cxnLst/>
              <a:rect l="l" t="t" r="r" b="b"/>
              <a:pathLst>
                <a:path w="8717" h="6769" extrusionOk="0">
                  <a:moveTo>
                    <a:pt x="4718" y="0"/>
                  </a:moveTo>
                  <a:cubicBezTo>
                    <a:pt x="4385" y="0"/>
                    <a:pt x="4043" y="54"/>
                    <a:pt x="3700" y="171"/>
                  </a:cubicBezTo>
                  <a:cubicBezTo>
                    <a:pt x="1257" y="938"/>
                    <a:pt x="1" y="4335"/>
                    <a:pt x="2327" y="5987"/>
                  </a:cubicBezTo>
                  <a:cubicBezTo>
                    <a:pt x="3040" y="6406"/>
                    <a:pt x="3808" y="6768"/>
                    <a:pt x="4600" y="6768"/>
                  </a:cubicBezTo>
                  <a:cubicBezTo>
                    <a:pt x="4687" y="6768"/>
                    <a:pt x="4775" y="6764"/>
                    <a:pt x="4863" y="6754"/>
                  </a:cubicBezTo>
                  <a:cubicBezTo>
                    <a:pt x="6305" y="6754"/>
                    <a:pt x="7562" y="5777"/>
                    <a:pt x="8050" y="4521"/>
                  </a:cubicBezTo>
                  <a:cubicBezTo>
                    <a:pt x="8717" y="2340"/>
                    <a:pt x="6911" y="0"/>
                    <a:pt x="47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812" name="Google Shape;812;p11"/>
          <p:cNvGrpSpPr/>
          <p:nvPr/>
        </p:nvGrpSpPr>
        <p:grpSpPr>
          <a:xfrm>
            <a:off x="83009" y="1708475"/>
            <a:ext cx="566491" cy="1013655"/>
            <a:chOff x="478300" y="2547225"/>
            <a:chExt cx="305375" cy="546425"/>
          </a:xfrm>
        </p:grpSpPr>
        <p:sp>
          <p:nvSpPr>
            <p:cNvPr id="813" name="Google Shape;813;p11"/>
            <p:cNvSpPr/>
            <p:nvPr/>
          </p:nvSpPr>
          <p:spPr>
            <a:xfrm>
              <a:off x="478300" y="2547225"/>
              <a:ext cx="305375" cy="546425"/>
            </a:xfrm>
            <a:custGeom>
              <a:avLst/>
              <a:gdLst/>
              <a:ahLst/>
              <a:cxnLst/>
              <a:rect l="l" t="t" r="r" b="b"/>
              <a:pathLst>
                <a:path w="12215" h="21857" extrusionOk="0">
                  <a:moveTo>
                    <a:pt x="11049" y="1"/>
                  </a:moveTo>
                  <a:cubicBezTo>
                    <a:pt x="9880" y="1"/>
                    <a:pt x="8063" y="1752"/>
                    <a:pt x="7352" y="2663"/>
                  </a:cubicBezTo>
                  <a:cubicBezTo>
                    <a:pt x="2909" y="7991"/>
                    <a:pt x="280" y="14877"/>
                    <a:pt x="1" y="21856"/>
                  </a:cubicBezTo>
                  <a:cubicBezTo>
                    <a:pt x="4444" y="18855"/>
                    <a:pt x="8027" y="14481"/>
                    <a:pt x="10167" y="9433"/>
                  </a:cubicBezTo>
                  <a:cubicBezTo>
                    <a:pt x="11051" y="7223"/>
                    <a:pt x="12215" y="4106"/>
                    <a:pt x="12098" y="1686"/>
                  </a:cubicBezTo>
                  <a:cubicBezTo>
                    <a:pt x="12067" y="450"/>
                    <a:pt x="11641" y="1"/>
                    <a:pt x="1104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14" name="Google Shape;814;p11"/>
            <p:cNvSpPr/>
            <p:nvPr/>
          </p:nvSpPr>
          <p:spPr>
            <a:xfrm>
              <a:off x="667325" y="2599075"/>
              <a:ext cx="94250" cy="87650"/>
            </a:xfrm>
            <a:custGeom>
              <a:avLst/>
              <a:gdLst/>
              <a:ahLst/>
              <a:cxnLst/>
              <a:rect l="l" t="t" r="r" b="b"/>
              <a:pathLst>
                <a:path w="3770" h="3506" extrusionOk="0">
                  <a:moveTo>
                    <a:pt x="1881" y="0"/>
                  </a:moveTo>
                  <a:cubicBezTo>
                    <a:pt x="1058" y="0"/>
                    <a:pt x="182" y="730"/>
                    <a:pt x="94" y="1543"/>
                  </a:cubicBezTo>
                  <a:cubicBezTo>
                    <a:pt x="1" y="2520"/>
                    <a:pt x="768" y="3497"/>
                    <a:pt x="1746" y="3497"/>
                  </a:cubicBezTo>
                  <a:cubicBezTo>
                    <a:pt x="1793" y="3503"/>
                    <a:pt x="1841" y="3505"/>
                    <a:pt x="1889" y="3505"/>
                  </a:cubicBezTo>
                  <a:cubicBezTo>
                    <a:pt x="2712" y="3505"/>
                    <a:pt x="3589" y="2774"/>
                    <a:pt x="3676" y="1939"/>
                  </a:cubicBezTo>
                  <a:cubicBezTo>
                    <a:pt x="3769" y="962"/>
                    <a:pt x="3002" y="101"/>
                    <a:pt x="2025" y="8"/>
                  </a:cubicBezTo>
                  <a:cubicBezTo>
                    <a:pt x="1977" y="3"/>
                    <a:pt x="1929" y="0"/>
                    <a:pt x="188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15" name="Google Shape;815;p11"/>
            <p:cNvSpPr/>
            <p:nvPr/>
          </p:nvSpPr>
          <p:spPr>
            <a:xfrm>
              <a:off x="613825" y="2695625"/>
              <a:ext cx="94250" cy="87725"/>
            </a:xfrm>
            <a:custGeom>
              <a:avLst/>
              <a:gdLst/>
              <a:ahLst/>
              <a:cxnLst/>
              <a:rect l="l" t="t" r="r" b="b"/>
              <a:pathLst>
                <a:path w="3770" h="3509" extrusionOk="0">
                  <a:moveTo>
                    <a:pt x="1884" y="0"/>
                  </a:moveTo>
                  <a:cubicBezTo>
                    <a:pt x="1061" y="0"/>
                    <a:pt x="182" y="752"/>
                    <a:pt x="94" y="1566"/>
                  </a:cubicBezTo>
                  <a:cubicBezTo>
                    <a:pt x="0" y="2543"/>
                    <a:pt x="768" y="3404"/>
                    <a:pt x="1745" y="3497"/>
                  </a:cubicBezTo>
                  <a:cubicBezTo>
                    <a:pt x="1802" y="3505"/>
                    <a:pt x="1860" y="3509"/>
                    <a:pt x="1917" y="3509"/>
                  </a:cubicBezTo>
                  <a:cubicBezTo>
                    <a:pt x="2731" y="3509"/>
                    <a:pt x="3589" y="2766"/>
                    <a:pt x="3676" y="1962"/>
                  </a:cubicBezTo>
                  <a:cubicBezTo>
                    <a:pt x="3769" y="985"/>
                    <a:pt x="3001" y="124"/>
                    <a:pt x="2024" y="8"/>
                  </a:cubicBezTo>
                  <a:cubicBezTo>
                    <a:pt x="1978" y="3"/>
                    <a:pt x="1931" y="0"/>
                    <a:pt x="18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16" name="Google Shape;816;p11"/>
            <p:cNvSpPr/>
            <p:nvPr/>
          </p:nvSpPr>
          <p:spPr>
            <a:xfrm>
              <a:off x="572525" y="2795250"/>
              <a:ext cx="91925" cy="89875"/>
            </a:xfrm>
            <a:custGeom>
              <a:avLst/>
              <a:gdLst/>
              <a:ahLst/>
              <a:cxnLst/>
              <a:rect l="l" t="t" r="r" b="b"/>
              <a:pathLst>
                <a:path w="3677" h="3595" extrusionOk="0">
                  <a:moveTo>
                    <a:pt x="2048" y="1"/>
                  </a:moveTo>
                  <a:cubicBezTo>
                    <a:pt x="1071" y="1"/>
                    <a:pt x="94" y="675"/>
                    <a:pt x="94" y="1653"/>
                  </a:cubicBezTo>
                  <a:cubicBezTo>
                    <a:pt x="1" y="2630"/>
                    <a:pt x="768" y="3490"/>
                    <a:pt x="1652" y="3583"/>
                  </a:cubicBezTo>
                  <a:cubicBezTo>
                    <a:pt x="1717" y="3591"/>
                    <a:pt x="1781" y="3595"/>
                    <a:pt x="1844" y="3595"/>
                  </a:cubicBezTo>
                  <a:cubicBezTo>
                    <a:pt x="2740" y="3595"/>
                    <a:pt x="3496" y="2846"/>
                    <a:pt x="3583" y="1955"/>
                  </a:cubicBezTo>
                  <a:cubicBezTo>
                    <a:pt x="3676" y="1071"/>
                    <a:pt x="2909" y="94"/>
                    <a:pt x="204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17" name="Google Shape;817;p11"/>
            <p:cNvSpPr/>
            <p:nvPr/>
          </p:nvSpPr>
          <p:spPr>
            <a:xfrm>
              <a:off x="519025" y="2884625"/>
              <a:ext cx="94825" cy="87750"/>
            </a:xfrm>
            <a:custGeom>
              <a:avLst/>
              <a:gdLst/>
              <a:ahLst/>
              <a:cxnLst/>
              <a:rect l="l" t="t" r="r" b="b"/>
              <a:pathLst>
                <a:path w="3793" h="3510" extrusionOk="0">
                  <a:moveTo>
                    <a:pt x="1904" y="1"/>
                  </a:moveTo>
                  <a:cubicBezTo>
                    <a:pt x="1063" y="1"/>
                    <a:pt x="205" y="753"/>
                    <a:pt x="117" y="1567"/>
                  </a:cubicBezTo>
                  <a:cubicBezTo>
                    <a:pt x="0" y="2544"/>
                    <a:pt x="791" y="3498"/>
                    <a:pt x="1745" y="3498"/>
                  </a:cubicBezTo>
                  <a:cubicBezTo>
                    <a:pt x="1804" y="3506"/>
                    <a:pt x="1863" y="3509"/>
                    <a:pt x="1922" y="3509"/>
                  </a:cubicBezTo>
                  <a:cubicBezTo>
                    <a:pt x="2755" y="3509"/>
                    <a:pt x="3612" y="2766"/>
                    <a:pt x="3699" y="1963"/>
                  </a:cubicBezTo>
                  <a:cubicBezTo>
                    <a:pt x="3792" y="985"/>
                    <a:pt x="3025" y="125"/>
                    <a:pt x="2048" y="8"/>
                  </a:cubicBezTo>
                  <a:cubicBezTo>
                    <a:pt x="2000" y="3"/>
                    <a:pt x="1952" y="1"/>
                    <a:pt x="1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818" name="Google Shape;818;p11"/>
          <p:cNvGrpSpPr/>
          <p:nvPr/>
        </p:nvGrpSpPr>
        <p:grpSpPr>
          <a:xfrm>
            <a:off x="1655509" y="1967901"/>
            <a:ext cx="1254379" cy="1344937"/>
            <a:chOff x="1721175" y="2665325"/>
            <a:chExt cx="809625" cy="868075"/>
          </a:xfrm>
        </p:grpSpPr>
        <p:sp>
          <p:nvSpPr>
            <p:cNvPr id="819" name="Google Shape;819;p11"/>
            <p:cNvSpPr/>
            <p:nvPr/>
          </p:nvSpPr>
          <p:spPr>
            <a:xfrm>
              <a:off x="2191125" y="2884650"/>
              <a:ext cx="339675" cy="506775"/>
            </a:xfrm>
            <a:custGeom>
              <a:avLst/>
              <a:gdLst/>
              <a:ahLst/>
              <a:cxnLst/>
              <a:rect l="l" t="t" r="r" b="b"/>
              <a:pathLst>
                <a:path w="13587" h="20271" extrusionOk="0">
                  <a:moveTo>
                    <a:pt x="8761" y="0"/>
                  </a:moveTo>
                  <a:cubicBezTo>
                    <a:pt x="8499" y="0"/>
                    <a:pt x="8234" y="76"/>
                    <a:pt x="8049" y="217"/>
                  </a:cubicBezTo>
                  <a:cubicBezTo>
                    <a:pt x="7677" y="589"/>
                    <a:pt x="7468" y="1078"/>
                    <a:pt x="7282" y="1566"/>
                  </a:cubicBezTo>
                  <a:cubicBezTo>
                    <a:pt x="6793" y="2822"/>
                    <a:pt x="6398" y="3986"/>
                    <a:pt x="5932" y="5242"/>
                  </a:cubicBezTo>
                  <a:cubicBezTo>
                    <a:pt x="5444" y="4288"/>
                    <a:pt x="5048" y="3404"/>
                    <a:pt x="4560" y="2450"/>
                  </a:cubicBezTo>
                  <a:cubicBezTo>
                    <a:pt x="3699" y="5056"/>
                    <a:pt x="3490" y="7964"/>
                    <a:pt x="3978" y="10686"/>
                  </a:cubicBezTo>
                  <a:cubicBezTo>
                    <a:pt x="3923" y="10713"/>
                    <a:pt x="3867" y="10726"/>
                    <a:pt x="3811" y="10726"/>
                  </a:cubicBezTo>
                  <a:cubicBezTo>
                    <a:pt x="3495" y="10726"/>
                    <a:pt x="3197" y="10310"/>
                    <a:pt x="3117" y="9895"/>
                  </a:cubicBezTo>
                  <a:cubicBezTo>
                    <a:pt x="3024" y="9429"/>
                    <a:pt x="3024" y="8848"/>
                    <a:pt x="2629" y="8638"/>
                  </a:cubicBezTo>
                  <a:cubicBezTo>
                    <a:pt x="2524" y="8589"/>
                    <a:pt x="2412" y="8566"/>
                    <a:pt x="2302" y="8566"/>
                  </a:cubicBezTo>
                  <a:cubicBezTo>
                    <a:pt x="1995" y="8566"/>
                    <a:pt x="1695" y="8743"/>
                    <a:pt x="1559" y="9034"/>
                  </a:cubicBezTo>
                  <a:cubicBezTo>
                    <a:pt x="1373" y="9429"/>
                    <a:pt x="1373" y="9895"/>
                    <a:pt x="1373" y="10290"/>
                  </a:cubicBezTo>
                  <a:cubicBezTo>
                    <a:pt x="1466" y="12128"/>
                    <a:pt x="1745" y="14268"/>
                    <a:pt x="1373" y="16106"/>
                  </a:cubicBezTo>
                  <a:cubicBezTo>
                    <a:pt x="1070" y="17572"/>
                    <a:pt x="116" y="18828"/>
                    <a:pt x="0" y="20270"/>
                  </a:cubicBezTo>
                  <a:cubicBezTo>
                    <a:pt x="1163" y="19107"/>
                    <a:pt x="2815" y="19107"/>
                    <a:pt x="4374" y="18921"/>
                  </a:cubicBezTo>
                  <a:cubicBezTo>
                    <a:pt x="5932" y="18735"/>
                    <a:pt x="7863" y="17851"/>
                    <a:pt x="7863" y="16199"/>
                  </a:cubicBezTo>
                  <a:lnTo>
                    <a:pt x="7863" y="16199"/>
                  </a:lnTo>
                  <a:cubicBezTo>
                    <a:pt x="7623" y="16373"/>
                    <a:pt x="7343" y="16450"/>
                    <a:pt x="7062" y="16450"/>
                  </a:cubicBezTo>
                  <a:cubicBezTo>
                    <a:pt x="6554" y="16450"/>
                    <a:pt x="6037" y="16201"/>
                    <a:pt x="5723" y="15827"/>
                  </a:cubicBezTo>
                  <a:cubicBezTo>
                    <a:pt x="7677" y="15245"/>
                    <a:pt x="9213" y="13780"/>
                    <a:pt x="10097" y="12035"/>
                  </a:cubicBezTo>
                  <a:cubicBezTo>
                    <a:pt x="9213" y="12035"/>
                    <a:pt x="8352" y="11942"/>
                    <a:pt x="7468" y="11942"/>
                  </a:cubicBezTo>
                  <a:cubicBezTo>
                    <a:pt x="7863" y="10476"/>
                    <a:pt x="9026" y="9313"/>
                    <a:pt x="10376" y="8848"/>
                  </a:cubicBezTo>
                  <a:cubicBezTo>
                    <a:pt x="11539" y="8452"/>
                    <a:pt x="13005" y="8266"/>
                    <a:pt x="13284" y="7103"/>
                  </a:cubicBezTo>
                  <a:cubicBezTo>
                    <a:pt x="13586" y="6126"/>
                    <a:pt x="12702" y="5149"/>
                    <a:pt x="11748" y="4963"/>
                  </a:cubicBezTo>
                  <a:cubicBezTo>
                    <a:pt x="11620" y="4950"/>
                    <a:pt x="11493" y="4945"/>
                    <a:pt x="11365" y="4945"/>
                  </a:cubicBezTo>
                  <a:cubicBezTo>
                    <a:pt x="10516" y="4945"/>
                    <a:pt x="9669" y="5200"/>
                    <a:pt x="8840" y="5544"/>
                  </a:cubicBezTo>
                  <a:cubicBezTo>
                    <a:pt x="9119" y="4195"/>
                    <a:pt x="9306" y="2822"/>
                    <a:pt x="9608" y="1380"/>
                  </a:cubicBezTo>
                  <a:cubicBezTo>
                    <a:pt x="9608" y="1078"/>
                    <a:pt x="9701" y="589"/>
                    <a:pt x="9515" y="310"/>
                  </a:cubicBezTo>
                  <a:cubicBezTo>
                    <a:pt x="9354" y="99"/>
                    <a:pt x="9060" y="0"/>
                    <a:pt x="876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20" name="Google Shape;820;p11"/>
            <p:cNvSpPr/>
            <p:nvPr/>
          </p:nvSpPr>
          <p:spPr>
            <a:xfrm>
              <a:off x="2009650" y="2665325"/>
              <a:ext cx="239650" cy="472150"/>
            </a:xfrm>
            <a:custGeom>
              <a:avLst/>
              <a:gdLst/>
              <a:ahLst/>
              <a:cxnLst/>
              <a:rect l="l" t="t" r="r" b="b"/>
              <a:pathLst>
                <a:path w="9586" h="18886" extrusionOk="0">
                  <a:moveTo>
                    <a:pt x="8252" y="0"/>
                  </a:moveTo>
                  <a:cubicBezTo>
                    <a:pt x="6583" y="0"/>
                    <a:pt x="4923" y="1409"/>
                    <a:pt x="4840" y="3081"/>
                  </a:cubicBezTo>
                  <a:cubicBezTo>
                    <a:pt x="4747" y="3546"/>
                    <a:pt x="4840" y="4128"/>
                    <a:pt x="4747" y="4616"/>
                  </a:cubicBezTo>
                  <a:cubicBezTo>
                    <a:pt x="4591" y="4946"/>
                    <a:pt x="4225" y="5341"/>
                    <a:pt x="3825" y="5341"/>
                  </a:cubicBezTo>
                  <a:cubicBezTo>
                    <a:pt x="3745" y="5341"/>
                    <a:pt x="3664" y="5325"/>
                    <a:pt x="3583" y="5291"/>
                  </a:cubicBezTo>
                  <a:cubicBezTo>
                    <a:pt x="2816" y="5012"/>
                    <a:pt x="3002" y="3267"/>
                    <a:pt x="2141" y="3267"/>
                  </a:cubicBezTo>
                  <a:cubicBezTo>
                    <a:pt x="1443" y="3267"/>
                    <a:pt x="1350" y="4128"/>
                    <a:pt x="1443" y="4826"/>
                  </a:cubicBezTo>
                  <a:cubicBezTo>
                    <a:pt x="1839" y="6756"/>
                    <a:pt x="2141" y="8594"/>
                    <a:pt x="2420" y="10525"/>
                  </a:cubicBezTo>
                  <a:cubicBezTo>
                    <a:pt x="2367" y="10565"/>
                    <a:pt x="2309" y="10583"/>
                    <a:pt x="2249" y="10583"/>
                  </a:cubicBezTo>
                  <a:cubicBezTo>
                    <a:pt x="1997" y="10583"/>
                    <a:pt x="1710" y="10263"/>
                    <a:pt x="1559" y="9944"/>
                  </a:cubicBezTo>
                  <a:cubicBezTo>
                    <a:pt x="1350" y="9571"/>
                    <a:pt x="1257" y="9083"/>
                    <a:pt x="768" y="8990"/>
                  </a:cubicBezTo>
                  <a:cubicBezTo>
                    <a:pt x="736" y="8982"/>
                    <a:pt x="703" y="8978"/>
                    <a:pt x="670" y="8978"/>
                  </a:cubicBezTo>
                  <a:cubicBezTo>
                    <a:pt x="330" y="8978"/>
                    <a:pt x="1" y="9397"/>
                    <a:pt x="1" y="9757"/>
                  </a:cubicBezTo>
                  <a:cubicBezTo>
                    <a:pt x="1" y="10153"/>
                    <a:pt x="187" y="10525"/>
                    <a:pt x="396" y="10921"/>
                  </a:cubicBezTo>
                  <a:cubicBezTo>
                    <a:pt x="1257" y="12665"/>
                    <a:pt x="2816" y="17900"/>
                    <a:pt x="4653" y="18784"/>
                  </a:cubicBezTo>
                  <a:cubicBezTo>
                    <a:pt x="4803" y="18853"/>
                    <a:pt x="4957" y="18885"/>
                    <a:pt x="5114" y="18885"/>
                  </a:cubicBezTo>
                  <a:cubicBezTo>
                    <a:pt x="6697" y="18885"/>
                    <a:pt x="8600" y="15637"/>
                    <a:pt x="9213" y="14410"/>
                  </a:cubicBezTo>
                  <a:cubicBezTo>
                    <a:pt x="9399" y="13922"/>
                    <a:pt x="9585" y="13433"/>
                    <a:pt x="9399" y="13061"/>
                  </a:cubicBezTo>
                  <a:cubicBezTo>
                    <a:pt x="9182" y="12681"/>
                    <a:pt x="8782" y="12540"/>
                    <a:pt x="8385" y="12540"/>
                  </a:cubicBezTo>
                  <a:cubicBezTo>
                    <a:pt x="8272" y="12540"/>
                    <a:pt x="8159" y="12552"/>
                    <a:pt x="8050" y="12572"/>
                  </a:cubicBezTo>
                  <a:cubicBezTo>
                    <a:pt x="7561" y="12665"/>
                    <a:pt x="7073" y="12968"/>
                    <a:pt x="6677" y="13340"/>
                  </a:cubicBezTo>
                  <a:cubicBezTo>
                    <a:pt x="7468" y="11805"/>
                    <a:pt x="8236" y="10339"/>
                    <a:pt x="8911" y="8897"/>
                  </a:cubicBezTo>
                  <a:cubicBezTo>
                    <a:pt x="9120" y="8501"/>
                    <a:pt x="9306" y="8013"/>
                    <a:pt x="9306" y="7617"/>
                  </a:cubicBezTo>
                  <a:cubicBezTo>
                    <a:pt x="9227" y="7221"/>
                    <a:pt x="8929" y="6809"/>
                    <a:pt x="8599" y="6809"/>
                  </a:cubicBezTo>
                  <a:cubicBezTo>
                    <a:pt x="8540" y="6809"/>
                    <a:pt x="8481" y="6822"/>
                    <a:pt x="8422" y="6850"/>
                  </a:cubicBezTo>
                  <a:cubicBezTo>
                    <a:pt x="7867" y="6938"/>
                    <a:pt x="7587" y="7833"/>
                    <a:pt x="7057" y="7833"/>
                  </a:cubicBezTo>
                  <a:cubicBezTo>
                    <a:pt x="7032" y="7833"/>
                    <a:pt x="7006" y="7831"/>
                    <a:pt x="6980" y="7827"/>
                  </a:cubicBezTo>
                  <a:cubicBezTo>
                    <a:pt x="6398" y="7827"/>
                    <a:pt x="6398" y="6943"/>
                    <a:pt x="6584" y="6361"/>
                  </a:cubicBezTo>
                  <a:cubicBezTo>
                    <a:pt x="7375" y="4244"/>
                    <a:pt x="8050" y="2197"/>
                    <a:pt x="8818" y="56"/>
                  </a:cubicBezTo>
                  <a:cubicBezTo>
                    <a:pt x="8631" y="19"/>
                    <a:pt x="8441" y="0"/>
                    <a:pt x="825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21" name="Google Shape;821;p11"/>
            <p:cNvSpPr/>
            <p:nvPr/>
          </p:nvSpPr>
          <p:spPr>
            <a:xfrm>
              <a:off x="1721175" y="2710025"/>
              <a:ext cx="353650" cy="604050"/>
            </a:xfrm>
            <a:custGeom>
              <a:avLst/>
              <a:gdLst/>
              <a:ahLst/>
              <a:cxnLst/>
              <a:rect l="l" t="t" r="r" b="b"/>
              <a:pathLst>
                <a:path w="14146" h="24162" extrusionOk="0">
                  <a:moveTo>
                    <a:pt x="2783" y="0"/>
                  </a:moveTo>
                  <a:cubicBezTo>
                    <a:pt x="1785" y="0"/>
                    <a:pt x="791" y="1178"/>
                    <a:pt x="885" y="2340"/>
                  </a:cubicBezTo>
                  <a:cubicBezTo>
                    <a:pt x="978" y="3712"/>
                    <a:pt x="2048" y="4782"/>
                    <a:pt x="3002" y="5736"/>
                  </a:cubicBezTo>
                  <a:cubicBezTo>
                    <a:pt x="2048" y="5736"/>
                    <a:pt x="978" y="5829"/>
                    <a:pt x="1" y="5946"/>
                  </a:cubicBezTo>
                  <a:cubicBezTo>
                    <a:pt x="1653" y="7574"/>
                    <a:pt x="3793" y="8854"/>
                    <a:pt x="6119" y="9621"/>
                  </a:cubicBezTo>
                  <a:cubicBezTo>
                    <a:pt x="5142" y="9621"/>
                    <a:pt x="4165" y="9714"/>
                    <a:pt x="3095" y="9807"/>
                  </a:cubicBezTo>
                  <a:cubicBezTo>
                    <a:pt x="2909" y="11366"/>
                    <a:pt x="4258" y="13018"/>
                    <a:pt x="5910" y="13018"/>
                  </a:cubicBezTo>
                  <a:cubicBezTo>
                    <a:pt x="6405" y="12960"/>
                    <a:pt x="6927" y="12819"/>
                    <a:pt x="7413" y="12819"/>
                  </a:cubicBezTo>
                  <a:cubicBezTo>
                    <a:pt x="7705" y="12819"/>
                    <a:pt x="7984" y="12870"/>
                    <a:pt x="8236" y="13018"/>
                  </a:cubicBezTo>
                  <a:cubicBezTo>
                    <a:pt x="9213" y="13599"/>
                    <a:pt x="8632" y="15251"/>
                    <a:pt x="7562" y="15623"/>
                  </a:cubicBezTo>
                  <a:cubicBezTo>
                    <a:pt x="7240" y="15770"/>
                    <a:pt x="6910" y="15829"/>
                    <a:pt x="6577" y="15829"/>
                  </a:cubicBezTo>
                  <a:cubicBezTo>
                    <a:pt x="5801" y="15829"/>
                    <a:pt x="5007" y="15511"/>
                    <a:pt x="4258" y="15251"/>
                  </a:cubicBezTo>
                  <a:lnTo>
                    <a:pt x="4258" y="15251"/>
                  </a:lnTo>
                  <a:cubicBezTo>
                    <a:pt x="3979" y="16298"/>
                    <a:pt x="4840" y="17368"/>
                    <a:pt x="5910" y="17764"/>
                  </a:cubicBezTo>
                  <a:cubicBezTo>
                    <a:pt x="6887" y="18159"/>
                    <a:pt x="8050" y="18159"/>
                    <a:pt x="9120" y="18345"/>
                  </a:cubicBezTo>
                  <a:cubicBezTo>
                    <a:pt x="11802" y="18923"/>
                    <a:pt x="13932" y="21407"/>
                    <a:pt x="14141" y="24109"/>
                  </a:cubicBezTo>
                  <a:lnTo>
                    <a:pt x="14141" y="24109"/>
                  </a:lnTo>
                  <a:cubicBezTo>
                    <a:pt x="14042" y="22645"/>
                    <a:pt x="13678" y="9528"/>
                    <a:pt x="13564" y="9528"/>
                  </a:cubicBezTo>
                  <a:cubicBezTo>
                    <a:pt x="12796" y="9714"/>
                    <a:pt x="12214" y="10389"/>
                    <a:pt x="12214" y="11180"/>
                  </a:cubicBezTo>
                  <a:cubicBezTo>
                    <a:pt x="11540" y="10877"/>
                    <a:pt x="11237" y="10017"/>
                    <a:pt x="11354" y="9319"/>
                  </a:cubicBezTo>
                  <a:cubicBezTo>
                    <a:pt x="11447" y="8644"/>
                    <a:pt x="11819" y="7969"/>
                    <a:pt x="11819" y="7295"/>
                  </a:cubicBezTo>
                  <a:cubicBezTo>
                    <a:pt x="11935" y="6527"/>
                    <a:pt x="11633" y="5643"/>
                    <a:pt x="10958" y="5457"/>
                  </a:cubicBezTo>
                  <a:cubicBezTo>
                    <a:pt x="10899" y="5439"/>
                    <a:pt x="10840" y="5430"/>
                    <a:pt x="10781" y="5430"/>
                  </a:cubicBezTo>
                  <a:cubicBezTo>
                    <a:pt x="10175" y="5430"/>
                    <a:pt x="9660" y="6352"/>
                    <a:pt x="10190" y="6713"/>
                  </a:cubicBezTo>
                  <a:cubicBezTo>
                    <a:pt x="10034" y="6843"/>
                    <a:pt x="9860" y="6900"/>
                    <a:pt x="9686" y="6900"/>
                  </a:cubicBezTo>
                  <a:cubicBezTo>
                    <a:pt x="9081" y="6900"/>
                    <a:pt x="8466" y="6218"/>
                    <a:pt x="8539" y="5550"/>
                  </a:cubicBezTo>
                  <a:cubicBezTo>
                    <a:pt x="8539" y="4666"/>
                    <a:pt x="9213" y="3898"/>
                    <a:pt x="9399" y="3131"/>
                  </a:cubicBezTo>
                  <a:cubicBezTo>
                    <a:pt x="9601" y="2280"/>
                    <a:pt x="9156" y="1171"/>
                    <a:pt x="8335" y="1171"/>
                  </a:cubicBezTo>
                  <a:cubicBezTo>
                    <a:pt x="8303" y="1171"/>
                    <a:pt x="8270" y="1173"/>
                    <a:pt x="8236" y="1176"/>
                  </a:cubicBezTo>
                  <a:cubicBezTo>
                    <a:pt x="7282" y="1386"/>
                    <a:pt x="7166" y="2828"/>
                    <a:pt x="6212" y="3131"/>
                  </a:cubicBezTo>
                  <a:cubicBezTo>
                    <a:pt x="6135" y="3152"/>
                    <a:pt x="6057" y="3162"/>
                    <a:pt x="5980" y="3162"/>
                  </a:cubicBezTo>
                  <a:cubicBezTo>
                    <a:pt x="5383" y="3162"/>
                    <a:pt x="4808" y="2565"/>
                    <a:pt x="4561" y="1967"/>
                  </a:cubicBezTo>
                  <a:cubicBezTo>
                    <a:pt x="4258" y="1386"/>
                    <a:pt x="4072" y="595"/>
                    <a:pt x="3490" y="223"/>
                  </a:cubicBezTo>
                  <a:cubicBezTo>
                    <a:pt x="3264" y="69"/>
                    <a:pt x="3023" y="0"/>
                    <a:pt x="2783" y="0"/>
                  </a:cubicBezTo>
                  <a:close/>
                  <a:moveTo>
                    <a:pt x="14141" y="24109"/>
                  </a:moveTo>
                  <a:cubicBezTo>
                    <a:pt x="14143" y="24128"/>
                    <a:pt x="14144" y="24146"/>
                    <a:pt x="14145" y="24161"/>
                  </a:cubicBezTo>
                  <a:cubicBezTo>
                    <a:pt x="14144" y="24144"/>
                    <a:pt x="14143" y="24126"/>
                    <a:pt x="14141" y="2410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22" name="Google Shape;822;p11"/>
            <p:cNvSpPr/>
            <p:nvPr/>
          </p:nvSpPr>
          <p:spPr>
            <a:xfrm>
              <a:off x="1816475" y="2797975"/>
              <a:ext cx="294975" cy="678200"/>
            </a:xfrm>
            <a:custGeom>
              <a:avLst/>
              <a:gdLst/>
              <a:ahLst/>
              <a:cxnLst/>
              <a:rect l="l" t="t" r="r" b="b"/>
              <a:pathLst>
                <a:path w="11799" h="27128" extrusionOk="0">
                  <a:moveTo>
                    <a:pt x="894" y="1"/>
                  </a:moveTo>
                  <a:cubicBezTo>
                    <a:pt x="415" y="1"/>
                    <a:pt x="1" y="610"/>
                    <a:pt x="446" y="1055"/>
                  </a:cubicBezTo>
                  <a:cubicBezTo>
                    <a:pt x="7053" y="7848"/>
                    <a:pt x="10543" y="17060"/>
                    <a:pt x="10054" y="26552"/>
                  </a:cubicBezTo>
                  <a:cubicBezTo>
                    <a:pt x="10054" y="26936"/>
                    <a:pt x="10368" y="27128"/>
                    <a:pt x="10682" y="27128"/>
                  </a:cubicBezTo>
                  <a:cubicBezTo>
                    <a:pt x="10996" y="27128"/>
                    <a:pt x="11310" y="26936"/>
                    <a:pt x="11310" y="26552"/>
                  </a:cubicBezTo>
                  <a:cubicBezTo>
                    <a:pt x="11799" y="16758"/>
                    <a:pt x="8216" y="7173"/>
                    <a:pt x="1330" y="194"/>
                  </a:cubicBezTo>
                  <a:cubicBezTo>
                    <a:pt x="1194" y="58"/>
                    <a:pt x="1041" y="1"/>
                    <a:pt x="8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23" name="Google Shape;823;p11"/>
            <p:cNvSpPr/>
            <p:nvPr/>
          </p:nvSpPr>
          <p:spPr>
            <a:xfrm>
              <a:off x="2060900" y="2847025"/>
              <a:ext cx="113375" cy="657125"/>
            </a:xfrm>
            <a:custGeom>
              <a:avLst/>
              <a:gdLst/>
              <a:ahLst/>
              <a:cxnLst/>
              <a:rect l="l" t="t" r="r" b="b"/>
              <a:pathLst>
                <a:path w="4535" h="26285" extrusionOk="0">
                  <a:moveTo>
                    <a:pt x="1839" y="1"/>
                  </a:moveTo>
                  <a:cubicBezTo>
                    <a:pt x="1485" y="1"/>
                    <a:pt x="1131" y="292"/>
                    <a:pt x="1254" y="745"/>
                  </a:cubicBezTo>
                  <a:cubicBezTo>
                    <a:pt x="3278" y="8980"/>
                    <a:pt x="2883" y="17518"/>
                    <a:pt x="184" y="25567"/>
                  </a:cubicBezTo>
                  <a:cubicBezTo>
                    <a:pt x="0" y="25977"/>
                    <a:pt x="358" y="26284"/>
                    <a:pt x="735" y="26284"/>
                  </a:cubicBezTo>
                  <a:cubicBezTo>
                    <a:pt x="978" y="26284"/>
                    <a:pt x="1229" y="26157"/>
                    <a:pt x="1347" y="25846"/>
                  </a:cubicBezTo>
                  <a:cubicBezTo>
                    <a:pt x="4162" y="17611"/>
                    <a:pt x="4534" y="8887"/>
                    <a:pt x="2417" y="466"/>
                  </a:cubicBezTo>
                  <a:cubicBezTo>
                    <a:pt x="2332" y="141"/>
                    <a:pt x="2085" y="1"/>
                    <a:pt x="18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24" name="Google Shape;824;p11"/>
            <p:cNvSpPr/>
            <p:nvPr/>
          </p:nvSpPr>
          <p:spPr>
            <a:xfrm>
              <a:off x="2044050" y="3053725"/>
              <a:ext cx="317450" cy="479675"/>
            </a:xfrm>
            <a:custGeom>
              <a:avLst/>
              <a:gdLst/>
              <a:ahLst/>
              <a:cxnLst/>
              <a:rect l="l" t="t" r="r" b="b"/>
              <a:pathLst>
                <a:path w="12698" h="19187" extrusionOk="0">
                  <a:moveTo>
                    <a:pt x="11935" y="0"/>
                  </a:moveTo>
                  <a:cubicBezTo>
                    <a:pt x="11707" y="0"/>
                    <a:pt x="11491" y="129"/>
                    <a:pt x="11420" y="433"/>
                  </a:cubicBezTo>
                  <a:cubicBezTo>
                    <a:pt x="10071" y="7505"/>
                    <a:pt x="6185" y="13717"/>
                    <a:pt x="463" y="18160"/>
                  </a:cubicBezTo>
                  <a:cubicBezTo>
                    <a:pt x="0" y="18548"/>
                    <a:pt x="464" y="19187"/>
                    <a:pt x="966" y="19187"/>
                  </a:cubicBezTo>
                  <a:cubicBezTo>
                    <a:pt x="1095" y="19187"/>
                    <a:pt x="1227" y="19144"/>
                    <a:pt x="1347" y="19044"/>
                  </a:cubicBezTo>
                  <a:cubicBezTo>
                    <a:pt x="7256" y="14484"/>
                    <a:pt x="11117" y="7994"/>
                    <a:pt x="12583" y="805"/>
                  </a:cubicBezTo>
                  <a:cubicBezTo>
                    <a:pt x="12698" y="332"/>
                    <a:pt x="12300" y="0"/>
                    <a:pt x="119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825" name="Google Shape;825;p11"/>
          <p:cNvGrpSpPr/>
          <p:nvPr/>
        </p:nvGrpSpPr>
        <p:grpSpPr>
          <a:xfrm>
            <a:off x="9258558" y="4859142"/>
            <a:ext cx="3659745" cy="2257060"/>
            <a:chOff x="3095850" y="2740875"/>
            <a:chExt cx="1972838" cy="1216700"/>
          </a:xfrm>
        </p:grpSpPr>
        <p:sp>
          <p:nvSpPr>
            <p:cNvPr id="826" name="Google Shape;826;p11"/>
            <p:cNvSpPr/>
            <p:nvPr/>
          </p:nvSpPr>
          <p:spPr>
            <a:xfrm>
              <a:off x="3095850" y="2740875"/>
              <a:ext cx="1211125" cy="1089775"/>
            </a:xfrm>
            <a:custGeom>
              <a:avLst/>
              <a:gdLst/>
              <a:ahLst/>
              <a:cxnLst/>
              <a:rect l="l" t="t" r="r" b="b"/>
              <a:pathLst>
                <a:path w="48445" h="43591" extrusionOk="0">
                  <a:moveTo>
                    <a:pt x="47712" y="1"/>
                  </a:moveTo>
                  <a:cubicBezTo>
                    <a:pt x="47346" y="1"/>
                    <a:pt x="46979" y="245"/>
                    <a:pt x="46979" y="733"/>
                  </a:cubicBezTo>
                  <a:cubicBezTo>
                    <a:pt x="46514" y="8969"/>
                    <a:pt x="42722" y="16925"/>
                    <a:pt x="36627" y="22532"/>
                  </a:cubicBezTo>
                  <a:cubicBezTo>
                    <a:pt x="29741" y="28836"/>
                    <a:pt x="20528" y="30488"/>
                    <a:pt x="12200" y="33977"/>
                  </a:cubicBezTo>
                  <a:cubicBezTo>
                    <a:pt x="7733" y="35908"/>
                    <a:pt x="3476" y="38444"/>
                    <a:pt x="452" y="42306"/>
                  </a:cubicBezTo>
                  <a:cubicBezTo>
                    <a:pt x="0" y="42829"/>
                    <a:pt x="543" y="43591"/>
                    <a:pt x="1081" y="43591"/>
                  </a:cubicBezTo>
                  <a:cubicBezTo>
                    <a:pt x="1236" y="43591"/>
                    <a:pt x="1391" y="43527"/>
                    <a:pt x="1522" y="43376"/>
                  </a:cubicBezTo>
                  <a:cubicBezTo>
                    <a:pt x="7640" y="35420"/>
                    <a:pt x="18109" y="33791"/>
                    <a:pt x="26833" y="30185"/>
                  </a:cubicBezTo>
                  <a:cubicBezTo>
                    <a:pt x="34673" y="26998"/>
                    <a:pt x="41163" y="21461"/>
                    <a:pt x="44955" y="13808"/>
                  </a:cubicBezTo>
                  <a:cubicBezTo>
                    <a:pt x="46979" y="9737"/>
                    <a:pt x="48143" y="5293"/>
                    <a:pt x="48445" y="733"/>
                  </a:cubicBezTo>
                  <a:cubicBezTo>
                    <a:pt x="48445" y="245"/>
                    <a:pt x="48079" y="1"/>
                    <a:pt x="4771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27" name="Google Shape;827;p11"/>
            <p:cNvSpPr/>
            <p:nvPr/>
          </p:nvSpPr>
          <p:spPr>
            <a:xfrm>
              <a:off x="3303325" y="2880600"/>
              <a:ext cx="1035075" cy="1066625"/>
            </a:xfrm>
            <a:custGeom>
              <a:avLst/>
              <a:gdLst/>
              <a:ahLst/>
              <a:cxnLst/>
              <a:rect l="l" t="t" r="r" b="b"/>
              <a:pathLst>
                <a:path w="41403" h="42665" extrusionOk="0">
                  <a:moveTo>
                    <a:pt x="40147" y="1"/>
                  </a:moveTo>
                  <a:cubicBezTo>
                    <a:pt x="39726" y="1"/>
                    <a:pt x="39253" y="377"/>
                    <a:pt x="39378" y="960"/>
                  </a:cubicBezTo>
                  <a:cubicBezTo>
                    <a:pt x="40541" y="8521"/>
                    <a:pt x="38308" y="16361"/>
                    <a:pt x="33446" y="22270"/>
                  </a:cubicBezTo>
                  <a:cubicBezTo>
                    <a:pt x="31120" y="25178"/>
                    <a:pt x="28212" y="27621"/>
                    <a:pt x="24838" y="29249"/>
                  </a:cubicBezTo>
                  <a:cubicBezTo>
                    <a:pt x="20558" y="31389"/>
                    <a:pt x="15905" y="32367"/>
                    <a:pt x="11462" y="34018"/>
                  </a:cubicBezTo>
                  <a:cubicBezTo>
                    <a:pt x="7181" y="35554"/>
                    <a:pt x="3203" y="37880"/>
                    <a:pt x="411" y="41579"/>
                  </a:cubicBezTo>
                  <a:cubicBezTo>
                    <a:pt x="0" y="42122"/>
                    <a:pt x="508" y="42665"/>
                    <a:pt x="1046" y="42665"/>
                  </a:cubicBezTo>
                  <a:cubicBezTo>
                    <a:pt x="1269" y="42665"/>
                    <a:pt x="1497" y="42572"/>
                    <a:pt x="1668" y="42347"/>
                  </a:cubicBezTo>
                  <a:cubicBezTo>
                    <a:pt x="7670" y="34484"/>
                    <a:pt x="18441" y="34484"/>
                    <a:pt x="26583" y="30040"/>
                  </a:cubicBezTo>
                  <a:cubicBezTo>
                    <a:pt x="33074" y="26458"/>
                    <a:pt x="37913" y="20060"/>
                    <a:pt x="39960" y="12965"/>
                  </a:cubicBezTo>
                  <a:cubicBezTo>
                    <a:pt x="41216" y="9010"/>
                    <a:pt x="41402" y="4729"/>
                    <a:pt x="40728" y="565"/>
                  </a:cubicBezTo>
                  <a:cubicBezTo>
                    <a:pt x="40690" y="171"/>
                    <a:pt x="40430" y="1"/>
                    <a:pt x="4014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28" name="Google Shape;828;p11"/>
            <p:cNvSpPr/>
            <p:nvPr/>
          </p:nvSpPr>
          <p:spPr>
            <a:xfrm>
              <a:off x="3644325" y="2826700"/>
              <a:ext cx="943575" cy="1110700"/>
            </a:xfrm>
            <a:custGeom>
              <a:avLst/>
              <a:gdLst/>
              <a:ahLst/>
              <a:cxnLst/>
              <a:rect l="l" t="t" r="r" b="b"/>
              <a:pathLst>
                <a:path w="37743" h="44428" extrusionOk="0">
                  <a:moveTo>
                    <a:pt x="35585" y="0"/>
                  </a:moveTo>
                  <a:cubicBezTo>
                    <a:pt x="35127" y="0"/>
                    <a:pt x="34665" y="348"/>
                    <a:pt x="34834" y="883"/>
                  </a:cubicBezTo>
                  <a:cubicBezTo>
                    <a:pt x="36975" y="8141"/>
                    <a:pt x="35905" y="16005"/>
                    <a:pt x="32229" y="22588"/>
                  </a:cubicBezTo>
                  <a:cubicBezTo>
                    <a:pt x="30391" y="25799"/>
                    <a:pt x="27948" y="28707"/>
                    <a:pt x="25040" y="31033"/>
                  </a:cubicBezTo>
                  <a:cubicBezTo>
                    <a:pt x="21667" y="33732"/>
                    <a:pt x="17689" y="35197"/>
                    <a:pt x="13618" y="36453"/>
                  </a:cubicBezTo>
                  <a:cubicBezTo>
                    <a:pt x="8872" y="37919"/>
                    <a:pt x="4103" y="39454"/>
                    <a:pt x="520" y="43153"/>
                  </a:cubicBezTo>
                  <a:cubicBezTo>
                    <a:pt x="1" y="43673"/>
                    <a:pt x="516" y="44428"/>
                    <a:pt x="1089" y="44428"/>
                  </a:cubicBezTo>
                  <a:cubicBezTo>
                    <a:pt x="1260" y="44428"/>
                    <a:pt x="1435" y="44361"/>
                    <a:pt x="1590" y="44200"/>
                  </a:cubicBezTo>
                  <a:cubicBezTo>
                    <a:pt x="5173" y="40432"/>
                    <a:pt x="10221" y="39082"/>
                    <a:pt x="15060" y="37617"/>
                  </a:cubicBezTo>
                  <a:cubicBezTo>
                    <a:pt x="18945" y="36360"/>
                    <a:pt x="22714" y="34802"/>
                    <a:pt x="25924" y="32196"/>
                  </a:cubicBezTo>
                  <a:cubicBezTo>
                    <a:pt x="31833" y="27636"/>
                    <a:pt x="35905" y="20564"/>
                    <a:pt x="37068" y="13190"/>
                  </a:cubicBezTo>
                  <a:cubicBezTo>
                    <a:pt x="37742" y="8932"/>
                    <a:pt x="37463" y="4652"/>
                    <a:pt x="36300" y="488"/>
                  </a:cubicBezTo>
                  <a:cubicBezTo>
                    <a:pt x="36181" y="148"/>
                    <a:pt x="35884" y="0"/>
                    <a:pt x="3558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29" name="Google Shape;829;p11"/>
            <p:cNvSpPr/>
            <p:nvPr/>
          </p:nvSpPr>
          <p:spPr>
            <a:xfrm>
              <a:off x="3956825" y="2885300"/>
              <a:ext cx="927100" cy="1072275"/>
            </a:xfrm>
            <a:custGeom>
              <a:avLst/>
              <a:gdLst/>
              <a:ahLst/>
              <a:cxnLst/>
              <a:rect l="l" t="t" r="r" b="b"/>
              <a:pathLst>
                <a:path w="37084" h="42891" extrusionOk="0">
                  <a:moveTo>
                    <a:pt x="32659" y="0"/>
                  </a:moveTo>
                  <a:cubicBezTo>
                    <a:pt x="32184" y="0"/>
                    <a:pt x="31669" y="550"/>
                    <a:pt x="31942" y="1145"/>
                  </a:cubicBezTo>
                  <a:cubicBezTo>
                    <a:pt x="37084" y="10450"/>
                    <a:pt x="35804" y="22291"/>
                    <a:pt x="28453" y="30038"/>
                  </a:cubicBezTo>
                  <a:cubicBezTo>
                    <a:pt x="25056" y="33621"/>
                    <a:pt x="20799" y="36040"/>
                    <a:pt x="16030" y="37204"/>
                  </a:cubicBezTo>
                  <a:cubicBezTo>
                    <a:pt x="10796" y="38367"/>
                    <a:pt x="5096" y="38274"/>
                    <a:pt x="629" y="41484"/>
                  </a:cubicBezTo>
                  <a:cubicBezTo>
                    <a:pt x="0" y="41961"/>
                    <a:pt x="340" y="42890"/>
                    <a:pt x="905" y="42890"/>
                  </a:cubicBezTo>
                  <a:cubicBezTo>
                    <a:pt x="1030" y="42890"/>
                    <a:pt x="1165" y="42845"/>
                    <a:pt x="1304" y="42740"/>
                  </a:cubicBezTo>
                  <a:cubicBezTo>
                    <a:pt x="5282" y="39925"/>
                    <a:pt x="10516" y="39832"/>
                    <a:pt x="15169" y="38855"/>
                  </a:cubicBezTo>
                  <a:cubicBezTo>
                    <a:pt x="19054" y="38088"/>
                    <a:pt x="22730" y="36622"/>
                    <a:pt x="25917" y="34202"/>
                  </a:cubicBezTo>
                  <a:cubicBezTo>
                    <a:pt x="32315" y="29457"/>
                    <a:pt x="36293" y="22082"/>
                    <a:pt x="36595" y="14149"/>
                  </a:cubicBezTo>
                  <a:cubicBezTo>
                    <a:pt x="36688" y="9287"/>
                    <a:pt x="35525" y="4541"/>
                    <a:pt x="33199" y="377"/>
                  </a:cubicBezTo>
                  <a:cubicBezTo>
                    <a:pt x="33076" y="111"/>
                    <a:pt x="32872" y="0"/>
                    <a:pt x="3265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30" name="Google Shape;830;p11"/>
            <p:cNvSpPr/>
            <p:nvPr/>
          </p:nvSpPr>
          <p:spPr>
            <a:xfrm>
              <a:off x="4509563" y="3168313"/>
              <a:ext cx="559125" cy="775225"/>
            </a:xfrm>
            <a:custGeom>
              <a:avLst/>
              <a:gdLst/>
              <a:ahLst/>
              <a:cxnLst/>
              <a:rect l="l" t="t" r="r" b="b"/>
              <a:pathLst>
                <a:path w="22365" h="31009" extrusionOk="0">
                  <a:moveTo>
                    <a:pt x="19626" y="0"/>
                  </a:moveTo>
                  <a:cubicBezTo>
                    <a:pt x="19168" y="0"/>
                    <a:pt x="18706" y="348"/>
                    <a:pt x="18875" y="883"/>
                  </a:cubicBezTo>
                  <a:cubicBezTo>
                    <a:pt x="20923" y="7188"/>
                    <a:pt x="20039" y="14167"/>
                    <a:pt x="16177" y="19680"/>
                  </a:cubicBezTo>
                  <a:cubicBezTo>
                    <a:pt x="14525" y="22100"/>
                    <a:pt x="12292" y="24240"/>
                    <a:pt x="9779" y="25799"/>
                  </a:cubicBezTo>
                  <a:cubicBezTo>
                    <a:pt x="6964" y="27544"/>
                    <a:pt x="3754" y="28311"/>
                    <a:pt x="753" y="29661"/>
                  </a:cubicBezTo>
                  <a:cubicBezTo>
                    <a:pt x="1" y="30006"/>
                    <a:pt x="492" y="31008"/>
                    <a:pt x="1201" y="31008"/>
                  </a:cubicBezTo>
                  <a:cubicBezTo>
                    <a:pt x="1304" y="31008"/>
                    <a:pt x="1412" y="30987"/>
                    <a:pt x="1521" y="30940"/>
                  </a:cubicBezTo>
                  <a:cubicBezTo>
                    <a:pt x="4824" y="29475"/>
                    <a:pt x="8221" y="28614"/>
                    <a:pt x="11222" y="26567"/>
                  </a:cubicBezTo>
                  <a:cubicBezTo>
                    <a:pt x="13850" y="24822"/>
                    <a:pt x="15967" y="22588"/>
                    <a:pt x="17712" y="20076"/>
                  </a:cubicBezTo>
                  <a:cubicBezTo>
                    <a:pt x="21504" y="14353"/>
                    <a:pt x="22365" y="6978"/>
                    <a:pt x="20341" y="488"/>
                  </a:cubicBezTo>
                  <a:cubicBezTo>
                    <a:pt x="20222" y="148"/>
                    <a:pt x="19925" y="0"/>
                    <a:pt x="196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831" name="Google Shape;831;p11"/>
          <p:cNvGrpSpPr/>
          <p:nvPr/>
        </p:nvGrpSpPr>
        <p:grpSpPr>
          <a:xfrm rot="2914635">
            <a:off x="-743089" y="5727632"/>
            <a:ext cx="2585428" cy="1167288"/>
            <a:chOff x="2915775" y="2073500"/>
            <a:chExt cx="874750" cy="394925"/>
          </a:xfrm>
        </p:grpSpPr>
        <p:sp>
          <p:nvSpPr>
            <p:cNvPr id="832" name="Google Shape;832;p11"/>
            <p:cNvSpPr/>
            <p:nvPr/>
          </p:nvSpPr>
          <p:spPr>
            <a:xfrm>
              <a:off x="3546225" y="2317775"/>
              <a:ext cx="48300" cy="38975"/>
            </a:xfrm>
            <a:custGeom>
              <a:avLst/>
              <a:gdLst/>
              <a:ahLst/>
              <a:cxnLst/>
              <a:rect l="l" t="t" r="r" b="b"/>
              <a:pathLst>
                <a:path w="1932" h="1559" extrusionOk="0">
                  <a:moveTo>
                    <a:pt x="955" y="0"/>
                  </a:moveTo>
                  <a:cubicBezTo>
                    <a:pt x="1" y="0"/>
                    <a:pt x="1" y="1559"/>
                    <a:pt x="955" y="1559"/>
                  </a:cubicBezTo>
                  <a:cubicBezTo>
                    <a:pt x="1932" y="1559"/>
                    <a:pt x="1932" y="0"/>
                    <a:pt x="9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33" name="Google Shape;833;p11"/>
            <p:cNvSpPr/>
            <p:nvPr/>
          </p:nvSpPr>
          <p:spPr>
            <a:xfrm>
              <a:off x="3681750" y="2300900"/>
              <a:ext cx="38975" cy="45975"/>
            </a:xfrm>
            <a:custGeom>
              <a:avLst/>
              <a:gdLst/>
              <a:ahLst/>
              <a:cxnLst/>
              <a:rect l="l" t="t" r="r" b="b"/>
              <a:pathLst>
                <a:path w="1559" h="1839" extrusionOk="0">
                  <a:moveTo>
                    <a:pt x="768" y="1"/>
                  </a:moveTo>
                  <a:cubicBezTo>
                    <a:pt x="396" y="1"/>
                    <a:pt x="0" y="303"/>
                    <a:pt x="0" y="675"/>
                  </a:cubicBezTo>
                  <a:lnTo>
                    <a:pt x="0" y="1071"/>
                  </a:lnTo>
                  <a:cubicBezTo>
                    <a:pt x="0" y="1466"/>
                    <a:pt x="396" y="1838"/>
                    <a:pt x="768" y="1838"/>
                  </a:cubicBezTo>
                  <a:cubicBezTo>
                    <a:pt x="1164" y="1838"/>
                    <a:pt x="1559" y="1466"/>
                    <a:pt x="1559" y="1071"/>
                  </a:cubicBezTo>
                  <a:lnTo>
                    <a:pt x="1559" y="675"/>
                  </a:lnTo>
                  <a:cubicBezTo>
                    <a:pt x="1559" y="303"/>
                    <a:pt x="1164" y="1"/>
                    <a:pt x="76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34" name="Google Shape;834;p11"/>
            <p:cNvSpPr/>
            <p:nvPr/>
          </p:nvSpPr>
          <p:spPr>
            <a:xfrm>
              <a:off x="3611375" y="2245075"/>
              <a:ext cx="48300" cy="36650"/>
            </a:xfrm>
            <a:custGeom>
              <a:avLst/>
              <a:gdLst/>
              <a:ahLst/>
              <a:cxnLst/>
              <a:rect l="l" t="t" r="r" b="b"/>
              <a:pathLst>
                <a:path w="1932" h="1466" extrusionOk="0">
                  <a:moveTo>
                    <a:pt x="977" y="0"/>
                  </a:moveTo>
                  <a:cubicBezTo>
                    <a:pt x="0" y="0"/>
                    <a:pt x="0" y="1466"/>
                    <a:pt x="977" y="1466"/>
                  </a:cubicBezTo>
                  <a:cubicBezTo>
                    <a:pt x="1931" y="1466"/>
                    <a:pt x="1931" y="0"/>
                    <a:pt x="97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35" name="Google Shape;835;p11"/>
            <p:cNvSpPr/>
            <p:nvPr/>
          </p:nvSpPr>
          <p:spPr>
            <a:xfrm>
              <a:off x="3706175" y="2235750"/>
              <a:ext cx="48300" cy="36100"/>
            </a:xfrm>
            <a:custGeom>
              <a:avLst/>
              <a:gdLst/>
              <a:ahLst/>
              <a:cxnLst/>
              <a:rect l="l" t="t" r="r" b="b"/>
              <a:pathLst>
                <a:path w="1932" h="1444" extrusionOk="0">
                  <a:moveTo>
                    <a:pt x="954" y="1"/>
                  </a:moveTo>
                  <a:cubicBezTo>
                    <a:pt x="0" y="1"/>
                    <a:pt x="0" y="1443"/>
                    <a:pt x="954" y="1443"/>
                  </a:cubicBezTo>
                  <a:cubicBezTo>
                    <a:pt x="1838" y="1443"/>
                    <a:pt x="1931" y="1"/>
                    <a:pt x="95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36" name="Google Shape;836;p11"/>
            <p:cNvSpPr/>
            <p:nvPr/>
          </p:nvSpPr>
          <p:spPr>
            <a:xfrm>
              <a:off x="3742225" y="2150850"/>
              <a:ext cx="48300" cy="36075"/>
            </a:xfrm>
            <a:custGeom>
              <a:avLst/>
              <a:gdLst/>
              <a:ahLst/>
              <a:cxnLst/>
              <a:rect l="l" t="t" r="r" b="b"/>
              <a:pathLst>
                <a:path w="1932" h="1443" extrusionOk="0">
                  <a:moveTo>
                    <a:pt x="978" y="0"/>
                  </a:moveTo>
                  <a:cubicBezTo>
                    <a:pt x="1" y="0"/>
                    <a:pt x="1" y="1443"/>
                    <a:pt x="978" y="1443"/>
                  </a:cubicBezTo>
                  <a:cubicBezTo>
                    <a:pt x="1932" y="1443"/>
                    <a:pt x="1932" y="0"/>
                    <a:pt x="97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37" name="Google Shape;837;p11"/>
            <p:cNvSpPr/>
            <p:nvPr/>
          </p:nvSpPr>
          <p:spPr>
            <a:xfrm>
              <a:off x="3659650" y="2160725"/>
              <a:ext cx="46550" cy="36100"/>
            </a:xfrm>
            <a:custGeom>
              <a:avLst/>
              <a:gdLst/>
              <a:ahLst/>
              <a:cxnLst/>
              <a:rect l="l" t="t" r="r" b="b"/>
              <a:pathLst>
                <a:path w="1862" h="1444" extrusionOk="0">
                  <a:moveTo>
                    <a:pt x="884" y="1"/>
                  </a:moveTo>
                  <a:cubicBezTo>
                    <a:pt x="0" y="1"/>
                    <a:pt x="0" y="1443"/>
                    <a:pt x="884" y="1443"/>
                  </a:cubicBezTo>
                  <a:cubicBezTo>
                    <a:pt x="1861" y="1443"/>
                    <a:pt x="1861" y="1"/>
                    <a:pt x="8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38" name="Google Shape;838;p11"/>
            <p:cNvSpPr/>
            <p:nvPr/>
          </p:nvSpPr>
          <p:spPr>
            <a:xfrm>
              <a:off x="3579975" y="2121775"/>
              <a:ext cx="36075" cy="46325"/>
            </a:xfrm>
            <a:custGeom>
              <a:avLst/>
              <a:gdLst/>
              <a:ahLst/>
              <a:cxnLst/>
              <a:rect l="l" t="t" r="r" b="b"/>
              <a:pathLst>
                <a:path w="1443" h="1853" extrusionOk="0">
                  <a:moveTo>
                    <a:pt x="768" y="0"/>
                  </a:moveTo>
                  <a:cubicBezTo>
                    <a:pt x="279" y="0"/>
                    <a:pt x="0" y="396"/>
                    <a:pt x="0" y="768"/>
                  </a:cubicBezTo>
                  <a:lnTo>
                    <a:pt x="0" y="1163"/>
                  </a:lnTo>
                  <a:cubicBezTo>
                    <a:pt x="0" y="1517"/>
                    <a:pt x="317" y="1853"/>
                    <a:pt x="650" y="1853"/>
                  </a:cubicBezTo>
                  <a:cubicBezTo>
                    <a:pt x="689" y="1853"/>
                    <a:pt x="729" y="1848"/>
                    <a:pt x="768" y="1838"/>
                  </a:cubicBezTo>
                  <a:cubicBezTo>
                    <a:pt x="1163" y="1838"/>
                    <a:pt x="1443" y="1559"/>
                    <a:pt x="1443" y="1163"/>
                  </a:cubicBezTo>
                  <a:lnTo>
                    <a:pt x="1443" y="768"/>
                  </a:lnTo>
                  <a:cubicBezTo>
                    <a:pt x="1443" y="396"/>
                    <a:pt x="1163" y="0"/>
                    <a:pt x="76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39" name="Google Shape;839;p11"/>
            <p:cNvSpPr/>
            <p:nvPr/>
          </p:nvSpPr>
          <p:spPr>
            <a:xfrm>
              <a:off x="3444450" y="2140950"/>
              <a:ext cx="45975" cy="36675"/>
            </a:xfrm>
            <a:custGeom>
              <a:avLst/>
              <a:gdLst/>
              <a:ahLst/>
              <a:cxnLst/>
              <a:rect l="l" t="t" r="r" b="b"/>
              <a:pathLst>
                <a:path w="1839" h="1467" extrusionOk="0">
                  <a:moveTo>
                    <a:pt x="954" y="1"/>
                  </a:moveTo>
                  <a:cubicBezTo>
                    <a:pt x="1" y="1"/>
                    <a:pt x="1" y="1467"/>
                    <a:pt x="954" y="1467"/>
                  </a:cubicBezTo>
                  <a:cubicBezTo>
                    <a:pt x="1839" y="1467"/>
                    <a:pt x="1839" y="1"/>
                    <a:pt x="95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0" name="Google Shape;840;p11"/>
            <p:cNvSpPr/>
            <p:nvPr/>
          </p:nvSpPr>
          <p:spPr>
            <a:xfrm>
              <a:off x="3495050" y="2206675"/>
              <a:ext cx="48300" cy="55675"/>
            </a:xfrm>
            <a:custGeom>
              <a:avLst/>
              <a:gdLst/>
              <a:ahLst/>
              <a:cxnLst/>
              <a:rect l="l" t="t" r="r" b="b"/>
              <a:pathLst>
                <a:path w="1932" h="2227" extrusionOk="0">
                  <a:moveTo>
                    <a:pt x="1147" y="1"/>
                  </a:moveTo>
                  <a:cubicBezTo>
                    <a:pt x="872" y="1"/>
                    <a:pt x="613" y="125"/>
                    <a:pt x="489" y="373"/>
                  </a:cubicBezTo>
                  <a:cubicBezTo>
                    <a:pt x="396" y="675"/>
                    <a:pt x="303" y="862"/>
                    <a:pt x="187" y="1164"/>
                  </a:cubicBezTo>
                  <a:cubicBezTo>
                    <a:pt x="1" y="1443"/>
                    <a:pt x="94" y="1932"/>
                    <a:pt x="396" y="2118"/>
                  </a:cubicBezTo>
                  <a:cubicBezTo>
                    <a:pt x="525" y="2190"/>
                    <a:pt x="668" y="2227"/>
                    <a:pt x="808" y="2227"/>
                  </a:cubicBezTo>
                  <a:cubicBezTo>
                    <a:pt x="1073" y="2227"/>
                    <a:pt x="1329" y="2097"/>
                    <a:pt x="1466" y="1839"/>
                  </a:cubicBezTo>
                  <a:cubicBezTo>
                    <a:pt x="1559" y="1653"/>
                    <a:pt x="1652" y="1350"/>
                    <a:pt x="1838" y="1164"/>
                  </a:cubicBezTo>
                  <a:cubicBezTo>
                    <a:pt x="1932" y="768"/>
                    <a:pt x="1932" y="280"/>
                    <a:pt x="1559" y="94"/>
                  </a:cubicBezTo>
                  <a:cubicBezTo>
                    <a:pt x="1427" y="32"/>
                    <a:pt x="1285" y="1"/>
                    <a:pt x="114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1" name="Google Shape;841;p11"/>
            <p:cNvSpPr/>
            <p:nvPr/>
          </p:nvSpPr>
          <p:spPr>
            <a:xfrm>
              <a:off x="3383375" y="2244725"/>
              <a:ext cx="36675" cy="46900"/>
            </a:xfrm>
            <a:custGeom>
              <a:avLst/>
              <a:gdLst/>
              <a:ahLst/>
              <a:cxnLst/>
              <a:rect l="l" t="t" r="r" b="b"/>
              <a:pathLst>
                <a:path w="1467" h="1876" extrusionOk="0">
                  <a:moveTo>
                    <a:pt x="902" y="0"/>
                  </a:moveTo>
                  <a:cubicBezTo>
                    <a:pt x="866" y="0"/>
                    <a:pt x="829" y="5"/>
                    <a:pt x="792" y="14"/>
                  </a:cubicBezTo>
                  <a:cubicBezTo>
                    <a:pt x="303" y="14"/>
                    <a:pt x="1" y="317"/>
                    <a:pt x="1" y="712"/>
                  </a:cubicBezTo>
                  <a:lnTo>
                    <a:pt x="1" y="1084"/>
                  </a:lnTo>
                  <a:cubicBezTo>
                    <a:pt x="1" y="1480"/>
                    <a:pt x="303" y="1875"/>
                    <a:pt x="792" y="1875"/>
                  </a:cubicBezTo>
                  <a:cubicBezTo>
                    <a:pt x="1164" y="1759"/>
                    <a:pt x="1467" y="1480"/>
                    <a:pt x="1467" y="1084"/>
                  </a:cubicBezTo>
                  <a:lnTo>
                    <a:pt x="1467" y="712"/>
                  </a:lnTo>
                  <a:cubicBezTo>
                    <a:pt x="1467" y="356"/>
                    <a:pt x="1222" y="0"/>
                    <a:pt x="9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2" name="Google Shape;842;p11"/>
            <p:cNvSpPr/>
            <p:nvPr/>
          </p:nvSpPr>
          <p:spPr>
            <a:xfrm>
              <a:off x="3306025" y="2123525"/>
              <a:ext cx="51225" cy="44800"/>
            </a:xfrm>
            <a:custGeom>
              <a:avLst/>
              <a:gdLst/>
              <a:ahLst/>
              <a:cxnLst/>
              <a:rect l="l" t="t" r="r" b="b"/>
              <a:pathLst>
                <a:path w="2049" h="1792" extrusionOk="0">
                  <a:moveTo>
                    <a:pt x="1219" y="0"/>
                  </a:moveTo>
                  <a:cubicBezTo>
                    <a:pt x="1024" y="0"/>
                    <a:pt x="827" y="70"/>
                    <a:pt x="676" y="209"/>
                  </a:cubicBezTo>
                  <a:cubicBezTo>
                    <a:pt x="582" y="326"/>
                    <a:pt x="489" y="419"/>
                    <a:pt x="303" y="512"/>
                  </a:cubicBezTo>
                  <a:cubicBezTo>
                    <a:pt x="1" y="791"/>
                    <a:pt x="1" y="1280"/>
                    <a:pt x="303" y="1582"/>
                  </a:cubicBezTo>
                  <a:cubicBezTo>
                    <a:pt x="443" y="1722"/>
                    <a:pt x="635" y="1791"/>
                    <a:pt x="827" y="1791"/>
                  </a:cubicBezTo>
                  <a:cubicBezTo>
                    <a:pt x="1019" y="1791"/>
                    <a:pt x="1211" y="1722"/>
                    <a:pt x="1350" y="1582"/>
                  </a:cubicBezTo>
                  <a:cubicBezTo>
                    <a:pt x="1466" y="1489"/>
                    <a:pt x="1653" y="1373"/>
                    <a:pt x="1746" y="1187"/>
                  </a:cubicBezTo>
                  <a:cubicBezTo>
                    <a:pt x="2048" y="907"/>
                    <a:pt x="2048" y="419"/>
                    <a:pt x="1746" y="209"/>
                  </a:cubicBezTo>
                  <a:cubicBezTo>
                    <a:pt x="1606" y="70"/>
                    <a:pt x="1414" y="0"/>
                    <a:pt x="121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3" name="Google Shape;843;p11"/>
            <p:cNvSpPr/>
            <p:nvPr/>
          </p:nvSpPr>
          <p:spPr>
            <a:xfrm>
              <a:off x="3097825" y="2131650"/>
              <a:ext cx="45975" cy="36100"/>
            </a:xfrm>
            <a:custGeom>
              <a:avLst/>
              <a:gdLst/>
              <a:ahLst/>
              <a:cxnLst/>
              <a:rect l="l" t="t" r="r" b="b"/>
              <a:pathLst>
                <a:path w="1839" h="1444" extrusionOk="0">
                  <a:moveTo>
                    <a:pt x="954" y="1"/>
                  </a:moveTo>
                  <a:cubicBezTo>
                    <a:pt x="0" y="1"/>
                    <a:pt x="0" y="1443"/>
                    <a:pt x="954" y="1443"/>
                  </a:cubicBezTo>
                  <a:cubicBezTo>
                    <a:pt x="1838" y="1443"/>
                    <a:pt x="1838" y="1"/>
                    <a:pt x="95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4" name="Google Shape;844;p11"/>
            <p:cNvSpPr/>
            <p:nvPr/>
          </p:nvSpPr>
          <p:spPr>
            <a:xfrm>
              <a:off x="3194375" y="2140950"/>
              <a:ext cx="48875" cy="36675"/>
            </a:xfrm>
            <a:custGeom>
              <a:avLst/>
              <a:gdLst/>
              <a:ahLst/>
              <a:cxnLst/>
              <a:rect l="l" t="t" r="r" b="b"/>
              <a:pathLst>
                <a:path w="1955" h="1467" extrusionOk="0">
                  <a:moveTo>
                    <a:pt x="791" y="1"/>
                  </a:moveTo>
                  <a:cubicBezTo>
                    <a:pt x="396" y="1"/>
                    <a:pt x="0" y="396"/>
                    <a:pt x="117" y="792"/>
                  </a:cubicBezTo>
                  <a:cubicBezTo>
                    <a:pt x="117" y="1164"/>
                    <a:pt x="396" y="1467"/>
                    <a:pt x="791" y="1467"/>
                  </a:cubicBezTo>
                  <a:lnTo>
                    <a:pt x="1163" y="1467"/>
                  </a:lnTo>
                  <a:cubicBezTo>
                    <a:pt x="1559" y="1467"/>
                    <a:pt x="1954" y="1164"/>
                    <a:pt x="1954" y="792"/>
                  </a:cubicBezTo>
                  <a:cubicBezTo>
                    <a:pt x="1954" y="396"/>
                    <a:pt x="1559" y="1"/>
                    <a:pt x="116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5" name="Google Shape;845;p11"/>
            <p:cNvSpPr/>
            <p:nvPr/>
          </p:nvSpPr>
          <p:spPr>
            <a:xfrm>
              <a:off x="2925675" y="2131650"/>
              <a:ext cx="36075" cy="45975"/>
            </a:xfrm>
            <a:custGeom>
              <a:avLst/>
              <a:gdLst/>
              <a:ahLst/>
              <a:cxnLst/>
              <a:rect l="l" t="t" r="r" b="b"/>
              <a:pathLst>
                <a:path w="1443" h="1839" extrusionOk="0">
                  <a:moveTo>
                    <a:pt x="675" y="1"/>
                  </a:moveTo>
                  <a:cubicBezTo>
                    <a:pt x="279" y="1"/>
                    <a:pt x="0" y="373"/>
                    <a:pt x="0" y="768"/>
                  </a:cubicBezTo>
                  <a:lnTo>
                    <a:pt x="0" y="1164"/>
                  </a:lnTo>
                  <a:cubicBezTo>
                    <a:pt x="0" y="1536"/>
                    <a:pt x="279" y="1839"/>
                    <a:pt x="675" y="1839"/>
                  </a:cubicBezTo>
                  <a:cubicBezTo>
                    <a:pt x="1070" y="1839"/>
                    <a:pt x="1443" y="1536"/>
                    <a:pt x="1443" y="1164"/>
                  </a:cubicBezTo>
                  <a:lnTo>
                    <a:pt x="1443" y="768"/>
                  </a:lnTo>
                  <a:cubicBezTo>
                    <a:pt x="1443" y="373"/>
                    <a:pt x="1070" y="1"/>
                    <a:pt x="67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6" name="Google Shape;846;p11"/>
            <p:cNvSpPr/>
            <p:nvPr/>
          </p:nvSpPr>
          <p:spPr>
            <a:xfrm>
              <a:off x="3405475" y="2346850"/>
              <a:ext cx="48300" cy="36650"/>
            </a:xfrm>
            <a:custGeom>
              <a:avLst/>
              <a:gdLst/>
              <a:ahLst/>
              <a:cxnLst/>
              <a:rect l="l" t="t" r="r" b="b"/>
              <a:pathLst>
                <a:path w="1932" h="1466" extrusionOk="0">
                  <a:moveTo>
                    <a:pt x="978" y="0"/>
                  </a:moveTo>
                  <a:cubicBezTo>
                    <a:pt x="1" y="0"/>
                    <a:pt x="1" y="1466"/>
                    <a:pt x="978" y="1466"/>
                  </a:cubicBezTo>
                  <a:cubicBezTo>
                    <a:pt x="1932" y="1466"/>
                    <a:pt x="1932" y="0"/>
                    <a:pt x="97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7" name="Google Shape;847;p11"/>
            <p:cNvSpPr/>
            <p:nvPr/>
          </p:nvSpPr>
          <p:spPr>
            <a:xfrm>
              <a:off x="3480525" y="2402675"/>
              <a:ext cx="48275" cy="36675"/>
            </a:xfrm>
            <a:custGeom>
              <a:avLst/>
              <a:gdLst/>
              <a:ahLst/>
              <a:cxnLst/>
              <a:rect l="l" t="t" r="r" b="b"/>
              <a:pathLst>
                <a:path w="1931" h="1467" extrusionOk="0">
                  <a:moveTo>
                    <a:pt x="977" y="1"/>
                  </a:moveTo>
                  <a:cubicBezTo>
                    <a:pt x="0" y="1"/>
                    <a:pt x="0" y="1466"/>
                    <a:pt x="977" y="1466"/>
                  </a:cubicBezTo>
                  <a:cubicBezTo>
                    <a:pt x="1931" y="1466"/>
                    <a:pt x="1931" y="1"/>
                    <a:pt x="97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8" name="Google Shape;848;p11"/>
            <p:cNvSpPr/>
            <p:nvPr/>
          </p:nvSpPr>
          <p:spPr>
            <a:xfrm>
              <a:off x="3575325" y="2431750"/>
              <a:ext cx="45950" cy="36675"/>
            </a:xfrm>
            <a:custGeom>
              <a:avLst/>
              <a:gdLst/>
              <a:ahLst/>
              <a:cxnLst/>
              <a:rect l="l" t="t" r="r" b="b"/>
              <a:pathLst>
                <a:path w="1838" h="1467" extrusionOk="0">
                  <a:moveTo>
                    <a:pt x="954" y="1"/>
                  </a:moveTo>
                  <a:cubicBezTo>
                    <a:pt x="0" y="1"/>
                    <a:pt x="0" y="1467"/>
                    <a:pt x="954" y="1467"/>
                  </a:cubicBezTo>
                  <a:cubicBezTo>
                    <a:pt x="1838" y="1467"/>
                    <a:pt x="1838" y="1"/>
                    <a:pt x="95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49" name="Google Shape;849;p11"/>
            <p:cNvSpPr/>
            <p:nvPr/>
          </p:nvSpPr>
          <p:spPr>
            <a:xfrm>
              <a:off x="3725375" y="2073500"/>
              <a:ext cx="48300" cy="36075"/>
            </a:xfrm>
            <a:custGeom>
              <a:avLst/>
              <a:gdLst/>
              <a:ahLst/>
              <a:cxnLst/>
              <a:rect l="l" t="t" r="r" b="b"/>
              <a:pathLst>
                <a:path w="1932" h="1443" extrusionOk="0">
                  <a:moveTo>
                    <a:pt x="977" y="0"/>
                  </a:moveTo>
                  <a:cubicBezTo>
                    <a:pt x="0" y="0"/>
                    <a:pt x="0" y="1443"/>
                    <a:pt x="977" y="1443"/>
                  </a:cubicBezTo>
                  <a:cubicBezTo>
                    <a:pt x="1931" y="1443"/>
                    <a:pt x="1931" y="0"/>
                    <a:pt x="97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50" name="Google Shape;850;p11"/>
            <p:cNvSpPr/>
            <p:nvPr/>
          </p:nvSpPr>
          <p:spPr>
            <a:xfrm>
              <a:off x="3027450" y="2244725"/>
              <a:ext cx="36075" cy="46900"/>
            </a:xfrm>
            <a:custGeom>
              <a:avLst/>
              <a:gdLst/>
              <a:ahLst/>
              <a:cxnLst/>
              <a:rect l="l" t="t" r="r" b="b"/>
              <a:pathLst>
                <a:path w="1443" h="1876" extrusionOk="0">
                  <a:moveTo>
                    <a:pt x="883" y="0"/>
                  </a:moveTo>
                  <a:cubicBezTo>
                    <a:pt x="846" y="0"/>
                    <a:pt x="808" y="5"/>
                    <a:pt x="768" y="14"/>
                  </a:cubicBezTo>
                  <a:cubicBezTo>
                    <a:pt x="396" y="14"/>
                    <a:pt x="0" y="317"/>
                    <a:pt x="0" y="712"/>
                  </a:cubicBezTo>
                  <a:lnTo>
                    <a:pt x="0" y="1084"/>
                  </a:lnTo>
                  <a:cubicBezTo>
                    <a:pt x="0" y="1480"/>
                    <a:pt x="396" y="1875"/>
                    <a:pt x="768" y="1875"/>
                  </a:cubicBezTo>
                  <a:cubicBezTo>
                    <a:pt x="1164" y="1759"/>
                    <a:pt x="1443" y="1480"/>
                    <a:pt x="1443" y="1084"/>
                  </a:cubicBezTo>
                  <a:lnTo>
                    <a:pt x="1443" y="712"/>
                  </a:lnTo>
                  <a:cubicBezTo>
                    <a:pt x="1443" y="356"/>
                    <a:pt x="1217" y="0"/>
                    <a:pt x="88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51" name="Google Shape;851;p11"/>
            <p:cNvSpPr/>
            <p:nvPr/>
          </p:nvSpPr>
          <p:spPr>
            <a:xfrm>
              <a:off x="2915775" y="2216000"/>
              <a:ext cx="45975" cy="36650"/>
            </a:xfrm>
            <a:custGeom>
              <a:avLst/>
              <a:gdLst/>
              <a:ahLst/>
              <a:cxnLst/>
              <a:rect l="l" t="t" r="r" b="b"/>
              <a:pathLst>
                <a:path w="1839" h="1466" extrusionOk="0">
                  <a:moveTo>
                    <a:pt x="675" y="0"/>
                  </a:moveTo>
                  <a:cubicBezTo>
                    <a:pt x="303" y="0"/>
                    <a:pt x="1" y="302"/>
                    <a:pt x="1" y="791"/>
                  </a:cubicBezTo>
                  <a:cubicBezTo>
                    <a:pt x="1" y="1163"/>
                    <a:pt x="303" y="1466"/>
                    <a:pt x="675" y="1466"/>
                  </a:cubicBezTo>
                  <a:lnTo>
                    <a:pt x="1071" y="1466"/>
                  </a:lnTo>
                  <a:cubicBezTo>
                    <a:pt x="1466" y="1466"/>
                    <a:pt x="1839" y="1163"/>
                    <a:pt x="1839" y="791"/>
                  </a:cubicBezTo>
                  <a:cubicBezTo>
                    <a:pt x="1839" y="302"/>
                    <a:pt x="1466" y="0"/>
                    <a:pt x="107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852" name="Google Shape;852;p11"/>
          <p:cNvGrpSpPr/>
          <p:nvPr/>
        </p:nvGrpSpPr>
        <p:grpSpPr>
          <a:xfrm rot="2914635">
            <a:off x="10211811" y="135699"/>
            <a:ext cx="2585428" cy="1167288"/>
            <a:chOff x="2915775" y="2073500"/>
            <a:chExt cx="874750" cy="394925"/>
          </a:xfrm>
        </p:grpSpPr>
        <p:sp>
          <p:nvSpPr>
            <p:cNvPr id="853" name="Google Shape;853;p11"/>
            <p:cNvSpPr/>
            <p:nvPr/>
          </p:nvSpPr>
          <p:spPr>
            <a:xfrm>
              <a:off x="3546225" y="2317775"/>
              <a:ext cx="48300" cy="38975"/>
            </a:xfrm>
            <a:custGeom>
              <a:avLst/>
              <a:gdLst/>
              <a:ahLst/>
              <a:cxnLst/>
              <a:rect l="l" t="t" r="r" b="b"/>
              <a:pathLst>
                <a:path w="1932" h="1559" extrusionOk="0">
                  <a:moveTo>
                    <a:pt x="955" y="0"/>
                  </a:moveTo>
                  <a:cubicBezTo>
                    <a:pt x="1" y="0"/>
                    <a:pt x="1" y="1559"/>
                    <a:pt x="955" y="1559"/>
                  </a:cubicBezTo>
                  <a:cubicBezTo>
                    <a:pt x="1932" y="1559"/>
                    <a:pt x="1932" y="0"/>
                    <a:pt x="9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54" name="Google Shape;854;p11"/>
            <p:cNvSpPr/>
            <p:nvPr/>
          </p:nvSpPr>
          <p:spPr>
            <a:xfrm>
              <a:off x="3681750" y="2300900"/>
              <a:ext cx="38975" cy="45975"/>
            </a:xfrm>
            <a:custGeom>
              <a:avLst/>
              <a:gdLst/>
              <a:ahLst/>
              <a:cxnLst/>
              <a:rect l="l" t="t" r="r" b="b"/>
              <a:pathLst>
                <a:path w="1559" h="1839" extrusionOk="0">
                  <a:moveTo>
                    <a:pt x="768" y="1"/>
                  </a:moveTo>
                  <a:cubicBezTo>
                    <a:pt x="396" y="1"/>
                    <a:pt x="0" y="303"/>
                    <a:pt x="0" y="675"/>
                  </a:cubicBezTo>
                  <a:lnTo>
                    <a:pt x="0" y="1071"/>
                  </a:lnTo>
                  <a:cubicBezTo>
                    <a:pt x="0" y="1466"/>
                    <a:pt x="396" y="1838"/>
                    <a:pt x="768" y="1838"/>
                  </a:cubicBezTo>
                  <a:cubicBezTo>
                    <a:pt x="1164" y="1838"/>
                    <a:pt x="1559" y="1466"/>
                    <a:pt x="1559" y="1071"/>
                  </a:cubicBezTo>
                  <a:lnTo>
                    <a:pt x="1559" y="675"/>
                  </a:lnTo>
                  <a:cubicBezTo>
                    <a:pt x="1559" y="303"/>
                    <a:pt x="1164" y="1"/>
                    <a:pt x="76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55" name="Google Shape;855;p11"/>
            <p:cNvSpPr/>
            <p:nvPr/>
          </p:nvSpPr>
          <p:spPr>
            <a:xfrm>
              <a:off x="3611375" y="2245075"/>
              <a:ext cx="48300" cy="36650"/>
            </a:xfrm>
            <a:custGeom>
              <a:avLst/>
              <a:gdLst/>
              <a:ahLst/>
              <a:cxnLst/>
              <a:rect l="l" t="t" r="r" b="b"/>
              <a:pathLst>
                <a:path w="1932" h="1466" extrusionOk="0">
                  <a:moveTo>
                    <a:pt x="977" y="0"/>
                  </a:moveTo>
                  <a:cubicBezTo>
                    <a:pt x="0" y="0"/>
                    <a:pt x="0" y="1466"/>
                    <a:pt x="977" y="1466"/>
                  </a:cubicBezTo>
                  <a:cubicBezTo>
                    <a:pt x="1931" y="1466"/>
                    <a:pt x="1931" y="0"/>
                    <a:pt x="97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56" name="Google Shape;856;p11"/>
            <p:cNvSpPr/>
            <p:nvPr/>
          </p:nvSpPr>
          <p:spPr>
            <a:xfrm>
              <a:off x="3706175" y="2235750"/>
              <a:ext cx="48300" cy="36100"/>
            </a:xfrm>
            <a:custGeom>
              <a:avLst/>
              <a:gdLst/>
              <a:ahLst/>
              <a:cxnLst/>
              <a:rect l="l" t="t" r="r" b="b"/>
              <a:pathLst>
                <a:path w="1932" h="1444" extrusionOk="0">
                  <a:moveTo>
                    <a:pt x="954" y="1"/>
                  </a:moveTo>
                  <a:cubicBezTo>
                    <a:pt x="0" y="1"/>
                    <a:pt x="0" y="1443"/>
                    <a:pt x="954" y="1443"/>
                  </a:cubicBezTo>
                  <a:cubicBezTo>
                    <a:pt x="1838" y="1443"/>
                    <a:pt x="1931" y="1"/>
                    <a:pt x="95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57" name="Google Shape;857;p11"/>
            <p:cNvSpPr/>
            <p:nvPr/>
          </p:nvSpPr>
          <p:spPr>
            <a:xfrm>
              <a:off x="3742225" y="2150850"/>
              <a:ext cx="48300" cy="36075"/>
            </a:xfrm>
            <a:custGeom>
              <a:avLst/>
              <a:gdLst/>
              <a:ahLst/>
              <a:cxnLst/>
              <a:rect l="l" t="t" r="r" b="b"/>
              <a:pathLst>
                <a:path w="1932" h="1443" extrusionOk="0">
                  <a:moveTo>
                    <a:pt x="978" y="0"/>
                  </a:moveTo>
                  <a:cubicBezTo>
                    <a:pt x="1" y="0"/>
                    <a:pt x="1" y="1443"/>
                    <a:pt x="978" y="1443"/>
                  </a:cubicBezTo>
                  <a:cubicBezTo>
                    <a:pt x="1932" y="1443"/>
                    <a:pt x="1932" y="0"/>
                    <a:pt x="97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58" name="Google Shape;858;p11"/>
            <p:cNvSpPr/>
            <p:nvPr/>
          </p:nvSpPr>
          <p:spPr>
            <a:xfrm>
              <a:off x="3659650" y="2160725"/>
              <a:ext cx="46550" cy="36100"/>
            </a:xfrm>
            <a:custGeom>
              <a:avLst/>
              <a:gdLst/>
              <a:ahLst/>
              <a:cxnLst/>
              <a:rect l="l" t="t" r="r" b="b"/>
              <a:pathLst>
                <a:path w="1862" h="1444" extrusionOk="0">
                  <a:moveTo>
                    <a:pt x="884" y="1"/>
                  </a:moveTo>
                  <a:cubicBezTo>
                    <a:pt x="0" y="1"/>
                    <a:pt x="0" y="1443"/>
                    <a:pt x="884" y="1443"/>
                  </a:cubicBezTo>
                  <a:cubicBezTo>
                    <a:pt x="1861" y="1443"/>
                    <a:pt x="1861" y="1"/>
                    <a:pt x="8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59" name="Google Shape;859;p11"/>
            <p:cNvSpPr/>
            <p:nvPr/>
          </p:nvSpPr>
          <p:spPr>
            <a:xfrm>
              <a:off x="3579975" y="2121775"/>
              <a:ext cx="36075" cy="46325"/>
            </a:xfrm>
            <a:custGeom>
              <a:avLst/>
              <a:gdLst/>
              <a:ahLst/>
              <a:cxnLst/>
              <a:rect l="l" t="t" r="r" b="b"/>
              <a:pathLst>
                <a:path w="1443" h="1853" extrusionOk="0">
                  <a:moveTo>
                    <a:pt x="768" y="0"/>
                  </a:moveTo>
                  <a:cubicBezTo>
                    <a:pt x="279" y="0"/>
                    <a:pt x="0" y="396"/>
                    <a:pt x="0" y="768"/>
                  </a:cubicBezTo>
                  <a:lnTo>
                    <a:pt x="0" y="1163"/>
                  </a:lnTo>
                  <a:cubicBezTo>
                    <a:pt x="0" y="1517"/>
                    <a:pt x="317" y="1853"/>
                    <a:pt x="650" y="1853"/>
                  </a:cubicBezTo>
                  <a:cubicBezTo>
                    <a:pt x="689" y="1853"/>
                    <a:pt x="729" y="1848"/>
                    <a:pt x="768" y="1838"/>
                  </a:cubicBezTo>
                  <a:cubicBezTo>
                    <a:pt x="1163" y="1838"/>
                    <a:pt x="1443" y="1559"/>
                    <a:pt x="1443" y="1163"/>
                  </a:cubicBezTo>
                  <a:lnTo>
                    <a:pt x="1443" y="768"/>
                  </a:lnTo>
                  <a:cubicBezTo>
                    <a:pt x="1443" y="396"/>
                    <a:pt x="1163" y="0"/>
                    <a:pt x="76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0" name="Google Shape;860;p11"/>
            <p:cNvSpPr/>
            <p:nvPr/>
          </p:nvSpPr>
          <p:spPr>
            <a:xfrm>
              <a:off x="3444450" y="2140950"/>
              <a:ext cx="45975" cy="36675"/>
            </a:xfrm>
            <a:custGeom>
              <a:avLst/>
              <a:gdLst/>
              <a:ahLst/>
              <a:cxnLst/>
              <a:rect l="l" t="t" r="r" b="b"/>
              <a:pathLst>
                <a:path w="1839" h="1467" extrusionOk="0">
                  <a:moveTo>
                    <a:pt x="954" y="1"/>
                  </a:moveTo>
                  <a:cubicBezTo>
                    <a:pt x="1" y="1"/>
                    <a:pt x="1" y="1467"/>
                    <a:pt x="954" y="1467"/>
                  </a:cubicBezTo>
                  <a:cubicBezTo>
                    <a:pt x="1839" y="1467"/>
                    <a:pt x="1839" y="1"/>
                    <a:pt x="95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1" name="Google Shape;861;p11"/>
            <p:cNvSpPr/>
            <p:nvPr/>
          </p:nvSpPr>
          <p:spPr>
            <a:xfrm>
              <a:off x="3495050" y="2206675"/>
              <a:ext cx="48300" cy="55675"/>
            </a:xfrm>
            <a:custGeom>
              <a:avLst/>
              <a:gdLst/>
              <a:ahLst/>
              <a:cxnLst/>
              <a:rect l="l" t="t" r="r" b="b"/>
              <a:pathLst>
                <a:path w="1932" h="2227" extrusionOk="0">
                  <a:moveTo>
                    <a:pt x="1147" y="1"/>
                  </a:moveTo>
                  <a:cubicBezTo>
                    <a:pt x="872" y="1"/>
                    <a:pt x="613" y="125"/>
                    <a:pt x="489" y="373"/>
                  </a:cubicBezTo>
                  <a:cubicBezTo>
                    <a:pt x="396" y="675"/>
                    <a:pt x="303" y="862"/>
                    <a:pt x="187" y="1164"/>
                  </a:cubicBezTo>
                  <a:cubicBezTo>
                    <a:pt x="1" y="1443"/>
                    <a:pt x="94" y="1932"/>
                    <a:pt x="396" y="2118"/>
                  </a:cubicBezTo>
                  <a:cubicBezTo>
                    <a:pt x="525" y="2190"/>
                    <a:pt x="668" y="2227"/>
                    <a:pt x="808" y="2227"/>
                  </a:cubicBezTo>
                  <a:cubicBezTo>
                    <a:pt x="1073" y="2227"/>
                    <a:pt x="1329" y="2097"/>
                    <a:pt x="1466" y="1839"/>
                  </a:cubicBezTo>
                  <a:cubicBezTo>
                    <a:pt x="1559" y="1653"/>
                    <a:pt x="1652" y="1350"/>
                    <a:pt x="1838" y="1164"/>
                  </a:cubicBezTo>
                  <a:cubicBezTo>
                    <a:pt x="1932" y="768"/>
                    <a:pt x="1932" y="280"/>
                    <a:pt x="1559" y="94"/>
                  </a:cubicBezTo>
                  <a:cubicBezTo>
                    <a:pt x="1427" y="32"/>
                    <a:pt x="1285" y="1"/>
                    <a:pt x="114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2" name="Google Shape;862;p11"/>
            <p:cNvSpPr/>
            <p:nvPr/>
          </p:nvSpPr>
          <p:spPr>
            <a:xfrm>
              <a:off x="3383375" y="2244725"/>
              <a:ext cx="36675" cy="46900"/>
            </a:xfrm>
            <a:custGeom>
              <a:avLst/>
              <a:gdLst/>
              <a:ahLst/>
              <a:cxnLst/>
              <a:rect l="l" t="t" r="r" b="b"/>
              <a:pathLst>
                <a:path w="1467" h="1876" extrusionOk="0">
                  <a:moveTo>
                    <a:pt x="902" y="0"/>
                  </a:moveTo>
                  <a:cubicBezTo>
                    <a:pt x="866" y="0"/>
                    <a:pt x="829" y="5"/>
                    <a:pt x="792" y="14"/>
                  </a:cubicBezTo>
                  <a:cubicBezTo>
                    <a:pt x="303" y="14"/>
                    <a:pt x="1" y="317"/>
                    <a:pt x="1" y="712"/>
                  </a:cubicBezTo>
                  <a:lnTo>
                    <a:pt x="1" y="1084"/>
                  </a:lnTo>
                  <a:cubicBezTo>
                    <a:pt x="1" y="1480"/>
                    <a:pt x="303" y="1875"/>
                    <a:pt x="792" y="1875"/>
                  </a:cubicBezTo>
                  <a:cubicBezTo>
                    <a:pt x="1164" y="1759"/>
                    <a:pt x="1467" y="1480"/>
                    <a:pt x="1467" y="1084"/>
                  </a:cubicBezTo>
                  <a:lnTo>
                    <a:pt x="1467" y="712"/>
                  </a:lnTo>
                  <a:cubicBezTo>
                    <a:pt x="1467" y="356"/>
                    <a:pt x="1222" y="0"/>
                    <a:pt x="90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3" name="Google Shape;863;p11"/>
            <p:cNvSpPr/>
            <p:nvPr/>
          </p:nvSpPr>
          <p:spPr>
            <a:xfrm>
              <a:off x="3306025" y="2123525"/>
              <a:ext cx="51225" cy="44800"/>
            </a:xfrm>
            <a:custGeom>
              <a:avLst/>
              <a:gdLst/>
              <a:ahLst/>
              <a:cxnLst/>
              <a:rect l="l" t="t" r="r" b="b"/>
              <a:pathLst>
                <a:path w="2049" h="1792" extrusionOk="0">
                  <a:moveTo>
                    <a:pt x="1219" y="0"/>
                  </a:moveTo>
                  <a:cubicBezTo>
                    <a:pt x="1024" y="0"/>
                    <a:pt x="827" y="70"/>
                    <a:pt x="676" y="209"/>
                  </a:cubicBezTo>
                  <a:cubicBezTo>
                    <a:pt x="582" y="326"/>
                    <a:pt x="489" y="419"/>
                    <a:pt x="303" y="512"/>
                  </a:cubicBezTo>
                  <a:cubicBezTo>
                    <a:pt x="1" y="791"/>
                    <a:pt x="1" y="1280"/>
                    <a:pt x="303" y="1582"/>
                  </a:cubicBezTo>
                  <a:cubicBezTo>
                    <a:pt x="443" y="1722"/>
                    <a:pt x="635" y="1791"/>
                    <a:pt x="827" y="1791"/>
                  </a:cubicBezTo>
                  <a:cubicBezTo>
                    <a:pt x="1019" y="1791"/>
                    <a:pt x="1211" y="1722"/>
                    <a:pt x="1350" y="1582"/>
                  </a:cubicBezTo>
                  <a:cubicBezTo>
                    <a:pt x="1466" y="1489"/>
                    <a:pt x="1653" y="1373"/>
                    <a:pt x="1746" y="1187"/>
                  </a:cubicBezTo>
                  <a:cubicBezTo>
                    <a:pt x="2048" y="907"/>
                    <a:pt x="2048" y="419"/>
                    <a:pt x="1746" y="209"/>
                  </a:cubicBezTo>
                  <a:cubicBezTo>
                    <a:pt x="1606" y="70"/>
                    <a:pt x="1414" y="0"/>
                    <a:pt x="121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4" name="Google Shape;864;p11"/>
            <p:cNvSpPr/>
            <p:nvPr/>
          </p:nvSpPr>
          <p:spPr>
            <a:xfrm>
              <a:off x="3097825" y="2131650"/>
              <a:ext cx="45975" cy="36100"/>
            </a:xfrm>
            <a:custGeom>
              <a:avLst/>
              <a:gdLst/>
              <a:ahLst/>
              <a:cxnLst/>
              <a:rect l="l" t="t" r="r" b="b"/>
              <a:pathLst>
                <a:path w="1839" h="1444" extrusionOk="0">
                  <a:moveTo>
                    <a:pt x="954" y="1"/>
                  </a:moveTo>
                  <a:cubicBezTo>
                    <a:pt x="0" y="1"/>
                    <a:pt x="0" y="1443"/>
                    <a:pt x="954" y="1443"/>
                  </a:cubicBezTo>
                  <a:cubicBezTo>
                    <a:pt x="1838" y="1443"/>
                    <a:pt x="1838" y="1"/>
                    <a:pt x="95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5" name="Google Shape;865;p11"/>
            <p:cNvSpPr/>
            <p:nvPr/>
          </p:nvSpPr>
          <p:spPr>
            <a:xfrm>
              <a:off x="3194375" y="2140950"/>
              <a:ext cx="48875" cy="36675"/>
            </a:xfrm>
            <a:custGeom>
              <a:avLst/>
              <a:gdLst/>
              <a:ahLst/>
              <a:cxnLst/>
              <a:rect l="l" t="t" r="r" b="b"/>
              <a:pathLst>
                <a:path w="1955" h="1467" extrusionOk="0">
                  <a:moveTo>
                    <a:pt x="791" y="1"/>
                  </a:moveTo>
                  <a:cubicBezTo>
                    <a:pt x="396" y="1"/>
                    <a:pt x="0" y="396"/>
                    <a:pt x="117" y="792"/>
                  </a:cubicBezTo>
                  <a:cubicBezTo>
                    <a:pt x="117" y="1164"/>
                    <a:pt x="396" y="1467"/>
                    <a:pt x="791" y="1467"/>
                  </a:cubicBezTo>
                  <a:lnTo>
                    <a:pt x="1163" y="1467"/>
                  </a:lnTo>
                  <a:cubicBezTo>
                    <a:pt x="1559" y="1467"/>
                    <a:pt x="1954" y="1164"/>
                    <a:pt x="1954" y="792"/>
                  </a:cubicBezTo>
                  <a:cubicBezTo>
                    <a:pt x="1954" y="396"/>
                    <a:pt x="1559" y="1"/>
                    <a:pt x="116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6" name="Google Shape;866;p11"/>
            <p:cNvSpPr/>
            <p:nvPr/>
          </p:nvSpPr>
          <p:spPr>
            <a:xfrm>
              <a:off x="2925675" y="2131650"/>
              <a:ext cx="36075" cy="45975"/>
            </a:xfrm>
            <a:custGeom>
              <a:avLst/>
              <a:gdLst/>
              <a:ahLst/>
              <a:cxnLst/>
              <a:rect l="l" t="t" r="r" b="b"/>
              <a:pathLst>
                <a:path w="1443" h="1839" extrusionOk="0">
                  <a:moveTo>
                    <a:pt x="675" y="1"/>
                  </a:moveTo>
                  <a:cubicBezTo>
                    <a:pt x="279" y="1"/>
                    <a:pt x="0" y="373"/>
                    <a:pt x="0" y="768"/>
                  </a:cubicBezTo>
                  <a:lnTo>
                    <a:pt x="0" y="1164"/>
                  </a:lnTo>
                  <a:cubicBezTo>
                    <a:pt x="0" y="1536"/>
                    <a:pt x="279" y="1839"/>
                    <a:pt x="675" y="1839"/>
                  </a:cubicBezTo>
                  <a:cubicBezTo>
                    <a:pt x="1070" y="1839"/>
                    <a:pt x="1443" y="1536"/>
                    <a:pt x="1443" y="1164"/>
                  </a:cubicBezTo>
                  <a:lnTo>
                    <a:pt x="1443" y="768"/>
                  </a:lnTo>
                  <a:cubicBezTo>
                    <a:pt x="1443" y="373"/>
                    <a:pt x="1070" y="1"/>
                    <a:pt x="67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7" name="Google Shape;867;p11"/>
            <p:cNvSpPr/>
            <p:nvPr/>
          </p:nvSpPr>
          <p:spPr>
            <a:xfrm>
              <a:off x="3405475" y="2346850"/>
              <a:ext cx="48300" cy="36650"/>
            </a:xfrm>
            <a:custGeom>
              <a:avLst/>
              <a:gdLst/>
              <a:ahLst/>
              <a:cxnLst/>
              <a:rect l="l" t="t" r="r" b="b"/>
              <a:pathLst>
                <a:path w="1932" h="1466" extrusionOk="0">
                  <a:moveTo>
                    <a:pt x="978" y="0"/>
                  </a:moveTo>
                  <a:cubicBezTo>
                    <a:pt x="1" y="0"/>
                    <a:pt x="1" y="1466"/>
                    <a:pt x="978" y="1466"/>
                  </a:cubicBezTo>
                  <a:cubicBezTo>
                    <a:pt x="1932" y="1466"/>
                    <a:pt x="1932" y="0"/>
                    <a:pt x="97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8" name="Google Shape;868;p11"/>
            <p:cNvSpPr/>
            <p:nvPr/>
          </p:nvSpPr>
          <p:spPr>
            <a:xfrm>
              <a:off x="3480525" y="2402675"/>
              <a:ext cx="48275" cy="36675"/>
            </a:xfrm>
            <a:custGeom>
              <a:avLst/>
              <a:gdLst/>
              <a:ahLst/>
              <a:cxnLst/>
              <a:rect l="l" t="t" r="r" b="b"/>
              <a:pathLst>
                <a:path w="1931" h="1467" extrusionOk="0">
                  <a:moveTo>
                    <a:pt x="977" y="1"/>
                  </a:moveTo>
                  <a:cubicBezTo>
                    <a:pt x="0" y="1"/>
                    <a:pt x="0" y="1466"/>
                    <a:pt x="977" y="1466"/>
                  </a:cubicBezTo>
                  <a:cubicBezTo>
                    <a:pt x="1931" y="1466"/>
                    <a:pt x="1931" y="1"/>
                    <a:pt x="97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69" name="Google Shape;869;p11"/>
            <p:cNvSpPr/>
            <p:nvPr/>
          </p:nvSpPr>
          <p:spPr>
            <a:xfrm>
              <a:off x="3575325" y="2431750"/>
              <a:ext cx="45950" cy="36675"/>
            </a:xfrm>
            <a:custGeom>
              <a:avLst/>
              <a:gdLst/>
              <a:ahLst/>
              <a:cxnLst/>
              <a:rect l="l" t="t" r="r" b="b"/>
              <a:pathLst>
                <a:path w="1838" h="1467" extrusionOk="0">
                  <a:moveTo>
                    <a:pt x="954" y="1"/>
                  </a:moveTo>
                  <a:cubicBezTo>
                    <a:pt x="0" y="1"/>
                    <a:pt x="0" y="1467"/>
                    <a:pt x="954" y="1467"/>
                  </a:cubicBezTo>
                  <a:cubicBezTo>
                    <a:pt x="1838" y="1467"/>
                    <a:pt x="1838" y="1"/>
                    <a:pt x="95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70" name="Google Shape;870;p11"/>
            <p:cNvSpPr/>
            <p:nvPr/>
          </p:nvSpPr>
          <p:spPr>
            <a:xfrm>
              <a:off x="3725375" y="2073500"/>
              <a:ext cx="48300" cy="36075"/>
            </a:xfrm>
            <a:custGeom>
              <a:avLst/>
              <a:gdLst/>
              <a:ahLst/>
              <a:cxnLst/>
              <a:rect l="l" t="t" r="r" b="b"/>
              <a:pathLst>
                <a:path w="1932" h="1443" extrusionOk="0">
                  <a:moveTo>
                    <a:pt x="977" y="0"/>
                  </a:moveTo>
                  <a:cubicBezTo>
                    <a:pt x="0" y="0"/>
                    <a:pt x="0" y="1443"/>
                    <a:pt x="977" y="1443"/>
                  </a:cubicBezTo>
                  <a:cubicBezTo>
                    <a:pt x="1931" y="1443"/>
                    <a:pt x="1931" y="0"/>
                    <a:pt x="97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71" name="Google Shape;871;p11"/>
            <p:cNvSpPr/>
            <p:nvPr/>
          </p:nvSpPr>
          <p:spPr>
            <a:xfrm>
              <a:off x="3027450" y="2244725"/>
              <a:ext cx="36075" cy="46900"/>
            </a:xfrm>
            <a:custGeom>
              <a:avLst/>
              <a:gdLst/>
              <a:ahLst/>
              <a:cxnLst/>
              <a:rect l="l" t="t" r="r" b="b"/>
              <a:pathLst>
                <a:path w="1443" h="1876" extrusionOk="0">
                  <a:moveTo>
                    <a:pt x="883" y="0"/>
                  </a:moveTo>
                  <a:cubicBezTo>
                    <a:pt x="846" y="0"/>
                    <a:pt x="808" y="5"/>
                    <a:pt x="768" y="14"/>
                  </a:cubicBezTo>
                  <a:cubicBezTo>
                    <a:pt x="396" y="14"/>
                    <a:pt x="0" y="317"/>
                    <a:pt x="0" y="712"/>
                  </a:cubicBezTo>
                  <a:lnTo>
                    <a:pt x="0" y="1084"/>
                  </a:lnTo>
                  <a:cubicBezTo>
                    <a:pt x="0" y="1480"/>
                    <a:pt x="396" y="1875"/>
                    <a:pt x="768" y="1875"/>
                  </a:cubicBezTo>
                  <a:cubicBezTo>
                    <a:pt x="1164" y="1759"/>
                    <a:pt x="1443" y="1480"/>
                    <a:pt x="1443" y="1084"/>
                  </a:cubicBezTo>
                  <a:lnTo>
                    <a:pt x="1443" y="712"/>
                  </a:lnTo>
                  <a:cubicBezTo>
                    <a:pt x="1443" y="356"/>
                    <a:pt x="1217" y="0"/>
                    <a:pt x="88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872" name="Google Shape;872;p11"/>
            <p:cNvSpPr/>
            <p:nvPr/>
          </p:nvSpPr>
          <p:spPr>
            <a:xfrm>
              <a:off x="2915775" y="2216000"/>
              <a:ext cx="45975" cy="36650"/>
            </a:xfrm>
            <a:custGeom>
              <a:avLst/>
              <a:gdLst/>
              <a:ahLst/>
              <a:cxnLst/>
              <a:rect l="l" t="t" r="r" b="b"/>
              <a:pathLst>
                <a:path w="1839" h="1466" extrusionOk="0">
                  <a:moveTo>
                    <a:pt x="675" y="0"/>
                  </a:moveTo>
                  <a:cubicBezTo>
                    <a:pt x="303" y="0"/>
                    <a:pt x="1" y="302"/>
                    <a:pt x="1" y="791"/>
                  </a:cubicBezTo>
                  <a:cubicBezTo>
                    <a:pt x="1" y="1163"/>
                    <a:pt x="303" y="1466"/>
                    <a:pt x="675" y="1466"/>
                  </a:cubicBezTo>
                  <a:lnTo>
                    <a:pt x="1071" y="1466"/>
                  </a:lnTo>
                  <a:cubicBezTo>
                    <a:pt x="1466" y="1466"/>
                    <a:pt x="1839" y="1163"/>
                    <a:pt x="1839" y="791"/>
                  </a:cubicBezTo>
                  <a:cubicBezTo>
                    <a:pt x="1839" y="302"/>
                    <a:pt x="1466" y="0"/>
                    <a:pt x="107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</p:spTree>
    <p:extLst>
      <p:ext uri="{BB962C8B-B14F-4D97-AF65-F5344CB8AC3E}">
        <p14:creationId xmlns:p14="http://schemas.microsoft.com/office/powerpoint/2010/main" val="228990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>
  <p:cSld name="Title and three columns 2">
    <p:spTree>
      <p:nvGrpSpPr>
        <p:cNvPr id="1" name="Shape 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" name="Google Shape;925;p14"/>
          <p:cNvSpPr txBox="1">
            <a:spLocks noGrp="1"/>
          </p:cNvSpPr>
          <p:nvPr>
            <p:ph type="title"/>
          </p:nvPr>
        </p:nvSpPr>
        <p:spPr>
          <a:xfrm>
            <a:off x="4461000" y="3824887"/>
            <a:ext cx="3270000" cy="74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4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926" name="Google Shape;926;p14"/>
          <p:cNvSpPr txBox="1">
            <a:spLocks noGrp="1"/>
          </p:cNvSpPr>
          <p:nvPr>
            <p:ph type="subTitle" idx="1"/>
          </p:nvPr>
        </p:nvSpPr>
        <p:spPr>
          <a:xfrm>
            <a:off x="4550800" y="4397940"/>
            <a:ext cx="3090400" cy="86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927" name="Google Shape;927;p14"/>
          <p:cNvSpPr txBox="1">
            <a:spLocks noGrp="1"/>
          </p:cNvSpPr>
          <p:nvPr>
            <p:ph type="title" idx="2"/>
          </p:nvPr>
        </p:nvSpPr>
        <p:spPr>
          <a:xfrm>
            <a:off x="7971033" y="3824887"/>
            <a:ext cx="3270000" cy="74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4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928" name="Google Shape;928;p14"/>
          <p:cNvSpPr txBox="1">
            <a:spLocks noGrp="1"/>
          </p:cNvSpPr>
          <p:nvPr>
            <p:ph type="subTitle" idx="3"/>
          </p:nvPr>
        </p:nvSpPr>
        <p:spPr>
          <a:xfrm>
            <a:off x="8060833" y="4397940"/>
            <a:ext cx="3090400" cy="86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929" name="Google Shape;929;p14"/>
          <p:cNvSpPr txBox="1">
            <a:spLocks noGrp="1"/>
          </p:cNvSpPr>
          <p:nvPr>
            <p:ph type="title" idx="4"/>
          </p:nvPr>
        </p:nvSpPr>
        <p:spPr>
          <a:xfrm>
            <a:off x="950967" y="3824887"/>
            <a:ext cx="3270000" cy="74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4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930" name="Google Shape;930;p14"/>
          <p:cNvSpPr txBox="1">
            <a:spLocks noGrp="1"/>
          </p:cNvSpPr>
          <p:nvPr>
            <p:ph type="subTitle" idx="5"/>
          </p:nvPr>
        </p:nvSpPr>
        <p:spPr>
          <a:xfrm>
            <a:off x="1040767" y="4397940"/>
            <a:ext cx="3090400" cy="86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931" name="Google Shape;931;p14"/>
          <p:cNvSpPr/>
          <p:nvPr/>
        </p:nvSpPr>
        <p:spPr>
          <a:xfrm rot="-204181">
            <a:off x="-674614" y="-354767"/>
            <a:ext cx="3523099" cy="2362776"/>
          </a:xfrm>
          <a:custGeom>
            <a:avLst/>
            <a:gdLst/>
            <a:ahLst/>
            <a:cxnLst/>
            <a:rect l="l" t="t" r="r" b="b"/>
            <a:pathLst>
              <a:path w="77074" h="68148" extrusionOk="0">
                <a:moveTo>
                  <a:pt x="47214" y="1"/>
                </a:moveTo>
                <a:cubicBezTo>
                  <a:pt x="42852" y="1"/>
                  <a:pt x="38491" y="193"/>
                  <a:pt x="34129" y="379"/>
                </a:cubicBezTo>
                <a:cubicBezTo>
                  <a:pt x="26754" y="775"/>
                  <a:pt x="19007" y="1263"/>
                  <a:pt x="13098" y="5520"/>
                </a:cubicBezTo>
                <a:cubicBezTo>
                  <a:pt x="5816" y="10662"/>
                  <a:pt x="3118" y="20153"/>
                  <a:pt x="1745" y="28970"/>
                </a:cubicBezTo>
                <a:cubicBezTo>
                  <a:pt x="396" y="38090"/>
                  <a:pt x="0" y="47395"/>
                  <a:pt x="582" y="56608"/>
                </a:cubicBezTo>
                <a:cubicBezTo>
                  <a:pt x="675" y="58748"/>
                  <a:pt x="1466" y="67937"/>
                  <a:pt x="4746" y="68147"/>
                </a:cubicBezTo>
                <a:cubicBezTo>
                  <a:pt x="4756" y="68147"/>
                  <a:pt x="4766" y="68147"/>
                  <a:pt x="4776" y="68147"/>
                </a:cubicBezTo>
                <a:cubicBezTo>
                  <a:pt x="6359" y="68147"/>
                  <a:pt x="10696" y="60766"/>
                  <a:pt x="13470" y="59795"/>
                </a:cubicBezTo>
                <a:cubicBezTo>
                  <a:pt x="15586" y="59111"/>
                  <a:pt x="17785" y="58889"/>
                  <a:pt x="19992" y="58889"/>
                </a:cubicBezTo>
                <a:cubicBezTo>
                  <a:pt x="21836" y="58889"/>
                  <a:pt x="23686" y="59044"/>
                  <a:pt x="25498" y="59213"/>
                </a:cubicBezTo>
                <a:cubicBezTo>
                  <a:pt x="27665" y="59424"/>
                  <a:pt x="29833" y="59661"/>
                  <a:pt x="31972" y="59661"/>
                </a:cubicBezTo>
                <a:cubicBezTo>
                  <a:pt x="33851" y="59661"/>
                  <a:pt x="35708" y="59478"/>
                  <a:pt x="37525" y="58934"/>
                </a:cubicBezTo>
                <a:cubicBezTo>
                  <a:pt x="42946" y="57282"/>
                  <a:pt x="47203" y="52350"/>
                  <a:pt x="48087" y="46721"/>
                </a:cubicBezTo>
                <a:cubicBezTo>
                  <a:pt x="48668" y="43138"/>
                  <a:pt x="47901" y="39346"/>
                  <a:pt x="49157" y="36066"/>
                </a:cubicBezTo>
                <a:cubicBezTo>
                  <a:pt x="51274" y="30343"/>
                  <a:pt x="57881" y="28016"/>
                  <a:pt x="63604" y="25969"/>
                </a:cubicBezTo>
                <a:cubicBezTo>
                  <a:pt x="69420" y="24038"/>
                  <a:pt x="75817" y="20642"/>
                  <a:pt x="76585" y="14640"/>
                </a:cubicBezTo>
                <a:cubicBezTo>
                  <a:pt x="77074" y="10662"/>
                  <a:pt x="74654" y="6777"/>
                  <a:pt x="71444" y="4543"/>
                </a:cubicBezTo>
                <a:cubicBezTo>
                  <a:pt x="68140" y="2333"/>
                  <a:pt x="64185" y="1356"/>
                  <a:pt x="60300" y="775"/>
                </a:cubicBezTo>
                <a:cubicBezTo>
                  <a:pt x="55938" y="193"/>
                  <a:pt x="51576" y="1"/>
                  <a:pt x="47214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932" name="Google Shape;932;p14"/>
          <p:cNvSpPr/>
          <p:nvPr/>
        </p:nvSpPr>
        <p:spPr>
          <a:xfrm>
            <a:off x="9756868" y="4830534"/>
            <a:ext cx="3203229" cy="2375412"/>
          </a:xfrm>
          <a:custGeom>
            <a:avLst/>
            <a:gdLst/>
            <a:ahLst/>
            <a:cxnLst/>
            <a:rect l="l" t="t" r="r" b="b"/>
            <a:pathLst>
              <a:path w="136676" h="62189" extrusionOk="0">
                <a:moveTo>
                  <a:pt x="115053" y="1"/>
                </a:moveTo>
                <a:cubicBezTo>
                  <a:pt x="109301" y="1"/>
                  <a:pt x="103535" y="2453"/>
                  <a:pt x="98779" y="5873"/>
                </a:cubicBezTo>
                <a:cubicBezTo>
                  <a:pt x="92567" y="10316"/>
                  <a:pt x="87635" y="16342"/>
                  <a:pt x="82192" y="21669"/>
                </a:cubicBezTo>
                <a:cubicBezTo>
                  <a:pt x="76771" y="27089"/>
                  <a:pt x="70467" y="32045"/>
                  <a:pt x="62906" y="33394"/>
                </a:cubicBezTo>
                <a:cubicBezTo>
                  <a:pt x="61199" y="33725"/>
                  <a:pt x="59492" y="33864"/>
                  <a:pt x="57783" y="33864"/>
                </a:cubicBezTo>
                <a:cubicBezTo>
                  <a:pt x="50478" y="33864"/>
                  <a:pt x="43152" y="31318"/>
                  <a:pt x="35780" y="30300"/>
                </a:cubicBezTo>
                <a:cubicBezTo>
                  <a:pt x="33808" y="30038"/>
                  <a:pt x="31800" y="29897"/>
                  <a:pt x="29791" y="29897"/>
                </a:cubicBezTo>
                <a:cubicBezTo>
                  <a:pt x="23600" y="29897"/>
                  <a:pt x="17390" y="31232"/>
                  <a:pt x="12121" y="34464"/>
                </a:cubicBezTo>
                <a:cubicBezTo>
                  <a:pt x="4071" y="39396"/>
                  <a:pt x="2327" y="46864"/>
                  <a:pt x="0" y="55192"/>
                </a:cubicBezTo>
                <a:cubicBezTo>
                  <a:pt x="7166" y="57728"/>
                  <a:pt x="16587" y="57635"/>
                  <a:pt x="24241" y="58403"/>
                </a:cubicBezTo>
                <a:cubicBezTo>
                  <a:pt x="32756" y="59263"/>
                  <a:pt x="41201" y="60054"/>
                  <a:pt x="49738" y="60636"/>
                </a:cubicBezTo>
                <a:cubicBezTo>
                  <a:pt x="64803" y="61688"/>
                  <a:pt x="79962" y="62188"/>
                  <a:pt x="95130" y="62188"/>
                </a:cubicBezTo>
                <a:cubicBezTo>
                  <a:pt x="96734" y="62188"/>
                  <a:pt x="98338" y="62182"/>
                  <a:pt x="99942" y="62171"/>
                </a:cubicBezTo>
                <a:cubicBezTo>
                  <a:pt x="105665" y="62171"/>
                  <a:pt x="111667" y="61985"/>
                  <a:pt x="116901" y="59566"/>
                </a:cubicBezTo>
                <a:cubicBezTo>
                  <a:pt x="124555" y="56076"/>
                  <a:pt x="129510" y="48329"/>
                  <a:pt x="132511" y="40466"/>
                </a:cubicBezTo>
                <a:cubicBezTo>
                  <a:pt x="135233" y="33208"/>
                  <a:pt x="136676" y="25159"/>
                  <a:pt x="134931" y="17505"/>
                </a:cubicBezTo>
                <a:cubicBezTo>
                  <a:pt x="133186" y="9944"/>
                  <a:pt x="127765" y="2849"/>
                  <a:pt x="120298" y="732"/>
                </a:cubicBezTo>
                <a:cubicBezTo>
                  <a:pt x="118570" y="230"/>
                  <a:pt x="116812" y="1"/>
                  <a:pt x="11505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933" name="Google Shape;933;p14"/>
          <p:cNvSpPr txBox="1">
            <a:spLocks noGrp="1"/>
          </p:cNvSpPr>
          <p:nvPr>
            <p:ph type="title" idx="6"/>
          </p:nvPr>
        </p:nvSpPr>
        <p:spPr>
          <a:xfrm>
            <a:off x="6096000" y="719333"/>
            <a:ext cx="5144800" cy="83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grpSp>
        <p:nvGrpSpPr>
          <p:cNvPr id="934" name="Google Shape;934;p14"/>
          <p:cNvGrpSpPr/>
          <p:nvPr/>
        </p:nvGrpSpPr>
        <p:grpSpPr>
          <a:xfrm rot="10800000" flipH="1">
            <a:off x="10303092" y="5684916"/>
            <a:ext cx="2705893" cy="1173085"/>
            <a:chOff x="2915775" y="2073500"/>
            <a:chExt cx="874750" cy="394925"/>
          </a:xfrm>
        </p:grpSpPr>
        <p:sp>
          <p:nvSpPr>
            <p:cNvPr id="935" name="Google Shape;935;p14"/>
            <p:cNvSpPr/>
            <p:nvPr/>
          </p:nvSpPr>
          <p:spPr>
            <a:xfrm>
              <a:off x="3546225" y="2317775"/>
              <a:ext cx="48300" cy="38975"/>
            </a:xfrm>
            <a:custGeom>
              <a:avLst/>
              <a:gdLst/>
              <a:ahLst/>
              <a:cxnLst/>
              <a:rect l="l" t="t" r="r" b="b"/>
              <a:pathLst>
                <a:path w="1932" h="1559" extrusionOk="0">
                  <a:moveTo>
                    <a:pt x="955" y="0"/>
                  </a:moveTo>
                  <a:cubicBezTo>
                    <a:pt x="1" y="0"/>
                    <a:pt x="1" y="1559"/>
                    <a:pt x="955" y="1559"/>
                  </a:cubicBezTo>
                  <a:cubicBezTo>
                    <a:pt x="1932" y="1559"/>
                    <a:pt x="1932" y="0"/>
                    <a:pt x="9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36" name="Google Shape;936;p14"/>
            <p:cNvSpPr/>
            <p:nvPr/>
          </p:nvSpPr>
          <p:spPr>
            <a:xfrm>
              <a:off x="3681750" y="2300900"/>
              <a:ext cx="38975" cy="45975"/>
            </a:xfrm>
            <a:custGeom>
              <a:avLst/>
              <a:gdLst/>
              <a:ahLst/>
              <a:cxnLst/>
              <a:rect l="l" t="t" r="r" b="b"/>
              <a:pathLst>
                <a:path w="1559" h="1839" extrusionOk="0">
                  <a:moveTo>
                    <a:pt x="768" y="1"/>
                  </a:moveTo>
                  <a:cubicBezTo>
                    <a:pt x="396" y="1"/>
                    <a:pt x="0" y="303"/>
                    <a:pt x="0" y="675"/>
                  </a:cubicBezTo>
                  <a:lnTo>
                    <a:pt x="0" y="1071"/>
                  </a:lnTo>
                  <a:cubicBezTo>
                    <a:pt x="0" y="1466"/>
                    <a:pt x="396" y="1838"/>
                    <a:pt x="768" y="1838"/>
                  </a:cubicBezTo>
                  <a:cubicBezTo>
                    <a:pt x="1164" y="1838"/>
                    <a:pt x="1559" y="1466"/>
                    <a:pt x="1559" y="1071"/>
                  </a:cubicBezTo>
                  <a:lnTo>
                    <a:pt x="1559" y="675"/>
                  </a:lnTo>
                  <a:cubicBezTo>
                    <a:pt x="1559" y="303"/>
                    <a:pt x="1164" y="1"/>
                    <a:pt x="76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37" name="Google Shape;937;p14"/>
            <p:cNvSpPr/>
            <p:nvPr/>
          </p:nvSpPr>
          <p:spPr>
            <a:xfrm>
              <a:off x="3611375" y="2245075"/>
              <a:ext cx="48300" cy="36650"/>
            </a:xfrm>
            <a:custGeom>
              <a:avLst/>
              <a:gdLst/>
              <a:ahLst/>
              <a:cxnLst/>
              <a:rect l="l" t="t" r="r" b="b"/>
              <a:pathLst>
                <a:path w="1932" h="1466" extrusionOk="0">
                  <a:moveTo>
                    <a:pt x="977" y="0"/>
                  </a:moveTo>
                  <a:cubicBezTo>
                    <a:pt x="0" y="0"/>
                    <a:pt x="0" y="1466"/>
                    <a:pt x="977" y="1466"/>
                  </a:cubicBezTo>
                  <a:cubicBezTo>
                    <a:pt x="1931" y="1466"/>
                    <a:pt x="1931" y="0"/>
                    <a:pt x="9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38" name="Google Shape;938;p14"/>
            <p:cNvSpPr/>
            <p:nvPr/>
          </p:nvSpPr>
          <p:spPr>
            <a:xfrm>
              <a:off x="3706175" y="2235750"/>
              <a:ext cx="48300" cy="36100"/>
            </a:xfrm>
            <a:custGeom>
              <a:avLst/>
              <a:gdLst/>
              <a:ahLst/>
              <a:cxnLst/>
              <a:rect l="l" t="t" r="r" b="b"/>
              <a:pathLst>
                <a:path w="1932" h="1444" extrusionOk="0">
                  <a:moveTo>
                    <a:pt x="954" y="1"/>
                  </a:moveTo>
                  <a:cubicBezTo>
                    <a:pt x="0" y="1"/>
                    <a:pt x="0" y="1443"/>
                    <a:pt x="954" y="1443"/>
                  </a:cubicBezTo>
                  <a:cubicBezTo>
                    <a:pt x="1838" y="1443"/>
                    <a:pt x="1931" y="1"/>
                    <a:pt x="95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39" name="Google Shape;939;p14"/>
            <p:cNvSpPr/>
            <p:nvPr/>
          </p:nvSpPr>
          <p:spPr>
            <a:xfrm>
              <a:off x="3742225" y="2150850"/>
              <a:ext cx="48300" cy="36075"/>
            </a:xfrm>
            <a:custGeom>
              <a:avLst/>
              <a:gdLst/>
              <a:ahLst/>
              <a:cxnLst/>
              <a:rect l="l" t="t" r="r" b="b"/>
              <a:pathLst>
                <a:path w="1932" h="1443" extrusionOk="0">
                  <a:moveTo>
                    <a:pt x="978" y="0"/>
                  </a:moveTo>
                  <a:cubicBezTo>
                    <a:pt x="1" y="0"/>
                    <a:pt x="1" y="1443"/>
                    <a:pt x="978" y="1443"/>
                  </a:cubicBezTo>
                  <a:cubicBezTo>
                    <a:pt x="1932" y="1443"/>
                    <a:pt x="1932" y="0"/>
                    <a:pt x="97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0" name="Google Shape;940;p14"/>
            <p:cNvSpPr/>
            <p:nvPr/>
          </p:nvSpPr>
          <p:spPr>
            <a:xfrm>
              <a:off x="3659650" y="2160725"/>
              <a:ext cx="46550" cy="36100"/>
            </a:xfrm>
            <a:custGeom>
              <a:avLst/>
              <a:gdLst/>
              <a:ahLst/>
              <a:cxnLst/>
              <a:rect l="l" t="t" r="r" b="b"/>
              <a:pathLst>
                <a:path w="1862" h="1444" extrusionOk="0">
                  <a:moveTo>
                    <a:pt x="884" y="1"/>
                  </a:moveTo>
                  <a:cubicBezTo>
                    <a:pt x="0" y="1"/>
                    <a:pt x="0" y="1443"/>
                    <a:pt x="884" y="1443"/>
                  </a:cubicBezTo>
                  <a:cubicBezTo>
                    <a:pt x="1861" y="1443"/>
                    <a:pt x="1861" y="1"/>
                    <a:pt x="88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1" name="Google Shape;941;p14"/>
            <p:cNvSpPr/>
            <p:nvPr/>
          </p:nvSpPr>
          <p:spPr>
            <a:xfrm>
              <a:off x="3579975" y="2121775"/>
              <a:ext cx="36075" cy="46325"/>
            </a:xfrm>
            <a:custGeom>
              <a:avLst/>
              <a:gdLst/>
              <a:ahLst/>
              <a:cxnLst/>
              <a:rect l="l" t="t" r="r" b="b"/>
              <a:pathLst>
                <a:path w="1443" h="1853" extrusionOk="0">
                  <a:moveTo>
                    <a:pt x="768" y="0"/>
                  </a:moveTo>
                  <a:cubicBezTo>
                    <a:pt x="279" y="0"/>
                    <a:pt x="0" y="396"/>
                    <a:pt x="0" y="768"/>
                  </a:cubicBezTo>
                  <a:lnTo>
                    <a:pt x="0" y="1163"/>
                  </a:lnTo>
                  <a:cubicBezTo>
                    <a:pt x="0" y="1517"/>
                    <a:pt x="317" y="1853"/>
                    <a:pt x="650" y="1853"/>
                  </a:cubicBezTo>
                  <a:cubicBezTo>
                    <a:pt x="689" y="1853"/>
                    <a:pt x="729" y="1848"/>
                    <a:pt x="768" y="1838"/>
                  </a:cubicBezTo>
                  <a:cubicBezTo>
                    <a:pt x="1163" y="1838"/>
                    <a:pt x="1443" y="1559"/>
                    <a:pt x="1443" y="1163"/>
                  </a:cubicBezTo>
                  <a:lnTo>
                    <a:pt x="1443" y="768"/>
                  </a:lnTo>
                  <a:cubicBezTo>
                    <a:pt x="1443" y="396"/>
                    <a:pt x="1163" y="0"/>
                    <a:pt x="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2" name="Google Shape;942;p14"/>
            <p:cNvSpPr/>
            <p:nvPr/>
          </p:nvSpPr>
          <p:spPr>
            <a:xfrm>
              <a:off x="3444450" y="2140950"/>
              <a:ext cx="45975" cy="36675"/>
            </a:xfrm>
            <a:custGeom>
              <a:avLst/>
              <a:gdLst/>
              <a:ahLst/>
              <a:cxnLst/>
              <a:rect l="l" t="t" r="r" b="b"/>
              <a:pathLst>
                <a:path w="1839" h="1467" extrusionOk="0">
                  <a:moveTo>
                    <a:pt x="954" y="1"/>
                  </a:moveTo>
                  <a:cubicBezTo>
                    <a:pt x="1" y="1"/>
                    <a:pt x="1" y="1467"/>
                    <a:pt x="954" y="1467"/>
                  </a:cubicBezTo>
                  <a:cubicBezTo>
                    <a:pt x="1839" y="1467"/>
                    <a:pt x="1839" y="1"/>
                    <a:pt x="95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3" name="Google Shape;943;p14"/>
            <p:cNvSpPr/>
            <p:nvPr/>
          </p:nvSpPr>
          <p:spPr>
            <a:xfrm>
              <a:off x="3495050" y="2206675"/>
              <a:ext cx="48300" cy="55675"/>
            </a:xfrm>
            <a:custGeom>
              <a:avLst/>
              <a:gdLst/>
              <a:ahLst/>
              <a:cxnLst/>
              <a:rect l="l" t="t" r="r" b="b"/>
              <a:pathLst>
                <a:path w="1932" h="2227" extrusionOk="0">
                  <a:moveTo>
                    <a:pt x="1147" y="1"/>
                  </a:moveTo>
                  <a:cubicBezTo>
                    <a:pt x="872" y="1"/>
                    <a:pt x="613" y="125"/>
                    <a:pt x="489" y="373"/>
                  </a:cubicBezTo>
                  <a:cubicBezTo>
                    <a:pt x="396" y="675"/>
                    <a:pt x="303" y="862"/>
                    <a:pt x="187" y="1164"/>
                  </a:cubicBezTo>
                  <a:cubicBezTo>
                    <a:pt x="1" y="1443"/>
                    <a:pt x="94" y="1932"/>
                    <a:pt x="396" y="2118"/>
                  </a:cubicBezTo>
                  <a:cubicBezTo>
                    <a:pt x="525" y="2190"/>
                    <a:pt x="668" y="2227"/>
                    <a:pt x="808" y="2227"/>
                  </a:cubicBezTo>
                  <a:cubicBezTo>
                    <a:pt x="1073" y="2227"/>
                    <a:pt x="1329" y="2097"/>
                    <a:pt x="1466" y="1839"/>
                  </a:cubicBezTo>
                  <a:cubicBezTo>
                    <a:pt x="1559" y="1653"/>
                    <a:pt x="1652" y="1350"/>
                    <a:pt x="1838" y="1164"/>
                  </a:cubicBezTo>
                  <a:cubicBezTo>
                    <a:pt x="1932" y="768"/>
                    <a:pt x="1932" y="280"/>
                    <a:pt x="1559" y="94"/>
                  </a:cubicBezTo>
                  <a:cubicBezTo>
                    <a:pt x="1427" y="32"/>
                    <a:pt x="1285" y="1"/>
                    <a:pt x="114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4" name="Google Shape;944;p14"/>
            <p:cNvSpPr/>
            <p:nvPr/>
          </p:nvSpPr>
          <p:spPr>
            <a:xfrm>
              <a:off x="3383375" y="2244725"/>
              <a:ext cx="36675" cy="46900"/>
            </a:xfrm>
            <a:custGeom>
              <a:avLst/>
              <a:gdLst/>
              <a:ahLst/>
              <a:cxnLst/>
              <a:rect l="l" t="t" r="r" b="b"/>
              <a:pathLst>
                <a:path w="1467" h="1876" extrusionOk="0">
                  <a:moveTo>
                    <a:pt x="902" y="0"/>
                  </a:moveTo>
                  <a:cubicBezTo>
                    <a:pt x="866" y="0"/>
                    <a:pt x="829" y="5"/>
                    <a:pt x="792" y="14"/>
                  </a:cubicBezTo>
                  <a:cubicBezTo>
                    <a:pt x="303" y="14"/>
                    <a:pt x="1" y="317"/>
                    <a:pt x="1" y="712"/>
                  </a:cubicBezTo>
                  <a:lnTo>
                    <a:pt x="1" y="1084"/>
                  </a:lnTo>
                  <a:cubicBezTo>
                    <a:pt x="1" y="1480"/>
                    <a:pt x="303" y="1875"/>
                    <a:pt x="792" y="1875"/>
                  </a:cubicBezTo>
                  <a:cubicBezTo>
                    <a:pt x="1164" y="1759"/>
                    <a:pt x="1467" y="1480"/>
                    <a:pt x="1467" y="1084"/>
                  </a:cubicBezTo>
                  <a:lnTo>
                    <a:pt x="1467" y="712"/>
                  </a:lnTo>
                  <a:cubicBezTo>
                    <a:pt x="1467" y="356"/>
                    <a:pt x="1222" y="0"/>
                    <a:pt x="90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5" name="Google Shape;945;p14"/>
            <p:cNvSpPr/>
            <p:nvPr/>
          </p:nvSpPr>
          <p:spPr>
            <a:xfrm>
              <a:off x="3306025" y="2123525"/>
              <a:ext cx="51225" cy="44800"/>
            </a:xfrm>
            <a:custGeom>
              <a:avLst/>
              <a:gdLst/>
              <a:ahLst/>
              <a:cxnLst/>
              <a:rect l="l" t="t" r="r" b="b"/>
              <a:pathLst>
                <a:path w="2049" h="1792" extrusionOk="0">
                  <a:moveTo>
                    <a:pt x="1219" y="0"/>
                  </a:moveTo>
                  <a:cubicBezTo>
                    <a:pt x="1024" y="0"/>
                    <a:pt x="827" y="70"/>
                    <a:pt x="676" y="209"/>
                  </a:cubicBezTo>
                  <a:cubicBezTo>
                    <a:pt x="582" y="326"/>
                    <a:pt x="489" y="419"/>
                    <a:pt x="303" y="512"/>
                  </a:cubicBezTo>
                  <a:cubicBezTo>
                    <a:pt x="1" y="791"/>
                    <a:pt x="1" y="1280"/>
                    <a:pt x="303" y="1582"/>
                  </a:cubicBezTo>
                  <a:cubicBezTo>
                    <a:pt x="443" y="1722"/>
                    <a:pt x="635" y="1791"/>
                    <a:pt x="827" y="1791"/>
                  </a:cubicBezTo>
                  <a:cubicBezTo>
                    <a:pt x="1019" y="1791"/>
                    <a:pt x="1211" y="1722"/>
                    <a:pt x="1350" y="1582"/>
                  </a:cubicBezTo>
                  <a:cubicBezTo>
                    <a:pt x="1466" y="1489"/>
                    <a:pt x="1653" y="1373"/>
                    <a:pt x="1746" y="1187"/>
                  </a:cubicBezTo>
                  <a:cubicBezTo>
                    <a:pt x="2048" y="907"/>
                    <a:pt x="2048" y="419"/>
                    <a:pt x="1746" y="209"/>
                  </a:cubicBezTo>
                  <a:cubicBezTo>
                    <a:pt x="1606" y="70"/>
                    <a:pt x="1414" y="0"/>
                    <a:pt x="121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6" name="Google Shape;946;p14"/>
            <p:cNvSpPr/>
            <p:nvPr/>
          </p:nvSpPr>
          <p:spPr>
            <a:xfrm>
              <a:off x="3097825" y="2131650"/>
              <a:ext cx="45975" cy="36100"/>
            </a:xfrm>
            <a:custGeom>
              <a:avLst/>
              <a:gdLst/>
              <a:ahLst/>
              <a:cxnLst/>
              <a:rect l="l" t="t" r="r" b="b"/>
              <a:pathLst>
                <a:path w="1839" h="1444" extrusionOk="0">
                  <a:moveTo>
                    <a:pt x="954" y="1"/>
                  </a:moveTo>
                  <a:cubicBezTo>
                    <a:pt x="0" y="1"/>
                    <a:pt x="0" y="1443"/>
                    <a:pt x="954" y="1443"/>
                  </a:cubicBezTo>
                  <a:cubicBezTo>
                    <a:pt x="1838" y="1443"/>
                    <a:pt x="1838" y="1"/>
                    <a:pt x="95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7" name="Google Shape;947;p14"/>
            <p:cNvSpPr/>
            <p:nvPr/>
          </p:nvSpPr>
          <p:spPr>
            <a:xfrm>
              <a:off x="3194375" y="2140950"/>
              <a:ext cx="48875" cy="36675"/>
            </a:xfrm>
            <a:custGeom>
              <a:avLst/>
              <a:gdLst/>
              <a:ahLst/>
              <a:cxnLst/>
              <a:rect l="l" t="t" r="r" b="b"/>
              <a:pathLst>
                <a:path w="1955" h="1467" extrusionOk="0">
                  <a:moveTo>
                    <a:pt x="791" y="1"/>
                  </a:moveTo>
                  <a:cubicBezTo>
                    <a:pt x="396" y="1"/>
                    <a:pt x="0" y="396"/>
                    <a:pt x="117" y="792"/>
                  </a:cubicBezTo>
                  <a:cubicBezTo>
                    <a:pt x="117" y="1164"/>
                    <a:pt x="396" y="1467"/>
                    <a:pt x="791" y="1467"/>
                  </a:cubicBezTo>
                  <a:lnTo>
                    <a:pt x="1163" y="1467"/>
                  </a:lnTo>
                  <a:cubicBezTo>
                    <a:pt x="1559" y="1467"/>
                    <a:pt x="1954" y="1164"/>
                    <a:pt x="1954" y="792"/>
                  </a:cubicBezTo>
                  <a:cubicBezTo>
                    <a:pt x="1954" y="396"/>
                    <a:pt x="1559" y="1"/>
                    <a:pt x="11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8" name="Google Shape;948;p14"/>
            <p:cNvSpPr/>
            <p:nvPr/>
          </p:nvSpPr>
          <p:spPr>
            <a:xfrm>
              <a:off x="2925675" y="2131650"/>
              <a:ext cx="36075" cy="45975"/>
            </a:xfrm>
            <a:custGeom>
              <a:avLst/>
              <a:gdLst/>
              <a:ahLst/>
              <a:cxnLst/>
              <a:rect l="l" t="t" r="r" b="b"/>
              <a:pathLst>
                <a:path w="1443" h="1839" extrusionOk="0">
                  <a:moveTo>
                    <a:pt x="675" y="1"/>
                  </a:moveTo>
                  <a:cubicBezTo>
                    <a:pt x="279" y="1"/>
                    <a:pt x="0" y="373"/>
                    <a:pt x="0" y="768"/>
                  </a:cubicBezTo>
                  <a:lnTo>
                    <a:pt x="0" y="1164"/>
                  </a:lnTo>
                  <a:cubicBezTo>
                    <a:pt x="0" y="1536"/>
                    <a:pt x="279" y="1839"/>
                    <a:pt x="675" y="1839"/>
                  </a:cubicBezTo>
                  <a:cubicBezTo>
                    <a:pt x="1070" y="1839"/>
                    <a:pt x="1443" y="1536"/>
                    <a:pt x="1443" y="1164"/>
                  </a:cubicBezTo>
                  <a:lnTo>
                    <a:pt x="1443" y="768"/>
                  </a:lnTo>
                  <a:cubicBezTo>
                    <a:pt x="1443" y="373"/>
                    <a:pt x="1070" y="1"/>
                    <a:pt x="6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49" name="Google Shape;949;p14"/>
            <p:cNvSpPr/>
            <p:nvPr/>
          </p:nvSpPr>
          <p:spPr>
            <a:xfrm>
              <a:off x="3405475" y="2346850"/>
              <a:ext cx="48300" cy="36650"/>
            </a:xfrm>
            <a:custGeom>
              <a:avLst/>
              <a:gdLst/>
              <a:ahLst/>
              <a:cxnLst/>
              <a:rect l="l" t="t" r="r" b="b"/>
              <a:pathLst>
                <a:path w="1932" h="1466" extrusionOk="0">
                  <a:moveTo>
                    <a:pt x="978" y="0"/>
                  </a:moveTo>
                  <a:cubicBezTo>
                    <a:pt x="1" y="0"/>
                    <a:pt x="1" y="1466"/>
                    <a:pt x="978" y="1466"/>
                  </a:cubicBezTo>
                  <a:cubicBezTo>
                    <a:pt x="1932" y="1466"/>
                    <a:pt x="1932" y="0"/>
                    <a:pt x="97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50" name="Google Shape;950;p14"/>
            <p:cNvSpPr/>
            <p:nvPr/>
          </p:nvSpPr>
          <p:spPr>
            <a:xfrm>
              <a:off x="3480525" y="2402675"/>
              <a:ext cx="48275" cy="36675"/>
            </a:xfrm>
            <a:custGeom>
              <a:avLst/>
              <a:gdLst/>
              <a:ahLst/>
              <a:cxnLst/>
              <a:rect l="l" t="t" r="r" b="b"/>
              <a:pathLst>
                <a:path w="1931" h="1467" extrusionOk="0">
                  <a:moveTo>
                    <a:pt x="977" y="1"/>
                  </a:moveTo>
                  <a:cubicBezTo>
                    <a:pt x="0" y="1"/>
                    <a:pt x="0" y="1466"/>
                    <a:pt x="977" y="1466"/>
                  </a:cubicBezTo>
                  <a:cubicBezTo>
                    <a:pt x="1931" y="1466"/>
                    <a:pt x="1931" y="1"/>
                    <a:pt x="97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51" name="Google Shape;951;p14"/>
            <p:cNvSpPr/>
            <p:nvPr/>
          </p:nvSpPr>
          <p:spPr>
            <a:xfrm>
              <a:off x="3575325" y="2431750"/>
              <a:ext cx="45950" cy="36675"/>
            </a:xfrm>
            <a:custGeom>
              <a:avLst/>
              <a:gdLst/>
              <a:ahLst/>
              <a:cxnLst/>
              <a:rect l="l" t="t" r="r" b="b"/>
              <a:pathLst>
                <a:path w="1838" h="1467" extrusionOk="0">
                  <a:moveTo>
                    <a:pt x="954" y="1"/>
                  </a:moveTo>
                  <a:cubicBezTo>
                    <a:pt x="0" y="1"/>
                    <a:pt x="0" y="1467"/>
                    <a:pt x="954" y="1467"/>
                  </a:cubicBezTo>
                  <a:cubicBezTo>
                    <a:pt x="1838" y="1467"/>
                    <a:pt x="1838" y="1"/>
                    <a:pt x="95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52" name="Google Shape;952;p14"/>
            <p:cNvSpPr/>
            <p:nvPr/>
          </p:nvSpPr>
          <p:spPr>
            <a:xfrm>
              <a:off x="3725375" y="2073500"/>
              <a:ext cx="48300" cy="36075"/>
            </a:xfrm>
            <a:custGeom>
              <a:avLst/>
              <a:gdLst/>
              <a:ahLst/>
              <a:cxnLst/>
              <a:rect l="l" t="t" r="r" b="b"/>
              <a:pathLst>
                <a:path w="1932" h="1443" extrusionOk="0">
                  <a:moveTo>
                    <a:pt x="977" y="0"/>
                  </a:moveTo>
                  <a:cubicBezTo>
                    <a:pt x="0" y="0"/>
                    <a:pt x="0" y="1443"/>
                    <a:pt x="977" y="1443"/>
                  </a:cubicBezTo>
                  <a:cubicBezTo>
                    <a:pt x="1931" y="1443"/>
                    <a:pt x="1931" y="0"/>
                    <a:pt x="9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53" name="Google Shape;953;p14"/>
            <p:cNvSpPr/>
            <p:nvPr/>
          </p:nvSpPr>
          <p:spPr>
            <a:xfrm>
              <a:off x="3027450" y="2244725"/>
              <a:ext cx="36075" cy="46900"/>
            </a:xfrm>
            <a:custGeom>
              <a:avLst/>
              <a:gdLst/>
              <a:ahLst/>
              <a:cxnLst/>
              <a:rect l="l" t="t" r="r" b="b"/>
              <a:pathLst>
                <a:path w="1443" h="1876" extrusionOk="0">
                  <a:moveTo>
                    <a:pt x="883" y="0"/>
                  </a:moveTo>
                  <a:cubicBezTo>
                    <a:pt x="846" y="0"/>
                    <a:pt x="808" y="5"/>
                    <a:pt x="768" y="14"/>
                  </a:cubicBezTo>
                  <a:cubicBezTo>
                    <a:pt x="396" y="14"/>
                    <a:pt x="0" y="317"/>
                    <a:pt x="0" y="712"/>
                  </a:cubicBezTo>
                  <a:lnTo>
                    <a:pt x="0" y="1084"/>
                  </a:lnTo>
                  <a:cubicBezTo>
                    <a:pt x="0" y="1480"/>
                    <a:pt x="396" y="1875"/>
                    <a:pt x="768" y="1875"/>
                  </a:cubicBezTo>
                  <a:cubicBezTo>
                    <a:pt x="1164" y="1759"/>
                    <a:pt x="1443" y="1480"/>
                    <a:pt x="1443" y="1084"/>
                  </a:cubicBezTo>
                  <a:lnTo>
                    <a:pt x="1443" y="712"/>
                  </a:lnTo>
                  <a:cubicBezTo>
                    <a:pt x="1443" y="356"/>
                    <a:pt x="1217" y="0"/>
                    <a:pt x="8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54" name="Google Shape;954;p14"/>
            <p:cNvSpPr/>
            <p:nvPr/>
          </p:nvSpPr>
          <p:spPr>
            <a:xfrm>
              <a:off x="2915775" y="2216000"/>
              <a:ext cx="45975" cy="36650"/>
            </a:xfrm>
            <a:custGeom>
              <a:avLst/>
              <a:gdLst/>
              <a:ahLst/>
              <a:cxnLst/>
              <a:rect l="l" t="t" r="r" b="b"/>
              <a:pathLst>
                <a:path w="1839" h="1466" extrusionOk="0">
                  <a:moveTo>
                    <a:pt x="675" y="0"/>
                  </a:moveTo>
                  <a:cubicBezTo>
                    <a:pt x="303" y="0"/>
                    <a:pt x="1" y="302"/>
                    <a:pt x="1" y="791"/>
                  </a:cubicBezTo>
                  <a:cubicBezTo>
                    <a:pt x="1" y="1163"/>
                    <a:pt x="303" y="1466"/>
                    <a:pt x="675" y="1466"/>
                  </a:cubicBezTo>
                  <a:lnTo>
                    <a:pt x="1071" y="1466"/>
                  </a:lnTo>
                  <a:cubicBezTo>
                    <a:pt x="1466" y="1466"/>
                    <a:pt x="1839" y="1163"/>
                    <a:pt x="1839" y="791"/>
                  </a:cubicBezTo>
                  <a:cubicBezTo>
                    <a:pt x="1839" y="302"/>
                    <a:pt x="1466" y="0"/>
                    <a:pt x="107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955" name="Google Shape;955;p14"/>
          <p:cNvGrpSpPr/>
          <p:nvPr/>
        </p:nvGrpSpPr>
        <p:grpSpPr>
          <a:xfrm rot="10800000" flipH="1">
            <a:off x="209671" y="117816"/>
            <a:ext cx="2705944" cy="1622267"/>
            <a:chOff x="3095850" y="2740875"/>
            <a:chExt cx="1972838" cy="1216700"/>
          </a:xfrm>
        </p:grpSpPr>
        <p:sp>
          <p:nvSpPr>
            <p:cNvPr id="956" name="Google Shape;956;p14"/>
            <p:cNvSpPr/>
            <p:nvPr/>
          </p:nvSpPr>
          <p:spPr>
            <a:xfrm>
              <a:off x="3095850" y="2740875"/>
              <a:ext cx="1211125" cy="1089775"/>
            </a:xfrm>
            <a:custGeom>
              <a:avLst/>
              <a:gdLst/>
              <a:ahLst/>
              <a:cxnLst/>
              <a:rect l="l" t="t" r="r" b="b"/>
              <a:pathLst>
                <a:path w="48445" h="43591" extrusionOk="0">
                  <a:moveTo>
                    <a:pt x="47712" y="1"/>
                  </a:moveTo>
                  <a:cubicBezTo>
                    <a:pt x="47346" y="1"/>
                    <a:pt x="46979" y="245"/>
                    <a:pt x="46979" y="733"/>
                  </a:cubicBezTo>
                  <a:cubicBezTo>
                    <a:pt x="46514" y="8969"/>
                    <a:pt x="42722" y="16925"/>
                    <a:pt x="36627" y="22532"/>
                  </a:cubicBezTo>
                  <a:cubicBezTo>
                    <a:pt x="29741" y="28836"/>
                    <a:pt x="20528" y="30488"/>
                    <a:pt x="12200" y="33977"/>
                  </a:cubicBezTo>
                  <a:cubicBezTo>
                    <a:pt x="7733" y="35908"/>
                    <a:pt x="3476" y="38444"/>
                    <a:pt x="452" y="42306"/>
                  </a:cubicBezTo>
                  <a:cubicBezTo>
                    <a:pt x="0" y="42829"/>
                    <a:pt x="543" y="43591"/>
                    <a:pt x="1081" y="43591"/>
                  </a:cubicBezTo>
                  <a:cubicBezTo>
                    <a:pt x="1236" y="43591"/>
                    <a:pt x="1391" y="43527"/>
                    <a:pt x="1522" y="43376"/>
                  </a:cubicBezTo>
                  <a:cubicBezTo>
                    <a:pt x="7640" y="35420"/>
                    <a:pt x="18109" y="33791"/>
                    <a:pt x="26833" y="30185"/>
                  </a:cubicBezTo>
                  <a:cubicBezTo>
                    <a:pt x="34673" y="26998"/>
                    <a:pt x="41163" y="21461"/>
                    <a:pt x="44955" y="13808"/>
                  </a:cubicBezTo>
                  <a:cubicBezTo>
                    <a:pt x="46979" y="9737"/>
                    <a:pt x="48143" y="5293"/>
                    <a:pt x="48445" y="733"/>
                  </a:cubicBezTo>
                  <a:cubicBezTo>
                    <a:pt x="48445" y="245"/>
                    <a:pt x="48079" y="1"/>
                    <a:pt x="4771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57" name="Google Shape;957;p14"/>
            <p:cNvSpPr/>
            <p:nvPr/>
          </p:nvSpPr>
          <p:spPr>
            <a:xfrm>
              <a:off x="3303325" y="2880600"/>
              <a:ext cx="1035075" cy="1066625"/>
            </a:xfrm>
            <a:custGeom>
              <a:avLst/>
              <a:gdLst/>
              <a:ahLst/>
              <a:cxnLst/>
              <a:rect l="l" t="t" r="r" b="b"/>
              <a:pathLst>
                <a:path w="41403" h="42665" extrusionOk="0">
                  <a:moveTo>
                    <a:pt x="40147" y="1"/>
                  </a:moveTo>
                  <a:cubicBezTo>
                    <a:pt x="39726" y="1"/>
                    <a:pt x="39253" y="377"/>
                    <a:pt x="39378" y="960"/>
                  </a:cubicBezTo>
                  <a:cubicBezTo>
                    <a:pt x="40541" y="8521"/>
                    <a:pt x="38308" y="16361"/>
                    <a:pt x="33446" y="22270"/>
                  </a:cubicBezTo>
                  <a:cubicBezTo>
                    <a:pt x="31120" y="25178"/>
                    <a:pt x="28212" y="27621"/>
                    <a:pt x="24838" y="29249"/>
                  </a:cubicBezTo>
                  <a:cubicBezTo>
                    <a:pt x="20558" y="31389"/>
                    <a:pt x="15905" y="32367"/>
                    <a:pt x="11462" y="34018"/>
                  </a:cubicBezTo>
                  <a:cubicBezTo>
                    <a:pt x="7181" y="35554"/>
                    <a:pt x="3203" y="37880"/>
                    <a:pt x="411" y="41579"/>
                  </a:cubicBezTo>
                  <a:cubicBezTo>
                    <a:pt x="0" y="42122"/>
                    <a:pt x="508" y="42665"/>
                    <a:pt x="1046" y="42665"/>
                  </a:cubicBezTo>
                  <a:cubicBezTo>
                    <a:pt x="1269" y="42665"/>
                    <a:pt x="1497" y="42572"/>
                    <a:pt x="1668" y="42347"/>
                  </a:cubicBezTo>
                  <a:cubicBezTo>
                    <a:pt x="7670" y="34484"/>
                    <a:pt x="18441" y="34484"/>
                    <a:pt x="26583" y="30040"/>
                  </a:cubicBezTo>
                  <a:cubicBezTo>
                    <a:pt x="33074" y="26458"/>
                    <a:pt x="37913" y="20060"/>
                    <a:pt x="39960" y="12965"/>
                  </a:cubicBezTo>
                  <a:cubicBezTo>
                    <a:pt x="41216" y="9010"/>
                    <a:pt x="41402" y="4729"/>
                    <a:pt x="40728" y="565"/>
                  </a:cubicBezTo>
                  <a:cubicBezTo>
                    <a:pt x="40690" y="171"/>
                    <a:pt x="40430" y="1"/>
                    <a:pt x="4014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58" name="Google Shape;958;p14"/>
            <p:cNvSpPr/>
            <p:nvPr/>
          </p:nvSpPr>
          <p:spPr>
            <a:xfrm>
              <a:off x="3644325" y="2826700"/>
              <a:ext cx="943575" cy="1110700"/>
            </a:xfrm>
            <a:custGeom>
              <a:avLst/>
              <a:gdLst/>
              <a:ahLst/>
              <a:cxnLst/>
              <a:rect l="l" t="t" r="r" b="b"/>
              <a:pathLst>
                <a:path w="37743" h="44428" extrusionOk="0">
                  <a:moveTo>
                    <a:pt x="35585" y="0"/>
                  </a:moveTo>
                  <a:cubicBezTo>
                    <a:pt x="35127" y="0"/>
                    <a:pt x="34665" y="348"/>
                    <a:pt x="34834" y="883"/>
                  </a:cubicBezTo>
                  <a:cubicBezTo>
                    <a:pt x="36975" y="8141"/>
                    <a:pt x="35905" y="16005"/>
                    <a:pt x="32229" y="22588"/>
                  </a:cubicBezTo>
                  <a:cubicBezTo>
                    <a:pt x="30391" y="25799"/>
                    <a:pt x="27948" y="28707"/>
                    <a:pt x="25040" y="31033"/>
                  </a:cubicBezTo>
                  <a:cubicBezTo>
                    <a:pt x="21667" y="33732"/>
                    <a:pt x="17689" y="35197"/>
                    <a:pt x="13618" y="36453"/>
                  </a:cubicBezTo>
                  <a:cubicBezTo>
                    <a:pt x="8872" y="37919"/>
                    <a:pt x="4103" y="39454"/>
                    <a:pt x="520" y="43153"/>
                  </a:cubicBezTo>
                  <a:cubicBezTo>
                    <a:pt x="1" y="43673"/>
                    <a:pt x="516" y="44428"/>
                    <a:pt x="1089" y="44428"/>
                  </a:cubicBezTo>
                  <a:cubicBezTo>
                    <a:pt x="1260" y="44428"/>
                    <a:pt x="1435" y="44361"/>
                    <a:pt x="1590" y="44200"/>
                  </a:cubicBezTo>
                  <a:cubicBezTo>
                    <a:pt x="5173" y="40432"/>
                    <a:pt x="10221" y="39082"/>
                    <a:pt x="15060" y="37617"/>
                  </a:cubicBezTo>
                  <a:cubicBezTo>
                    <a:pt x="18945" y="36360"/>
                    <a:pt x="22714" y="34802"/>
                    <a:pt x="25924" y="32196"/>
                  </a:cubicBezTo>
                  <a:cubicBezTo>
                    <a:pt x="31833" y="27636"/>
                    <a:pt x="35905" y="20564"/>
                    <a:pt x="37068" y="13190"/>
                  </a:cubicBezTo>
                  <a:cubicBezTo>
                    <a:pt x="37742" y="8932"/>
                    <a:pt x="37463" y="4652"/>
                    <a:pt x="36300" y="488"/>
                  </a:cubicBezTo>
                  <a:cubicBezTo>
                    <a:pt x="36181" y="148"/>
                    <a:pt x="35884" y="0"/>
                    <a:pt x="3558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59" name="Google Shape;959;p14"/>
            <p:cNvSpPr/>
            <p:nvPr/>
          </p:nvSpPr>
          <p:spPr>
            <a:xfrm>
              <a:off x="3956825" y="2885300"/>
              <a:ext cx="927100" cy="1072275"/>
            </a:xfrm>
            <a:custGeom>
              <a:avLst/>
              <a:gdLst/>
              <a:ahLst/>
              <a:cxnLst/>
              <a:rect l="l" t="t" r="r" b="b"/>
              <a:pathLst>
                <a:path w="37084" h="42891" extrusionOk="0">
                  <a:moveTo>
                    <a:pt x="32659" y="0"/>
                  </a:moveTo>
                  <a:cubicBezTo>
                    <a:pt x="32184" y="0"/>
                    <a:pt x="31669" y="550"/>
                    <a:pt x="31942" y="1145"/>
                  </a:cubicBezTo>
                  <a:cubicBezTo>
                    <a:pt x="37084" y="10450"/>
                    <a:pt x="35804" y="22291"/>
                    <a:pt x="28453" y="30038"/>
                  </a:cubicBezTo>
                  <a:cubicBezTo>
                    <a:pt x="25056" y="33621"/>
                    <a:pt x="20799" y="36040"/>
                    <a:pt x="16030" y="37204"/>
                  </a:cubicBezTo>
                  <a:cubicBezTo>
                    <a:pt x="10796" y="38367"/>
                    <a:pt x="5096" y="38274"/>
                    <a:pt x="629" y="41484"/>
                  </a:cubicBezTo>
                  <a:cubicBezTo>
                    <a:pt x="0" y="41961"/>
                    <a:pt x="340" y="42890"/>
                    <a:pt x="905" y="42890"/>
                  </a:cubicBezTo>
                  <a:cubicBezTo>
                    <a:pt x="1030" y="42890"/>
                    <a:pt x="1165" y="42845"/>
                    <a:pt x="1304" y="42740"/>
                  </a:cubicBezTo>
                  <a:cubicBezTo>
                    <a:pt x="5282" y="39925"/>
                    <a:pt x="10516" y="39832"/>
                    <a:pt x="15169" y="38855"/>
                  </a:cubicBezTo>
                  <a:cubicBezTo>
                    <a:pt x="19054" y="38088"/>
                    <a:pt x="22730" y="36622"/>
                    <a:pt x="25917" y="34202"/>
                  </a:cubicBezTo>
                  <a:cubicBezTo>
                    <a:pt x="32315" y="29457"/>
                    <a:pt x="36293" y="22082"/>
                    <a:pt x="36595" y="14149"/>
                  </a:cubicBezTo>
                  <a:cubicBezTo>
                    <a:pt x="36688" y="9287"/>
                    <a:pt x="35525" y="4541"/>
                    <a:pt x="33199" y="377"/>
                  </a:cubicBezTo>
                  <a:cubicBezTo>
                    <a:pt x="33076" y="111"/>
                    <a:pt x="32872" y="0"/>
                    <a:pt x="3265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60" name="Google Shape;960;p14"/>
            <p:cNvSpPr/>
            <p:nvPr/>
          </p:nvSpPr>
          <p:spPr>
            <a:xfrm>
              <a:off x="4509563" y="3168313"/>
              <a:ext cx="559125" cy="775225"/>
            </a:xfrm>
            <a:custGeom>
              <a:avLst/>
              <a:gdLst/>
              <a:ahLst/>
              <a:cxnLst/>
              <a:rect l="l" t="t" r="r" b="b"/>
              <a:pathLst>
                <a:path w="22365" h="31009" extrusionOk="0">
                  <a:moveTo>
                    <a:pt x="19626" y="0"/>
                  </a:moveTo>
                  <a:cubicBezTo>
                    <a:pt x="19168" y="0"/>
                    <a:pt x="18706" y="348"/>
                    <a:pt x="18875" y="883"/>
                  </a:cubicBezTo>
                  <a:cubicBezTo>
                    <a:pt x="20923" y="7188"/>
                    <a:pt x="20039" y="14167"/>
                    <a:pt x="16177" y="19680"/>
                  </a:cubicBezTo>
                  <a:cubicBezTo>
                    <a:pt x="14525" y="22100"/>
                    <a:pt x="12292" y="24240"/>
                    <a:pt x="9779" y="25799"/>
                  </a:cubicBezTo>
                  <a:cubicBezTo>
                    <a:pt x="6964" y="27544"/>
                    <a:pt x="3754" y="28311"/>
                    <a:pt x="753" y="29661"/>
                  </a:cubicBezTo>
                  <a:cubicBezTo>
                    <a:pt x="1" y="30006"/>
                    <a:pt x="492" y="31008"/>
                    <a:pt x="1201" y="31008"/>
                  </a:cubicBezTo>
                  <a:cubicBezTo>
                    <a:pt x="1304" y="31008"/>
                    <a:pt x="1412" y="30987"/>
                    <a:pt x="1521" y="30940"/>
                  </a:cubicBezTo>
                  <a:cubicBezTo>
                    <a:pt x="4824" y="29475"/>
                    <a:pt x="8221" y="28614"/>
                    <a:pt x="11222" y="26567"/>
                  </a:cubicBezTo>
                  <a:cubicBezTo>
                    <a:pt x="13850" y="24822"/>
                    <a:pt x="15967" y="22588"/>
                    <a:pt x="17712" y="20076"/>
                  </a:cubicBezTo>
                  <a:cubicBezTo>
                    <a:pt x="21504" y="14353"/>
                    <a:pt x="22365" y="6978"/>
                    <a:pt x="20341" y="488"/>
                  </a:cubicBezTo>
                  <a:cubicBezTo>
                    <a:pt x="20222" y="148"/>
                    <a:pt x="19925" y="0"/>
                    <a:pt x="196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961" name="Google Shape;961;p14"/>
          <p:cNvGrpSpPr/>
          <p:nvPr/>
        </p:nvGrpSpPr>
        <p:grpSpPr>
          <a:xfrm>
            <a:off x="10794935" y="5488567"/>
            <a:ext cx="652967" cy="650100"/>
            <a:chOff x="2302775" y="3407725"/>
            <a:chExt cx="489725" cy="487575"/>
          </a:xfrm>
        </p:grpSpPr>
        <p:sp>
          <p:nvSpPr>
            <p:cNvPr id="962" name="Google Shape;962;p14"/>
            <p:cNvSpPr/>
            <p:nvPr/>
          </p:nvSpPr>
          <p:spPr>
            <a:xfrm>
              <a:off x="2499350" y="3580400"/>
              <a:ext cx="293150" cy="314900"/>
            </a:xfrm>
            <a:custGeom>
              <a:avLst/>
              <a:gdLst/>
              <a:ahLst/>
              <a:cxnLst/>
              <a:rect l="l" t="t" r="r" b="b"/>
              <a:pathLst>
                <a:path w="11726" h="12596" extrusionOk="0">
                  <a:moveTo>
                    <a:pt x="676" y="1"/>
                  </a:moveTo>
                  <a:lnTo>
                    <a:pt x="676" y="1"/>
                  </a:lnTo>
                  <a:cubicBezTo>
                    <a:pt x="1" y="1653"/>
                    <a:pt x="1350" y="4747"/>
                    <a:pt x="1839" y="6492"/>
                  </a:cubicBezTo>
                  <a:cubicBezTo>
                    <a:pt x="2420" y="8725"/>
                    <a:pt x="3584" y="11051"/>
                    <a:pt x="5607" y="12121"/>
                  </a:cubicBezTo>
                  <a:cubicBezTo>
                    <a:pt x="6245" y="12440"/>
                    <a:pt x="6967" y="12596"/>
                    <a:pt x="7682" y="12596"/>
                  </a:cubicBezTo>
                  <a:cubicBezTo>
                    <a:pt x="9368" y="12596"/>
                    <a:pt x="11015" y="11731"/>
                    <a:pt x="11423" y="10097"/>
                  </a:cubicBezTo>
                  <a:cubicBezTo>
                    <a:pt x="11726" y="8818"/>
                    <a:pt x="11237" y="7562"/>
                    <a:pt x="10353" y="6608"/>
                  </a:cubicBezTo>
                  <a:cubicBezTo>
                    <a:pt x="9586" y="5631"/>
                    <a:pt x="8515" y="4863"/>
                    <a:pt x="7445" y="4165"/>
                  </a:cubicBezTo>
                  <a:cubicBezTo>
                    <a:pt x="5235" y="2816"/>
                    <a:pt x="3002" y="1071"/>
                    <a:pt x="67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63" name="Google Shape;963;p14"/>
            <p:cNvSpPr/>
            <p:nvPr/>
          </p:nvSpPr>
          <p:spPr>
            <a:xfrm>
              <a:off x="2302775" y="3407725"/>
              <a:ext cx="431575" cy="370225"/>
            </a:xfrm>
            <a:custGeom>
              <a:avLst/>
              <a:gdLst/>
              <a:ahLst/>
              <a:cxnLst/>
              <a:rect l="l" t="t" r="r" b="b"/>
              <a:pathLst>
                <a:path w="17263" h="14809" extrusionOk="0">
                  <a:moveTo>
                    <a:pt x="8967" y="0"/>
                  </a:moveTo>
                  <a:cubicBezTo>
                    <a:pt x="5313" y="0"/>
                    <a:pt x="2010" y="2310"/>
                    <a:pt x="768" y="6233"/>
                  </a:cubicBezTo>
                  <a:cubicBezTo>
                    <a:pt x="1" y="8560"/>
                    <a:pt x="303" y="11375"/>
                    <a:pt x="1932" y="13212"/>
                  </a:cubicBezTo>
                  <a:cubicBezTo>
                    <a:pt x="2939" y="14220"/>
                    <a:pt x="4372" y="14808"/>
                    <a:pt x="5776" y="14808"/>
                  </a:cubicBezTo>
                  <a:cubicBezTo>
                    <a:pt x="6803" y="14808"/>
                    <a:pt x="7815" y="14492"/>
                    <a:pt x="8632" y="13794"/>
                  </a:cubicBezTo>
                  <a:cubicBezTo>
                    <a:pt x="9609" y="12933"/>
                    <a:pt x="10190" y="11468"/>
                    <a:pt x="11353" y="10700"/>
                  </a:cubicBezTo>
                  <a:cubicBezTo>
                    <a:pt x="12610" y="9723"/>
                    <a:pt x="14355" y="9816"/>
                    <a:pt x="15611" y="8862"/>
                  </a:cubicBezTo>
                  <a:cubicBezTo>
                    <a:pt x="16867" y="7885"/>
                    <a:pt x="17262" y="6047"/>
                    <a:pt x="16681" y="4582"/>
                  </a:cubicBezTo>
                  <a:cubicBezTo>
                    <a:pt x="16192" y="3046"/>
                    <a:pt x="14936" y="1883"/>
                    <a:pt x="13470" y="1185"/>
                  </a:cubicBezTo>
                  <a:cubicBezTo>
                    <a:pt x="11988" y="380"/>
                    <a:pt x="10449" y="0"/>
                    <a:pt x="896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964" name="Google Shape;964;p14"/>
          <p:cNvGrpSpPr/>
          <p:nvPr/>
        </p:nvGrpSpPr>
        <p:grpSpPr>
          <a:xfrm>
            <a:off x="339417" y="1088661"/>
            <a:ext cx="611543" cy="793555"/>
            <a:chOff x="3650216" y="-19230"/>
            <a:chExt cx="600416" cy="778912"/>
          </a:xfrm>
        </p:grpSpPr>
        <p:sp>
          <p:nvSpPr>
            <p:cNvPr id="965" name="Google Shape;965;p14"/>
            <p:cNvSpPr/>
            <p:nvPr/>
          </p:nvSpPr>
          <p:spPr>
            <a:xfrm>
              <a:off x="3939870" y="-19230"/>
              <a:ext cx="184417" cy="296938"/>
            </a:xfrm>
            <a:custGeom>
              <a:avLst/>
              <a:gdLst/>
              <a:ahLst/>
              <a:cxnLst/>
              <a:rect l="l" t="t" r="r" b="b"/>
              <a:pathLst>
                <a:path w="5302" h="8537" extrusionOk="0">
                  <a:moveTo>
                    <a:pt x="4294" y="0"/>
                  </a:moveTo>
                  <a:cubicBezTo>
                    <a:pt x="4164" y="0"/>
                    <a:pt x="4024" y="45"/>
                    <a:pt x="3886" y="150"/>
                  </a:cubicBezTo>
                  <a:cubicBezTo>
                    <a:pt x="1466" y="1895"/>
                    <a:pt x="1" y="4710"/>
                    <a:pt x="210" y="7804"/>
                  </a:cubicBezTo>
                  <a:cubicBezTo>
                    <a:pt x="256" y="8293"/>
                    <a:pt x="640" y="8537"/>
                    <a:pt x="1013" y="8537"/>
                  </a:cubicBezTo>
                  <a:cubicBezTo>
                    <a:pt x="1385" y="8537"/>
                    <a:pt x="1745" y="8293"/>
                    <a:pt x="1745" y="7804"/>
                  </a:cubicBezTo>
                  <a:cubicBezTo>
                    <a:pt x="1559" y="5292"/>
                    <a:pt x="2629" y="2872"/>
                    <a:pt x="4653" y="1407"/>
                  </a:cubicBezTo>
                  <a:cubicBezTo>
                    <a:pt x="5302" y="930"/>
                    <a:pt x="4887" y="0"/>
                    <a:pt x="429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66" name="Google Shape;966;p14"/>
            <p:cNvSpPr/>
            <p:nvPr/>
          </p:nvSpPr>
          <p:spPr>
            <a:xfrm>
              <a:off x="3650216" y="139961"/>
              <a:ext cx="600416" cy="619720"/>
            </a:xfrm>
            <a:custGeom>
              <a:avLst/>
              <a:gdLst/>
              <a:ahLst/>
              <a:cxnLst/>
              <a:rect l="l" t="t" r="r" b="b"/>
              <a:pathLst>
                <a:path w="17262" h="17817" extrusionOk="0">
                  <a:moveTo>
                    <a:pt x="5031" y="0"/>
                  </a:moveTo>
                  <a:cubicBezTo>
                    <a:pt x="3839" y="0"/>
                    <a:pt x="2590" y="894"/>
                    <a:pt x="1652" y="3134"/>
                  </a:cubicBezTo>
                  <a:cubicBezTo>
                    <a:pt x="0" y="6810"/>
                    <a:pt x="186" y="11276"/>
                    <a:pt x="2233" y="14859"/>
                  </a:cubicBezTo>
                  <a:cubicBezTo>
                    <a:pt x="2722" y="15650"/>
                    <a:pt x="3397" y="16511"/>
                    <a:pt x="4374" y="16697"/>
                  </a:cubicBezTo>
                  <a:cubicBezTo>
                    <a:pt x="4839" y="16697"/>
                    <a:pt x="5328" y="16604"/>
                    <a:pt x="5816" y="16232"/>
                  </a:cubicBezTo>
                  <a:cubicBezTo>
                    <a:pt x="6119" y="16999"/>
                    <a:pt x="6700" y="17488"/>
                    <a:pt x="7468" y="17488"/>
                  </a:cubicBezTo>
                  <a:cubicBezTo>
                    <a:pt x="7557" y="17505"/>
                    <a:pt x="7642" y="17512"/>
                    <a:pt x="7724" y="17512"/>
                  </a:cubicBezTo>
                  <a:cubicBezTo>
                    <a:pt x="8092" y="17512"/>
                    <a:pt x="8400" y="17357"/>
                    <a:pt x="8724" y="17185"/>
                  </a:cubicBezTo>
                  <a:cubicBezTo>
                    <a:pt x="9026" y="17488"/>
                    <a:pt x="9306" y="17674"/>
                    <a:pt x="9794" y="17767"/>
                  </a:cubicBezTo>
                  <a:cubicBezTo>
                    <a:pt x="9931" y="17800"/>
                    <a:pt x="10071" y="17816"/>
                    <a:pt x="10213" y="17816"/>
                  </a:cubicBezTo>
                  <a:cubicBezTo>
                    <a:pt x="10959" y="17816"/>
                    <a:pt x="11740" y="17380"/>
                    <a:pt x="12307" y="16813"/>
                  </a:cubicBezTo>
                  <a:cubicBezTo>
                    <a:pt x="15424" y="14184"/>
                    <a:pt x="17262" y="10113"/>
                    <a:pt x="16959" y="6042"/>
                  </a:cubicBezTo>
                  <a:cubicBezTo>
                    <a:pt x="16758" y="2974"/>
                    <a:pt x="15446" y="1767"/>
                    <a:pt x="13927" y="1767"/>
                  </a:cubicBezTo>
                  <a:cubicBezTo>
                    <a:pt x="13338" y="1767"/>
                    <a:pt x="12719" y="1948"/>
                    <a:pt x="12121" y="2273"/>
                  </a:cubicBezTo>
                  <a:cubicBezTo>
                    <a:pt x="11488" y="1324"/>
                    <a:pt x="10683" y="919"/>
                    <a:pt x="9845" y="919"/>
                  </a:cubicBezTo>
                  <a:cubicBezTo>
                    <a:pt x="9142" y="919"/>
                    <a:pt x="8415" y="1204"/>
                    <a:pt x="7747" y="1692"/>
                  </a:cubicBezTo>
                  <a:cubicBezTo>
                    <a:pt x="7038" y="660"/>
                    <a:pt x="6055" y="0"/>
                    <a:pt x="503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67" name="Google Shape;967;p14"/>
            <p:cNvSpPr/>
            <p:nvPr/>
          </p:nvSpPr>
          <p:spPr>
            <a:xfrm>
              <a:off x="4024840" y="211714"/>
              <a:ext cx="114121" cy="455616"/>
            </a:xfrm>
            <a:custGeom>
              <a:avLst/>
              <a:gdLst/>
              <a:ahLst/>
              <a:cxnLst/>
              <a:rect l="l" t="t" r="r" b="b"/>
              <a:pathLst>
                <a:path w="3281" h="13099" extrusionOk="0">
                  <a:moveTo>
                    <a:pt x="1931" y="1"/>
                  </a:moveTo>
                  <a:lnTo>
                    <a:pt x="1931" y="1"/>
                  </a:lnTo>
                  <a:cubicBezTo>
                    <a:pt x="2117" y="1164"/>
                    <a:pt x="2210" y="2327"/>
                    <a:pt x="2210" y="3397"/>
                  </a:cubicBezTo>
                  <a:cubicBezTo>
                    <a:pt x="2210" y="4561"/>
                    <a:pt x="2117" y="5631"/>
                    <a:pt x="1931" y="6701"/>
                  </a:cubicBezTo>
                  <a:cubicBezTo>
                    <a:pt x="1838" y="7771"/>
                    <a:pt x="1536" y="8818"/>
                    <a:pt x="1257" y="9888"/>
                  </a:cubicBezTo>
                  <a:cubicBezTo>
                    <a:pt x="861" y="10958"/>
                    <a:pt x="466" y="12028"/>
                    <a:pt x="0" y="13098"/>
                  </a:cubicBezTo>
                  <a:cubicBezTo>
                    <a:pt x="861" y="12308"/>
                    <a:pt x="1536" y="11261"/>
                    <a:pt x="2024" y="10284"/>
                  </a:cubicBezTo>
                  <a:cubicBezTo>
                    <a:pt x="2606" y="9213"/>
                    <a:pt x="2908" y="8050"/>
                    <a:pt x="3094" y="6887"/>
                  </a:cubicBezTo>
                  <a:cubicBezTo>
                    <a:pt x="3280" y="5724"/>
                    <a:pt x="3280" y="4468"/>
                    <a:pt x="3094" y="3304"/>
                  </a:cubicBezTo>
                  <a:cubicBezTo>
                    <a:pt x="2908" y="2141"/>
                    <a:pt x="2513" y="1071"/>
                    <a:pt x="193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68" name="Google Shape;968;p14"/>
            <p:cNvSpPr/>
            <p:nvPr/>
          </p:nvSpPr>
          <p:spPr>
            <a:xfrm>
              <a:off x="3802312" y="363845"/>
              <a:ext cx="50226" cy="340695"/>
            </a:xfrm>
            <a:custGeom>
              <a:avLst/>
              <a:gdLst/>
              <a:ahLst/>
              <a:cxnLst/>
              <a:rect l="l" t="t" r="r" b="b"/>
              <a:pathLst>
                <a:path w="1444" h="9795" extrusionOk="0">
                  <a:moveTo>
                    <a:pt x="861" y="1"/>
                  </a:moveTo>
                  <a:cubicBezTo>
                    <a:pt x="466" y="768"/>
                    <a:pt x="280" y="1536"/>
                    <a:pt x="187" y="2420"/>
                  </a:cubicBezTo>
                  <a:cubicBezTo>
                    <a:pt x="94" y="3281"/>
                    <a:pt x="1" y="4072"/>
                    <a:pt x="94" y="4932"/>
                  </a:cubicBezTo>
                  <a:cubicBezTo>
                    <a:pt x="94" y="5817"/>
                    <a:pt x="280" y="6584"/>
                    <a:pt x="466" y="7468"/>
                  </a:cubicBezTo>
                  <a:cubicBezTo>
                    <a:pt x="675" y="8236"/>
                    <a:pt x="955" y="9004"/>
                    <a:pt x="1443" y="9795"/>
                  </a:cubicBezTo>
                  <a:cubicBezTo>
                    <a:pt x="1443" y="8911"/>
                    <a:pt x="1443" y="8143"/>
                    <a:pt x="1350" y="7259"/>
                  </a:cubicBezTo>
                  <a:lnTo>
                    <a:pt x="1257" y="4839"/>
                  </a:lnTo>
                  <a:lnTo>
                    <a:pt x="1048" y="2513"/>
                  </a:lnTo>
                  <a:cubicBezTo>
                    <a:pt x="1048" y="1652"/>
                    <a:pt x="955" y="861"/>
                    <a:pt x="86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969" name="Google Shape;969;p14"/>
          <p:cNvGrpSpPr/>
          <p:nvPr/>
        </p:nvGrpSpPr>
        <p:grpSpPr>
          <a:xfrm rot="3649446">
            <a:off x="11307957" y="5384799"/>
            <a:ext cx="550201" cy="666797"/>
            <a:chOff x="5709775" y="2465725"/>
            <a:chExt cx="342000" cy="414475"/>
          </a:xfrm>
        </p:grpSpPr>
        <p:sp>
          <p:nvSpPr>
            <p:cNvPr id="970" name="Google Shape;970;p14"/>
            <p:cNvSpPr/>
            <p:nvPr/>
          </p:nvSpPr>
          <p:spPr>
            <a:xfrm>
              <a:off x="5709775" y="2465725"/>
              <a:ext cx="342000" cy="301325"/>
            </a:xfrm>
            <a:custGeom>
              <a:avLst/>
              <a:gdLst/>
              <a:ahLst/>
              <a:cxnLst/>
              <a:rect l="l" t="t" r="r" b="b"/>
              <a:pathLst>
                <a:path w="13680" h="12053" extrusionOk="0">
                  <a:moveTo>
                    <a:pt x="1158" y="0"/>
                  </a:moveTo>
                  <a:cubicBezTo>
                    <a:pt x="949" y="0"/>
                    <a:pt x="749" y="60"/>
                    <a:pt x="582" y="201"/>
                  </a:cubicBezTo>
                  <a:cubicBezTo>
                    <a:pt x="0" y="689"/>
                    <a:pt x="117" y="1550"/>
                    <a:pt x="396" y="2225"/>
                  </a:cubicBezTo>
                  <a:cubicBezTo>
                    <a:pt x="884" y="3597"/>
                    <a:pt x="1862" y="4760"/>
                    <a:pt x="3118" y="5435"/>
                  </a:cubicBezTo>
                  <a:cubicBezTo>
                    <a:pt x="3490" y="5621"/>
                    <a:pt x="3979" y="5923"/>
                    <a:pt x="3885" y="6412"/>
                  </a:cubicBezTo>
                  <a:cubicBezTo>
                    <a:pt x="3809" y="6642"/>
                    <a:pt x="3465" y="6808"/>
                    <a:pt x="3189" y="6808"/>
                  </a:cubicBezTo>
                  <a:cubicBezTo>
                    <a:pt x="3130" y="6808"/>
                    <a:pt x="3074" y="6801"/>
                    <a:pt x="3025" y="6784"/>
                  </a:cubicBezTo>
                  <a:cubicBezTo>
                    <a:pt x="2708" y="6784"/>
                    <a:pt x="2451" y="6665"/>
                    <a:pt x="2171" y="6665"/>
                  </a:cubicBezTo>
                  <a:cubicBezTo>
                    <a:pt x="2101" y="6665"/>
                    <a:pt x="2029" y="6673"/>
                    <a:pt x="1955" y="6691"/>
                  </a:cubicBezTo>
                  <a:cubicBezTo>
                    <a:pt x="1164" y="6784"/>
                    <a:pt x="791" y="7854"/>
                    <a:pt x="1164" y="8529"/>
                  </a:cubicBezTo>
                  <a:cubicBezTo>
                    <a:pt x="1512" y="9124"/>
                    <a:pt x="2241" y="9429"/>
                    <a:pt x="2935" y="9429"/>
                  </a:cubicBezTo>
                  <a:cubicBezTo>
                    <a:pt x="3028" y="9429"/>
                    <a:pt x="3120" y="9424"/>
                    <a:pt x="3211" y="9413"/>
                  </a:cubicBezTo>
                  <a:cubicBezTo>
                    <a:pt x="3979" y="9413"/>
                    <a:pt x="4769" y="9111"/>
                    <a:pt x="5537" y="8924"/>
                  </a:cubicBezTo>
                  <a:cubicBezTo>
                    <a:pt x="5819" y="8871"/>
                    <a:pt x="6101" y="8817"/>
                    <a:pt x="6379" y="8817"/>
                  </a:cubicBezTo>
                  <a:cubicBezTo>
                    <a:pt x="6582" y="8817"/>
                    <a:pt x="6783" y="8846"/>
                    <a:pt x="6980" y="8924"/>
                  </a:cubicBezTo>
                  <a:cubicBezTo>
                    <a:pt x="7375" y="9204"/>
                    <a:pt x="7561" y="9902"/>
                    <a:pt x="7189" y="10181"/>
                  </a:cubicBezTo>
                  <a:cubicBezTo>
                    <a:pt x="7065" y="10275"/>
                    <a:pt x="6914" y="10302"/>
                    <a:pt x="6750" y="10302"/>
                  </a:cubicBezTo>
                  <a:cubicBezTo>
                    <a:pt x="6545" y="10302"/>
                    <a:pt x="6319" y="10261"/>
                    <a:pt x="6101" y="10261"/>
                  </a:cubicBezTo>
                  <a:cubicBezTo>
                    <a:pt x="5936" y="10261"/>
                    <a:pt x="5775" y="10284"/>
                    <a:pt x="5630" y="10367"/>
                  </a:cubicBezTo>
                  <a:cubicBezTo>
                    <a:pt x="5142" y="10576"/>
                    <a:pt x="5049" y="11251"/>
                    <a:pt x="5444" y="11646"/>
                  </a:cubicBezTo>
                  <a:cubicBezTo>
                    <a:pt x="5729" y="11931"/>
                    <a:pt x="6135" y="12052"/>
                    <a:pt x="6529" y="12052"/>
                  </a:cubicBezTo>
                  <a:cubicBezTo>
                    <a:pt x="6651" y="12052"/>
                    <a:pt x="6771" y="12041"/>
                    <a:pt x="6887" y="12019"/>
                  </a:cubicBezTo>
                  <a:cubicBezTo>
                    <a:pt x="7375" y="12019"/>
                    <a:pt x="7864" y="11739"/>
                    <a:pt x="8445" y="11646"/>
                  </a:cubicBezTo>
                  <a:cubicBezTo>
                    <a:pt x="8736" y="11542"/>
                    <a:pt x="9073" y="11489"/>
                    <a:pt x="9411" y="11489"/>
                  </a:cubicBezTo>
                  <a:cubicBezTo>
                    <a:pt x="9748" y="11489"/>
                    <a:pt x="10085" y="11542"/>
                    <a:pt x="10376" y="11646"/>
                  </a:cubicBezTo>
                  <a:cubicBezTo>
                    <a:pt x="10609" y="11718"/>
                    <a:pt x="11171" y="12023"/>
                    <a:pt x="11556" y="12023"/>
                  </a:cubicBezTo>
                  <a:cubicBezTo>
                    <a:pt x="11672" y="12023"/>
                    <a:pt x="11772" y="11995"/>
                    <a:pt x="11842" y="11926"/>
                  </a:cubicBezTo>
                  <a:cubicBezTo>
                    <a:pt x="12028" y="11832"/>
                    <a:pt x="12028" y="10762"/>
                    <a:pt x="12121" y="10367"/>
                  </a:cubicBezTo>
                  <a:cubicBezTo>
                    <a:pt x="12330" y="9902"/>
                    <a:pt x="12702" y="9413"/>
                    <a:pt x="13005" y="9018"/>
                  </a:cubicBezTo>
                  <a:cubicBezTo>
                    <a:pt x="13377" y="8343"/>
                    <a:pt x="13680" y="7668"/>
                    <a:pt x="13493" y="6877"/>
                  </a:cubicBezTo>
                  <a:cubicBezTo>
                    <a:pt x="13406" y="6370"/>
                    <a:pt x="12845" y="5968"/>
                    <a:pt x="12325" y="5968"/>
                  </a:cubicBezTo>
                  <a:cubicBezTo>
                    <a:pt x="12153" y="5968"/>
                    <a:pt x="11986" y="6012"/>
                    <a:pt x="11842" y="6110"/>
                  </a:cubicBezTo>
                  <a:cubicBezTo>
                    <a:pt x="11446" y="6412"/>
                    <a:pt x="11260" y="7180"/>
                    <a:pt x="10679" y="7180"/>
                  </a:cubicBezTo>
                  <a:cubicBezTo>
                    <a:pt x="10190" y="7180"/>
                    <a:pt x="9888" y="6505"/>
                    <a:pt x="10097" y="6017"/>
                  </a:cubicBezTo>
                  <a:cubicBezTo>
                    <a:pt x="10283" y="5621"/>
                    <a:pt x="10679" y="5249"/>
                    <a:pt x="10958" y="4853"/>
                  </a:cubicBezTo>
                  <a:cubicBezTo>
                    <a:pt x="11260" y="4458"/>
                    <a:pt x="11446" y="3876"/>
                    <a:pt x="11167" y="3504"/>
                  </a:cubicBezTo>
                  <a:cubicBezTo>
                    <a:pt x="10992" y="3329"/>
                    <a:pt x="10781" y="3250"/>
                    <a:pt x="10558" y="3250"/>
                  </a:cubicBezTo>
                  <a:cubicBezTo>
                    <a:pt x="10276" y="3250"/>
                    <a:pt x="9974" y="3376"/>
                    <a:pt x="9701" y="3597"/>
                  </a:cubicBezTo>
                  <a:cubicBezTo>
                    <a:pt x="9306" y="3876"/>
                    <a:pt x="9120" y="4365"/>
                    <a:pt x="8631" y="4667"/>
                  </a:cubicBezTo>
                  <a:cubicBezTo>
                    <a:pt x="8406" y="4893"/>
                    <a:pt x="8104" y="5016"/>
                    <a:pt x="7813" y="5016"/>
                  </a:cubicBezTo>
                  <a:cubicBezTo>
                    <a:pt x="7623" y="5016"/>
                    <a:pt x="7438" y="4963"/>
                    <a:pt x="7282" y="4853"/>
                  </a:cubicBezTo>
                  <a:cubicBezTo>
                    <a:pt x="6887" y="4365"/>
                    <a:pt x="7096" y="3690"/>
                    <a:pt x="7468" y="3202"/>
                  </a:cubicBezTo>
                  <a:cubicBezTo>
                    <a:pt x="7864" y="2806"/>
                    <a:pt x="8259" y="2341"/>
                    <a:pt x="8259" y="1759"/>
                  </a:cubicBezTo>
                  <a:cubicBezTo>
                    <a:pt x="8155" y="1132"/>
                    <a:pt x="7599" y="768"/>
                    <a:pt x="6998" y="768"/>
                  </a:cubicBezTo>
                  <a:cubicBezTo>
                    <a:pt x="6930" y="768"/>
                    <a:pt x="6862" y="773"/>
                    <a:pt x="6793" y="782"/>
                  </a:cubicBezTo>
                  <a:cubicBezTo>
                    <a:pt x="6212" y="875"/>
                    <a:pt x="5723" y="1457"/>
                    <a:pt x="5444" y="2038"/>
                  </a:cubicBezTo>
                  <a:cubicBezTo>
                    <a:pt x="5235" y="2713"/>
                    <a:pt x="5235" y="3295"/>
                    <a:pt x="5235" y="3969"/>
                  </a:cubicBezTo>
                  <a:cubicBezTo>
                    <a:pt x="5126" y="3999"/>
                    <a:pt x="5020" y="4013"/>
                    <a:pt x="4916" y="4013"/>
                  </a:cubicBezTo>
                  <a:cubicBezTo>
                    <a:pt x="4284" y="4013"/>
                    <a:pt x="3750" y="3502"/>
                    <a:pt x="3490" y="2922"/>
                  </a:cubicBezTo>
                  <a:cubicBezTo>
                    <a:pt x="3118" y="2225"/>
                    <a:pt x="3025" y="1457"/>
                    <a:pt x="2536" y="782"/>
                  </a:cubicBezTo>
                  <a:cubicBezTo>
                    <a:pt x="2254" y="368"/>
                    <a:pt x="1677" y="0"/>
                    <a:pt x="115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971" name="Google Shape;971;p14"/>
            <p:cNvSpPr/>
            <p:nvPr/>
          </p:nvSpPr>
          <p:spPr>
            <a:xfrm>
              <a:off x="5833650" y="2608575"/>
              <a:ext cx="218125" cy="271625"/>
            </a:xfrm>
            <a:custGeom>
              <a:avLst/>
              <a:gdLst/>
              <a:ahLst/>
              <a:cxnLst/>
              <a:rect l="l" t="t" r="r" b="b"/>
              <a:pathLst>
                <a:path w="8725" h="10865" extrusionOk="0">
                  <a:moveTo>
                    <a:pt x="1" y="0"/>
                  </a:moveTo>
                  <a:cubicBezTo>
                    <a:pt x="1071" y="582"/>
                    <a:pt x="2141" y="1280"/>
                    <a:pt x="3002" y="2047"/>
                  </a:cubicBezTo>
                  <a:cubicBezTo>
                    <a:pt x="3886" y="2722"/>
                    <a:pt x="4746" y="3606"/>
                    <a:pt x="5421" y="4467"/>
                  </a:cubicBezTo>
                  <a:cubicBezTo>
                    <a:pt x="6212" y="5444"/>
                    <a:pt x="6794" y="6398"/>
                    <a:pt x="7259" y="7468"/>
                  </a:cubicBezTo>
                  <a:cubicBezTo>
                    <a:pt x="7841" y="8538"/>
                    <a:pt x="8236" y="9701"/>
                    <a:pt x="8538" y="10864"/>
                  </a:cubicBezTo>
                  <a:cubicBezTo>
                    <a:pt x="8725" y="9701"/>
                    <a:pt x="8538" y="8352"/>
                    <a:pt x="8143" y="7189"/>
                  </a:cubicBezTo>
                  <a:cubicBezTo>
                    <a:pt x="7747" y="5932"/>
                    <a:pt x="7166" y="4769"/>
                    <a:pt x="6398" y="3792"/>
                  </a:cubicBezTo>
                  <a:cubicBezTo>
                    <a:pt x="5630" y="2815"/>
                    <a:pt x="4653" y="1954"/>
                    <a:pt x="3583" y="1280"/>
                  </a:cubicBezTo>
                  <a:cubicBezTo>
                    <a:pt x="2420" y="582"/>
                    <a:pt x="1257" y="116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</p:spTree>
    <p:extLst>
      <p:ext uri="{BB962C8B-B14F-4D97-AF65-F5344CB8AC3E}">
        <p14:creationId xmlns:p14="http://schemas.microsoft.com/office/powerpoint/2010/main" val="131131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bg>
      <p:bgPr>
        <a:solidFill>
          <a:schemeClr val="accent6"/>
        </a:solidFill>
        <a:effectLst/>
      </p:bgPr>
    </p:bg>
    <p:spTree>
      <p:nvGrpSpPr>
        <p:cNvPr id="1" name="Shape 2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2" name="Google Shape;2112;p33"/>
          <p:cNvSpPr txBox="1">
            <a:spLocks noGrp="1"/>
          </p:cNvSpPr>
          <p:nvPr>
            <p:ph type="title"/>
          </p:nvPr>
        </p:nvSpPr>
        <p:spPr>
          <a:xfrm>
            <a:off x="6674617" y="4309833"/>
            <a:ext cx="3270000" cy="74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113" name="Google Shape;2113;p33"/>
          <p:cNvSpPr txBox="1">
            <a:spLocks noGrp="1"/>
          </p:cNvSpPr>
          <p:nvPr>
            <p:ph type="subTitle" idx="1"/>
          </p:nvPr>
        </p:nvSpPr>
        <p:spPr>
          <a:xfrm>
            <a:off x="6764417" y="4882875"/>
            <a:ext cx="3090400" cy="86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114" name="Google Shape;2114;p33"/>
          <p:cNvSpPr txBox="1">
            <a:spLocks noGrp="1"/>
          </p:cNvSpPr>
          <p:nvPr>
            <p:ph type="title" idx="2"/>
          </p:nvPr>
        </p:nvSpPr>
        <p:spPr>
          <a:xfrm>
            <a:off x="2247351" y="4309833"/>
            <a:ext cx="3270000" cy="74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 sz="2667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115" name="Google Shape;2115;p33"/>
          <p:cNvSpPr txBox="1">
            <a:spLocks noGrp="1"/>
          </p:cNvSpPr>
          <p:nvPr>
            <p:ph type="subTitle" idx="3"/>
          </p:nvPr>
        </p:nvSpPr>
        <p:spPr>
          <a:xfrm>
            <a:off x="2337151" y="4882875"/>
            <a:ext cx="3090400" cy="86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spcBef>
                <a:spcPts val="2133"/>
              </a:spcBef>
              <a:spcAft>
                <a:spcPts val="2133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116" name="Google Shape;2116;p33"/>
          <p:cNvSpPr/>
          <p:nvPr/>
        </p:nvSpPr>
        <p:spPr>
          <a:xfrm>
            <a:off x="-493767" y="-302309"/>
            <a:ext cx="3368904" cy="2978749"/>
          </a:xfrm>
          <a:custGeom>
            <a:avLst/>
            <a:gdLst/>
            <a:ahLst/>
            <a:cxnLst/>
            <a:rect l="l" t="t" r="r" b="b"/>
            <a:pathLst>
              <a:path w="77074" h="68148" extrusionOk="0">
                <a:moveTo>
                  <a:pt x="47214" y="1"/>
                </a:moveTo>
                <a:cubicBezTo>
                  <a:pt x="42852" y="1"/>
                  <a:pt x="38491" y="193"/>
                  <a:pt x="34129" y="379"/>
                </a:cubicBezTo>
                <a:cubicBezTo>
                  <a:pt x="26754" y="775"/>
                  <a:pt x="19007" y="1263"/>
                  <a:pt x="13098" y="5520"/>
                </a:cubicBezTo>
                <a:cubicBezTo>
                  <a:pt x="5816" y="10662"/>
                  <a:pt x="3118" y="20153"/>
                  <a:pt x="1745" y="28970"/>
                </a:cubicBezTo>
                <a:cubicBezTo>
                  <a:pt x="396" y="38090"/>
                  <a:pt x="0" y="47395"/>
                  <a:pt x="582" y="56608"/>
                </a:cubicBezTo>
                <a:cubicBezTo>
                  <a:pt x="675" y="58748"/>
                  <a:pt x="1466" y="67937"/>
                  <a:pt x="4746" y="68147"/>
                </a:cubicBezTo>
                <a:cubicBezTo>
                  <a:pt x="4756" y="68147"/>
                  <a:pt x="4766" y="68147"/>
                  <a:pt x="4776" y="68147"/>
                </a:cubicBezTo>
                <a:cubicBezTo>
                  <a:pt x="6359" y="68147"/>
                  <a:pt x="10696" y="60766"/>
                  <a:pt x="13470" y="59795"/>
                </a:cubicBezTo>
                <a:cubicBezTo>
                  <a:pt x="15586" y="59111"/>
                  <a:pt x="17785" y="58889"/>
                  <a:pt x="19992" y="58889"/>
                </a:cubicBezTo>
                <a:cubicBezTo>
                  <a:pt x="21836" y="58889"/>
                  <a:pt x="23686" y="59044"/>
                  <a:pt x="25498" y="59213"/>
                </a:cubicBezTo>
                <a:cubicBezTo>
                  <a:pt x="27665" y="59424"/>
                  <a:pt x="29833" y="59661"/>
                  <a:pt x="31972" y="59661"/>
                </a:cubicBezTo>
                <a:cubicBezTo>
                  <a:pt x="33851" y="59661"/>
                  <a:pt x="35708" y="59478"/>
                  <a:pt x="37525" y="58934"/>
                </a:cubicBezTo>
                <a:cubicBezTo>
                  <a:pt x="42946" y="57282"/>
                  <a:pt x="47203" y="52350"/>
                  <a:pt x="48087" y="46721"/>
                </a:cubicBezTo>
                <a:cubicBezTo>
                  <a:pt x="48668" y="43138"/>
                  <a:pt x="47901" y="39346"/>
                  <a:pt x="49157" y="36066"/>
                </a:cubicBezTo>
                <a:cubicBezTo>
                  <a:pt x="51274" y="30343"/>
                  <a:pt x="57881" y="28016"/>
                  <a:pt x="63604" y="25969"/>
                </a:cubicBezTo>
                <a:cubicBezTo>
                  <a:pt x="69420" y="24038"/>
                  <a:pt x="75817" y="20642"/>
                  <a:pt x="76585" y="14640"/>
                </a:cubicBezTo>
                <a:cubicBezTo>
                  <a:pt x="77074" y="10662"/>
                  <a:pt x="74654" y="6777"/>
                  <a:pt x="71444" y="4543"/>
                </a:cubicBezTo>
                <a:cubicBezTo>
                  <a:pt x="68140" y="2333"/>
                  <a:pt x="64185" y="1356"/>
                  <a:pt x="60300" y="775"/>
                </a:cubicBezTo>
                <a:cubicBezTo>
                  <a:pt x="55938" y="193"/>
                  <a:pt x="51576" y="1"/>
                  <a:pt x="4721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grpSp>
        <p:nvGrpSpPr>
          <p:cNvPr id="2117" name="Google Shape;2117;p33"/>
          <p:cNvGrpSpPr/>
          <p:nvPr/>
        </p:nvGrpSpPr>
        <p:grpSpPr>
          <a:xfrm>
            <a:off x="1494283" y="-376772"/>
            <a:ext cx="2356736" cy="1856685"/>
            <a:chOff x="2533100" y="1212175"/>
            <a:chExt cx="1066075" cy="839825"/>
          </a:xfrm>
        </p:grpSpPr>
        <p:sp>
          <p:nvSpPr>
            <p:cNvPr id="2118" name="Google Shape;2118;p33"/>
            <p:cNvSpPr/>
            <p:nvPr/>
          </p:nvSpPr>
          <p:spPr>
            <a:xfrm>
              <a:off x="2981500" y="1242700"/>
              <a:ext cx="93025" cy="139875"/>
            </a:xfrm>
            <a:custGeom>
              <a:avLst/>
              <a:gdLst/>
              <a:ahLst/>
              <a:cxnLst/>
              <a:rect l="l" t="t" r="r" b="b"/>
              <a:pathLst>
                <a:path w="3721" h="5595" extrusionOk="0">
                  <a:moveTo>
                    <a:pt x="2415" y="1"/>
                  </a:moveTo>
                  <a:cubicBezTo>
                    <a:pt x="2208" y="1"/>
                    <a:pt x="2003" y="80"/>
                    <a:pt x="1838" y="268"/>
                  </a:cubicBezTo>
                  <a:cubicBezTo>
                    <a:pt x="768" y="1617"/>
                    <a:pt x="1" y="4036"/>
                    <a:pt x="1443" y="5316"/>
                  </a:cubicBezTo>
                  <a:cubicBezTo>
                    <a:pt x="1636" y="5509"/>
                    <a:pt x="1872" y="5594"/>
                    <a:pt x="2102" y="5594"/>
                  </a:cubicBezTo>
                  <a:cubicBezTo>
                    <a:pt x="2565" y="5594"/>
                    <a:pt x="3002" y="5247"/>
                    <a:pt x="3002" y="4734"/>
                  </a:cubicBezTo>
                  <a:cubicBezTo>
                    <a:pt x="3002" y="3455"/>
                    <a:pt x="2606" y="2501"/>
                    <a:pt x="3281" y="1431"/>
                  </a:cubicBezTo>
                  <a:cubicBezTo>
                    <a:pt x="3721" y="762"/>
                    <a:pt x="3057" y="1"/>
                    <a:pt x="241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19" name="Google Shape;2119;p33"/>
            <p:cNvSpPr/>
            <p:nvPr/>
          </p:nvSpPr>
          <p:spPr>
            <a:xfrm>
              <a:off x="3008250" y="1488625"/>
              <a:ext cx="56925" cy="134075"/>
            </a:xfrm>
            <a:custGeom>
              <a:avLst/>
              <a:gdLst/>
              <a:ahLst/>
              <a:cxnLst/>
              <a:rect l="l" t="t" r="r" b="b"/>
              <a:pathLst>
                <a:path w="2277" h="5363" extrusionOk="0">
                  <a:moveTo>
                    <a:pt x="1354" y="0"/>
                  </a:moveTo>
                  <a:cubicBezTo>
                    <a:pt x="1004" y="0"/>
                    <a:pt x="663" y="182"/>
                    <a:pt x="582" y="597"/>
                  </a:cubicBezTo>
                  <a:cubicBezTo>
                    <a:pt x="373" y="1969"/>
                    <a:pt x="1" y="3412"/>
                    <a:pt x="280" y="4784"/>
                  </a:cubicBezTo>
                  <a:cubicBezTo>
                    <a:pt x="367" y="5189"/>
                    <a:pt x="650" y="5362"/>
                    <a:pt x="947" y="5362"/>
                  </a:cubicBezTo>
                  <a:cubicBezTo>
                    <a:pt x="1282" y="5362"/>
                    <a:pt x="1635" y="5142"/>
                    <a:pt x="1746" y="4784"/>
                  </a:cubicBezTo>
                  <a:cubicBezTo>
                    <a:pt x="2211" y="3621"/>
                    <a:pt x="2118" y="2155"/>
                    <a:pt x="2211" y="806"/>
                  </a:cubicBezTo>
                  <a:cubicBezTo>
                    <a:pt x="2277" y="307"/>
                    <a:pt x="1808" y="0"/>
                    <a:pt x="13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20" name="Google Shape;2120;p33"/>
            <p:cNvSpPr/>
            <p:nvPr/>
          </p:nvSpPr>
          <p:spPr>
            <a:xfrm>
              <a:off x="2913925" y="1708150"/>
              <a:ext cx="120050" cy="96675"/>
            </a:xfrm>
            <a:custGeom>
              <a:avLst/>
              <a:gdLst/>
              <a:ahLst/>
              <a:cxnLst/>
              <a:rect l="l" t="t" r="r" b="b"/>
              <a:pathLst>
                <a:path w="4802" h="3867" extrusionOk="0">
                  <a:moveTo>
                    <a:pt x="3339" y="1"/>
                  </a:moveTo>
                  <a:cubicBezTo>
                    <a:pt x="3164" y="1"/>
                    <a:pt x="2980" y="52"/>
                    <a:pt x="2797" y="168"/>
                  </a:cubicBezTo>
                  <a:cubicBezTo>
                    <a:pt x="2308" y="540"/>
                    <a:pt x="1913" y="842"/>
                    <a:pt x="1540" y="1238"/>
                  </a:cubicBezTo>
                  <a:cubicBezTo>
                    <a:pt x="1238" y="1610"/>
                    <a:pt x="866" y="2005"/>
                    <a:pt x="563" y="2401"/>
                  </a:cubicBezTo>
                  <a:cubicBezTo>
                    <a:pt x="0" y="2964"/>
                    <a:pt x="442" y="3867"/>
                    <a:pt x="1117" y="3867"/>
                  </a:cubicBezTo>
                  <a:cubicBezTo>
                    <a:pt x="1251" y="3867"/>
                    <a:pt x="1394" y="3831"/>
                    <a:pt x="1540" y="3750"/>
                  </a:cubicBezTo>
                  <a:cubicBezTo>
                    <a:pt x="2401" y="3169"/>
                    <a:pt x="3378" y="2680"/>
                    <a:pt x="4146" y="1912"/>
                  </a:cubicBezTo>
                  <a:cubicBezTo>
                    <a:pt x="4801" y="1180"/>
                    <a:pt x="4179" y="1"/>
                    <a:pt x="333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21" name="Google Shape;2121;p33"/>
            <p:cNvSpPr/>
            <p:nvPr/>
          </p:nvSpPr>
          <p:spPr>
            <a:xfrm>
              <a:off x="2994100" y="1789400"/>
              <a:ext cx="95600" cy="80850"/>
            </a:xfrm>
            <a:custGeom>
              <a:avLst/>
              <a:gdLst/>
              <a:ahLst/>
              <a:cxnLst/>
              <a:rect l="l" t="t" r="r" b="b"/>
              <a:pathLst>
                <a:path w="3824" h="3234" extrusionOk="0">
                  <a:moveTo>
                    <a:pt x="2644" y="0"/>
                  </a:moveTo>
                  <a:cubicBezTo>
                    <a:pt x="2595" y="0"/>
                    <a:pt x="2546" y="4"/>
                    <a:pt x="2498" y="12"/>
                  </a:cubicBezTo>
                  <a:cubicBezTo>
                    <a:pt x="1916" y="105"/>
                    <a:pt x="1428" y="593"/>
                    <a:pt x="1032" y="1175"/>
                  </a:cubicBezTo>
                  <a:cubicBezTo>
                    <a:pt x="660" y="1570"/>
                    <a:pt x="357" y="1943"/>
                    <a:pt x="171" y="2524"/>
                  </a:cubicBezTo>
                  <a:cubicBezTo>
                    <a:pt x="1" y="2801"/>
                    <a:pt x="220" y="3234"/>
                    <a:pt x="562" y="3234"/>
                  </a:cubicBezTo>
                  <a:cubicBezTo>
                    <a:pt x="594" y="3234"/>
                    <a:pt x="626" y="3230"/>
                    <a:pt x="660" y="3222"/>
                  </a:cubicBezTo>
                  <a:cubicBezTo>
                    <a:pt x="1730" y="2827"/>
                    <a:pt x="3172" y="2245"/>
                    <a:pt x="3568" y="1082"/>
                  </a:cubicBezTo>
                  <a:cubicBezTo>
                    <a:pt x="3824" y="463"/>
                    <a:pt x="3199" y="0"/>
                    <a:pt x="26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22" name="Google Shape;2122;p33"/>
            <p:cNvSpPr/>
            <p:nvPr/>
          </p:nvSpPr>
          <p:spPr>
            <a:xfrm>
              <a:off x="3067075" y="1594650"/>
              <a:ext cx="99100" cy="131950"/>
            </a:xfrm>
            <a:custGeom>
              <a:avLst/>
              <a:gdLst/>
              <a:ahLst/>
              <a:cxnLst/>
              <a:rect l="l" t="t" r="r" b="b"/>
              <a:pathLst>
                <a:path w="3964" h="5278" extrusionOk="0">
                  <a:moveTo>
                    <a:pt x="2543" y="0"/>
                  </a:moveTo>
                  <a:cubicBezTo>
                    <a:pt x="2281" y="0"/>
                    <a:pt x="2021" y="100"/>
                    <a:pt x="1812" y="334"/>
                  </a:cubicBezTo>
                  <a:cubicBezTo>
                    <a:pt x="835" y="1497"/>
                    <a:pt x="346" y="2963"/>
                    <a:pt x="67" y="4405"/>
                  </a:cubicBezTo>
                  <a:cubicBezTo>
                    <a:pt x="0" y="4889"/>
                    <a:pt x="377" y="5278"/>
                    <a:pt x="776" y="5278"/>
                  </a:cubicBezTo>
                  <a:cubicBezTo>
                    <a:pt x="932" y="5278"/>
                    <a:pt x="1093" y="5218"/>
                    <a:pt x="1230" y="5080"/>
                  </a:cubicBezTo>
                  <a:cubicBezTo>
                    <a:pt x="2301" y="4033"/>
                    <a:pt x="3254" y="2963"/>
                    <a:pt x="3743" y="1497"/>
                  </a:cubicBezTo>
                  <a:cubicBezTo>
                    <a:pt x="3963" y="718"/>
                    <a:pt x="3246" y="0"/>
                    <a:pt x="25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23" name="Google Shape;2123;p33"/>
            <p:cNvSpPr/>
            <p:nvPr/>
          </p:nvSpPr>
          <p:spPr>
            <a:xfrm>
              <a:off x="3097825" y="1386450"/>
              <a:ext cx="62825" cy="142025"/>
            </a:xfrm>
            <a:custGeom>
              <a:avLst/>
              <a:gdLst/>
              <a:ahLst/>
              <a:cxnLst/>
              <a:rect l="l" t="t" r="r" b="b"/>
              <a:pathLst>
                <a:path w="2513" h="5681" extrusionOk="0">
                  <a:moveTo>
                    <a:pt x="1059" y="0"/>
                  </a:moveTo>
                  <a:cubicBezTo>
                    <a:pt x="875" y="0"/>
                    <a:pt x="684" y="75"/>
                    <a:pt x="582" y="240"/>
                  </a:cubicBezTo>
                  <a:cubicBezTo>
                    <a:pt x="0" y="915"/>
                    <a:pt x="93" y="1683"/>
                    <a:pt x="280" y="2474"/>
                  </a:cubicBezTo>
                  <a:cubicBezTo>
                    <a:pt x="373" y="3428"/>
                    <a:pt x="675" y="4219"/>
                    <a:pt x="954" y="5079"/>
                  </a:cubicBezTo>
                  <a:cubicBezTo>
                    <a:pt x="1093" y="5485"/>
                    <a:pt x="1413" y="5680"/>
                    <a:pt x="1728" y="5680"/>
                  </a:cubicBezTo>
                  <a:cubicBezTo>
                    <a:pt x="2099" y="5680"/>
                    <a:pt x="2463" y="5409"/>
                    <a:pt x="2513" y="4893"/>
                  </a:cubicBezTo>
                  <a:cubicBezTo>
                    <a:pt x="2513" y="4009"/>
                    <a:pt x="2513" y="3148"/>
                    <a:pt x="2420" y="2171"/>
                  </a:cubicBezTo>
                  <a:cubicBezTo>
                    <a:pt x="2327" y="1404"/>
                    <a:pt x="2234" y="613"/>
                    <a:pt x="1443" y="147"/>
                  </a:cubicBezTo>
                  <a:cubicBezTo>
                    <a:pt x="1358" y="52"/>
                    <a:pt x="1211" y="0"/>
                    <a:pt x="10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24" name="Google Shape;2124;p33"/>
            <p:cNvSpPr/>
            <p:nvPr/>
          </p:nvSpPr>
          <p:spPr>
            <a:xfrm>
              <a:off x="3141450" y="1243125"/>
              <a:ext cx="75050" cy="76925"/>
            </a:xfrm>
            <a:custGeom>
              <a:avLst/>
              <a:gdLst/>
              <a:ahLst/>
              <a:cxnLst/>
              <a:rect l="l" t="t" r="r" b="b"/>
              <a:pathLst>
                <a:path w="3002" h="3077" extrusionOk="0">
                  <a:moveTo>
                    <a:pt x="2114" y="0"/>
                  </a:moveTo>
                  <a:cubicBezTo>
                    <a:pt x="1931" y="0"/>
                    <a:pt x="1733" y="53"/>
                    <a:pt x="1536" y="157"/>
                  </a:cubicBezTo>
                  <a:cubicBezTo>
                    <a:pt x="1163" y="344"/>
                    <a:pt x="768" y="530"/>
                    <a:pt x="489" y="925"/>
                  </a:cubicBezTo>
                  <a:cubicBezTo>
                    <a:pt x="186" y="1321"/>
                    <a:pt x="0" y="1809"/>
                    <a:pt x="0" y="2274"/>
                  </a:cubicBezTo>
                  <a:cubicBezTo>
                    <a:pt x="85" y="2637"/>
                    <a:pt x="327" y="3077"/>
                    <a:pt x="671" y="3077"/>
                  </a:cubicBezTo>
                  <a:cubicBezTo>
                    <a:pt x="702" y="3077"/>
                    <a:pt x="735" y="3073"/>
                    <a:pt x="768" y="3065"/>
                  </a:cubicBezTo>
                  <a:cubicBezTo>
                    <a:pt x="1350" y="3065"/>
                    <a:pt x="1838" y="2856"/>
                    <a:pt x="2234" y="2484"/>
                  </a:cubicBezTo>
                  <a:cubicBezTo>
                    <a:pt x="2606" y="2088"/>
                    <a:pt x="2815" y="1600"/>
                    <a:pt x="2908" y="1111"/>
                  </a:cubicBezTo>
                  <a:cubicBezTo>
                    <a:pt x="3001" y="832"/>
                    <a:pt x="2908" y="437"/>
                    <a:pt x="2606" y="157"/>
                  </a:cubicBezTo>
                  <a:cubicBezTo>
                    <a:pt x="2466" y="53"/>
                    <a:pt x="2298" y="0"/>
                    <a:pt x="21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25" name="Google Shape;2125;p33"/>
            <p:cNvSpPr/>
            <p:nvPr/>
          </p:nvSpPr>
          <p:spPr>
            <a:xfrm>
              <a:off x="3127325" y="1715875"/>
              <a:ext cx="108350" cy="116725"/>
            </a:xfrm>
            <a:custGeom>
              <a:avLst/>
              <a:gdLst/>
              <a:ahLst/>
              <a:cxnLst/>
              <a:rect l="l" t="t" r="r" b="b"/>
              <a:pathLst>
                <a:path w="4334" h="4669" extrusionOk="0">
                  <a:moveTo>
                    <a:pt x="2998" y="1"/>
                  </a:moveTo>
                  <a:cubicBezTo>
                    <a:pt x="2703" y="1"/>
                    <a:pt x="2406" y="99"/>
                    <a:pt x="2217" y="347"/>
                  </a:cubicBezTo>
                  <a:cubicBezTo>
                    <a:pt x="1426" y="1301"/>
                    <a:pt x="751" y="2371"/>
                    <a:pt x="263" y="3534"/>
                  </a:cubicBezTo>
                  <a:cubicBezTo>
                    <a:pt x="1" y="4223"/>
                    <a:pt x="593" y="4668"/>
                    <a:pt x="1169" y="4668"/>
                  </a:cubicBezTo>
                  <a:cubicBezTo>
                    <a:pt x="1411" y="4668"/>
                    <a:pt x="1650" y="4590"/>
                    <a:pt x="1821" y="4418"/>
                  </a:cubicBezTo>
                  <a:cubicBezTo>
                    <a:pt x="2682" y="3627"/>
                    <a:pt x="3473" y="2767"/>
                    <a:pt x="4055" y="1696"/>
                  </a:cubicBezTo>
                  <a:cubicBezTo>
                    <a:pt x="4334" y="1208"/>
                    <a:pt x="4241" y="533"/>
                    <a:pt x="3752" y="231"/>
                  </a:cubicBezTo>
                  <a:cubicBezTo>
                    <a:pt x="3569" y="93"/>
                    <a:pt x="3284" y="1"/>
                    <a:pt x="29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26" name="Google Shape;2126;p33"/>
            <p:cNvSpPr/>
            <p:nvPr/>
          </p:nvSpPr>
          <p:spPr>
            <a:xfrm>
              <a:off x="3208900" y="1508450"/>
              <a:ext cx="61100" cy="141575"/>
            </a:xfrm>
            <a:custGeom>
              <a:avLst/>
              <a:gdLst/>
              <a:ahLst/>
              <a:cxnLst/>
              <a:rect l="l" t="t" r="r" b="b"/>
              <a:pathLst>
                <a:path w="2444" h="5663" extrusionOk="0">
                  <a:moveTo>
                    <a:pt x="1209" y="0"/>
                  </a:moveTo>
                  <a:cubicBezTo>
                    <a:pt x="951" y="0"/>
                    <a:pt x="704" y="113"/>
                    <a:pt x="582" y="385"/>
                  </a:cubicBezTo>
                  <a:cubicBezTo>
                    <a:pt x="1" y="1851"/>
                    <a:pt x="1" y="3596"/>
                    <a:pt x="210" y="5154"/>
                  </a:cubicBezTo>
                  <a:cubicBezTo>
                    <a:pt x="254" y="5512"/>
                    <a:pt x="529" y="5663"/>
                    <a:pt x="830" y="5663"/>
                  </a:cubicBezTo>
                  <a:cubicBezTo>
                    <a:pt x="1175" y="5663"/>
                    <a:pt x="1553" y="5465"/>
                    <a:pt x="1653" y="5154"/>
                  </a:cubicBezTo>
                  <a:cubicBezTo>
                    <a:pt x="2141" y="3782"/>
                    <a:pt x="2444" y="2037"/>
                    <a:pt x="2048" y="595"/>
                  </a:cubicBezTo>
                  <a:cubicBezTo>
                    <a:pt x="1993" y="248"/>
                    <a:pt x="1589" y="0"/>
                    <a:pt x="120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27" name="Google Shape;2127;p33"/>
            <p:cNvSpPr/>
            <p:nvPr/>
          </p:nvSpPr>
          <p:spPr>
            <a:xfrm>
              <a:off x="3201925" y="1328500"/>
              <a:ext cx="79700" cy="99925"/>
            </a:xfrm>
            <a:custGeom>
              <a:avLst/>
              <a:gdLst/>
              <a:ahLst/>
              <a:cxnLst/>
              <a:rect l="l" t="t" r="r" b="b"/>
              <a:pathLst>
                <a:path w="3188" h="3997" extrusionOk="0">
                  <a:moveTo>
                    <a:pt x="1744" y="0"/>
                  </a:moveTo>
                  <a:cubicBezTo>
                    <a:pt x="1682" y="0"/>
                    <a:pt x="1620" y="7"/>
                    <a:pt x="1559" y="23"/>
                  </a:cubicBezTo>
                  <a:cubicBezTo>
                    <a:pt x="396" y="418"/>
                    <a:pt x="280" y="1767"/>
                    <a:pt x="94" y="2838"/>
                  </a:cubicBezTo>
                  <a:cubicBezTo>
                    <a:pt x="1" y="3326"/>
                    <a:pt x="187" y="3722"/>
                    <a:pt x="675" y="3908"/>
                  </a:cubicBezTo>
                  <a:cubicBezTo>
                    <a:pt x="799" y="3966"/>
                    <a:pt x="932" y="3997"/>
                    <a:pt x="1065" y="3997"/>
                  </a:cubicBezTo>
                  <a:cubicBezTo>
                    <a:pt x="1356" y="3997"/>
                    <a:pt x="1647" y="3848"/>
                    <a:pt x="1838" y="3512"/>
                  </a:cubicBezTo>
                  <a:cubicBezTo>
                    <a:pt x="2327" y="2651"/>
                    <a:pt x="3188" y="1395"/>
                    <a:pt x="2513" y="418"/>
                  </a:cubicBezTo>
                  <a:cubicBezTo>
                    <a:pt x="2358" y="185"/>
                    <a:pt x="2056" y="0"/>
                    <a:pt x="17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28" name="Google Shape;2128;p33"/>
            <p:cNvSpPr/>
            <p:nvPr/>
          </p:nvSpPr>
          <p:spPr>
            <a:xfrm>
              <a:off x="3299050" y="1212175"/>
              <a:ext cx="69825" cy="58750"/>
            </a:xfrm>
            <a:custGeom>
              <a:avLst/>
              <a:gdLst/>
              <a:ahLst/>
              <a:cxnLst/>
              <a:rect l="l" t="t" r="r" b="b"/>
              <a:pathLst>
                <a:path w="2793" h="2350" extrusionOk="0">
                  <a:moveTo>
                    <a:pt x="1062" y="1"/>
                  </a:moveTo>
                  <a:cubicBezTo>
                    <a:pt x="711" y="1"/>
                    <a:pt x="328" y="199"/>
                    <a:pt x="94" y="511"/>
                  </a:cubicBezTo>
                  <a:cubicBezTo>
                    <a:pt x="94" y="604"/>
                    <a:pt x="1" y="814"/>
                    <a:pt x="1" y="1000"/>
                  </a:cubicBezTo>
                  <a:cubicBezTo>
                    <a:pt x="1" y="1186"/>
                    <a:pt x="94" y="1582"/>
                    <a:pt x="280" y="1768"/>
                  </a:cubicBezTo>
                  <a:cubicBezTo>
                    <a:pt x="373" y="1884"/>
                    <a:pt x="582" y="1977"/>
                    <a:pt x="675" y="1977"/>
                  </a:cubicBezTo>
                  <a:cubicBezTo>
                    <a:pt x="768" y="2070"/>
                    <a:pt x="955" y="2163"/>
                    <a:pt x="1048" y="2163"/>
                  </a:cubicBezTo>
                  <a:cubicBezTo>
                    <a:pt x="1350" y="2256"/>
                    <a:pt x="1536" y="2349"/>
                    <a:pt x="1745" y="2349"/>
                  </a:cubicBezTo>
                  <a:cubicBezTo>
                    <a:pt x="2118" y="2349"/>
                    <a:pt x="2420" y="2163"/>
                    <a:pt x="2606" y="1884"/>
                  </a:cubicBezTo>
                  <a:cubicBezTo>
                    <a:pt x="2699" y="1582"/>
                    <a:pt x="2792" y="1186"/>
                    <a:pt x="2606" y="907"/>
                  </a:cubicBezTo>
                  <a:cubicBezTo>
                    <a:pt x="2513" y="907"/>
                    <a:pt x="2513" y="907"/>
                    <a:pt x="2513" y="814"/>
                  </a:cubicBezTo>
                  <a:cubicBezTo>
                    <a:pt x="2420" y="721"/>
                    <a:pt x="2327" y="604"/>
                    <a:pt x="2118" y="418"/>
                  </a:cubicBezTo>
                  <a:cubicBezTo>
                    <a:pt x="2025" y="418"/>
                    <a:pt x="2025" y="325"/>
                    <a:pt x="1932" y="325"/>
                  </a:cubicBezTo>
                  <a:cubicBezTo>
                    <a:pt x="1745" y="232"/>
                    <a:pt x="1536" y="139"/>
                    <a:pt x="1257" y="23"/>
                  </a:cubicBezTo>
                  <a:cubicBezTo>
                    <a:pt x="1194" y="8"/>
                    <a:pt x="1128" y="1"/>
                    <a:pt x="106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29" name="Google Shape;2129;p33"/>
            <p:cNvSpPr/>
            <p:nvPr/>
          </p:nvSpPr>
          <p:spPr>
            <a:xfrm>
              <a:off x="2706825" y="1804225"/>
              <a:ext cx="158375" cy="68400"/>
            </a:xfrm>
            <a:custGeom>
              <a:avLst/>
              <a:gdLst/>
              <a:ahLst/>
              <a:cxnLst/>
              <a:rect l="l" t="t" r="r" b="b"/>
              <a:pathLst>
                <a:path w="6335" h="2736" extrusionOk="0">
                  <a:moveTo>
                    <a:pt x="4869" y="0"/>
                  </a:moveTo>
                  <a:cubicBezTo>
                    <a:pt x="3613" y="0"/>
                    <a:pt x="2450" y="396"/>
                    <a:pt x="1194" y="768"/>
                  </a:cubicBezTo>
                  <a:cubicBezTo>
                    <a:pt x="1" y="1143"/>
                    <a:pt x="465" y="2736"/>
                    <a:pt x="1591" y="2736"/>
                  </a:cubicBezTo>
                  <a:cubicBezTo>
                    <a:pt x="1650" y="2736"/>
                    <a:pt x="1712" y="2731"/>
                    <a:pt x="1775" y="2722"/>
                  </a:cubicBezTo>
                  <a:cubicBezTo>
                    <a:pt x="3031" y="2513"/>
                    <a:pt x="4195" y="2420"/>
                    <a:pt x="5358" y="1838"/>
                  </a:cubicBezTo>
                  <a:cubicBezTo>
                    <a:pt x="6335" y="1466"/>
                    <a:pt x="5846" y="0"/>
                    <a:pt x="48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30" name="Google Shape;2130;p33"/>
            <p:cNvSpPr/>
            <p:nvPr/>
          </p:nvSpPr>
          <p:spPr>
            <a:xfrm>
              <a:off x="2741300" y="1735625"/>
              <a:ext cx="63425" cy="48925"/>
            </a:xfrm>
            <a:custGeom>
              <a:avLst/>
              <a:gdLst/>
              <a:ahLst/>
              <a:cxnLst/>
              <a:rect l="l" t="t" r="r" b="b"/>
              <a:pathLst>
                <a:path w="2537" h="1957" extrusionOk="0">
                  <a:moveTo>
                    <a:pt x="1614" y="0"/>
                  </a:moveTo>
                  <a:cubicBezTo>
                    <a:pt x="1561" y="0"/>
                    <a:pt x="1511" y="7"/>
                    <a:pt x="1466" y="22"/>
                  </a:cubicBezTo>
                  <a:cubicBezTo>
                    <a:pt x="1164" y="139"/>
                    <a:pt x="885" y="232"/>
                    <a:pt x="675" y="325"/>
                  </a:cubicBezTo>
                  <a:cubicBezTo>
                    <a:pt x="489" y="418"/>
                    <a:pt x="303" y="511"/>
                    <a:pt x="210" y="720"/>
                  </a:cubicBezTo>
                  <a:cubicBezTo>
                    <a:pt x="1" y="906"/>
                    <a:pt x="1" y="1186"/>
                    <a:pt x="94" y="1488"/>
                  </a:cubicBezTo>
                  <a:cubicBezTo>
                    <a:pt x="248" y="1778"/>
                    <a:pt x="602" y="1956"/>
                    <a:pt x="927" y="1956"/>
                  </a:cubicBezTo>
                  <a:cubicBezTo>
                    <a:pt x="1045" y="1956"/>
                    <a:pt x="1158" y="1933"/>
                    <a:pt x="1257" y="1883"/>
                  </a:cubicBezTo>
                  <a:cubicBezTo>
                    <a:pt x="1559" y="1674"/>
                    <a:pt x="1745" y="1581"/>
                    <a:pt x="2048" y="1488"/>
                  </a:cubicBezTo>
                  <a:cubicBezTo>
                    <a:pt x="2420" y="1302"/>
                    <a:pt x="2536" y="813"/>
                    <a:pt x="2327" y="511"/>
                  </a:cubicBezTo>
                  <a:cubicBezTo>
                    <a:pt x="2249" y="198"/>
                    <a:pt x="1891" y="0"/>
                    <a:pt x="16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31" name="Google Shape;2131;p33"/>
            <p:cNvSpPr/>
            <p:nvPr/>
          </p:nvSpPr>
          <p:spPr>
            <a:xfrm>
              <a:off x="2533100" y="1876325"/>
              <a:ext cx="75050" cy="59800"/>
            </a:xfrm>
            <a:custGeom>
              <a:avLst/>
              <a:gdLst/>
              <a:ahLst/>
              <a:cxnLst/>
              <a:rect l="l" t="t" r="r" b="b"/>
              <a:pathLst>
                <a:path w="3002" h="2392" extrusionOk="0">
                  <a:moveTo>
                    <a:pt x="2096" y="0"/>
                  </a:moveTo>
                  <a:cubicBezTo>
                    <a:pt x="2040" y="0"/>
                    <a:pt x="1984" y="8"/>
                    <a:pt x="1931" y="24"/>
                  </a:cubicBezTo>
                  <a:cubicBezTo>
                    <a:pt x="1443" y="210"/>
                    <a:pt x="1070" y="513"/>
                    <a:pt x="582" y="792"/>
                  </a:cubicBezTo>
                  <a:cubicBezTo>
                    <a:pt x="186" y="1094"/>
                    <a:pt x="0" y="1583"/>
                    <a:pt x="279" y="1955"/>
                  </a:cubicBezTo>
                  <a:cubicBezTo>
                    <a:pt x="420" y="2220"/>
                    <a:pt x="727" y="2391"/>
                    <a:pt x="1027" y="2391"/>
                  </a:cubicBezTo>
                  <a:cubicBezTo>
                    <a:pt x="1174" y="2391"/>
                    <a:pt x="1320" y="2350"/>
                    <a:pt x="1443" y="2258"/>
                  </a:cubicBezTo>
                  <a:cubicBezTo>
                    <a:pt x="1838" y="1955"/>
                    <a:pt x="2327" y="1676"/>
                    <a:pt x="2722" y="1373"/>
                  </a:cubicBezTo>
                  <a:cubicBezTo>
                    <a:pt x="2908" y="1094"/>
                    <a:pt x="3001" y="699"/>
                    <a:pt x="2815" y="420"/>
                  </a:cubicBezTo>
                  <a:cubicBezTo>
                    <a:pt x="2643" y="170"/>
                    <a:pt x="2359" y="0"/>
                    <a:pt x="2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32" name="Google Shape;2132;p33"/>
            <p:cNvSpPr/>
            <p:nvPr/>
          </p:nvSpPr>
          <p:spPr>
            <a:xfrm>
              <a:off x="2540075" y="1968275"/>
              <a:ext cx="46550" cy="83725"/>
            </a:xfrm>
            <a:custGeom>
              <a:avLst/>
              <a:gdLst/>
              <a:ahLst/>
              <a:cxnLst/>
              <a:rect l="l" t="t" r="r" b="b"/>
              <a:pathLst>
                <a:path w="1862" h="3349" extrusionOk="0">
                  <a:moveTo>
                    <a:pt x="1096" y="0"/>
                  </a:moveTo>
                  <a:cubicBezTo>
                    <a:pt x="769" y="0"/>
                    <a:pt x="474" y="211"/>
                    <a:pt x="396" y="603"/>
                  </a:cubicBezTo>
                  <a:cubicBezTo>
                    <a:pt x="210" y="1185"/>
                    <a:pt x="117" y="1767"/>
                    <a:pt x="0" y="2465"/>
                  </a:cubicBezTo>
                  <a:cubicBezTo>
                    <a:pt x="0" y="2837"/>
                    <a:pt x="117" y="3232"/>
                    <a:pt x="489" y="3325"/>
                  </a:cubicBezTo>
                  <a:cubicBezTo>
                    <a:pt x="556" y="3341"/>
                    <a:pt x="624" y="3349"/>
                    <a:pt x="689" y="3349"/>
                  </a:cubicBezTo>
                  <a:cubicBezTo>
                    <a:pt x="1010" y="3349"/>
                    <a:pt x="1296" y="3165"/>
                    <a:pt x="1373" y="2837"/>
                  </a:cubicBezTo>
                  <a:cubicBezTo>
                    <a:pt x="1559" y="2162"/>
                    <a:pt x="1745" y="1581"/>
                    <a:pt x="1861" y="999"/>
                  </a:cubicBezTo>
                  <a:cubicBezTo>
                    <a:pt x="1861" y="603"/>
                    <a:pt x="1745" y="138"/>
                    <a:pt x="1280" y="22"/>
                  </a:cubicBezTo>
                  <a:cubicBezTo>
                    <a:pt x="1218" y="7"/>
                    <a:pt x="1157" y="0"/>
                    <a:pt x="1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33" name="Google Shape;2133;p33"/>
            <p:cNvSpPr/>
            <p:nvPr/>
          </p:nvSpPr>
          <p:spPr>
            <a:xfrm>
              <a:off x="2652450" y="1932650"/>
              <a:ext cx="91200" cy="63375"/>
            </a:xfrm>
            <a:custGeom>
              <a:avLst/>
              <a:gdLst/>
              <a:ahLst/>
              <a:cxnLst/>
              <a:rect l="l" t="t" r="r" b="b"/>
              <a:pathLst>
                <a:path w="3648" h="2535" extrusionOk="0">
                  <a:moveTo>
                    <a:pt x="2904" y="1"/>
                  </a:moveTo>
                  <a:cubicBezTo>
                    <a:pt x="2802" y="1"/>
                    <a:pt x="2700" y="32"/>
                    <a:pt x="2601" y="98"/>
                  </a:cubicBezTo>
                  <a:cubicBezTo>
                    <a:pt x="1903" y="400"/>
                    <a:pt x="1228" y="772"/>
                    <a:pt x="647" y="1168"/>
                  </a:cubicBezTo>
                  <a:cubicBezTo>
                    <a:pt x="0" y="1579"/>
                    <a:pt x="376" y="2535"/>
                    <a:pt x="1039" y="2535"/>
                  </a:cubicBezTo>
                  <a:cubicBezTo>
                    <a:pt x="1164" y="2535"/>
                    <a:pt x="1298" y="2501"/>
                    <a:pt x="1438" y="2424"/>
                  </a:cubicBezTo>
                  <a:cubicBezTo>
                    <a:pt x="2112" y="2028"/>
                    <a:pt x="2787" y="1656"/>
                    <a:pt x="3369" y="1168"/>
                  </a:cubicBezTo>
                  <a:cubicBezTo>
                    <a:pt x="3648" y="982"/>
                    <a:pt x="3648" y="493"/>
                    <a:pt x="3462" y="284"/>
                  </a:cubicBezTo>
                  <a:cubicBezTo>
                    <a:pt x="3281" y="103"/>
                    <a:pt x="3091" y="1"/>
                    <a:pt x="290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34" name="Google Shape;2134;p33"/>
            <p:cNvSpPr/>
            <p:nvPr/>
          </p:nvSpPr>
          <p:spPr>
            <a:xfrm>
              <a:off x="2833775" y="1862025"/>
              <a:ext cx="131750" cy="60875"/>
            </a:xfrm>
            <a:custGeom>
              <a:avLst/>
              <a:gdLst/>
              <a:ahLst/>
              <a:cxnLst/>
              <a:rect l="l" t="t" r="r" b="b"/>
              <a:pathLst>
                <a:path w="5270" h="2435" extrusionOk="0">
                  <a:moveTo>
                    <a:pt x="3847" y="1"/>
                  </a:moveTo>
                  <a:cubicBezTo>
                    <a:pt x="3792" y="1"/>
                    <a:pt x="3735" y="5"/>
                    <a:pt x="3676" y="15"/>
                  </a:cubicBezTo>
                  <a:cubicBezTo>
                    <a:pt x="2606" y="317"/>
                    <a:pt x="1536" y="689"/>
                    <a:pt x="582" y="1178"/>
                  </a:cubicBezTo>
                  <a:cubicBezTo>
                    <a:pt x="1" y="1480"/>
                    <a:pt x="280" y="2434"/>
                    <a:pt x="954" y="2434"/>
                  </a:cubicBezTo>
                  <a:cubicBezTo>
                    <a:pt x="2025" y="2341"/>
                    <a:pt x="3095" y="2155"/>
                    <a:pt x="4165" y="1852"/>
                  </a:cubicBezTo>
                  <a:cubicBezTo>
                    <a:pt x="5269" y="1587"/>
                    <a:pt x="4885" y="1"/>
                    <a:pt x="384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35" name="Google Shape;2135;p33"/>
            <p:cNvSpPr/>
            <p:nvPr/>
          </p:nvSpPr>
          <p:spPr>
            <a:xfrm>
              <a:off x="3303700" y="1632075"/>
              <a:ext cx="39000" cy="63400"/>
            </a:xfrm>
            <a:custGeom>
              <a:avLst/>
              <a:gdLst/>
              <a:ahLst/>
              <a:cxnLst/>
              <a:rect l="l" t="t" r="r" b="b"/>
              <a:pathLst>
                <a:path w="1560" h="2536" extrusionOk="0">
                  <a:moveTo>
                    <a:pt x="769" y="0"/>
                  </a:moveTo>
                  <a:cubicBezTo>
                    <a:pt x="396" y="0"/>
                    <a:pt x="187" y="303"/>
                    <a:pt x="94" y="675"/>
                  </a:cubicBezTo>
                  <a:cubicBezTo>
                    <a:pt x="94" y="884"/>
                    <a:pt x="1" y="1163"/>
                    <a:pt x="1" y="1373"/>
                  </a:cubicBezTo>
                  <a:cubicBezTo>
                    <a:pt x="1" y="1559"/>
                    <a:pt x="94" y="1838"/>
                    <a:pt x="94" y="2047"/>
                  </a:cubicBezTo>
                  <a:cubicBezTo>
                    <a:pt x="187" y="2327"/>
                    <a:pt x="582" y="2536"/>
                    <a:pt x="769" y="2536"/>
                  </a:cubicBezTo>
                  <a:cubicBezTo>
                    <a:pt x="1071" y="2536"/>
                    <a:pt x="1443" y="2327"/>
                    <a:pt x="1443" y="2047"/>
                  </a:cubicBezTo>
                  <a:cubicBezTo>
                    <a:pt x="1559" y="1838"/>
                    <a:pt x="1559" y="1559"/>
                    <a:pt x="1559" y="1373"/>
                  </a:cubicBezTo>
                  <a:lnTo>
                    <a:pt x="1559" y="675"/>
                  </a:lnTo>
                  <a:cubicBezTo>
                    <a:pt x="1443" y="396"/>
                    <a:pt x="1257" y="0"/>
                    <a:pt x="7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36" name="Google Shape;2136;p33"/>
            <p:cNvSpPr/>
            <p:nvPr/>
          </p:nvSpPr>
          <p:spPr>
            <a:xfrm>
              <a:off x="3322900" y="1424900"/>
              <a:ext cx="58175" cy="131875"/>
            </a:xfrm>
            <a:custGeom>
              <a:avLst/>
              <a:gdLst/>
              <a:ahLst/>
              <a:cxnLst/>
              <a:rect l="l" t="t" r="r" b="b"/>
              <a:pathLst>
                <a:path w="2327" h="5275" extrusionOk="0">
                  <a:moveTo>
                    <a:pt x="1201" y="0"/>
                  </a:moveTo>
                  <a:cubicBezTo>
                    <a:pt x="953" y="0"/>
                    <a:pt x="710" y="109"/>
                    <a:pt x="582" y="354"/>
                  </a:cubicBezTo>
                  <a:cubicBezTo>
                    <a:pt x="1" y="1703"/>
                    <a:pt x="94" y="3146"/>
                    <a:pt x="94" y="4518"/>
                  </a:cubicBezTo>
                  <a:cubicBezTo>
                    <a:pt x="94" y="4997"/>
                    <a:pt x="489" y="5274"/>
                    <a:pt x="872" y="5274"/>
                  </a:cubicBezTo>
                  <a:cubicBezTo>
                    <a:pt x="1178" y="5274"/>
                    <a:pt x="1477" y="5097"/>
                    <a:pt x="1559" y="4704"/>
                  </a:cubicBezTo>
                  <a:cubicBezTo>
                    <a:pt x="1955" y="3355"/>
                    <a:pt x="2327" y="1890"/>
                    <a:pt x="1955" y="540"/>
                  </a:cubicBezTo>
                  <a:cubicBezTo>
                    <a:pt x="1887" y="204"/>
                    <a:pt x="1540" y="0"/>
                    <a:pt x="12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37" name="Google Shape;2137;p33"/>
            <p:cNvSpPr/>
            <p:nvPr/>
          </p:nvSpPr>
          <p:spPr>
            <a:xfrm>
              <a:off x="3370950" y="1270275"/>
              <a:ext cx="99850" cy="114875"/>
            </a:xfrm>
            <a:custGeom>
              <a:avLst/>
              <a:gdLst/>
              <a:ahLst/>
              <a:cxnLst/>
              <a:rect l="l" t="t" r="r" b="b"/>
              <a:pathLst>
                <a:path w="3994" h="4595" extrusionOk="0">
                  <a:moveTo>
                    <a:pt x="2843" y="0"/>
                  </a:moveTo>
                  <a:cubicBezTo>
                    <a:pt x="2623" y="0"/>
                    <a:pt x="2405" y="72"/>
                    <a:pt x="2243" y="235"/>
                  </a:cubicBezTo>
                  <a:cubicBezTo>
                    <a:pt x="1289" y="1188"/>
                    <a:pt x="707" y="2352"/>
                    <a:pt x="219" y="3631"/>
                  </a:cubicBezTo>
                  <a:cubicBezTo>
                    <a:pt x="0" y="4186"/>
                    <a:pt x="498" y="4595"/>
                    <a:pt x="976" y="4595"/>
                  </a:cubicBezTo>
                  <a:cubicBezTo>
                    <a:pt x="1159" y="4595"/>
                    <a:pt x="1339" y="4534"/>
                    <a:pt x="1475" y="4399"/>
                  </a:cubicBezTo>
                  <a:cubicBezTo>
                    <a:pt x="2452" y="3422"/>
                    <a:pt x="3220" y="2352"/>
                    <a:pt x="3708" y="1095"/>
                  </a:cubicBezTo>
                  <a:cubicBezTo>
                    <a:pt x="3993" y="475"/>
                    <a:pt x="3409" y="0"/>
                    <a:pt x="28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38" name="Google Shape;2138;p33"/>
            <p:cNvSpPr/>
            <p:nvPr/>
          </p:nvSpPr>
          <p:spPr>
            <a:xfrm>
              <a:off x="3475850" y="1219725"/>
              <a:ext cx="123325" cy="56425"/>
            </a:xfrm>
            <a:custGeom>
              <a:avLst/>
              <a:gdLst/>
              <a:ahLst/>
              <a:cxnLst/>
              <a:rect l="l" t="t" r="r" b="b"/>
              <a:pathLst>
                <a:path w="4933" h="2257" extrusionOk="0">
                  <a:moveTo>
                    <a:pt x="2711" y="0"/>
                  </a:moveTo>
                  <a:cubicBezTo>
                    <a:pt x="2298" y="0"/>
                    <a:pt x="1885" y="23"/>
                    <a:pt x="1443" y="23"/>
                  </a:cubicBezTo>
                  <a:cubicBezTo>
                    <a:pt x="1" y="23"/>
                    <a:pt x="1" y="2164"/>
                    <a:pt x="1443" y="2257"/>
                  </a:cubicBezTo>
                  <a:cubicBezTo>
                    <a:pt x="2327" y="2257"/>
                    <a:pt x="3095" y="2257"/>
                    <a:pt x="3979" y="2047"/>
                  </a:cubicBezTo>
                  <a:cubicBezTo>
                    <a:pt x="4933" y="1954"/>
                    <a:pt x="4933" y="302"/>
                    <a:pt x="3979" y="116"/>
                  </a:cubicBezTo>
                  <a:cubicBezTo>
                    <a:pt x="3537" y="23"/>
                    <a:pt x="3124" y="0"/>
                    <a:pt x="27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139" name="Google Shape;2139;p33"/>
          <p:cNvGrpSpPr/>
          <p:nvPr/>
        </p:nvGrpSpPr>
        <p:grpSpPr>
          <a:xfrm>
            <a:off x="9660275" y="5707705"/>
            <a:ext cx="3020405" cy="1708587"/>
            <a:chOff x="3260100" y="4040200"/>
            <a:chExt cx="1579600" cy="893550"/>
          </a:xfrm>
        </p:grpSpPr>
        <p:sp>
          <p:nvSpPr>
            <p:cNvPr id="2140" name="Google Shape;2140;p33"/>
            <p:cNvSpPr/>
            <p:nvPr/>
          </p:nvSpPr>
          <p:spPr>
            <a:xfrm>
              <a:off x="3766650" y="4800800"/>
              <a:ext cx="93575" cy="132950"/>
            </a:xfrm>
            <a:custGeom>
              <a:avLst/>
              <a:gdLst/>
              <a:ahLst/>
              <a:cxnLst/>
              <a:rect l="l" t="t" r="r" b="b"/>
              <a:pathLst>
                <a:path w="3743" h="5318" extrusionOk="0">
                  <a:moveTo>
                    <a:pt x="1308" y="0"/>
                  </a:moveTo>
                  <a:cubicBezTo>
                    <a:pt x="951" y="0"/>
                    <a:pt x="610" y="212"/>
                    <a:pt x="489" y="714"/>
                  </a:cubicBezTo>
                  <a:cubicBezTo>
                    <a:pt x="1" y="2458"/>
                    <a:pt x="1164" y="4785"/>
                    <a:pt x="3002" y="5273"/>
                  </a:cubicBezTo>
                  <a:cubicBezTo>
                    <a:pt x="3059" y="5304"/>
                    <a:pt x="3116" y="5318"/>
                    <a:pt x="3171" y="5318"/>
                  </a:cubicBezTo>
                  <a:cubicBezTo>
                    <a:pt x="3494" y="5318"/>
                    <a:pt x="3743" y="4844"/>
                    <a:pt x="3583" y="4506"/>
                  </a:cubicBezTo>
                  <a:cubicBezTo>
                    <a:pt x="3281" y="4017"/>
                    <a:pt x="2909" y="3436"/>
                    <a:pt x="2699" y="2854"/>
                  </a:cubicBezTo>
                  <a:cubicBezTo>
                    <a:pt x="2513" y="2179"/>
                    <a:pt x="2420" y="1598"/>
                    <a:pt x="2327" y="923"/>
                  </a:cubicBezTo>
                  <a:cubicBezTo>
                    <a:pt x="2274" y="368"/>
                    <a:pt x="1778" y="0"/>
                    <a:pt x="130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41" name="Google Shape;2141;p33"/>
            <p:cNvSpPr/>
            <p:nvPr/>
          </p:nvSpPr>
          <p:spPr>
            <a:xfrm>
              <a:off x="3754450" y="4603725"/>
              <a:ext cx="70400" cy="96800"/>
            </a:xfrm>
            <a:custGeom>
              <a:avLst/>
              <a:gdLst/>
              <a:ahLst/>
              <a:cxnLst/>
              <a:rect l="l" t="t" r="r" b="b"/>
              <a:pathLst>
                <a:path w="2816" h="3872" extrusionOk="0">
                  <a:moveTo>
                    <a:pt x="1615" y="1"/>
                  </a:moveTo>
                  <a:cubicBezTo>
                    <a:pt x="1383" y="1"/>
                    <a:pt x="1151" y="86"/>
                    <a:pt x="977" y="268"/>
                  </a:cubicBezTo>
                  <a:cubicBezTo>
                    <a:pt x="186" y="943"/>
                    <a:pt x="0" y="2315"/>
                    <a:pt x="186" y="3362"/>
                  </a:cubicBezTo>
                  <a:cubicBezTo>
                    <a:pt x="320" y="3674"/>
                    <a:pt x="643" y="3872"/>
                    <a:pt x="956" y="3872"/>
                  </a:cubicBezTo>
                  <a:cubicBezTo>
                    <a:pt x="1133" y="3872"/>
                    <a:pt x="1308" y="3808"/>
                    <a:pt x="1443" y="3665"/>
                  </a:cubicBezTo>
                  <a:cubicBezTo>
                    <a:pt x="2234" y="2897"/>
                    <a:pt x="2815" y="1734"/>
                    <a:pt x="2513" y="664"/>
                  </a:cubicBezTo>
                  <a:cubicBezTo>
                    <a:pt x="2396" y="241"/>
                    <a:pt x="2005" y="1"/>
                    <a:pt x="161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42" name="Google Shape;2142;p33"/>
            <p:cNvSpPr/>
            <p:nvPr/>
          </p:nvSpPr>
          <p:spPr>
            <a:xfrm>
              <a:off x="3802075" y="4390150"/>
              <a:ext cx="96350" cy="123825"/>
            </a:xfrm>
            <a:custGeom>
              <a:avLst/>
              <a:gdLst/>
              <a:ahLst/>
              <a:cxnLst/>
              <a:rect l="l" t="t" r="r" b="b"/>
              <a:pathLst>
                <a:path w="3854" h="4953" extrusionOk="0">
                  <a:moveTo>
                    <a:pt x="2798" y="1"/>
                  </a:moveTo>
                  <a:cubicBezTo>
                    <a:pt x="2547" y="1"/>
                    <a:pt x="2282" y="116"/>
                    <a:pt x="2073" y="390"/>
                  </a:cubicBezTo>
                  <a:cubicBezTo>
                    <a:pt x="1399" y="1437"/>
                    <a:pt x="817" y="2600"/>
                    <a:pt x="329" y="3879"/>
                  </a:cubicBezTo>
                  <a:cubicBezTo>
                    <a:pt x="0" y="4458"/>
                    <a:pt x="461" y="4953"/>
                    <a:pt x="946" y="4953"/>
                  </a:cubicBezTo>
                  <a:cubicBezTo>
                    <a:pt x="1183" y="4953"/>
                    <a:pt x="1425" y="4836"/>
                    <a:pt x="1585" y="4554"/>
                  </a:cubicBezTo>
                  <a:cubicBezTo>
                    <a:pt x="2260" y="3484"/>
                    <a:pt x="3027" y="2414"/>
                    <a:pt x="3516" y="1250"/>
                  </a:cubicBezTo>
                  <a:cubicBezTo>
                    <a:pt x="3853" y="576"/>
                    <a:pt x="3358" y="1"/>
                    <a:pt x="279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43" name="Google Shape;2143;p33"/>
            <p:cNvSpPr/>
            <p:nvPr/>
          </p:nvSpPr>
          <p:spPr>
            <a:xfrm>
              <a:off x="3901125" y="4239675"/>
              <a:ext cx="104300" cy="68425"/>
            </a:xfrm>
            <a:custGeom>
              <a:avLst/>
              <a:gdLst/>
              <a:ahLst/>
              <a:cxnLst/>
              <a:rect l="l" t="t" r="r" b="b"/>
              <a:pathLst>
                <a:path w="4172" h="2737" extrusionOk="0">
                  <a:moveTo>
                    <a:pt x="2917" y="1"/>
                  </a:moveTo>
                  <a:cubicBezTo>
                    <a:pt x="2867" y="1"/>
                    <a:pt x="2816" y="4"/>
                    <a:pt x="2764" y="11"/>
                  </a:cubicBezTo>
                  <a:cubicBezTo>
                    <a:pt x="1880" y="197"/>
                    <a:pt x="1206" y="779"/>
                    <a:pt x="531" y="1360"/>
                  </a:cubicBezTo>
                  <a:cubicBezTo>
                    <a:pt x="0" y="1806"/>
                    <a:pt x="516" y="2737"/>
                    <a:pt x="1123" y="2737"/>
                  </a:cubicBezTo>
                  <a:cubicBezTo>
                    <a:pt x="1181" y="2737"/>
                    <a:pt x="1240" y="2728"/>
                    <a:pt x="1299" y="2710"/>
                  </a:cubicBezTo>
                  <a:cubicBezTo>
                    <a:pt x="2183" y="2431"/>
                    <a:pt x="3043" y="2128"/>
                    <a:pt x="3625" y="1453"/>
                  </a:cubicBezTo>
                  <a:cubicBezTo>
                    <a:pt x="4171" y="820"/>
                    <a:pt x="3691" y="1"/>
                    <a:pt x="291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44" name="Google Shape;2144;p33"/>
            <p:cNvSpPr/>
            <p:nvPr/>
          </p:nvSpPr>
          <p:spPr>
            <a:xfrm>
              <a:off x="4085650" y="4070600"/>
              <a:ext cx="128875" cy="112175"/>
            </a:xfrm>
            <a:custGeom>
              <a:avLst/>
              <a:gdLst/>
              <a:ahLst/>
              <a:cxnLst/>
              <a:rect l="l" t="t" r="r" b="b"/>
              <a:pathLst>
                <a:path w="5155" h="4487" extrusionOk="0">
                  <a:moveTo>
                    <a:pt x="3913" y="1"/>
                  </a:moveTo>
                  <a:cubicBezTo>
                    <a:pt x="3751" y="1"/>
                    <a:pt x="3586" y="51"/>
                    <a:pt x="3432" y="167"/>
                  </a:cubicBezTo>
                  <a:cubicBezTo>
                    <a:pt x="2362" y="958"/>
                    <a:pt x="1571" y="1912"/>
                    <a:pt x="618" y="2889"/>
                  </a:cubicBezTo>
                  <a:cubicBezTo>
                    <a:pt x="1" y="3560"/>
                    <a:pt x="643" y="4486"/>
                    <a:pt x="1364" y="4486"/>
                  </a:cubicBezTo>
                  <a:cubicBezTo>
                    <a:pt x="1568" y="4486"/>
                    <a:pt x="1777" y="4412"/>
                    <a:pt x="1967" y="4238"/>
                  </a:cubicBezTo>
                  <a:cubicBezTo>
                    <a:pt x="2944" y="3378"/>
                    <a:pt x="4014" y="2494"/>
                    <a:pt x="4689" y="1423"/>
                  </a:cubicBezTo>
                  <a:cubicBezTo>
                    <a:pt x="5154" y="809"/>
                    <a:pt x="4562" y="1"/>
                    <a:pt x="391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45" name="Google Shape;2145;p33"/>
            <p:cNvSpPr/>
            <p:nvPr/>
          </p:nvSpPr>
          <p:spPr>
            <a:xfrm>
              <a:off x="3621250" y="4817475"/>
              <a:ext cx="65925" cy="100450"/>
            </a:xfrm>
            <a:custGeom>
              <a:avLst/>
              <a:gdLst/>
              <a:ahLst/>
              <a:cxnLst/>
              <a:rect l="l" t="t" r="r" b="b"/>
              <a:pathLst>
                <a:path w="2637" h="4018" extrusionOk="0">
                  <a:moveTo>
                    <a:pt x="798" y="1"/>
                  </a:moveTo>
                  <a:cubicBezTo>
                    <a:pt x="438" y="1"/>
                    <a:pt x="1" y="297"/>
                    <a:pt x="1" y="628"/>
                  </a:cubicBezTo>
                  <a:cubicBezTo>
                    <a:pt x="94" y="1210"/>
                    <a:pt x="280" y="1698"/>
                    <a:pt x="489" y="2187"/>
                  </a:cubicBezTo>
                  <a:cubicBezTo>
                    <a:pt x="676" y="2675"/>
                    <a:pt x="955" y="3164"/>
                    <a:pt x="1257" y="3653"/>
                  </a:cubicBezTo>
                  <a:cubicBezTo>
                    <a:pt x="1351" y="3912"/>
                    <a:pt x="1546" y="4017"/>
                    <a:pt x="1756" y="4017"/>
                  </a:cubicBezTo>
                  <a:cubicBezTo>
                    <a:pt x="2168" y="4017"/>
                    <a:pt x="2637" y="3611"/>
                    <a:pt x="2513" y="3164"/>
                  </a:cubicBezTo>
                  <a:cubicBezTo>
                    <a:pt x="2327" y="2582"/>
                    <a:pt x="2234" y="2094"/>
                    <a:pt x="2025" y="1605"/>
                  </a:cubicBezTo>
                  <a:cubicBezTo>
                    <a:pt x="1839" y="1024"/>
                    <a:pt x="1536" y="628"/>
                    <a:pt x="1164" y="163"/>
                  </a:cubicBezTo>
                  <a:cubicBezTo>
                    <a:pt x="1077" y="49"/>
                    <a:pt x="944" y="1"/>
                    <a:pt x="79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46" name="Google Shape;2146;p33"/>
            <p:cNvSpPr/>
            <p:nvPr/>
          </p:nvSpPr>
          <p:spPr>
            <a:xfrm>
              <a:off x="3611375" y="4619725"/>
              <a:ext cx="48300" cy="83400"/>
            </a:xfrm>
            <a:custGeom>
              <a:avLst/>
              <a:gdLst/>
              <a:ahLst/>
              <a:cxnLst/>
              <a:rect l="l" t="t" r="r" b="b"/>
              <a:pathLst>
                <a:path w="1932" h="3336" extrusionOk="0">
                  <a:moveTo>
                    <a:pt x="1159" y="0"/>
                  </a:moveTo>
                  <a:cubicBezTo>
                    <a:pt x="852" y="0"/>
                    <a:pt x="566" y="184"/>
                    <a:pt x="489" y="512"/>
                  </a:cubicBezTo>
                  <a:cubicBezTo>
                    <a:pt x="303" y="1094"/>
                    <a:pt x="187" y="1768"/>
                    <a:pt x="93" y="2350"/>
                  </a:cubicBezTo>
                  <a:cubicBezTo>
                    <a:pt x="0" y="2722"/>
                    <a:pt x="187" y="3211"/>
                    <a:pt x="582" y="3304"/>
                  </a:cubicBezTo>
                  <a:cubicBezTo>
                    <a:pt x="654" y="3325"/>
                    <a:pt x="728" y="3335"/>
                    <a:pt x="803" y="3335"/>
                  </a:cubicBezTo>
                  <a:cubicBezTo>
                    <a:pt x="1141" y="3335"/>
                    <a:pt x="1483" y="3122"/>
                    <a:pt x="1559" y="2722"/>
                  </a:cubicBezTo>
                  <a:cubicBezTo>
                    <a:pt x="1652" y="2141"/>
                    <a:pt x="1838" y="1559"/>
                    <a:pt x="1931" y="884"/>
                  </a:cubicBezTo>
                  <a:cubicBezTo>
                    <a:pt x="1931" y="512"/>
                    <a:pt x="1838" y="117"/>
                    <a:pt x="1350" y="24"/>
                  </a:cubicBezTo>
                  <a:cubicBezTo>
                    <a:pt x="1286" y="8"/>
                    <a:pt x="1222" y="0"/>
                    <a:pt x="115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47" name="Google Shape;2147;p33"/>
            <p:cNvSpPr/>
            <p:nvPr/>
          </p:nvSpPr>
          <p:spPr>
            <a:xfrm>
              <a:off x="3662550" y="4400075"/>
              <a:ext cx="65175" cy="78025"/>
            </a:xfrm>
            <a:custGeom>
              <a:avLst/>
              <a:gdLst/>
              <a:ahLst/>
              <a:cxnLst/>
              <a:rect l="l" t="t" r="r" b="b"/>
              <a:pathLst>
                <a:path w="2607" h="3121" extrusionOk="0">
                  <a:moveTo>
                    <a:pt x="1679" y="1"/>
                  </a:moveTo>
                  <a:cubicBezTo>
                    <a:pt x="1386" y="1"/>
                    <a:pt x="1104" y="165"/>
                    <a:pt x="954" y="365"/>
                  </a:cubicBezTo>
                  <a:cubicBezTo>
                    <a:pt x="768" y="667"/>
                    <a:pt x="582" y="853"/>
                    <a:pt x="466" y="1156"/>
                  </a:cubicBezTo>
                  <a:cubicBezTo>
                    <a:pt x="280" y="1435"/>
                    <a:pt x="280" y="1831"/>
                    <a:pt x="94" y="2110"/>
                  </a:cubicBezTo>
                  <a:cubicBezTo>
                    <a:pt x="1" y="2505"/>
                    <a:pt x="280" y="2901"/>
                    <a:pt x="582" y="3087"/>
                  </a:cubicBezTo>
                  <a:cubicBezTo>
                    <a:pt x="669" y="3108"/>
                    <a:pt x="757" y="3120"/>
                    <a:pt x="844" y="3120"/>
                  </a:cubicBezTo>
                  <a:cubicBezTo>
                    <a:pt x="1132" y="3120"/>
                    <a:pt x="1415" y="2995"/>
                    <a:pt x="1629" y="2691"/>
                  </a:cubicBezTo>
                  <a:cubicBezTo>
                    <a:pt x="1838" y="2505"/>
                    <a:pt x="2025" y="2203"/>
                    <a:pt x="2118" y="2017"/>
                  </a:cubicBezTo>
                  <a:cubicBezTo>
                    <a:pt x="2211" y="1737"/>
                    <a:pt x="2420" y="1342"/>
                    <a:pt x="2513" y="1040"/>
                  </a:cubicBezTo>
                  <a:cubicBezTo>
                    <a:pt x="2606" y="667"/>
                    <a:pt x="2327" y="179"/>
                    <a:pt x="2025" y="86"/>
                  </a:cubicBezTo>
                  <a:cubicBezTo>
                    <a:pt x="1912" y="26"/>
                    <a:pt x="1795" y="1"/>
                    <a:pt x="167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48" name="Google Shape;2148;p33"/>
            <p:cNvSpPr/>
            <p:nvPr/>
          </p:nvSpPr>
          <p:spPr>
            <a:xfrm>
              <a:off x="3759100" y="4243100"/>
              <a:ext cx="107025" cy="69800"/>
            </a:xfrm>
            <a:custGeom>
              <a:avLst/>
              <a:gdLst/>
              <a:ahLst/>
              <a:cxnLst/>
              <a:rect l="l" t="t" r="r" b="b"/>
              <a:pathLst>
                <a:path w="4281" h="2792" extrusionOk="0">
                  <a:moveTo>
                    <a:pt x="2603" y="0"/>
                  </a:moveTo>
                  <a:cubicBezTo>
                    <a:pt x="2025" y="0"/>
                    <a:pt x="1501" y="221"/>
                    <a:pt x="978" y="456"/>
                  </a:cubicBezTo>
                  <a:cubicBezTo>
                    <a:pt x="396" y="642"/>
                    <a:pt x="0" y="1130"/>
                    <a:pt x="93" y="1712"/>
                  </a:cubicBezTo>
                  <a:cubicBezTo>
                    <a:pt x="201" y="2252"/>
                    <a:pt x="610" y="2792"/>
                    <a:pt x="1134" y="2792"/>
                  </a:cubicBezTo>
                  <a:cubicBezTo>
                    <a:pt x="1174" y="2792"/>
                    <a:pt x="1215" y="2789"/>
                    <a:pt x="1257" y="2782"/>
                  </a:cubicBezTo>
                  <a:cubicBezTo>
                    <a:pt x="2141" y="2666"/>
                    <a:pt x="2908" y="2666"/>
                    <a:pt x="3583" y="2084"/>
                  </a:cubicBezTo>
                  <a:cubicBezTo>
                    <a:pt x="4281" y="1503"/>
                    <a:pt x="3979" y="246"/>
                    <a:pt x="3118" y="60"/>
                  </a:cubicBezTo>
                  <a:cubicBezTo>
                    <a:pt x="2941" y="19"/>
                    <a:pt x="2770" y="0"/>
                    <a:pt x="26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49" name="Google Shape;2149;p33"/>
            <p:cNvSpPr/>
            <p:nvPr/>
          </p:nvSpPr>
          <p:spPr>
            <a:xfrm>
              <a:off x="3926600" y="4103425"/>
              <a:ext cx="79700" cy="56250"/>
            </a:xfrm>
            <a:custGeom>
              <a:avLst/>
              <a:gdLst/>
              <a:ahLst/>
              <a:cxnLst/>
              <a:rect l="l" t="t" r="r" b="b"/>
              <a:pathLst>
                <a:path w="3188" h="2250" extrusionOk="0">
                  <a:moveTo>
                    <a:pt x="2375" y="0"/>
                  </a:moveTo>
                  <a:cubicBezTo>
                    <a:pt x="2328" y="0"/>
                    <a:pt x="2281" y="6"/>
                    <a:pt x="2234" y="17"/>
                  </a:cubicBezTo>
                  <a:cubicBezTo>
                    <a:pt x="1652" y="320"/>
                    <a:pt x="1071" y="506"/>
                    <a:pt x="582" y="808"/>
                  </a:cubicBezTo>
                  <a:cubicBezTo>
                    <a:pt x="187" y="994"/>
                    <a:pt x="0" y="1576"/>
                    <a:pt x="280" y="1855"/>
                  </a:cubicBezTo>
                  <a:cubicBezTo>
                    <a:pt x="420" y="2121"/>
                    <a:pt x="676" y="2250"/>
                    <a:pt x="949" y="2250"/>
                  </a:cubicBezTo>
                  <a:cubicBezTo>
                    <a:pt x="1082" y="2250"/>
                    <a:pt x="1220" y="2219"/>
                    <a:pt x="1350" y="2158"/>
                  </a:cubicBezTo>
                  <a:cubicBezTo>
                    <a:pt x="1838" y="1972"/>
                    <a:pt x="2327" y="1669"/>
                    <a:pt x="2815" y="1390"/>
                  </a:cubicBezTo>
                  <a:cubicBezTo>
                    <a:pt x="3095" y="1181"/>
                    <a:pt x="3188" y="808"/>
                    <a:pt x="3095" y="506"/>
                  </a:cubicBezTo>
                  <a:cubicBezTo>
                    <a:pt x="3013" y="262"/>
                    <a:pt x="2701" y="0"/>
                    <a:pt x="237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0" name="Google Shape;2150;p33"/>
            <p:cNvSpPr/>
            <p:nvPr/>
          </p:nvSpPr>
          <p:spPr>
            <a:xfrm>
              <a:off x="4113825" y="4232175"/>
              <a:ext cx="122400" cy="80075"/>
            </a:xfrm>
            <a:custGeom>
              <a:avLst/>
              <a:gdLst/>
              <a:ahLst/>
              <a:cxnLst/>
              <a:rect l="l" t="t" r="r" b="b"/>
              <a:pathLst>
                <a:path w="4896" h="3203" extrusionOk="0">
                  <a:moveTo>
                    <a:pt x="4030" y="1"/>
                  </a:moveTo>
                  <a:cubicBezTo>
                    <a:pt x="3999" y="1"/>
                    <a:pt x="3967" y="3"/>
                    <a:pt x="3934" y="9"/>
                  </a:cubicBezTo>
                  <a:cubicBezTo>
                    <a:pt x="2678" y="9"/>
                    <a:pt x="1817" y="893"/>
                    <a:pt x="840" y="1567"/>
                  </a:cubicBezTo>
                  <a:cubicBezTo>
                    <a:pt x="0" y="2067"/>
                    <a:pt x="466" y="3202"/>
                    <a:pt x="1292" y="3202"/>
                  </a:cubicBezTo>
                  <a:cubicBezTo>
                    <a:pt x="1428" y="3202"/>
                    <a:pt x="1573" y="3172"/>
                    <a:pt x="1724" y="3103"/>
                  </a:cubicBezTo>
                  <a:cubicBezTo>
                    <a:pt x="2771" y="2521"/>
                    <a:pt x="3934" y="2242"/>
                    <a:pt x="4632" y="1172"/>
                  </a:cubicBezTo>
                  <a:cubicBezTo>
                    <a:pt x="4895" y="711"/>
                    <a:pt x="4558" y="1"/>
                    <a:pt x="403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1" name="Google Shape;2151;p33"/>
            <p:cNvSpPr/>
            <p:nvPr/>
          </p:nvSpPr>
          <p:spPr>
            <a:xfrm>
              <a:off x="4240275" y="4265700"/>
              <a:ext cx="100450" cy="71525"/>
            </a:xfrm>
            <a:custGeom>
              <a:avLst/>
              <a:gdLst/>
              <a:ahLst/>
              <a:cxnLst/>
              <a:rect l="l" t="t" r="r" b="b"/>
              <a:pathLst>
                <a:path w="4018" h="2861" extrusionOk="0">
                  <a:moveTo>
                    <a:pt x="2912" y="0"/>
                  </a:moveTo>
                  <a:cubicBezTo>
                    <a:pt x="2861" y="0"/>
                    <a:pt x="2810" y="5"/>
                    <a:pt x="2761" y="17"/>
                  </a:cubicBezTo>
                  <a:cubicBezTo>
                    <a:pt x="2272" y="226"/>
                    <a:pt x="1900" y="412"/>
                    <a:pt x="1505" y="715"/>
                  </a:cubicBezTo>
                  <a:cubicBezTo>
                    <a:pt x="1109" y="901"/>
                    <a:pt x="830" y="1180"/>
                    <a:pt x="528" y="1483"/>
                  </a:cubicBezTo>
                  <a:cubicBezTo>
                    <a:pt x="1" y="2009"/>
                    <a:pt x="429" y="2861"/>
                    <a:pt x="1102" y="2861"/>
                  </a:cubicBezTo>
                  <a:cubicBezTo>
                    <a:pt x="1172" y="2861"/>
                    <a:pt x="1244" y="2852"/>
                    <a:pt x="1319" y="2832"/>
                  </a:cubicBezTo>
                  <a:cubicBezTo>
                    <a:pt x="2086" y="2646"/>
                    <a:pt x="2761" y="2343"/>
                    <a:pt x="3436" y="1762"/>
                  </a:cubicBezTo>
                  <a:cubicBezTo>
                    <a:pt x="3831" y="1483"/>
                    <a:pt x="4017" y="1087"/>
                    <a:pt x="3831" y="599"/>
                  </a:cubicBezTo>
                  <a:cubicBezTo>
                    <a:pt x="3668" y="273"/>
                    <a:pt x="3273" y="0"/>
                    <a:pt x="291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2" name="Google Shape;2152;p33"/>
            <p:cNvSpPr/>
            <p:nvPr/>
          </p:nvSpPr>
          <p:spPr>
            <a:xfrm>
              <a:off x="4411075" y="4215100"/>
              <a:ext cx="123900" cy="81800"/>
            </a:xfrm>
            <a:custGeom>
              <a:avLst/>
              <a:gdLst/>
              <a:ahLst/>
              <a:cxnLst/>
              <a:rect l="l" t="t" r="r" b="b"/>
              <a:pathLst>
                <a:path w="4956" h="3272" extrusionOk="0">
                  <a:moveTo>
                    <a:pt x="2936" y="0"/>
                  </a:moveTo>
                  <a:cubicBezTo>
                    <a:pt x="2391" y="0"/>
                    <a:pt x="1855" y="173"/>
                    <a:pt x="1350" y="506"/>
                  </a:cubicBezTo>
                  <a:cubicBezTo>
                    <a:pt x="675" y="994"/>
                    <a:pt x="0" y="1855"/>
                    <a:pt x="0" y="2623"/>
                  </a:cubicBezTo>
                  <a:cubicBezTo>
                    <a:pt x="0" y="3004"/>
                    <a:pt x="354" y="3272"/>
                    <a:pt x="698" y="3272"/>
                  </a:cubicBezTo>
                  <a:cubicBezTo>
                    <a:pt x="794" y="3272"/>
                    <a:pt x="890" y="3250"/>
                    <a:pt x="977" y="3204"/>
                  </a:cubicBezTo>
                  <a:cubicBezTo>
                    <a:pt x="1350" y="2925"/>
                    <a:pt x="1745" y="2623"/>
                    <a:pt x="2327" y="2436"/>
                  </a:cubicBezTo>
                  <a:cubicBezTo>
                    <a:pt x="2815" y="2343"/>
                    <a:pt x="3397" y="2250"/>
                    <a:pt x="3885" y="2157"/>
                  </a:cubicBezTo>
                  <a:cubicBezTo>
                    <a:pt x="4653" y="1948"/>
                    <a:pt x="4955" y="692"/>
                    <a:pt x="4164" y="296"/>
                  </a:cubicBezTo>
                  <a:cubicBezTo>
                    <a:pt x="3756" y="97"/>
                    <a:pt x="3343" y="0"/>
                    <a:pt x="29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3" name="Google Shape;2153;p33"/>
            <p:cNvSpPr/>
            <p:nvPr/>
          </p:nvSpPr>
          <p:spPr>
            <a:xfrm>
              <a:off x="4265650" y="4146900"/>
              <a:ext cx="167550" cy="88600"/>
            </a:xfrm>
            <a:custGeom>
              <a:avLst/>
              <a:gdLst/>
              <a:ahLst/>
              <a:cxnLst/>
              <a:rect l="l" t="t" r="r" b="b"/>
              <a:pathLst>
                <a:path w="6702" h="3544" extrusionOk="0">
                  <a:moveTo>
                    <a:pt x="5321" y="1"/>
                  </a:moveTo>
                  <a:cubicBezTo>
                    <a:pt x="5232" y="1"/>
                    <a:pt x="5141" y="9"/>
                    <a:pt x="5050" y="23"/>
                  </a:cubicBezTo>
                  <a:cubicBezTo>
                    <a:pt x="3677" y="233"/>
                    <a:pt x="2514" y="814"/>
                    <a:pt x="1257" y="1279"/>
                  </a:cubicBezTo>
                  <a:cubicBezTo>
                    <a:pt x="0" y="1735"/>
                    <a:pt x="339" y="3543"/>
                    <a:pt x="1633" y="3543"/>
                  </a:cubicBezTo>
                  <a:cubicBezTo>
                    <a:pt x="1727" y="3543"/>
                    <a:pt x="1827" y="3533"/>
                    <a:pt x="1932" y="3513"/>
                  </a:cubicBezTo>
                  <a:cubicBezTo>
                    <a:pt x="3305" y="3234"/>
                    <a:pt x="4654" y="2931"/>
                    <a:pt x="6003" y="2350"/>
                  </a:cubicBezTo>
                  <a:cubicBezTo>
                    <a:pt x="6585" y="2070"/>
                    <a:pt x="6701" y="1279"/>
                    <a:pt x="6492" y="814"/>
                  </a:cubicBezTo>
                  <a:cubicBezTo>
                    <a:pt x="6256" y="225"/>
                    <a:pt x="5806" y="1"/>
                    <a:pt x="532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4" name="Google Shape;2154;p33"/>
            <p:cNvSpPr/>
            <p:nvPr/>
          </p:nvSpPr>
          <p:spPr>
            <a:xfrm>
              <a:off x="4264225" y="4040200"/>
              <a:ext cx="142200" cy="63775"/>
            </a:xfrm>
            <a:custGeom>
              <a:avLst/>
              <a:gdLst/>
              <a:ahLst/>
              <a:cxnLst/>
              <a:rect l="l" t="t" r="r" b="b"/>
              <a:pathLst>
                <a:path w="5688" h="2551" extrusionOk="0">
                  <a:moveTo>
                    <a:pt x="4304" y="1"/>
                  </a:moveTo>
                  <a:cubicBezTo>
                    <a:pt x="4219" y="1"/>
                    <a:pt x="4130" y="11"/>
                    <a:pt x="4036" y="34"/>
                  </a:cubicBezTo>
                  <a:cubicBezTo>
                    <a:pt x="2966" y="220"/>
                    <a:pt x="1989" y="522"/>
                    <a:pt x="1035" y="895"/>
                  </a:cubicBezTo>
                  <a:cubicBezTo>
                    <a:pt x="1" y="1277"/>
                    <a:pt x="423" y="2551"/>
                    <a:pt x="1419" y="2551"/>
                  </a:cubicBezTo>
                  <a:cubicBezTo>
                    <a:pt x="1454" y="2551"/>
                    <a:pt x="1488" y="2549"/>
                    <a:pt x="1524" y="2546"/>
                  </a:cubicBezTo>
                  <a:cubicBezTo>
                    <a:pt x="2478" y="2360"/>
                    <a:pt x="3548" y="2267"/>
                    <a:pt x="4525" y="1965"/>
                  </a:cubicBezTo>
                  <a:cubicBezTo>
                    <a:pt x="5687" y="1620"/>
                    <a:pt x="5356" y="1"/>
                    <a:pt x="43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5" name="Google Shape;2155;p33"/>
            <p:cNvSpPr/>
            <p:nvPr/>
          </p:nvSpPr>
          <p:spPr>
            <a:xfrm>
              <a:off x="4540400" y="4262875"/>
              <a:ext cx="125425" cy="56875"/>
            </a:xfrm>
            <a:custGeom>
              <a:avLst/>
              <a:gdLst/>
              <a:ahLst/>
              <a:cxnLst/>
              <a:rect l="l" t="t" r="r" b="b"/>
              <a:pathLst>
                <a:path w="5017" h="2275" extrusionOk="0">
                  <a:moveTo>
                    <a:pt x="3788" y="1"/>
                  </a:moveTo>
                  <a:cubicBezTo>
                    <a:pt x="2825" y="1"/>
                    <a:pt x="1772" y="470"/>
                    <a:pt x="946" y="712"/>
                  </a:cubicBezTo>
                  <a:cubicBezTo>
                    <a:pt x="1" y="1004"/>
                    <a:pt x="339" y="2275"/>
                    <a:pt x="1225" y="2275"/>
                  </a:cubicBezTo>
                  <a:cubicBezTo>
                    <a:pt x="1255" y="2275"/>
                    <a:pt x="1286" y="2273"/>
                    <a:pt x="1318" y="2270"/>
                  </a:cubicBezTo>
                  <a:cubicBezTo>
                    <a:pt x="2388" y="1991"/>
                    <a:pt x="3737" y="1991"/>
                    <a:pt x="4621" y="1200"/>
                  </a:cubicBezTo>
                  <a:cubicBezTo>
                    <a:pt x="5017" y="921"/>
                    <a:pt x="4714" y="130"/>
                    <a:pt x="4226" y="37"/>
                  </a:cubicBezTo>
                  <a:cubicBezTo>
                    <a:pt x="4083" y="12"/>
                    <a:pt x="3936" y="1"/>
                    <a:pt x="378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6" name="Google Shape;2156;p33"/>
            <p:cNvSpPr/>
            <p:nvPr/>
          </p:nvSpPr>
          <p:spPr>
            <a:xfrm>
              <a:off x="4529725" y="4165475"/>
              <a:ext cx="128550" cy="52400"/>
            </a:xfrm>
            <a:custGeom>
              <a:avLst/>
              <a:gdLst/>
              <a:ahLst/>
              <a:cxnLst/>
              <a:rect l="l" t="t" r="r" b="b"/>
              <a:pathLst>
                <a:path w="5142" h="2096" extrusionOk="0">
                  <a:moveTo>
                    <a:pt x="3498" y="0"/>
                  </a:moveTo>
                  <a:cubicBezTo>
                    <a:pt x="2599" y="0"/>
                    <a:pt x="1768" y="209"/>
                    <a:pt x="884" y="350"/>
                  </a:cubicBezTo>
                  <a:cubicBezTo>
                    <a:pt x="0" y="536"/>
                    <a:pt x="209" y="2095"/>
                    <a:pt x="1163" y="2095"/>
                  </a:cubicBezTo>
                  <a:cubicBezTo>
                    <a:pt x="2326" y="2002"/>
                    <a:pt x="3397" y="2002"/>
                    <a:pt x="4560" y="1514"/>
                  </a:cubicBezTo>
                  <a:cubicBezTo>
                    <a:pt x="5141" y="1234"/>
                    <a:pt x="4955" y="164"/>
                    <a:pt x="4374" y="71"/>
                  </a:cubicBezTo>
                  <a:cubicBezTo>
                    <a:pt x="4072" y="21"/>
                    <a:pt x="3782" y="0"/>
                    <a:pt x="34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7" name="Google Shape;2157;p33"/>
            <p:cNvSpPr/>
            <p:nvPr/>
          </p:nvSpPr>
          <p:spPr>
            <a:xfrm>
              <a:off x="4502250" y="4064000"/>
              <a:ext cx="105425" cy="54925"/>
            </a:xfrm>
            <a:custGeom>
              <a:avLst/>
              <a:gdLst/>
              <a:ahLst/>
              <a:cxnLst/>
              <a:rect l="l" t="t" r="r" b="b"/>
              <a:pathLst>
                <a:path w="4217" h="2197" extrusionOk="0">
                  <a:moveTo>
                    <a:pt x="3071" y="0"/>
                  </a:moveTo>
                  <a:cubicBezTo>
                    <a:pt x="2312" y="0"/>
                    <a:pt x="1605" y="300"/>
                    <a:pt x="913" y="524"/>
                  </a:cubicBezTo>
                  <a:cubicBezTo>
                    <a:pt x="0" y="894"/>
                    <a:pt x="285" y="2196"/>
                    <a:pt x="1198" y="2196"/>
                  </a:cubicBezTo>
                  <a:cubicBezTo>
                    <a:pt x="1263" y="2196"/>
                    <a:pt x="1331" y="2190"/>
                    <a:pt x="1401" y="2176"/>
                  </a:cubicBezTo>
                  <a:cubicBezTo>
                    <a:pt x="2262" y="1990"/>
                    <a:pt x="3239" y="1804"/>
                    <a:pt x="3914" y="1106"/>
                  </a:cubicBezTo>
                  <a:cubicBezTo>
                    <a:pt x="4216" y="827"/>
                    <a:pt x="4100" y="152"/>
                    <a:pt x="3635" y="59"/>
                  </a:cubicBezTo>
                  <a:cubicBezTo>
                    <a:pt x="3443" y="18"/>
                    <a:pt x="3255" y="0"/>
                    <a:pt x="307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8" name="Google Shape;2158;p33"/>
            <p:cNvSpPr/>
            <p:nvPr/>
          </p:nvSpPr>
          <p:spPr>
            <a:xfrm>
              <a:off x="4721050" y="4273550"/>
              <a:ext cx="118650" cy="58300"/>
            </a:xfrm>
            <a:custGeom>
              <a:avLst/>
              <a:gdLst/>
              <a:ahLst/>
              <a:cxnLst/>
              <a:rect l="l" t="t" r="r" b="b"/>
              <a:pathLst>
                <a:path w="4746" h="2332" extrusionOk="0">
                  <a:moveTo>
                    <a:pt x="3696" y="1"/>
                  </a:moveTo>
                  <a:cubicBezTo>
                    <a:pt x="3667" y="1"/>
                    <a:pt x="3637" y="2"/>
                    <a:pt x="3607" y="5"/>
                  </a:cubicBezTo>
                  <a:cubicBezTo>
                    <a:pt x="2537" y="5"/>
                    <a:pt x="1560" y="494"/>
                    <a:pt x="582" y="866"/>
                  </a:cubicBezTo>
                  <a:cubicBezTo>
                    <a:pt x="1" y="1262"/>
                    <a:pt x="303" y="2332"/>
                    <a:pt x="978" y="2332"/>
                  </a:cubicBezTo>
                  <a:cubicBezTo>
                    <a:pt x="2048" y="2239"/>
                    <a:pt x="3118" y="2029"/>
                    <a:pt x="4072" y="1564"/>
                  </a:cubicBezTo>
                  <a:cubicBezTo>
                    <a:pt x="4745" y="1183"/>
                    <a:pt x="4488" y="1"/>
                    <a:pt x="369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59" name="Google Shape;2159;p33"/>
            <p:cNvSpPr/>
            <p:nvPr/>
          </p:nvSpPr>
          <p:spPr>
            <a:xfrm>
              <a:off x="4701875" y="4137725"/>
              <a:ext cx="97150" cy="58875"/>
            </a:xfrm>
            <a:custGeom>
              <a:avLst/>
              <a:gdLst/>
              <a:ahLst/>
              <a:cxnLst/>
              <a:rect l="l" t="t" r="r" b="b"/>
              <a:pathLst>
                <a:path w="3886" h="2355" extrusionOk="0">
                  <a:moveTo>
                    <a:pt x="3055" y="1"/>
                  </a:moveTo>
                  <a:cubicBezTo>
                    <a:pt x="3007" y="1"/>
                    <a:pt x="2958" y="6"/>
                    <a:pt x="2908" y="18"/>
                  </a:cubicBezTo>
                  <a:cubicBezTo>
                    <a:pt x="2140" y="111"/>
                    <a:pt x="1466" y="204"/>
                    <a:pt x="768" y="390"/>
                  </a:cubicBezTo>
                  <a:cubicBezTo>
                    <a:pt x="303" y="483"/>
                    <a:pt x="0" y="972"/>
                    <a:pt x="0" y="1460"/>
                  </a:cubicBezTo>
                  <a:cubicBezTo>
                    <a:pt x="86" y="1827"/>
                    <a:pt x="433" y="2354"/>
                    <a:pt x="873" y="2354"/>
                  </a:cubicBezTo>
                  <a:cubicBezTo>
                    <a:pt x="907" y="2354"/>
                    <a:pt x="942" y="2351"/>
                    <a:pt x="977" y="2344"/>
                  </a:cubicBezTo>
                  <a:cubicBezTo>
                    <a:pt x="1349" y="2228"/>
                    <a:pt x="1745" y="2228"/>
                    <a:pt x="2140" y="2135"/>
                  </a:cubicBezTo>
                  <a:cubicBezTo>
                    <a:pt x="2513" y="2135"/>
                    <a:pt x="2815" y="1949"/>
                    <a:pt x="3094" y="1856"/>
                  </a:cubicBezTo>
                  <a:cubicBezTo>
                    <a:pt x="3583" y="1763"/>
                    <a:pt x="3885" y="1274"/>
                    <a:pt x="3885" y="786"/>
                  </a:cubicBezTo>
                  <a:cubicBezTo>
                    <a:pt x="3802" y="431"/>
                    <a:pt x="3474" y="1"/>
                    <a:pt x="305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60" name="Google Shape;2160;p33"/>
            <p:cNvSpPr/>
            <p:nvPr/>
          </p:nvSpPr>
          <p:spPr>
            <a:xfrm>
              <a:off x="3260100" y="4818400"/>
              <a:ext cx="59450" cy="107575"/>
            </a:xfrm>
            <a:custGeom>
              <a:avLst/>
              <a:gdLst/>
              <a:ahLst/>
              <a:cxnLst/>
              <a:rect l="l" t="t" r="r" b="b"/>
              <a:pathLst>
                <a:path w="2378" h="4303" extrusionOk="0">
                  <a:moveTo>
                    <a:pt x="1319" y="1"/>
                  </a:moveTo>
                  <a:cubicBezTo>
                    <a:pt x="894" y="1"/>
                    <a:pt x="479" y="228"/>
                    <a:pt x="396" y="708"/>
                  </a:cubicBezTo>
                  <a:cubicBezTo>
                    <a:pt x="186" y="1661"/>
                    <a:pt x="0" y="2825"/>
                    <a:pt x="186" y="3802"/>
                  </a:cubicBezTo>
                  <a:cubicBezTo>
                    <a:pt x="304" y="4130"/>
                    <a:pt x="630" y="4303"/>
                    <a:pt x="946" y="4303"/>
                  </a:cubicBezTo>
                  <a:cubicBezTo>
                    <a:pt x="1190" y="4303"/>
                    <a:pt x="1427" y="4200"/>
                    <a:pt x="1559" y="3988"/>
                  </a:cubicBezTo>
                  <a:cubicBezTo>
                    <a:pt x="2024" y="3034"/>
                    <a:pt x="2233" y="1964"/>
                    <a:pt x="2326" y="987"/>
                  </a:cubicBezTo>
                  <a:cubicBezTo>
                    <a:pt x="2378" y="345"/>
                    <a:pt x="1841" y="1"/>
                    <a:pt x="131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61" name="Google Shape;2161;p33"/>
            <p:cNvSpPr/>
            <p:nvPr/>
          </p:nvSpPr>
          <p:spPr>
            <a:xfrm>
              <a:off x="3335875" y="4631900"/>
              <a:ext cx="79975" cy="109300"/>
            </a:xfrm>
            <a:custGeom>
              <a:avLst/>
              <a:gdLst/>
              <a:ahLst/>
              <a:cxnLst/>
              <a:rect l="l" t="t" r="r" b="b"/>
              <a:pathLst>
                <a:path w="3199" h="4372" extrusionOk="0">
                  <a:moveTo>
                    <a:pt x="2471" y="0"/>
                  </a:moveTo>
                  <a:cubicBezTo>
                    <a:pt x="2261" y="0"/>
                    <a:pt x="2043" y="95"/>
                    <a:pt x="1901" y="304"/>
                  </a:cubicBezTo>
                  <a:cubicBezTo>
                    <a:pt x="1226" y="1188"/>
                    <a:pt x="738" y="2142"/>
                    <a:pt x="272" y="3212"/>
                  </a:cubicBezTo>
                  <a:cubicBezTo>
                    <a:pt x="1" y="3820"/>
                    <a:pt x="552" y="4372"/>
                    <a:pt x="1052" y="4372"/>
                  </a:cubicBezTo>
                  <a:cubicBezTo>
                    <a:pt x="1281" y="4372"/>
                    <a:pt x="1498" y="4257"/>
                    <a:pt x="1622" y="3980"/>
                  </a:cubicBezTo>
                  <a:cubicBezTo>
                    <a:pt x="2203" y="2933"/>
                    <a:pt x="2785" y="1863"/>
                    <a:pt x="3064" y="793"/>
                  </a:cubicBezTo>
                  <a:cubicBezTo>
                    <a:pt x="3198" y="301"/>
                    <a:pt x="2846" y="0"/>
                    <a:pt x="247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62" name="Google Shape;2162;p33"/>
            <p:cNvSpPr/>
            <p:nvPr/>
          </p:nvSpPr>
          <p:spPr>
            <a:xfrm>
              <a:off x="3420025" y="4806200"/>
              <a:ext cx="50625" cy="64225"/>
            </a:xfrm>
            <a:custGeom>
              <a:avLst/>
              <a:gdLst/>
              <a:ahLst/>
              <a:cxnLst/>
              <a:rect l="l" t="t" r="r" b="b"/>
              <a:pathLst>
                <a:path w="2025" h="2569" extrusionOk="0">
                  <a:moveTo>
                    <a:pt x="1241" y="0"/>
                  </a:moveTo>
                  <a:cubicBezTo>
                    <a:pt x="961" y="0"/>
                    <a:pt x="733" y="195"/>
                    <a:pt x="582" y="498"/>
                  </a:cubicBezTo>
                  <a:cubicBezTo>
                    <a:pt x="489" y="893"/>
                    <a:pt x="280" y="1289"/>
                    <a:pt x="187" y="1661"/>
                  </a:cubicBezTo>
                  <a:cubicBezTo>
                    <a:pt x="1" y="1963"/>
                    <a:pt x="280" y="2452"/>
                    <a:pt x="675" y="2545"/>
                  </a:cubicBezTo>
                  <a:cubicBezTo>
                    <a:pt x="743" y="2561"/>
                    <a:pt x="809" y="2568"/>
                    <a:pt x="875" y="2568"/>
                  </a:cubicBezTo>
                  <a:cubicBezTo>
                    <a:pt x="1193" y="2568"/>
                    <a:pt x="1479" y="2384"/>
                    <a:pt x="1652" y="2056"/>
                  </a:cubicBezTo>
                  <a:cubicBezTo>
                    <a:pt x="1745" y="1661"/>
                    <a:pt x="1838" y="1289"/>
                    <a:pt x="1931" y="893"/>
                  </a:cubicBezTo>
                  <a:cubicBezTo>
                    <a:pt x="2025" y="498"/>
                    <a:pt x="1838" y="125"/>
                    <a:pt x="1443" y="32"/>
                  </a:cubicBezTo>
                  <a:cubicBezTo>
                    <a:pt x="1373" y="11"/>
                    <a:pt x="1306" y="0"/>
                    <a:pt x="124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63" name="Google Shape;2163;p33"/>
            <p:cNvSpPr/>
            <p:nvPr/>
          </p:nvSpPr>
          <p:spPr>
            <a:xfrm>
              <a:off x="3465975" y="4547825"/>
              <a:ext cx="68550" cy="113925"/>
            </a:xfrm>
            <a:custGeom>
              <a:avLst/>
              <a:gdLst/>
              <a:ahLst/>
              <a:cxnLst/>
              <a:rect l="l" t="t" r="r" b="b"/>
              <a:pathLst>
                <a:path w="2742" h="4557" extrusionOk="0">
                  <a:moveTo>
                    <a:pt x="1626" y="1"/>
                  </a:moveTo>
                  <a:cubicBezTo>
                    <a:pt x="1251" y="1"/>
                    <a:pt x="870" y="202"/>
                    <a:pt x="675" y="666"/>
                  </a:cubicBezTo>
                  <a:cubicBezTo>
                    <a:pt x="303" y="1736"/>
                    <a:pt x="0" y="2900"/>
                    <a:pt x="303" y="4063"/>
                  </a:cubicBezTo>
                  <a:cubicBezTo>
                    <a:pt x="361" y="4369"/>
                    <a:pt x="648" y="4556"/>
                    <a:pt x="922" y="4556"/>
                  </a:cubicBezTo>
                  <a:cubicBezTo>
                    <a:pt x="1086" y="4556"/>
                    <a:pt x="1245" y="4490"/>
                    <a:pt x="1350" y="4342"/>
                  </a:cubicBezTo>
                  <a:cubicBezTo>
                    <a:pt x="2141" y="3481"/>
                    <a:pt x="2420" y="2318"/>
                    <a:pt x="2629" y="1155"/>
                  </a:cubicBezTo>
                  <a:cubicBezTo>
                    <a:pt x="2741" y="456"/>
                    <a:pt x="2190" y="1"/>
                    <a:pt x="162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64" name="Google Shape;2164;p33"/>
            <p:cNvSpPr/>
            <p:nvPr/>
          </p:nvSpPr>
          <p:spPr>
            <a:xfrm>
              <a:off x="3411575" y="4411050"/>
              <a:ext cx="116825" cy="99675"/>
            </a:xfrm>
            <a:custGeom>
              <a:avLst/>
              <a:gdLst/>
              <a:ahLst/>
              <a:cxnLst/>
              <a:rect l="l" t="t" r="r" b="b"/>
              <a:pathLst>
                <a:path w="4673" h="3987" extrusionOk="0">
                  <a:moveTo>
                    <a:pt x="3132" y="0"/>
                  </a:moveTo>
                  <a:cubicBezTo>
                    <a:pt x="2878" y="0"/>
                    <a:pt x="2610" y="96"/>
                    <a:pt x="2363" y="321"/>
                  </a:cubicBezTo>
                  <a:cubicBezTo>
                    <a:pt x="1502" y="1089"/>
                    <a:pt x="734" y="1973"/>
                    <a:pt x="246" y="3043"/>
                  </a:cubicBezTo>
                  <a:cubicBezTo>
                    <a:pt x="0" y="3515"/>
                    <a:pt x="337" y="3987"/>
                    <a:pt x="832" y="3987"/>
                  </a:cubicBezTo>
                  <a:cubicBezTo>
                    <a:pt x="948" y="3987"/>
                    <a:pt x="1072" y="3961"/>
                    <a:pt x="1199" y="3904"/>
                  </a:cubicBezTo>
                  <a:cubicBezTo>
                    <a:pt x="2269" y="3509"/>
                    <a:pt x="3154" y="2741"/>
                    <a:pt x="3921" y="1880"/>
                  </a:cubicBezTo>
                  <a:cubicBezTo>
                    <a:pt x="4673" y="1057"/>
                    <a:pt x="3979" y="0"/>
                    <a:pt x="313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65" name="Google Shape;2165;p33"/>
            <p:cNvSpPr/>
            <p:nvPr/>
          </p:nvSpPr>
          <p:spPr>
            <a:xfrm>
              <a:off x="3563100" y="4402650"/>
              <a:ext cx="62825" cy="67300"/>
            </a:xfrm>
            <a:custGeom>
              <a:avLst/>
              <a:gdLst/>
              <a:ahLst/>
              <a:cxnLst/>
              <a:rect l="l" t="t" r="r" b="b"/>
              <a:pathLst>
                <a:path w="2513" h="2692" extrusionOk="0">
                  <a:moveTo>
                    <a:pt x="1694" y="1"/>
                  </a:moveTo>
                  <a:cubicBezTo>
                    <a:pt x="1401" y="1"/>
                    <a:pt x="1105" y="154"/>
                    <a:pt x="954" y="355"/>
                  </a:cubicBezTo>
                  <a:cubicBezTo>
                    <a:pt x="675" y="750"/>
                    <a:pt x="489" y="1146"/>
                    <a:pt x="187" y="1518"/>
                  </a:cubicBezTo>
                  <a:cubicBezTo>
                    <a:pt x="0" y="1821"/>
                    <a:pt x="94" y="2402"/>
                    <a:pt x="489" y="2588"/>
                  </a:cubicBezTo>
                  <a:cubicBezTo>
                    <a:pt x="613" y="2658"/>
                    <a:pt x="740" y="2692"/>
                    <a:pt x="864" y="2692"/>
                  </a:cubicBezTo>
                  <a:cubicBezTo>
                    <a:pt x="1112" y="2692"/>
                    <a:pt x="1350" y="2557"/>
                    <a:pt x="1536" y="2309"/>
                  </a:cubicBezTo>
                  <a:cubicBezTo>
                    <a:pt x="1745" y="1914"/>
                    <a:pt x="2024" y="1518"/>
                    <a:pt x="2327" y="1146"/>
                  </a:cubicBezTo>
                  <a:cubicBezTo>
                    <a:pt x="2513" y="843"/>
                    <a:pt x="2327" y="262"/>
                    <a:pt x="2024" y="76"/>
                  </a:cubicBezTo>
                  <a:cubicBezTo>
                    <a:pt x="1921" y="24"/>
                    <a:pt x="1808" y="1"/>
                    <a:pt x="169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66" name="Google Shape;2166;p33"/>
            <p:cNvSpPr/>
            <p:nvPr/>
          </p:nvSpPr>
          <p:spPr>
            <a:xfrm>
              <a:off x="3575100" y="4226675"/>
              <a:ext cx="139275" cy="102625"/>
            </a:xfrm>
            <a:custGeom>
              <a:avLst/>
              <a:gdLst/>
              <a:ahLst/>
              <a:cxnLst/>
              <a:rect l="l" t="t" r="r" b="b"/>
              <a:pathLst>
                <a:path w="5571" h="4105" extrusionOk="0">
                  <a:moveTo>
                    <a:pt x="4098" y="1"/>
                  </a:moveTo>
                  <a:cubicBezTo>
                    <a:pt x="3935" y="1"/>
                    <a:pt x="3764" y="42"/>
                    <a:pt x="3592" y="136"/>
                  </a:cubicBezTo>
                  <a:cubicBezTo>
                    <a:pt x="2428" y="903"/>
                    <a:pt x="1544" y="1787"/>
                    <a:pt x="591" y="2741"/>
                  </a:cubicBezTo>
                  <a:cubicBezTo>
                    <a:pt x="1" y="3331"/>
                    <a:pt x="541" y="4104"/>
                    <a:pt x="1186" y="4104"/>
                  </a:cubicBezTo>
                  <a:cubicBezTo>
                    <a:pt x="1304" y="4104"/>
                    <a:pt x="1426" y="4078"/>
                    <a:pt x="1544" y="4021"/>
                  </a:cubicBezTo>
                  <a:cubicBezTo>
                    <a:pt x="2708" y="3323"/>
                    <a:pt x="3871" y="2741"/>
                    <a:pt x="4848" y="1787"/>
                  </a:cubicBezTo>
                  <a:cubicBezTo>
                    <a:pt x="5570" y="1124"/>
                    <a:pt x="4949" y="1"/>
                    <a:pt x="409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167" name="Google Shape;2167;p33"/>
          <p:cNvGrpSpPr/>
          <p:nvPr/>
        </p:nvGrpSpPr>
        <p:grpSpPr>
          <a:xfrm rot="8219760">
            <a:off x="179747" y="67262"/>
            <a:ext cx="1216328" cy="1304140"/>
            <a:chOff x="1721175" y="2665325"/>
            <a:chExt cx="809625" cy="868075"/>
          </a:xfrm>
        </p:grpSpPr>
        <p:sp>
          <p:nvSpPr>
            <p:cNvPr id="2168" name="Google Shape;2168;p33"/>
            <p:cNvSpPr/>
            <p:nvPr/>
          </p:nvSpPr>
          <p:spPr>
            <a:xfrm>
              <a:off x="2191125" y="2884650"/>
              <a:ext cx="339675" cy="506775"/>
            </a:xfrm>
            <a:custGeom>
              <a:avLst/>
              <a:gdLst/>
              <a:ahLst/>
              <a:cxnLst/>
              <a:rect l="l" t="t" r="r" b="b"/>
              <a:pathLst>
                <a:path w="13587" h="20271" extrusionOk="0">
                  <a:moveTo>
                    <a:pt x="8761" y="0"/>
                  </a:moveTo>
                  <a:cubicBezTo>
                    <a:pt x="8499" y="0"/>
                    <a:pt x="8234" y="76"/>
                    <a:pt x="8049" y="217"/>
                  </a:cubicBezTo>
                  <a:cubicBezTo>
                    <a:pt x="7677" y="589"/>
                    <a:pt x="7468" y="1078"/>
                    <a:pt x="7282" y="1566"/>
                  </a:cubicBezTo>
                  <a:cubicBezTo>
                    <a:pt x="6793" y="2822"/>
                    <a:pt x="6398" y="3986"/>
                    <a:pt x="5932" y="5242"/>
                  </a:cubicBezTo>
                  <a:cubicBezTo>
                    <a:pt x="5444" y="4288"/>
                    <a:pt x="5048" y="3404"/>
                    <a:pt x="4560" y="2450"/>
                  </a:cubicBezTo>
                  <a:cubicBezTo>
                    <a:pt x="3699" y="5056"/>
                    <a:pt x="3490" y="7964"/>
                    <a:pt x="3978" y="10686"/>
                  </a:cubicBezTo>
                  <a:cubicBezTo>
                    <a:pt x="3923" y="10713"/>
                    <a:pt x="3867" y="10726"/>
                    <a:pt x="3811" y="10726"/>
                  </a:cubicBezTo>
                  <a:cubicBezTo>
                    <a:pt x="3495" y="10726"/>
                    <a:pt x="3197" y="10310"/>
                    <a:pt x="3117" y="9895"/>
                  </a:cubicBezTo>
                  <a:cubicBezTo>
                    <a:pt x="3024" y="9429"/>
                    <a:pt x="3024" y="8848"/>
                    <a:pt x="2629" y="8638"/>
                  </a:cubicBezTo>
                  <a:cubicBezTo>
                    <a:pt x="2524" y="8589"/>
                    <a:pt x="2412" y="8566"/>
                    <a:pt x="2302" y="8566"/>
                  </a:cubicBezTo>
                  <a:cubicBezTo>
                    <a:pt x="1995" y="8566"/>
                    <a:pt x="1695" y="8743"/>
                    <a:pt x="1559" y="9034"/>
                  </a:cubicBezTo>
                  <a:cubicBezTo>
                    <a:pt x="1373" y="9429"/>
                    <a:pt x="1373" y="9895"/>
                    <a:pt x="1373" y="10290"/>
                  </a:cubicBezTo>
                  <a:cubicBezTo>
                    <a:pt x="1466" y="12128"/>
                    <a:pt x="1745" y="14268"/>
                    <a:pt x="1373" y="16106"/>
                  </a:cubicBezTo>
                  <a:cubicBezTo>
                    <a:pt x="1070" y="17572"/>
                    <a:pt x="116" y="18828"/>
                    <a:pt x="0" y="20270"/>
                  </a:cubicBezTo>
                  <a:cubicBezTo>
                    <a:pt x="1163" y="19107"/>
                    <a:pt x="2815" y="19107"/>
                    <a:pt x="4374" y="18921"/>
                  </a:cubicBezTo>
                  <a:cubicBezTo>
                    <a:pt x="5932" y="18735"/>
                    <a:pt x="7863" y="17851"/>
                    <a:pt x="7863" y="16199"/>
                  </a:cubicBezTo>
                  <a:lnTo>
                    <a:pt x="7863" y="16199"/>
                  </a:lnTo>
                  <a:cubicBezTo>
                    <a:pt x="7623" y="16373"/>
                    <a:pt x="7343" y="16450"/>
                    <a:pt x="7062" y="16450"/>
                  </a:cubicBezTo>
                  <a:cubicBezTo>
                    <a:pt x="6554" y="16450"/>
                    <a:pt x="6037" y="16201"/>
                    <a:pt x="5723" y="15827"/>
                  </a:cubicBezTo>
                  <a:cubicBezTo>
                    <a:pt x="7677" y="15245"/>
                    <a:pt x="9213" y="13780"/>
                    <a:pt x="10097" y="12035"/>
                  </a:cubicBezTo>
                  <a:cubicBezTo>
                    <a:pt x="9213" y="12035"/>
                    <a:pt x="8352" y="11942"/>
                    <a:pt x="7468" y="11942"/>
                  </a:cubicBezTo>
                  <a:cubicBezTo>
                    <a:pt x="7863" y="10476"/>
                    <a:pt x="9026" y="9313"/>
                    <a:pt x="10376" y="8848"/>
                  </a:cubicBezTo>
                  <a:cubicBezTo>
                    <a:pt x="11539" y="8452"/>
                    <a:pt x="13005" y="8266"/>
                    <a:pt x="13284" y="7103"/>
                  </a:cubicBezTo>
                  <a:cubicBezTo>
                    <a:pt x="13586" y="6126"/>
                    <a:pt x="12702" y="5149"/>
                    <a:pt x="11748" y="4963"/>
                  </a:cubicBezTo>
                  <a:cubicBezTo>
                    <a:pt x="11620" y="4950"/>
                    <a:pt x="11493" y="4945"/>
                    <a:pt x="11365" y="4945"/>
                  </a:cubicBezTo>
                  <a:cubicBezTo>
                    <a:pt x="10516" y="4945"/>
                    <a:pt x="9669" y="5200"/>
                    <a:pt x="8840" y="5544"/>
                  </a:cubicBezTo>
                  <a:cubicBezTo>
                    <a:pt x="9119" y="4195"/>
                    <a:pt x="9306" y="2822"/>
                    <a:pt x="9608" y="1380"/>
                  </a:cubicBezTo>
                  <a:cubicBezTo>
                    <a:pt x="9608" y="1078"/>
                    <a:pt x="9701" y="589"/>
                    <a:pt x="9515" y="310"/>
                  </a:cubicBezTo>
                  <a:cubicBezTo>
                    <a:pt x="9354" y="99"/>
                    <a:pt x="9060" y="0"/>
                    <a:pt x="876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69" name="Google Shape;2169;p33"/>
            <p:cNvSpPr/>
            <p:nvPr/>
          </p:nvSpPr>
          <p:spPr>
            <a:xfrm>
              <a:off x="2009650" y="2665325"/>
              <a:ext cx="239650" cy="472150"/>
            </a:xfrm>
            <a:custGeom>
              <a:avLst/>
              <a:gdLst/>
              <a:ahLst/>
              <a:cxnLst/>
              <a:rect l="l" t="t" r="r" b="b"/>
              <a:pathLst>
                <a:path w="9586" h="18886" extrusionOk="0">
                  <a:moveTo>
                    <a:pt x="8252" y="0"/>
                  </a:moveTo>
                  <a:cubicBezTo>
                    <a:pt x="6583" y="0"/>
                    <a:pt x="4923" y="1409"/>
                    <a:pt x="4840" y="3081"/>
                  </a:cubicBezTo>
                  <a:cubicBezTo>
                    <a:pt x="4747" y="3546"/>
                    <a:pt x="4840" y="4128"/>
                    <a:pt x="4747" y="4616"/>
                  </a:cubicBezTo>
                  <a:cubicBezTo>
                    <a:pt x="4591" y="4946"/>
                    <a:pt x="4225" y="5341"/>
                    <a:pt x="3825" y="5341"/>
                  </a:cubicBezTo>
                  <a:cubicBezTo>
                    <a:pt x="3745" y="5341"/>
                    <a:pt x="3664" y="5325"/>
                    <a:pt x="3583" y="5291"/>
                  </a:cubicBezTo>
                  <a:cubicBezTo>
                    <a:pt x="2816" y="5012"/>
                    <a:pt x="3002" y="3267"/>
                    <a:pt x="2141" y="3267"/>
                  </a:cubicBezTo>
                  <a:cubicBezTo>
                    <a:pt x="1443" y="3267"/>
                    <a:pt x="1350" y="4128"/>
                    <a:pt x="1443" y="4826"/>
                  </a:cubicBezTo>
                  <a:cubicBezTo>
                    <a:pt x="1839" y="6756"/>
                    <a:pt x="2141" y="8594"/>
                    <a:pt x="2420" y="10525"/>
                  </a:cubicBezTo>
                  <a:cubicBezTo>
                    <a:pt x="2367" y="10565"/>
                    <a:pt x="2309" y="10583"/>
                    <a:pt x="2249" y="10583"/>
                  </a:cubicBezTo>
                  <a:cubicBezTo>
                    <a:pt x="1997" y="10583"/>
                    <a:pt x="1710" y="10263"/>
                    <a:pt x="1559" y="9944"/>
                  </a:cubicBezTo>
                  <a:cubicBezTo>
                    <a:pt x="1350" y="9571"/>
                    <a:pt x="1257" y="9083"/>
                    <a:pt x="768" y="8990"/>
                  </a:cubicBezTo>
                  <a:cubicBezTo>
                    <a:pt x="736" y="8982"/>
                    <a:pt x="703" y="8978"/>
                    <a:pt x="670" y="8978"/>
                  </a:cubicBezTo>
                  <a:cubicBezTo>
                    <a:pt x="330" y="8978"/>
                    <a:pt x="1" y="9397"/>
                    <a:pt x="1" y="9757"/>
                  </a:cubicBezTo>
                  <a:cubicBezTo>
                    <a:pt x="1" y="10153"/>
                    <a:pt x="187" y="10525"/>
                    <a:pt x="396" y="10921"/>
                  </a:cubicBezTo>
                  <a:cubicBezTo>
                    <a:pt x="1257" y="12665"/>
                    <a:pt x="2816" y="17900"/>
                    <a:pt x="4653" y="18784"/>
                  </a:cubicBezTo>
                  <a:cubicBezTo>
                    <a:pt x="4803" y="18853"/>
                    <a:pt x="4957" y="18885"/>
                    <a:pt x="5114" y="18885"/>
                  </a:cubicBezTo>
                  <a:cubicBezTo>
                    <a:pt x="6697" y="18885"/>
                    <a:pt x="8600" y="15637"/>
                    <a:pt x="9213" y="14410"/>
                  </a:cubicBezTo>
                  <a:cubicBezTo>
                    <a:pt x="9399" y="13922"/>
                    <a:pt x="9585" y="13433"/>
                    <a:pt x="9399" y="13061"/>
                  </a:cubicBezTo>
                  <a:cubicBezTo>
                    <a:pt x="9182" y="12681"/>
                    <a:pt x="8782" y="12540"/>
                    <a:pt x="8385" y="12540"/>
                  </a:cubicBezTo>
                  <a:cubicBezTo>
                    <a:pt x="8272" y="12540"/>
                    <a:pt x="8159" y="12552"/>
                    <a:pt x="8050" y="12572"/>
                  </a:cubicBezTo>
                  <a:cubicBezTo>
                    <a:pt x="7561" y="12665"/>
                    <a:pt x="7073" y="12968"/>
                    <a:pt x="6677" y="13340"/>
                  </a:cubicBezTo>
                  <a:cubicBezTo>
                    <a:pt x="7468" y="11805"/>
                    <a:pt x="8236" y="10339"/>
                    <a:pt x="8911" y="8897"/>
                  </a:cubicBezTo>
                  <a:cubicBezTo>
                    <a:pt x="9120" y="8501"/>
                    <a:pt x="9306" y="8013"/>
                    <a:pt x="9306" y="7617"/>
                  </a:cubicBezTo>
                  <a:cubicBezTo>
                    <a:pt x="9227" y="7221"/>
                    <a:pt x="8929" y="6809"/>
                    <a:pt x="8599" y="6809"/>
                  </a:cubicBezTo>
                  <a:cubicBezTo>
                    <a:pt x="8540" y="6809"/>
                    <a:pt x="8481" y="6822"/>
                    <a:pt x="8422" y="6850"/>
                  </a:cubicBezTo>
                  <a:cubicBezTo>
                    <a:pt x="7867" y="6938"/>
                    <a:pt x="7587" y="7833"/>
                    <a:pt x="7057" y="7833"/>
                  </a:cubicBezTo>
                  <a:cubicBezTo>
                    <a:pt x="7032" y="7833"/>
                    <a:pt x="7006" y="7831"/>
                    <a:pt x="6980" y="7827"/>
                  </a:cubicBezTo>
                  <a:cubicBezTo>
                    <a:pt x="6398" y="7827"/>
                    <a:pt x="6398" y="6943"/>
                    <a:pt x="6584" y="6361"/>
                  </a:cubicBezTo>
                  <a:cubicBezTo>
                    <a:pt x="7375" y="4244"/>
                    <a:pt x="8050" y="2197"/>
                    <a:pt x="8818" y="56"/>
                  </a:cubicBezTo>
                  <a:cubicBezTo>
                    <a:pt x="8631" y="19"/>
                    <a:pt x="8441" y="0"/>
                    <a:pt x="825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70" name="Google Shape;2170;p33"/>
            <p:cNvSpPr/>
            <p:nvPr/>
          </p:nvSpPr>
          <p:spPr>
            <a:xfrm>
              <a:off x="1721175" y="2710025"/>
              <a:ext cx="353650" cy="604050"/>
            </a:xfrm>
            <a:custGeom>
              <a:avLst/>
              <a:gdLst/>
              <a:ahLst/>
              <a:cxnLst/>
              <a:rect l="l" t="t" r="r" b="b"/>
              <a:pathLst>
                <a:path w="14146" h="24162" extrusionOk="0">
                  <a:moveTo>
                    <a:pt x="2783" y="0"/>
                  </a:moveTo>
                  <a:cubicBezTo>
                    <a:pt x="1785" y="0"/>
                    <a:pt x="791" y="1178"/>
                    <a:pt x="885" y="2340"/>
                  </a:cubicBezTo>
                  <a:cubicBezTo>
                    <a:pt x="978" y="3712"/>
                    <a:pt x="2048" y="4782"/>
                    <a:pt x="3002" y="5736"/>
                  </a:cubicBezTo>
                  <a:cubicBezTo>
                    <a:pt x="2048" y="5736"/>
                    <a:pt x="978" y="5829"/>
                    <a:pt x="1" y="5946"/>
                  </a:cubicBezTo>
                  <a:cubicBezTo>
                    <a:pt x="1653" y="7574"/>
                    <a:pt x="3793" y="8854"/>
                    <a:pt x="6119" y="9621"/>
                  </a:cubicBezTo>
                  <a:cubicBezTo>
                    <a:pt x="5142" y="9621"/>
                    <a:pt x="4165" y="9714"/>
                    <a:pt x="3095" y="9807"/>
                  </a:cubicBezTo>
                  <a:cubicBezTo>
                    <a:pt x="2909" y="11366"/>
                    <a:pt x="4258" y="13018"/>
                    <a:pt x="5910" y="13018"/>
                  </a:cubicBezTo>
                  <a:cubicBezTo>
                    <a:pt x="6405" y="12960"/>
                    <a:pt x="6927" y="12819"/>
                    <a:pt x="7413" y="12819"/>
                  </a:cubicBezTo>
                  <a:cubicBezTo>
                    <a:pt x="7705" y="12819"/>
                    <a:pt x="7984" y="12870"/>
                    <a:pt x="8236" y="13018"/>
                  </a:cubicBezTo>
                  <a:cubicBezTo>
                    <a:pt x="9213" y="13599"/>
                    <a:pt x="8632" y="15251"/>
                    <a:pt x="7562" y="15623"/>
                  </a:cubicBezTo>
                  <a:cubicBezTo>
                    <a:pt x="7240" y="15770"/>
                    <a:pt x="6910" y="15829"/>
                    <a:pt x="6577" y="15829"/>
                  </a:cubicBezTo>
                  <a:cubicBezTo>
                    <a:pt x="5801" y="15829"/>
                    <a:pt x="5007" y="15511"/>
                    <a:pt x="4258" y="15251"/>
                  </a:cubicBezTo>
                  <a:lnTo>
                    <a:pt x="4258" y="15251"/>
                  </a:lnTo>
                  <a:cubicBezTo>
                    <a:pt x="3979" y="16298"/>
                    <a:pt x="4840" y="17368"/>
                    <a:pt x="5910" y="17764"/>
                  </a:cubicBezTo>
                  <a:cubicBezTo>
                    <a:pt x="6887" y="18159"/>
                    <a:pt x="8050" y="18159"/>
                    <a:pt x="9120" y="18345"/>
                  </a:cubicBezTo>
                  <a:cubicBezTo>
                    <a:pt x="11802" y="18923"/>
                    <a:pt x="13932" y="21407"/>
                    <a:pt x="14141" y="24109"/>
                  </a:cubicBezTo>
                  <a:lnTo>
                    <a:pt x="14141" y="24109"/>
                  </a:lnTo>
                  <a:cubicBezTo>
                    <a:pt x="14042" y="22645"/>
                    <a:pt x="13678" y="9528"/>
                    <a:pt x="13564" y="9528"/>
                  </a:cubicBezTo>
                  <a:cubicBezTo>
                    <a:pt x="12796" y="9714"/>
                    <a:pt x="12214" y="10389"/>
                    <a:pt x="12214" y="11180"/>
                  </a:cubicBezTo>
                  <a:cubicBezTo>
                    <a:pt x="11540" y="10877"/>
                    <a:pt x="11237" y="10017"/>
                    <a:pt x="11354" y="9319"/>
                  </a:cubicBezTo>
                  <a:cubicBezTo>
                    <a:pt x="11447" y="8644"/>
                    <a:pt x="11819" y="7969"/>
                    <a:pt x="11819" y="7295"/>
                  </a:cubicBezTo>
                  <a:cubicBezTo>
                    <a:pt x="11935" y="6527"/>
                    <a:pt x="11633" y="5643"/>
                    <a:pt x="10958" y="5457"/>
                  </a:cubicBezTo>
                  <a:cubicBezTo>
                    <a:pt x="10899" y="5439"/>
                    <a:pt x="10840" y="5430"/>
                    <a:pt x="10781" y="5430"/>
                  </a:cubicBezTo>
                  <a:cubicBezTo>
                    <a:pt x="10175" y="5430"/>
                    <a:pt x="9660" y="6352"/>
                    <a:pt x="10190" y="6713"/>
                  </a:cubicBezTo>
                  <a:cubicBezTo>
                    <a:pt x="10034" y="6843"/>
                    <a:pt x="9860" y="6900"/>
                    <a:pt x="9686" y="6900"/>
                  </a:cubicBezTo>
                  <a:cubicBezTo>
                    <a:pt x="9081" y="6900"/>
                    <a:pt x="8466" y="6218"/>
                    <a:pt x="8539" y="5550"/>
                  </a:cubicBezTo>
                  <a:cubicBezTo>
                    <a:pt x="8539" y="4666"/>
                    <a:pt x="9213" y="3898"/>
                    <a:pt x="9399" y="3131"/>
                  </a:cubicBezTo>
                  <a:cubicBezTo>
                    <a:pt x="9601" y="2280"/>
                    <a:pt x="9156" y="1171"/>
                    <a:pt x="8335" y="1171"/>
                  </a:cubicBezTo>
                  <a:cubicBezTo>
                    <a:pt x="8303" y="1171"/>
                    <a:pt x="8270" y="1173"/>
                    <a:pt x="8236" y="1176"/>
                  </a:cubicBezTo>
                  <a:cubicBezTo>
                    <a:pt x="7282" y="1386"/>
                    <a:pt x="7166" y="2828"/>
                    <a:pt x="6212" y="3131"/>
                  </a:cubicBezTo>
                  <a:cubicBezTo>
                    <a:pt x="6135" y="3152"/>
                    <a:pt x="6057" y="3162"/>
                    <a:pt x="5980" y="3162"/>
                  </a:cubicBezTo>
                  <a:cubicBezTo>
                    <a:pt x="5383" y="3162"/>
                    <a:pt x="4808" y="2565"/>
                    <a:pt x="4561" y="1967"/>
                  </a:cubicBezTo>
                  <a:cubicBezTo>
                    <a:pt x="4258" y="1386"/>
                    <a:pt x="4072" y="595"/>
                    <a:pt x="3490" y="223"/>
                  </a:cubicBezTo>
                  <a:cubicBezTo>
                    <a:pt x="3264" y="69"/>
                    <a:pt x="3023" y="0"/>
                    <a:pt x="2783" y="0"/>
                  </a:cubicBezTo>
                  <a:close/>
                  <a:moveTo>
                    <a:pt x="14141" y="24109"/>
                  </a:moveTo>
                  <a:cubicBezTo>
                    <a:pt x="14143" y="24128"/>
                    <a:pt x="14144" y="24146"/>
                    <a:pt x="14145" y="24161"/>
                  </a:cubicBezTo>
                  <a:cubicBezTo>
                    <a:pt x="14144" y="24144"/>
                    <a:pt x="14143" y="24126"/>
                    <a:pt x="14141" y="2410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71" name="Google Shape;2171;p33"/>
            <p:cNvSpPr/>
            <p:nvPr/>
          </p:nvSpPr>
          <p:spPr>
            <a:xfrm>
              <a:off x="1816475" y="2797975"/>
              <a:ext cx="294975" cy="678200"/>
            </a:xfrm>
            <a:custGeom>
              <a:avLst/>
              <a:gdLst/>
              <a:ahLst/>
              <a:cxnLst/>
              <a:rect l="l" t="t" r="r" b="b"/>
              <a:pathLst>
                <a:path w="11799" h="27128" extrusionOk="0">
                  <a:moveTo>
                    <a:pt x="894" y="1"/>
                  </a:moveTo>
                  <a:cubicBezTo>
                    <a:pt x="415" y="1"/>
                    <a:pt x="1" y="610"/>
                    <a:pt x="446" y="1055"/>
                  </a:cubicBezTo>
                  <a:cubicBezTo>
                    <a:pt x="7053" y="7848"/>
                    <a:pt x="10543" y="17060"/>
                    <a:pt x="10054" y="26552"/>
                  </a:cubicBezTo>
                  <a:cubicBezTo>
                    <a:pt x="10054" y="26936"/>
                    <a:pt x="10368" y="27128"/>
                    <a:pt x="10682" y="27128"/>
                  </a:cubicBezTo>
                  <a:cubicBezTo>
                    <a:pt x="10996" y="27128"/>
                    <a:pt x="11310" y="26936"/>
                    <a:pt x="11310" y="26552"/>
                  </a:cubicBezTo>
                  <a:cubicBezTo>
                    <a:pt x="11799" y="16758"/>
                    <a:pt x="8216" y="7173"/>
                    <a:pt x="1330" y="194"/>
                  </a:cubicBezTo>
                  <a:cubicBezTo>
                    <a:pt x="1194" y="58"/>
                    <a:pt x="1041" y="1"/>
                    <a:pt x="8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72" name="Google Shape;2172;p33"/>
            <p:cNvSpPr/>
            <p:nvPr/>
          </p:nvSpPr>
          <p:spPr>
            <a:xfrm>
              <a:off x="2060900" y="2847025"/>
              <a:ext cx="113375" cy="657125"/>
            </a:xfrm>
            <a:custGeom>
              <a:avLst/>
              <a:gdLst/>
              <a:ahLst/>
              <a:cxnLst/>
              <a:rect l="l" t="t" r="r" b="b"/>
              <a:pathLst>
                <a:path w="4535" h="26285" extrusionOk="0">
                  <a:moveTo>
                    <a:pt x="1839" y="1"/>
                  </a:moveTo>
                  <a:cubicBezTo>
                    <a:pt x="1485" y="1"/>
                    <a:pt x="1131" y="292"/>
                    <a:pt x="1254" y="745"/>
                  </a:cubicBezTo>
                  <a:cubicBezTo>
                    <a:pt x="3278" y="8980"/>
                    <a:pt x="2883" y="17518"/>
                    <a:pt x="184" y="25567"/>
                  </a:cubicBezTo>
                  <a:cubicBezTo>
                    <a:pt x="0" y="25977"/>
                    <a:pt x="358" y="26284"/>
                    <a:pt x="735" y="26284"/>
                  </a:cubicBezTo>
                  <a:cubicBezTo>
                    <a:pt x="978" y="26284"/>
                    <a:pt x="1229" y="26157"/>
                    <a:pt x="1347" y="25846"/>
                  </a:cubicBezTo>
                  <a:cubicBezTo>
                    <a:pt x="4162" y="17611"/>
                    <a:pt x="4534" y="8887"/>
                    <a:pt x="2417" y="466"/>
                  </a:cubicBezTo>
                  <a:cubicBezTo>
                    <a:pt x="2332" y="141"/>
                    <a:pt x="2085" y="1"/>
                    <a:pt x="18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73" name="Google Shape;2173;p33"/>
            <p:cNvSpPr/>
            <p:nvPr/>
          </p:nvSpPr>
          <p:spPr>
            <a:xfrm>
              <a:off x="2044050" y="3053725"/>
              <a:ext cx="317450" cy="479675"/>
            </a:xfrm>
            <a:custGeom>
              <a:avLst/>
              <a:gdLst/>
              <a:ahLst/>
              <a:cxnLst/>
              <a:rect l="l" t="t" r="r" b="b"/>
              <a:pathLst>
                <a:path w="12698" h="19187" extrusionOk="0">
                  <a:moveTo>
                    <a:pt x="11935" y="0"/>
                  </a:moveTo>
                  <a:cubicBezTo>
                    <a:pt x="11707" y="0"/>
                    <a:pt x="11491" y="129"/>
                    <a:pt x="11420" y="433"/>
                  </a:cubicBezTo>
                  <a:cubicBezTo>
                    <a:pt x="10071" y="7505"/>
                    <a:pt x="6185" y="13717"/>
                    <a:pt x="463" y="18160"/>
                  </a:cubicBezTo>
                  <a:cubicBezTo>
                    <a:pt x="0" y="18548"/>
                    <a:pt x="464" y="19187"/>
                    <a:pt x="966" y="19187"/>
                  </a:cubicBezTo>
                  <a:cubicBezTo>
                    <a:pt x="1095" y="19187"/>
                    <a:pt x="1227" y="19144"/>
                    <a:pt x="1347" y="19044"/>
                  </a:cubicBezTo>
                  <a:cubicBezTo>
                    <a:pt x="7256" y="14484"/>
                    <a:pt x="11117" y="7994"/>
                    <a:pt x="12583" y="805"/>
                  </a:cubicBezTo>
                  <a:cubicBezTo>
                    <a:pt x="12698" y="332"/>
                    <a:pt x="12300" y="0"/>
                    <a:pt x="119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sp>
        <p:nvSpPr>
          <p:cNvPr id="2174" name="Google Shape;2174;p33"/>
          <p:cNvSpPr/>
          <p:nvPr/>
        </p:nvSpPr>
        <p:spPr>
          <a:xfrm>
            <a:off x="8378713" y="-457298"/>
            <a:ext cx="4160056" cy="2948327"/>
          </a:xfrm>
          <a:custGeom>
            <a:avLst/>
            <a:gdLst/>
            <a:ahLst/>
            <a:cxnLst/>
            <a:rect l="l" t="t" r="r" b="b"/>
            <a:pathLst>
              <a:path w="95174" h="67452" extrusionOk="0">
                <a:moveTo>
                  <a:pt x="18389" y="0"/>
                </a:moveTo>
                <a:cubicBezTo>
                  <a:pt x="15830" y="0"/>
                  <a:pt x="13294" y="233"/>
                  <a:pt x="10842" y="956"/>
                </a:cubicBezTo>
                <a:cubicBezTo>
                  <a:pt x="6189" y="2305"/>
                  <a:pt x="1839" y="5795"/>
                  <a:pt x="862" y="10541"/>
                </a:cubicBezTo>
                <a:cubicBezTo>
                  <a:pt x="1" y="14798"/>
                  <a:pt x="2025" y="19358"/>
                  <a:pt x="5421" y="22266"/>
                </a:cubicBezTo>
                <a:cubicBezTo>
                  <a:pt x="8725" y="25081"/>
                  <a:pt x="12982" y="26546"/>
                  <a:pt x="17332" y="27314"/>
                </a:cubicBezTo>
                <a:cubicBezTo>
                  <a:pt x="24312" y="28570"/>
                  <a:pt x="32175" y="28477"/>
                  <a:pt x="37223" y="33409"/>
                </a:cubicBezTo>
                <a:cubicBezTo>
                  <a:pt x="41573" y="37690"/>
                  <a:pt x="42248" y="44366"/>
                  <a:pt x="43993" y="50182"/>
                </a:cubicBezTo>
                <a:cubicBezTo>
                  <a:pt x="45249" y="54556"/>
                  <a:pt x="47482" y="58813"/>
                  <a:pt x="51065" y="61535"/>
                </a:cubicBezTo>
                <a:cubicBezTo>
                  <a:pt x="53099" y="62968"/>
                  <a:pt x="55653" y="63788"/>
                  <a:pt x="58136" y="63788"/>
                </a:cubicBezTo>
                <a:cubicBezTo>
                  <a:pt x="60169" y="63788"/>
                  <a:pt x="62154" y="63238"/>
                  <a:pt x="63767" y="62024"/>
                </a:cubicBezTo>
                <a:cubicBezTo>
                  <a:pt x="66000" y="60279"/>
                  <a:pt x="67350" y="57464"/>
                  <a:pt x="70072" y="56673"/>
                </a:cubicBezTo>
                <a:cubicBezTo>
                  <a:pt x="70511" y="56550"/>
                  <a:pt x="70949" y="56492"/>
                  <a:pt x="71383" y="56492"/>
                </a:cubicBezTo>
                <a:cubicBezTo>
                  <a:pt x="74304" y="56492"/>
                  <a:pt x="77058" y="59084"/>
                  <a:pt x="78982" y="61535"/>
                </a:cubicBezTo>
                <a:cubicBezTo>
                  <a:pt x="81154" y="64273"/>
                  <a:pt x="83789" y="67452"/>
                  <a:pt x="87228" y="67452"/>
                </a:cubicBezTo>
                <a:cubicBezTo>
                  <a:pt x="87325" y="67452"/>
                  <a:pt x="87422" y="67449"/>
                  <a:pt x="87520" y="67444"/>
                </a:cubicBezTo>
                <a:cubicBezTo>
                  <a:pt x="90032" y="67351"/>
                  <a:pt x="92172" y="65397"/>
                  <a:pt x="93242" y="63070"/>
                </a:cubicBezTo>
                <a:cubicBezTo>
                  <a:pt x="94313" y="60860"/>
                  <a:pt x="94499" y="58232"/>
                  <a:pt x="94592" y="55719"/>
                </a:cubicBezTo>
                <a:cubicBezTo>
                  <a:pt x="95173" y="42342"/>
                  <a:pt x="93149" y="28966"/>
                  <a:pt x="90148" y="15775"/>
                </a:cubicBezTo>
                <a:cubicBezTo>
                  <a:pt x="87240" y="2491"/>
                  <a:pt x="76865" y="4539"/>
                  <a:pt x="65419" y="3655"/>
                </a:cubicBezTo>
                <a:cubicBezTo>
                  <a:pt x="52042" y="2491"/>
                  <a:pt x="38665" y="1421"/>
                  <a:pt x="25289" y="374"/>
                </a:cubicBezTo>
                <a:cubicBezTo>
                  <a:pt x="23000" y="187"/>
                  <a:pt x="20686" y="0"/>
                  <a:pt x="1838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grpSp>
        <p:nvGrpSpPr>
          <p:cNvPr id="2175" name="Google Shape;2175;p33"/>
          <p:cNvGrpSpPr/>
          <p:nvPr/>
        </p:nvGrpSpPr>
        <p:grpSpPr>
          <a:xfrm rot="-4621886">
            <a:off x="-252942" y="5615840"/>
            <a:ext cx="2081700" cy="2277992"/>
            <a:chOff x="3095850" y="2740875"/>
            <a:chExt cx="1972838" cy="1216700"/>
          </a:xfrm>
        </p:grpSpPr>
        <p:sp>
          <p:nvSpPr>
            <p:cNvPr id="2176" name="Google Shape;2176;p33"/>
            <p:cNvSpPr/>
            <p:nvPr/>
          </p:nvSpPr>
          <p:spPr>
            <a:xfrm>
              <a:off x="3095850" y="2740875"/>
              <a:ext cx="1211125" cy="1089775"/>
            </a:xfrm>
            <a:custGeom>
              <a:avLst/>
              <a:gdLst/>
              <a:ahLst/>
              <a:cxnLst/>
              <a:rect l="l" t="t" r="r" b="b"/>
              <a:pathLst>
                <a:path w="48445" h="43591" extrusionOk="0">
                  <a:moveTo>
                    <a:pt x="47712" y="1"/>
                  </a:moveTo>
                  <a:cubicBezTo>
                    <a:pt x="47346" y="1"/>
                    <a:pt x="46979" y="245"/>
                    <a:pt x="46979" y="733"/>
                  </a:cubicBezTo>
                  <a:cubicBezTo>
                    <a:pt x="46514" y="8969"/>
                    <a:pt x="42722" y="16925"/>
                    <a:pt x="36627" y="22532"/>
                  </a:cubicBezTo>
                  <a:cubicBezTo>
                    <a:pt x="29741" y="28836"/>
                    <a:pt x="20528" y="30488"/>
                    <a:pt x="12200" y="33977"/>
                  </a:cubicBezTo>
                  <a:cubicBezTo>
                    <a:pt x="7733" y="35908"/>
                    <a:pt x="3476" y="38444"/>
                    <a:pt x="452" y="42306"/>
                  </a:cubicBezTo>
                  <a:cubicBezTo>
                    <a:pt x="0" y="42829"/>
                    <a:pt x="543" y="43591"/>
                    <a:pt x="1081" y="43591"/>
                  </a:cubicBezTo>
                  <a:cubicBezTo>
                    <a:pt x="1236" y="43591"/>
                    <a:pt x="1391" y="43527"/>
                    <a:pt x="1522" y="43376"/>
                  </a:cubicBezTo>
                  <a:cubicBezTo>
                    <a:pt x="7640" y="35420"/>
                    <a:pt x="18109" y="33791"/>
                    <a:pt x="26833" y="30185"/>
                  </a:cubicBezTo>
                  <a:cubicBezTo>
                    <a:pt x="34673" y="26998"/>
                    <a:pt x="41163" y="21461"/>
                    <a:pt x="44955" y="13808"/>
                  </a:cubicBezTo>
                  <a:cubicBezTo>
                    <a:pt x="46979" y="9737"/>
                    <a:pt x="48143" y="5293"/>
                    <a:pt x="48445" y="733"/>
                  </a:cubicBezTo>
                  <a:cubicBezTo>
                    <a:pt x="48445" y="245"/>
                    <a:pt x="48079" y="1"/>
                    <a:pt x="4771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77" name="Google Shape;2177;p33"/>
            <p:cNvSpPr/>
            <p:nvPr/>
          </p:nvSpPr>
          <p:spPr>
            <a:xfrm>
              <a:off x="3303325" y="2880600"/>
              <a:ext cx="1035075" cy="1066625"/>
            </a:xfrm>
            <a:custGeom>
              <a:avLst/>
              <a:gdLst/>
              <a:ahLst/>
              <a:cxnLst/>
              <a:rect l="l" t="t" r="r" b="b"/>
              <a:pathLst>
                <a:path w="41403" h="42665" extrusionOk="0">
                  <a:moveTo>
                    <a:pt x="40147" y="1"/>
                  </a:moveTo>
                  <a:cubicBezTo>
                    <a:pt x="39726" y="1"/>
                    <a:pt x="39253" y="377"/>
                    <a:pt x="39378" y="960"/>
                  </a:cubicBezTo>
                  <a:cubicBezTo>
                    <a:pt x="40541" y="8521"/>
                    <a:pt x="38308" y="16361"/>
                    <a:pt x="33446" y="22270"/>
                  </a:cubicBezTo>
                  <a:cubicBezTo>
                    <a:pt x="31120" y="25178"/>
                    <a:pt x="28212" y="27621"/>
                    <a:pt x="24838" y="29249"/>
                  </a:cubicBezTo>
                  <a:cubicBezTo>
                    <a:pt x="20558" y="31389"/>
                    <a:pt x="15905" y="32367"/>
                    <a:pt x="11462" y="34018"/>
                  </a:cubicBezTo>
                  <a:cubicBezTo>
                    <a:pt x="7181" y="35554"/>
                    <a:pt x="3203" y="37880"/>
                    <a:pt x="411" y="41579"/>
                  </a:cubicBezTo>
                  <a:cubicBezTo>
                    <a:pt x="0" y="42122"/>
                    <a:pt x="508" y="42665"/>
                    <a:pt x="1046" y="42665"/>
                  </a:cubicBezTo>
                  <a:cubicBezTo>
                    <a:pt x="1269" y="42665"/>
                    <a:pt x="1497" y="42572"/>
                    <a:pt x="1668" y="42347"/>
                  </a:cubicBezTo>
                  <a:cubicBezTo>
                    <a:pt x="7670" y="34484"/>
                    <a:pt x="18441" y="34484"/>
                    <a:pt x="26583" y="30040"/>
                  </a:cubicBezTo>
                  <a:cubicBezTo>
                    <a:pt x="33074" y="26458"/>
                    <a:pt x="37913" y="20060"/>
                    <a:pt x="39960" y="12965"/>
                  </a:cubicBezTo>
                  <a:cubicBezTo>
                    <a:pt x="41216" y="9010"/>
                    <a:pt x="41402" y="4729"/>
                    <a:pt x="40728" y="565"/>
                  </a:cubicBezTo>
                  <a:cubicBezTo>
                    <a:pt x="40690" y="171"/>
                    <a:pt x="40430" y="1"/>
                    <a:pt x="4014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78" name="Google Shape;2178;p33"/>
            <p:cNvSpPr/>
            <p:nvPr/>
          </p:nvSpPr>
          <p:spPr>
            <a:xfrm>
              <a:off x="3644325" y="2826700"/>
              <a:ext cx="943575" cy="1110700"/>
            </a:xfrm>
            <a:custGeom>
              <a:avLst/>
              <a:gdLst/>
              <a:ahLst/>
              <a:cxnLst/>
              <a:rect l="l" t="t" r="r" b="b"/>
              <a:pathLst>
                <a:path w="37743" h="44428" extrusionOk="0">
                  <a:moveTo>
                    <a:pt x="35585" y="0"/>
                  </a:moveTo>
                  <a:cubicBezTo>
                    <a:pt x="35127" y="0"/>
                    <a:pt x="34665" y="348"/>
                    <a:pt x="34834" y="883"/>
                  </a:cubicBezTo>
                  <a:cubicBezTo>
                    <a:pt x="36975" y="8141"/>
                    <a:pt x="35905" y="16005"/>
                    <a:pt x="32229" y="22588"/>
                  </a:cubicBezTo>
                  <a:cubicBezTo>
                    <a:pt x="30391" y="25799"/>
                    <a:pt x="27948" y="28707"/>
                    <a:pt x="25040" y="31033"/>
                  </a:cubicBezTo>
                  <a:cubicBezTo>
                    <a:pt x="21667" y="33732"/>
                    <a:pt x="17689" y="35197"/>
                    <a:pt x="13618" y="36453"/>
                  </a:cubicBezTo>
                  <a:cubicBezTo>
                    <a:pt x="8872" y="37919"/>
                    <a:pt x="4103" y="39454"/>
                    <a:pt x="520" y="43153"/>
                  </a:cubicBezTo>
                  <a:cubicBezTo>
                    <a:pt x="1" y="43673"/>
                    <a:pt x="516" y="44428"/>
                    <a:pt x="1089" y="44428"/>
                  </a:cubicBezTo>
                  <a:cubicBezTo>
                    <a:pt x="1260" y="44428"/>
                    <a:pt x="1435" y="44361"/>
                    <a:pt x="1590" y="44200"/>
                  </a:cubicBezTo>
                  <a:cubicBezTo>
                    <a:pt x="5173" y="40432"/>
                    <a:pt x="10221" y="39082"/>
                    <a:pt x="15060" y="37617"/>
                  </a:cubicBezTo>
                  <a:cubicBezTo>
                    <a:pt x="18945" y="36360"/>
                    <a:pt x="22714" y="34802"/>
                    <a:pt x="25924" y="32196"/>
                  </a:cubicBezTo>
                  <a:cubicBezTo>
                    <a:pt x="31833" y="27636"/>
                    <a:pt x="35905" y="20564"/>
                    <a:pt x="37068" y="13190"/>
                  </a:cubicBezTo>
                  <a:cubicBezTo>
                    <a:pt x="37742" y="8932"/>
                    <a:pt x="37463" y="4652"/>
                    <a:pt x="36300" y="488"/>
                  </a:cubicBezTo>
                  <a:cubicBezTo>
                    <a:pt x="36181" y="148"/>
                    <a:pt x="35884" y="0"/>
                    <a:pt x="3558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79" name="Google Shape;2179;p33"/>
            <p:cNvSpPr/>
            <p:nvPr/>
          </p:nvSpPr>
          <p:spPr>
            <a:xfrm>
              <a:off x="3956825" y="2885300"/>
              <a:ext cx="927100" cy="1072275"/>
            </a:xfrm>
            <a:custGeom>
              <a:avLst/>
              <a:gdLst/>
              <a:ahLst/>
              <a:cxnLst/>
              <a:rect l="l" t="t" r="r" b="b"/>
              <a:pathLst>
                <a:path w="37084" h="42891" extrusionOk="0">
                  <a:moveTo>
                    <a:pt x="32659" y="0"/>
                  </a:moveTo>
                  <a:cubicBezTo>
                    <a:pt x="32184" y="0"/>
                    <a:pt x="31669" y="550"/>
                    <a:pt x="31942" y="1145"/>
                  </a:cubicBezTo>
                  <a:cubicBezTo>
                    <a:pt x="37084" y="10450"/>
                    <a:pt x="35804" y="22291"/>
                    <a:pt x="28453" y="30038"/>
                  </a:cubicBezTo>
                  <a:cubicBezTo>
                    <a:pt x="25056" y="33621"/>
                    <a:pt x="20799" y="36040"/>
                    <a:pt x="16030" y="37204"/>
                  </a:cubicBezTo>
                  <a:cubicBezTo>
                    <a:pt x="10796" y="38367"/>
                    <a:pt x="5096" y="38274"/>
                    <a:pt x="629" y="41484"/>
                  </a:cubicBezTo>
                  <a:cubicBezTo>
                    <a:pt x="0" y="41961"/>
                    <a:pt x="340" y="42890"/>
                    <a:pt x="905" y="42890"/>
                  </a:cubicBezTo>
                  <a:cubicBezTo>
                    <a:pt x="1030" y="42890"/>
                    <a:pt x="1165" y="42845"/>
                    <a:pt x="1304" y="42740"/>
                  </a:cubicBezTo>
                  <a:cubicBezTo>
                    <a:pt x="5282" y="39925"/>
                    <a:pt x="10516" y="39832"/>
                    <a:pt x="15169" y="38855"/>
                  </a:cubicBezTo>
                  <a:cubicBezTo>
                    <a:pt x="19054" y="38088"/>
                    <a:pt x="22730" y="36622"/>
                    <a:pt x="25917" y="34202"/>
                  </a:cubicBezTo>
                  <a:cubicBezTo>
                    <a:pt x="32315" y="29457"/>
                    <a:pt x="36293" y="22082"/>
                    <a:pt x="36595" y="14149"/>
                  </a:cubicBezTo>
                  <a:cubicBezTo>
                    <a:pt x="36688" y="9287"/>
                    <a:pt x="35525" y="4541"/>
                    <a:pt x="33199" y="377"/>
                  </a:cubicBezTo>
                  <a:cubicBezTo>
                    <a:pt x="33076" y="111"/>
                    <a:pt x="32872" y="0"/>
                    <a:pt x="3265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80" name="Google Shape;2180;p33"/>
            <p:cNvSpPr/>
            <p:nvPr/>
          </p:nvSpPr>
          <p:spPr>
            <a:xfrm>
              <a:off x="4509563" y="3168313"/>
              <a:ext cx="559125" cy="775225"/>
            </a:xfrm>
            <a:custGeom>
              <a:avLst/>
              <a:gdLst/>
              <a:ahLst/>
              <a:cxnLst/>
              <a:rect l="l" t="t" r="r" b="b"/>
              <a:pathLst>
                <a:path w="22365" h="31009" extrusionOk="0">
                  <a:moveTo>
                    <a:pt x="19626" y="0"/>
                  </a:moveTo>
                  <a:cubicBezTo>
                    <a:pt x="19168" y="0"/>
                    <a:pt x="18706" y="348"/>
                    <a:pt x="18875" y="883"/>
                  </a:cubicBezTo>
                  <a:cubicBezTo>
                    <a:pt x="20923" y="7188"/>
                    <a:pt x="20039" y="14167"/>
                    <a:pt x="16177" y="19680"/>
                  </a:cubicBezTo>
                  <a:cubicBezTo>
                    <a:pt x="14525" y="22100"/>
                    <a:pt x="12292" y="24240"/>
                    <a:pt x="9779" y="25799"/>
                  </a:cubicBezTo>
                  <a:cubicBezTo>
                    <a:pt x="6964" y="27544"/>
                    <a:pt x="3754" y="28311"/>
                    <a:pt x="753" y="29661"/>
                  </a:cubicBezTo>
                  <a:cubicBezTo>
                    <a:pt x="1" y="30006"/>
                    <a:pt x="492" y="31008"/>
                    <a:pt x="1201" y="31008"/>
                  </a:cubicBezTo>
                  <a:cubicBezTo>
                    <a:pt x="1304" y="31008"/>
                    <a:pt x="1412" y="30987"/>
                    <a:pt x="1521" y="30940"/>
                  </a:cubicBezTo>
                  <a:cubicBezTo>
                    <a:pt x="4824" y="29475"/>
                    <a:pt x="8221" y="28614"/>
                    <a:pt x="11222" y="26567"/>
                  </a:cubicBezTo>
                  <a:cubicBezTo>
                    <a:pt x="13850" y="24822"/>
                    <a:pt x="15967" y="22588"/>
                    <a:pt x="17712" y="20076"/>
                  </a:cubicBezTo>
                  <a:cubicBezTo>
                    <a:pt x="21504" y="14353"/>
                    <a:pt x="22365" y="6978"/>
                    <a:pt x="20341" y="488"/>
                  </a:cubicBezTo>
                  <a:cubicBezTo>
                    <a:pt x="20222" y="148"/>
                    <a:pt x="19925" y="0"/>
                    <a:pt x="1962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181" name="Google Shape;2181;p33"/>
          <p:cNvGrpSpPr/>
          <p:nvPr/>
        </p:nvGrpSpPr>
        <p:grpSpPr>
          <a:xfrm rot="659021">
            <a:off x="9283287" y="383347"/>
            <a:ext cx="2350908" cy="1841584"/>
            <a:chOff x="3495050" y="1152875"/>
            <a:chExt cx="1082275" cy="847800"/>
          </a:xfrm>
        </p:grpSpPr>
        <p:sp>
          <p:nvSpPr>
            <p:cNvPr id="2182" name="Google Shape;2182;p33"/>
            <p:cNvSpPr/>
            <p:nvPr/>
          </p:nvSpPr>
          <p:spPr>
            <a:xfrm>
              <a:off x="3495050" y="1170600"/>
              <a:ext cx="330975" cy="469025"/>
            </a:xfrm>
            <a:custGeom>
              <a:avLst/>
              <a:gdLst/>
              <a:ahLst/>
              <a:cxnLst/>
              <a:rect l="l" t="t" r="r" b="b"/>
              <a:pathLst>
                <a:path w="13239" h="18761" extrusionOk="0">
                  <a:moveTo>
                    <a:pt x="12300" y="0"/>
                  </a:moveTo>
                  <a:cubicBezTo>
                    <a:pt x="12182" y="0"/>
                    <a:pt x="12057" y="46"/>
                    <a:pt x="11935" y="150"/>
                  </a:cubicBezTo>
                  <a:cubicBezTo>
                    <a:pt x="6119" y="4408"/>
                    <a:pt x="1" y="10317"/>
                    <a:pt x="1164" y="18273"/>
                  </a:cubicBezTo>
                  <a:cubicBezTo>
                    <a:pt x="1201" y="18613"/>
                    <a:pt x="1451" y="18760"/>
                    <a:pt x="1728" y="18760"/>
                  </a:cubicBezTo>
                  <a:cubicBezTo>
                    <a:pt x="2153" y="18760"/>
                    <a:pt x="2640" y="18413"/>
                    <a:pt x="2513" y="17878"/>
                  </a:cubicBezTo>
                  <a:cubicBezTo>
                    <a:pt x="1559" y="10712"/>
                    <a:pt x="7468" y="5292"/>
                    <a:pt x="12610" y="1407"/>
                  </a:cubicBezTo>
                  <a:cubicBezTo>
                    <a:pt x="13239" y="930"/>
                    <a:pt x="12837" y="0"/>
                    <a:pt x="1230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83" name="Google Shape;2183;p33"/>
            <p:cNvSpPr/>
            <p:nvPr/>
          </p:nvSpPr>
          <p:spPr>
            <a:xfrm>
              <a:off x="3616025" y="1156225"/>
              <a:ext cx="508425" cy="530400"/>
            </a:xfrm>
            <a:custGeom>
              <a:avLst/>
              <a:gdLst/>
              <a:ahLst/>
              <a:cxnLst/>
              <a:rect l="l" t="t" r="r" b="b"/>
              <a:pathLst>
                <a:path w="20337" h="21216" extrusionOk="0">
                  <a:moveTo>
                    <a:pt x="19304" y="1"/>
                  </a:moveTo>
                  <a:cubicBezTo>
                    <a:pt x="19179" y="1"/>
                    <a:pt x="19046" y="44"/>
                    <a:pt x="18914" y="144"/>
                  </a:cubicBezTo>
                  <a:cubicBezTo>
                    <a:pt x="14657" y="3052"/>
                    <a:pt x="10004" y="5657"/>
                    <a:pt x="6119" y="9054"/>
                  </a:cubicBezTo>
                  <a:cubicBezTo>
                    <a:pt x="2722" y="11869"/>
                    <a:pt x="1" y="15940"/>
                    <a:pt x="303" y="20500"/>
                  </a:cubicBezTo>
                  <a:cubicBezTo>
                    <a:pt x="349" y="20977"/>
                    <a:pt x="739" y="21215"/>
                    <a:pt x="1117" y="21215"/>
                  </a:cubicBezTo>
                  <a:cubicBezTo>
                    <a:pt x="1495" y="21215"/>
                    <a:pt x="1862" y="20977"/>
                    <a:pt x="1862" y="20500"/>
                  </a:cubicBezTo>
                  <a:cubicBezTo>
                    <a:pt x="1559" y="15847"/>
                    <a:pt x="4560" y="12055"/>
                    <a:pt x="8050" y="9356"/>
                  </a:cubicBezTo>
                  <a:cubicBezTo>
                    <a:pt x="11749" y="6448"/>
                    <a:pt x="15820" y="4006"/>
                    <a:pt x="19682" y="1400"/>
                  </a:cubicBezTo>
                  <a:cubicBezTo>
                    <a:pt x="20337" y="996"/>
                    <a:pt x="19907" y="1"/>
                    <a:pt x="193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84" name="Google Shape;2184;p33"/>
            <p:cNvSpPr/>
            <p:nvPr/>
          </p:nvSpPr>
          <p:spPr>
            <a:xfrm>
              <a:off x="3727200" y="1158575"/>
              <a:ext cx="697850" cy="565950"/>
            </a:xfrm>
            <a:custGeom>
              <a:avLst/>
              <a:gdLst/>
              <a:ahLst/>
              <a:cxnLst/>
              <a:rect l="l" t="t" r="r" b="b"/>
              <a:pathLst>
                <a:path w="27914" h="22638" extrusionOk="0">
                  <a:moveTo>
                    <a:pt x="26969" y="0"/>
                  </a:moveTo>
                  <a:cubicBezTo>
                    <a:pt x="26849" y="0"/>
                    <a:pt x="26720" y="43"/>
                    <a:pt x="26588" y="143"/>
                  </a:cubicBezTo>
                  <a:cubicBezTo>
                    <a:pt x="17561" y="6634"/>
                    <a:pt x="2835" y="9146"/>
                    <a:pt x="113" y="21755"/>
                  </a:cubicBezTo>
                  <a:cubicBezTo>
                    <a:pt x="1" y="22290"/>
                    <a:pt x="451" y="22638"/>
                    <a:pt x="890" y="22638"/>
                  </a:cubicBezTo>
                  <a:cubicBezTo>
                    <a:pt x="1177" y="22638"/>
                    <a:pt x="1460" y="22490"/>
                    <a:pt x="1579" y="22151"/>
                  </a:cubicBezTo>
                  <a:cubicBezTo>
                    <a:pt x="4184" y="10123"/>
                    <a:pt x="18724" y="7611"/>
                    <a:pt x="27355" y="1399"/>
                  </a:cubicBezTo>
                  <a:cubicBezTo>
                    <a:pt x="27914" y="995"/>
                    <a:pt x="27547" y="0"/>
                    <a:pt x="2696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85" name="Google Shape;2185;p33"/>
            <p:cNvSpPr/>
            <p:nvPr/>
          </p:nvSpPr>
          <p:spPr>
            <a:xfrm>
              <a:off x="3869500" y="1152875"/>
              <a:ext cx="707825" cy="611025"/>
            </a:xfrm>
            <a:custGeom>
              <a:avLst/>
              <a:gdLst/>
              <a:ahLst/>
              <a:cxnLst/>
              <a:rect l="l" t="t" r="r" b="b"/>
              <a:pathLst>
                <a:path w="28313" h="24441" extrusionOk="0">
                  <a:moveTo>
                    <a:pt x="27373" y="0"/>
                  </a:moveTo>
                  <a:cubicBezTo>
                    <a:pt x="27210" y="0"/>
                    <a:pt x="27042" y="82"/>
                    <a:pt x="26898" y="278"/>
                  </a:cubicBezTo>
                  <a:cubicBezTo>
                    <a:pt x="19523" y="9583"/>
                    <a:pt x="7123" y="13352"/>
                    <a:pt x="330" y="23332"/>
                  </a:cubicBezTo>
                  <a:cubicBezTo>
                    <a:pt x="1" y="23892"/>
                    <a:pt x="534" y="24441"/>
                    <a:pt x="1080" y="24441"/>
                  </a:cubicBezTo>
                  <a:cubicBezTo>
                    <a:pt x="1306" y="24441"/>
                    <a:pt x="1533" y="24347"/>
                    <a:pt x="1703" y="24123"/>
                  </a:cubicBezTo>
                  <a:cubicBezTo>
                    <a:pt x="8286" y="14236"/>
                    <a:pt x="20593" y="10537"/>
                    <a:pt x="27875" y="1348"/>
                  </a:cubicBezTo>
                  <a:cubicBezTo>
                    <a:pt x="28312" y="753"/>
                    <a:pt x="27868" y="0"/>
                    <a:pt x="273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86" name="Google Shape;2186;p33"/>
            <p:cNvSpPr/>
            <p:nvPr/>
          </p:nvSpPr>
          <p:spPr>
            <a:xfrm>
              <a:off x="4007825" y="1440000"/>
              <a:ext cx="368075" cy="360050"/>
            </a:xfrm>
            <a:custGeom>
              <a:avLst/>
              <a:gdLst/>
              <a:ahLst/>
              <a:cxnLst/>
              <a:rect l="l" t="t" r="r" b="b"/>
              <a:pathLst>
                <a:path w="14723" h="14402" extrusionOk="0">
                  <a:moveTo>
                    <a:pt x="13618" y="1"/>
                  </a:moveTo>
                  <a:cubicBezTo>
                    <a:pt x="13451" y="1"/>
                    <a:pt x="13280" y="64"/>
                    <a:pt x="13129" y="215"/>
                  </a:cubicBezTo>
                  <a:cubicBezTo>
                    <a:pt x="8965" y="4496"/>
                    <a:pt x="4801" y="8846"/>
                    <a:pt x="520" y="13127"/>
                  </a:cubicBezTo>
                  <a:cubicBezTo>
                    <a:pt x="0" y="13647"/>
                    <a:pt x="516" y="14401"/>
                    <a:pt x="1089" y="14401"/>
                  </a:cubicBezTo>
                  <a:cubicBezTo>
                    <a:pt x="1260" y="14401"/>
                    <a:pt x="1435" y="14334"/>
                    <a:pt x="1590" y="14174"/>
                  </a:cubicBezTo>
                  <a:cubicBezTo>
                    <a:pt x="5755" y="9823"/>
                    <a:pt x="10035" y="5566"/>
                    <a:pt x="14199" y="1286"/>
                  </a:cubicBezTo>
                  <a:cubicBezTo>
                    <a:pt x="14723" y="762"/>
                    <a:pt x="14196" y="1"/>
                    <a:pt x="1361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87" name="Google Shape;2187;p33"/>
            <p:cNvSpPr/>
            <p:nvPr/>
          </p:nvSpPr>
          <p:spPr>
            <a:xfrm>
              <a:off x="4157900" y="1679825"/>
              <a:ext cx="248675" cy="219175"/>
            </a:xfrm>
            <a:custGeom>
              <a:avLst/>
              <a:gdLst/>
              <a:ahLst/>
              <a:cxnLst/>
              <a:rect l="l" t="t" r="r" b="b"/>
              <a:pathLst>
                <a:path w="9947" h="8767" extrusionOk="0">
                  <a:moveTo>
                    <a:pt x="9021" y="0"/>
                  </a:moveTo>
                  <a:cubicBezTo>
                    <a:pt x="8945" y="0"/>
                    <a:pt x="8864" y="14"/>
                    <a:pt x="8778" y="44"/>
                  </a:cubicBezTo>
                  <a:cubicBezTo>
                    <a:pt x="4800" y="1301"/>
                    <a:pt x="1799" y="4115"/>
                    <a:pt x="240" y="7884"/>
                  </a:cubicBezTo>
                  <a:cubicBezTo>
                    <a:pt x="1" y="8419"/>
                    <a:pt x="443" y="8767"/>
                    <a:pt x="918" y="8767"/>
                  </a:cubicBezTo>
                  <a:cubicBezTo>
                    <a:pt x="1227" y="8767"/>
                    <a:pt x="1550" y="8619"/>
                    <a:pt x="1706" y="8280"/>
                  </a:cubicBezTo>
                  <a:cubicBezTo>
                    <a:pt x="3055" y="4976"/>
                    <a:pt x="5777" y="2557"/>
                    <a:pt x="9150" y="1394"/>
                  </a:cubicBezTo>
                  <a:cubicBezTo>
                    <a:pt x="9946" y="1121"/>
                    <a:pt x="9705" y="0"/>
                    <a:pt x="902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88" name="Google Shape;2188;p33"/>
            <p:cNvSpPr/>
            <p:nvPr/>
          </p:nvSpPr>
          <p:spPr>
            <a:xfrm>
              <a:off x="4283200" y="1837550"/>
              <a:ext cx="143475" cy="119625"/>
            </a:xfrm>
            <a:custGeom>
              <a:avLst/>
              <a:gdLst/>
              <a:ahLst/>
              <a:cxnLst/>
              <a:rect l="l" t="t" r="r" b="b"/>
              <a:pathLst>
                <a:path w="5739" h="4785" extrusionOk="0">
                  <a:moveTo>
                    <a:pt x="4686" y="0"/>
                  </a:moveTo>
                  <a:cubicBezTo>
                    <a:pt x="4637" y="0"/>
                    <a:pt x="4586" y="5"/>
                    <a:pt x="4534" y="17"/>
                  </a:cubicBezTo>
                  <a:cubicBezTo>
                    <a:pt x="2510" y="505"/>
                    <a:pt x="858" y="1971"/>
                    <a:pt x="183" y="3902"/>
                  </a:cubicBezTo>
                  <a:cubicBezTo>
                    <a:pt x="0" y="4437"/>
                    <a:pt x="465" y="4784"/>
                    <a:pt x="922" y="4784"/>
                  </a:cubicBezTo>
                  <a:cubicBezTo>
                    <a:pt x="1221" y="4784"/>
                    <a:pt x="1515" y="4637"/>
                    <a:pt x="1626" y="4297"/>
                  </a:cubicBezTo>
                  <a:cubicBezTo>
                    <a:pt x="2114" y="2831"/>
                    <a:pt x="3370" y="1761"/>
                    <a:pt x="4929" y="1482"/>
                  </a:cubicBezTo>
                  <a:cubicBezTo>
                    <a:pt x="5739" y="1307"/>
                    <a:pt x="5458" y="0"/>
                    <a:pt x="468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89" name="Google Shape;2189;p33"/>
            <p:cNvSpPr/>
            <p:nvPr/>
          </p:nvSpPr>
          <p:spPr>
            <a:xfrm>
              <a:off x="4409450" y="1920125"/>
              <a:ext cx="138950" cy="80550"/>
            </a:xfrm>
            <a:custGeom>
              <a:avLst/>
              <a:gdLst/>
              <a:ahLst/>
              <a:cxnLst/>
              <a:rect l="l" t="t" r="r" b="b"/>
              <a:pathLst>
                <a:path w="5558" h="3222" extrusionOk="0">
                  <a:moveTo>
                    <a:pt x="4491" y="1"/>
                  </a:moveTo>
                  <a:cubicBezTo>
                    <a:pt x="4376" y="1"/>
                    <a:pt x="4256" y="34"/>
                    <a:pt x="4136" y="110"/>
                  </a:cubicBezTo>
                  <a:lnTo>
                    <a:pt x="647" y="1855"/>
                  </a:lnTo>
                  <a:cubicBezTo>
                    <a:pt x="0" y="2266"/>
                    <a:pt x="377" y="3222"/>
                    <a:pt x="1025" y="3222"/>
                  </a:cubicBezTo>
                  <a:cubicBezTo>
                    <a:pt x="1147" y="3222"/>
                    <a:pt x="1279" y="3188"/>
                    <a:pt x="1415" y="3111"/>
                  </a:cubicBezTo>
                  <a:cubicBezTo>
                    <a:pt x="2578" y="2529"/>
                    <a:pt x="3741" y="1948"/>
                    <a:pt x="4811" y="1366"/>
                  </a:cubicBezTo>
                  <a:cubicBezTo>
                    <a:pt x="5557" y="974"/>
                    <a:pt x="5110" y="1"/>
                    <a:pt x="449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190" name="Google Shape;2190;p33"/>
          <p:cNvGrpSpPr/>
          <p:nvPr/>
        </p:nvGrpSpPr>
        <p:grpSpPr>
          <a:xfrm rot="-7942932">
            <a:off x="10754124" y="104918"/>
            <a:ext cx="1127521" cy="1108724"/>
            <a:chOff x="4452350" y="1286250"/>
            <a:chExt cx="700275" cy="688600"/>
          </a:xfrm>
        </p:grpSpPr>
        <p:sp>
          <p:nvSpPr>
            <p:cNvPr id="2191" name="Google Shape;2191;p33"/>
            <p:cNvSpPr/>
            <p:nvPr/>
          </p:nvSpPr>
          <p:spPr>
            <a:xfrm>
              <a:off x="4706525" y="1330225"/>
              <a:ext cx="446100" cy="452175"/>
            </a:xfrm>
            <a:custGeom>
              <a:avLst/>
              <a:gdLst/>
              <a:ahLst/>
              <a:cxnLst/>
              <a:rect l="l" t="t" r="r" b="b"/>
              <a:pathLst>
                <a:path w="17844" h="18087" extrusionOk="0">
                  <a:moveTo>
                    <a:pt x="11588" y="1"/>
                  </a:moveTo>
                  <a:cubicBezTo>
                    <a:pt x="9302" y="1"/>
                    <a:pt x="7157" y="1241"/>
                    <a:pt x="5537" y="2862"/>
                  </a:cubicBezTo>
                  <a:cubicBezTo>
                    <a:pt x="4862" y="3560"/>
                    <a:pt x="4188" y="4327"/>
                    <a:pt x="3606" y="5188"/>
                  </a:cubicBezTo>
                  <a:cubicBezTo>
                    <a:pt x="1559" y="8212"/>
                    <a:pt x="0" y="12377"/>
                    <a:pt x="884" y="15657"/>
                  </a:cubicBezTo>
                  <a:lnTo>
                    <a:pt x="884" y="15866"/>
                  </a:lnTo>
                  <a:cubicBezTo>
                    <a:pt x="1163" y="16634"/>
                    <a:pt x="1559" y="17215"/>
                    <a:pt x="2047" y="17518"/>
                  </a:cubicBezTo>
                  <a:cubicBezTo>
                    <a:pt x="2327" y="17797"/>
                    <a:pt x="2722" y="17890"/>
                    <a:pt x="3118" y="17983"/>
                  </a:cubicBezTo>
                  <a:cubicBezTo>
                    <a:pt x="3423" y="18054"/>
                    <a:pt x="3751" y="18086"/>
                    <a:pt x="4094" y="18086"/>
                  </a:cubicBezTo>
                  <a:cubicBezTo>
                    <a:pt x="6568" y="18086"/>
                    <a:pt x="9843" y="16411"/>
                    <a:pt x="11539" y="15471"/>
                  </a:cubicBezTo>
                  <a:cubicBezTo>
                    <a:pt x="14447" y="13819"/>
                    <a:pt x="16983" y="11004"/>
                    <a:pt x="17355" y="7724"/>
                  </a:cubicBezTo>
                  <a:cubicBezTo>
                    <a:pt x="17844" y="4420"/>
                    <a:pt x="15820" y="652"/>
                    <a:pt x="12516" y="70"/>
                  </a:cubicBezTo>
                  <a:cubicBezTo>
                    <a:pt x="12205" y="23"/>
                    <a:pt x="11895" y="1"/>
                    <a:pt x="1158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92" name="Google Shape;2192;p33"/>
            <p:cNvSpPr/>
            <p:nvPr/>
          </p:nvSpPr>
          <p:spPr>
            <a:xfrm>
              <a:off x="4633825" y="1768150"/>
              <a:ext cx="150650" cy="206700"/>
            </a:xfrm>
            <a:custGeom>
              <a:avLst/>
              <a:gdLst/>
              <a:ahLst/>
              <a:cxnLst/>
              <a:rect l="l" t="t" r="r" b="b"/>
              <a:pathLst>
                <a:path w="6026" h="8268" extrusionOk="0">
                  <a:moveTo>
                    <a:pt x="4955" y="1"/>
                  </a:moveTo>
                  <a:cubicBezTo>
                    <a:pt x="4281" y="1932"/>
                    <a:pt x="3792" y="3956"/>
                    <a:pt x="3490" y="6003"/>
                  </a:cubicBezTo>
                  <a:lnTo>
                    <a:pt x="1070" y="1164"/>
                  </a:lnTo>
                  <a:cubicBezTo>
                    <a:pt x="698" y="1350"/>
                    <a:pt x="303" y="1443"/>
                    <a:pt x="0" y="1443"/>
                  </a:cubicBezTo>
                  <a:cubicBezTo>
                    <a:pt x="884" y="3863"/>
                    <a:pt x="2047" y="6003"/>
                    <a:pt x="3606" y="8027"/>
                  </a:cubicBezTo>
                  <a:cubicBezTo>
                    <a:pt x="3715" y="8197"/>
                    <a:pt x="3860" y="8268"/>
                    <a:pt x="4005" y="8268"/>
                  </a:cubicBezTo>
                  <a:cubicBezTo>
                    <a:pt x="4356" y="8268"/>
                    <a:pt x="4708" y="7857"/>
                    <a:pt x="4560" y="7445"/>
                  </a:cubicBezTo>
                  <a:lnTo>
                    <a:pt x="4560" y="7352"/>
                  </a:lnTo>
                  <a:cubicBezTo>
                    <a:pt x="4653" y="5026"/>
                    <a:pt x="5142" y="2699"/>
                    <a:pt x="6026" y="466"/>
                  </a:cubicBezTo>
                  <a:cubicBezTo>
                    <a:pt x="5630" y="373"/>
                    <a:pt x="5235" y="280"/>
                    <a:pt x="495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93" name="Google Shape;2193;p33"/>
            <p:cNvSpPr/>
            <p:nvPr/>
          </p:nvSpPr>
          <p:spPr>
            <a:xfrm>
              <a:off x="4757700" y="1448300"/>
              <a:ext cx="268800" cy="331525"/>
            </a:xfrm>
            <a:custGeom>
              <a:avLst/>
              <a:gdLst/>
              <a:ahLst/>
              <a:cxnLst/>
              <a:rect l="l" t="t" r="r" b="b"/>
              <a:pathLst>
                <a:path w="10752" h="13261" extrusionOk="0">
                  <a:moveTo>
                    <a:pt x="9910" y="1"/>
                  </a:moveTo>
                  <a:cubicBezTo>
                    <a:pt x="9808" y="1"/>
                    <a:pt x="9698" y="29"/>
                    <a:pt x="9585" y="93"/>
                  </a:cubicBezTo>
                  <a:cubicBezTo>
                    <a:pt x="8538" y="954"/>
                    <a:pt x="7468" y="1838"/>
                    <a:pt x="6398" y="2791"/>
                  </a:cubicBezTo>
                  <a:cubicBezTo>
                    <a:pt x="6096" y="3187"/>
                    <a:pt x="5723" y="3489"/>
                    <a:pt x="5421" y="3862"/>
                  </a:cubicBezTo>
                  <a:cubicBezTo>
                    <a:pt x="4467" y="4932"/>
                    <a:pt x="3490" y="6095"/>
                    <a:pt x="2722" y="7351"/>
                  </a:cubicBezTo>
                  <a:cubicBezTo>
                    <a:pt x="2420" y="7840"/>
                    <a:pt x="2141" y="8328"/>
                    <a:pt x="1838" y="8817"/>
                  </a:cubicBezTo>
                  <a:cubicBezTo>
                    <a:pt x="1071" y="10073"/>
                    <a:pt x="489" y="11422"/>
                    <a:pt x="0" y="12795"/>
                  </a:cubicBezTo>
                  <a:cubicBezTo>
                    <a:pt x="280" y="13074"/>
                    <a:pt x="675" y="13167"/>
                    <a:pt x="1071" y="13260"/>
                  </a:cubicBezTo>
                  <a:cubicBezTo>
                    <a:pt x="1559" y="11818"/>
                    <a:pt x="2234" y="10468"/>
                    <a:pt x="3002" y="9189"/>
                  </a:cubicBezTo>
                  <a:cubicBezTo>
                    <a:pt x="3188" y="8724"/>
                    <a:pt x="3490" y="8235"/>
                    <a:pt x="3769" y="7840"/>
                  </a:cubicBezTo>
                  <a:cubicBezTo>
                    <a:pt x="4560" y="6676"/>
                    <a:pt x="5421" y="5513"/>
                    <a:pt x="6398" y="4443"/>
                  </a:cubicBezTo>
                  <a:lnTo>
                    <a:pt x="7375" y="3489"/>
                  </a:lnTo>
                  <a:cubicBezTo>
                    <a:pt x="8236" y="2605"/>
                    <a:pt x="9213" y="1838"/>
                    <a:pt x="10167" y="1163"/>
                  </a:cubicBezTo>
                  <a:cubicBezTo>
                    <a:pt x="10752" y="753"/>
                    <a:pt x="10438" y="1"/>
                    <a:pt x="991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94" name="Google Shape;2194;p33"/>
            <p:cNvSpPr/>
            <p:nvPr/>
          </p:nvSpPr>
          <p:spPr>
            <a:xfrm>
              <a:off x="4791425" y="1526900"/>
              <a:ext cx="44125" cy="153800"/>
            </a:xfrm>
            <a:custGeom>
              <a:avLst/>
              <a:gdLst/>
              <a:ahLst/>
              <a:cxnLst/>
              <a:rect l="l" t="t" r="r" b="b"/>
              <a:pathLst>
                <a:path w="1765" h="6152" extrusionOk="0">
                  <a:moveTo>
                    <a:pt x="766" y="0"/>
                  </a:moveTo>
                  <a:cubicBezTo>
                    <a:pt x="541" y="0"/>
                    <a:pt x="340" y="128"/>
                    <a:pt x="303" y="438"/>
                  </a:cubicBezTo>
                  <a:cubicBezTo>
                    <a:pt x="1" y="2183"/>
                    <a:pt x="94" y="4021"/>
                    <a:pt x="489" y="5766"/>
                  </a:cubicBezTo>
                  <a:cubicBezTo>
                    <a:pt x="563" y="6034"/>
                    <a:pt x="792" y="6152"/>
                    <a:pt x="1029" y="6152"/>
                  </a:cubicBezTo>
                  <a:cubicBezTo>
                    <a:pt x="1388" y="6152"/>
                    <a:pt x="1765" y="5883"/>
                    <a:pt x="1653" y="5463"/>
                  </a:cubicBezTo>
                  <a:cubicBezTo>
                    <a:pt x="1257" y="3928"/>
                    <a:pt x="1164" y="2276"/>
                    <a:pt x="1466" y="718"/>
                  </a:cubicBezTo>
                  <a:cubicBezTo>
                    <a:pt x="1523" y="307"/>
                    <a:pt x="1115" y="0"/>
                    <a:pt x="76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95" name="Google Shape;2195;p33"/>
            <p:cNvSpPr/>
            <p:nvPr/>
          </p:nvSpPr>
          <p:spPr>
            <a:xfrm>
              <a:off x="4806900" y="1629600"/>
              <a:ext cx="151225" cy="48650"/>
            </a:xfrm>
            <a:custGeom>
              <a:avLst/>
              <a:gdLst/>
              <a:ahLst/>
              <a:cxnLst/>
              <a:rect l="l" t="t" r="r" b="b"/>
              <a:pathLst>
                <a:path w="6049" h="1946" extrusionOk="0">
                  <a:moveTo>
                    <a:pt x="5105" y="0"/>
                  </a:moveTo>
                  <a:cubicBezTo>
                    <a:pt x="5075" y="0"/>
                    <a:pt x="5043" y="2"/>
                    <a:pt x="5012" y="6"/>
                  </a:cubicBezTo>
                  <a:cubicBezTo>
                    <a:pt x="3546" y="308"/>
                    <a:pt x="2104" y="495"/>
                    <a:pt x="754" y="774"/>
                  </a:cubicBezTo>
                  <a:cubicBezTo>
                    <a:pt x="1" y="885"/>
                    <a:pt x="240" y="1945"/>
                    <a:pt x="927" y="1945"/>
                  </a:cubicBezTo>
                  <a:cubicBezTo>
                    <a:pt x="962" y="1945"/>
                    <a:pt x="997" y="1942"/>
                    <a:pt x="1034" y="1937"/>
                  </a:cubicBezTo>
                  <a:cubicBezTo>
                    <a:pt x="2499" y="1658"/>
                    <a:pt x="3848" y="1355"/>
                    <a:pt x="5291" y="1169"/>
                  </a:cubicBezTo>
                  <a:cubicBezTo>
                    <a:pt x="6049" y="991"/>
                    <a:pt x="5803" y="0"/>
                    <a:pt x="51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96" name="Google Shape;2196;p33"/>
            <p:cNvSpPr/>
            <p:nvPr/>
          </p:nvSpPr>
          <p:spPr>
            <a:xfrm>
              <a:off x="4881000" y="1408875"/>
              <a:ext cx="77275" cy="149250"/>
            </a:xfrm>
            <a:custGeom>
              <a:avLst/>
              <a:gdLst/>
              <a:ahLst/>
              <a:cxnLst/>
              <a:rect l="l" t="t" r="r" b="b"/>
              <a:pathLst>
                <a:path w="3091" h="5970" extrusionOk="0">
                  <a:moveTo>
                    <a:pt x="2305" y="1"/>
                  </a:moveTo>
                  <a:cubicBezTo>
                    <a:pt x="2160" y="1"/>
                    <a:pt x="2005" y="61"/>
                    <a:pt x="1862" y="204"/>
                  </a:cubicBezTo>
                  <a:cubicBezTo>
                    <a:pt x="489" y="1670"/>
                    <a:pt x="0" y="3601"/>
                    <a:pt x="489" y="5532"/>
                  </a:cubicBezTo>
                  <a:cubicBezTo>
                    <a:pt x="571" y="5842"/>
                    <a:pt x="800" y="5969"/>
                    <a:pt x="1035" y="5969"/>
                  </a:cubicBezTo>
                  <a:cubicBezTo>
                    <a:pt x="1400" y="5969"/>
                    <a:pt x="1779" y="5663"/>
                    <a:pt x="1652" y="5252"/>
                  </a:cubicBezTo>
                  <a:cubicBezTo>
                    <a:pt x="1280" y="3694"/>
                    <a:pt x="1652" y="2158"/>
                    <a:pt x="2722" y="995"/>
                  </a:cubicBezTo>
                  <a:cubicBezTo>
                    <a:pt x="3090" y="557"/>
                    <a:pt x="2746" y="1"/>
                    <a:pt x="2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97" name="Google Shape;2197;p33"/>
            <p:cNvSpPr/>
            <p:nvPr/>
          </p:nvSpPr>
          <p:spPr>
            <a:xfrm>
              <a:off x="4904350" y="1532100"/>
              <a:ext cx="135825" cy="35300"/>
            </a:xfrm>
            <a:custGeom>
              <a:avLst/>
              <a:gdLst/>
              <a:ahLst/>
              <a:cxnLst/>
              <a:rect l="l" t="t" r="r" b="b"/>
              <a:pathLst>
                <a:path w="5433" h="1412" extrusionOk="0">
                  <a:moveTo>
                    <a:pt x="780" y="1"/>
                  </a:moveTo>
                  <a:cubicBezTo>
                    <a:pt x="194" y="1"/>
                    <a:pt x="0" y="1012"/>
                    <a:pt x="625" y="1184"/>
                  </a:cubicBezTo>
                  <a:cubicBezTo>
                    <a:pt x="1300" y="1335"/>
                    <a:pt x="1980" y="1411"/>
                    <a:pt x="2661" y="1411"/>
                  </a:cubicBezTo>
                  <a:cubicBezTo>
                    <a:pt x="3341" y="1411"/>
                    <a:pt x="4022" y="1335"/>
                    <a:pt x="4696" y="1184"/>
                  </a:cubicBezTo>
                  <a:cubicBezTo>
                    <a:pt x="5432" y="1006"/>
                    <a:pt x="5206" y="15"/>
                    <a:pt x="4510" y="15"/>
                  </a:cubicBezTo>
                  <a:cubicBezTo>
                    <a:pt x="4480" y="15"/>
                    <a:pt x="4449" y="17"/>
                    <a:pt x="4417" y="21"/>
                  </a:cubicBezTo>
                  <a:cubicBezTo>
                    <a:pt x="3835" y="172"/>
                    <a:pt x="3254" y="248"/>
                    <a:pt x="2672" y="248"/>
                  </a:cubicBezTo>
                  <a:cubicBezTo>
                    <a:pt x="2091" y="248"/>
                    <a:pt x="1509" y="172"/>
                    <a:pt x="928" y="21"/>
                  </a:cubicBezTo>
                  <a:cubicBezTo>
                    <a:pt x="876" y="7"/>
                    <a:pt x="827" y="1"/>
                    <a:pt x="78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98" name="Google Shape;2198;p33"/>
            <p:cNvSpPr/>
            <p:nvPr/>
          </p:nvSpPr>
          <p:spPr>
            <a:xfrm>
              <a:off x="4452350" y="1286250"/>
              <a:ext cx="351325" cy="518575"/>
            </a:xfrm>
            <a:custGeom>
              <a:avLst/>
              <a:gdLst/>
              <a:ahLst/>
              <a:cxnLst/>
              <a:rect l="l" t="t" r="r" b="b"/>
              <a:pathLst>
                <a:path w="14053" h="20743" extrusionOk="0">
                  <a:moveTo>
                    <a:pt x="6538" y="0"/>
                  </a:moveTo>
                  <a:cubicBezTo>
                    <a:pt x="5567" y="0"/>
                    <a:pt x="4612" y="237"/>
                    <a:pt x="3770" y="759"/>
                  </a:cubicBezTo>
                  <a:cubicBezTo>
                    <a:pt x="1443" y="2015"/>
                    <a:pt x="489" y="4830"/>
                    <a:pt x="280" y="7343"/>
                  </a:cubicBezTo>
                  <a:cubicBezTo>
                    <a:pt x="1" y="11507"/>
                    <a:pt x="1560" y="17718"/>
                    <a:pt x="5235" y="20231"/>
                  </a:cubicBezTo>
                  <a:cubicBezTo>
                    <a:pt x="5795" y="20559"/>
                    <a:pt x="6355" y="20743"/>
                    <a:pt x="6915" y="20743"/>
                  </a:cubicBezTo>
                  <a:cubicBezTo>
                    <a:pt x="7029" y="20743"/>
                    <a:pt x="7144" y="20735"/>
                    <a:pt x="7259" y="20719"/>
                  </a:cubicBezTo>
                  <a:cubicBezTo>
                    <a:pt x="7562" y="20719"/>
                    <a:pt x="7957" y="20626"/>
                    <a:pt x="8329" y="20440"/>
                  </a:cubicBezTo>
                  <a:cubicBezTo>
                    <a:pt x="9400" y="19858"/>
                    <a:pt x="10284" y="18695"/>
                    <a:pt x="11051" y="17416"/>
                  </a:cubicBezTo>
                  <a:cubicBezTo>
                    <a:pt x="11912" y="15880"/>
                    <a:pt x="12703" y="14136"/>
                    <a:pt x="13075" y="12972"/>
                  </a:cubicBezTo>
                  <a:cubicBezTo>
                    <a:pt x="13773" y="11018"/>
                    <a:pt x="14052" y="8901"/>
                    <a:pt x="13773" y="6947"/>
                  </a:cubicBezTo>
                  <a:cubicBezTo>
                    <a:pt x="13564" y="5598"/>
                    <a:pt x="13192" y="4435"/>
                    <a:pt x="12401" y="3271"/>
                  </a:cubicBezTo>
                  <a:cubicBezTo>
                    <a:pt x="11178" y="1299"/>
                    <a:pt x="8813" y="0"/>
                    <a:pt x="65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199" name="Google Shape;2199;p33"/>
            <p:cNvSpPr/>
            <p:nvPr/>
          </p:nvSpPr>
          <p:spPr>
            <a:xfrm>
              <a:off x="4587875" y="1398075"/>
              <a:ext cx="72725" cy="406175"/>
            </a:xfrm>
            <a:custGeom>
              <a:avLst/>
              <a:gdLst/>
              <a:ahLst/>
              <a:cxnLst/>
              <a:rect l="l" t="t" r="r" b="b"/>
              <a:pathLst>
                <a:path w="2909" h="16247" extrusionOk="0">
                  <a:moveTo>
                    <a:pt x="1284" y="0"/>
                  </a:moveTo>
                  <a:cubicBezTo>
                    <a:pt x="1064" y="0"/>
                    <a:pt x="860" y="107"/>
                    <a:pt x="791" y="357"/>
                  </a:cubicBezTo>
                  <a:cubicBezTo>
                    <a:pt x="489" y="1706"/>
                    <a:pt x="303" y="3172"/>
                    <a:pt x="210" y="4521"/>
                  </a:cubicBezTo>
                  <a:cubicBezTo>
                    <a:pt x="93" y="5010"/>
                    <a:pt x="93" y="5498"/>
                    <a:pt x="93" y="5964"/>
                  </a:cubicBezTo>
                  <a:cubicBezTo>
                    <a:pt x="0" y="7429"/>
                    <a:pt x="93" y="8872"/>
                    <a:pt x="303" y="10337"/>
                  </a:cubicBezTo>
                  <a:cubicBezTo>
                    <a:pt x="396" y="10919"/>
                    <a:pt x="489" y="11500"/>
                    <a:pt x="582" y="11989"/>
                  </a:cubicBezTo>
                  <a:cubicBezTo>
                    <a:pt x="884" y="13431"/>
                    <a:pt x="1257" y="14897"/>
                    <a:pt x="1838" y="16246"/>
                  </a:cubicBezTo>
                  <a:cubicBezTo>
                    <a:pt x="2141" y="16246"/>
                    <a:pt x="2536" y="16153"/>
                    <a:pt x="2908" y="15967"/>
                  </a:cubicBezTo>
                  <a:cubicBezTo>
                    <a:pt x="2327" y="14501"/>
                    <a:pt x="1955" y="13059"/>
                    <a:pt x="1652" y="11593"/>
                  </a:cubicBezTo>
                  <a:cubicBezTo>
                    <a:pt x="1559" y="11105"/>
                    <a:pt x="1466" y="10523"/>
                    <a:pt x="1466" y="10035"/>
                  </a:cubicBezTo>
                  <a:cubicBezTo>
                    <a:pt x="1257" y="8592"/>
                    <a:pt x="1164" y="7243"/>
                    <a:pt x="1257" y="5777"/>
                  </a:cubicBezTo>
                  <a:lnTo>
                    <a:pt x="1257" y="4428"/>
                  </a:lnTo>
                  <a:cubicBezTo>
                    <a:pt x="1466" y="3172"/>
                    <a:pt x="1652" y="2009"/>
                    <a:pt x="1955" y="729"/>
                  </a:cubicBezTo>
                  <a:cubicBezTo>
                    <a:pt x="2072" y="305"/>
                    <a:pt x="1655" y="0"/>
                    <a:pt x="12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00" name="Google Shape;2200;p33"/>
            <p:cNvSpPr/>
            <p:nvPr/>
          </p:nvSpPr>
          <p:spPr>
            <a:xfrm>
              <a:off x="4506300" y="1582700"/>
              <a:ext cx="127600" cy="119750"/>
            </a:xfrm>
            <a:custGeom>
              <a:avLst/>
              <a:gdLst/>
              <a:ahLst/>
              <a:cxnLst/>
              <a:rect l="l" t="t" r="r" b="b"/>
              <a:pathLst>
                <a:path w="5104" h="4790" extrusionOk="0">
                  <a:moveTo>
                    <a:pt x="783" y="0"/>
                  </a:moveTo>
                  <a:cubicBezTo>
                    <a:pt x="381" y="0"/>
                    <a:pt x="1" y="365"/>
                    <a:pt x="262" y="812"/>
                  </a:cubicBezTo>
                  <a:cubicBezTo>
                    <a:pt x="1239" y="2371"/>
                    <a:pt x="2403" y="3627"/>
                    <a:pt x="3938" y="4697"/>
                  </a:cubicBezTo>
                  <a:cubicBezTo>
                    <a:pt x="4033" y="4761"/>
                    <a:pt x="4131" y="4789"/>
                    <a:pt x="4225" y="4789"/>
                  </a:cubicBezTo>
                  <a:cubicBezTo>
                    <a:pt x="4710" y="4789"/>
                    <a:pt x="5104" y="4051"/>
                    <a:pt x="4520" y="3720"/>
                  </a:cubicBezTo>
                  <a:cubicBezTo>
                    <a:pt x="3263" y="2859"/>
                    <a:pt x="2193" y="1696"/>
                    <a:pt x="1333" y="323"/>
                  </a:cubicBezTo>
                  <a:cubicBezTo>
                    <a:pt x="1199" y="95"/>
                    <a:pt x="988" y="0"/>
                    <a:pt x="78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01" name="Google Shape;2201;p33"/>
            <p:cNvSpPr/>
            <p:nvPr/>
          </p:nvSpPr>
          <p:spPr>
            <a:xfrm>
              <a:off x="4596175" y="1580500"/>
              <a:ext cx="112250" cy="112000"/>
            </a:xfrm>
            <a:custGeom>
              <a:avLst/>
              <a:gdLst/>
              <a:ahLst/>
              <a:cxnLst/>
              <a:rect l="l" t="t" r="r" b="b"/>
              <a:pathLst>
                <a:path w="4490" h="4480" extrusionOk="0">
                  <a:moveTo>
                    <a:pt x="3631" y="0"/>
                  </a:moveTo>
                  <a:cubicBezTo>
                    <a:pt x="3463" y="0"/>
                    <a:pt x="3292" y="65"/>
                    <a:pt x="3158" y="225"/>
                  </a:cubicBezTo>
                  <a:cubicBezTo>
                    <a:pt x="2204" y="1388"/>
                    <a:pt x="1320" y="2459"/>
                    <a:pt x="343" y="3622"/>
                  </a:cubicBezTo>
                  <a:cubicBezTo>
                    <a:pt x="0" y="4051"/>
                    <a:pt x="428" y="4479"/>
                    <a:pt x="873" y="4479"/>
                  </a:cubicBezTo>
                  <a:cubicBezTo>
                    <a:pt x="1031" y="4479"/>
                    <a:pt x="1192" y="4425"/>
                    <a:pt x="1320" y="4296"/>
                  </a:cubicBezTo>
                  <a:cubicBezTo>
                    <a:pt x="2297" y="3133"/>
                    <a:pt x="3158" y="1970"/>
                    <a:pt x="4135" y="807"/>
                  </a:cubicBezTo>
                  <a:cubicBezTo>
                    <a:pt x="4489" y="453"/>
                    <a:pt x="4073" y="0"/>
                    <a:pt x="363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02" name="Google Shape;2202;p33"/>
            <p:cNvSpPr/>
            <p:nvPr/>
          </p:nvSpPr>
          <p:spPr>
            <a:xfrm>
              <a:off x="4527375" y="1411475"/>
              <a:ext cx="94500" cy="140725"/>
            </a:xfrm>
            <a:custGeom>
              <a:avLst/>
              <a:gdLst/>
              <a:ahLst/>
              <a:cxnLst/>
              <a:rect l="l" t="t" r="r" b="b"/>
              <a:pathLst>
                <a:path w="3780" h="5629" extrusionOk="0">
                  <a:moveTo>
                    <a:pt x="647" y="1"/>
                  </a:moveTo>
                  <a:cubicBezTo>
                    <a:pt x="366" y="1"/>
                    <a:pt x="94" y="169"/>
                    <a:pt x="94" y="496"/>
                  </a:cubicBezTo>
                  <a:cubicBezTo>
                    <a:pt x="1" y="2520"/>
                    <a:pt x="978" y="4381"/>
                    <a:pt x="2630" y="5544"/>
                  </a:cubicBezTo>
                  <a:cubicBezTo>
                    <a:pt x="2722" y="5603"/>
                    <a:pt x="2816" y="5628"/>
                    <a:pt x="2907" y="5628"/>
                  </a:cubicBezTo>
                  <a:cubicBezTo>
                    <a:pt x="3391" y="5628"/>
                    <a:pt x="3779" y="4900"/>
                    <a:pt x="3211" y="4567"/>
                  </a:cubicBezTo>
                  <a:cubicBezTo>
                    <a:pt x="1932" y="3590"/>
                    <a:pt x="1164" y="2240"/>
                    <a:pt x="1257" y="589"/>
                  </a:cubicBezTo>
                  <a:cubicBezTo>
                    <a:pt x="1257" y="192"/>
                    <a:pt x="947" y="1"/>
                    <a:pt x="64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03" name="Google Shape;2203;p33"/>
            <p:cNvSpPr/>
            <p:nvPr/>
          </p:nvSpPr>
          <p:spPr>
            <a:xfrm>
              <a:off x="4595325" y="1452875"/>
              <a:ext cx="111200" cy="89500"/>
            </a:xfrm>
            <a:custGeom>
              <a:avLst/>
              <a:gdLst/>
              <a:ahLst/>
              <a:cxnLst/>
              <a:rect l="l" t="t" r="r" b="b"/>
              <a:pathLst>
                <a:path w="4448" h="3580" extrusionOk="0">
                  <a:moveTo>
                    <a:pt x="3647" y="0"/>
                  </a:moveTo>
                  <a:cubicBezTo>
                    <a:pt x="3478" y="0"/>
                    <a:pt x="3310" y="82"/>
                    <a:pt x="3192" y="282"/>
                  </a:cubicBezTo>
                  <a:cubicBezTo>
                    <a:pt x="2517" y="1259"/>
                    <a:pt x="1657" y="1934"/>
                    <a:pt x="493" y="2515"/>
                  </a:cubicBezTo>
                  <a:cubicBezTo>
                    <a:pt x="1" y="2772"/>
                    <a:pt x="259" y="3579"/>
                    <a:pt x="774" y="3579"/>
                  </a:cubicBezTo>
                  <a:cubicBezTo>
                    <a:pt x="867" y="3579"/>
                    <a:pt x="968" y="3553"/>
                    <a:pt x="1075" y="3492"/>
                  </a:cubicBezTo>
                  <a:cubicBezTo>
                    <a:pt x="2331" y="2911"/>
                    <a:pt x="3285" y="2027"/>
                    <a:pt x="4169" y="864"/>
                  </a:cubicBezTo>
                  <a:cubicBezTo>
                    <a:pt x="4447" y="455"/>
                    <a:pt x="4047" y="0"/>
                    <a:pt x="364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204" name="Google Shape;2204;p33"/>
          <p:cNvGrpSpPr/>
          <p:nvPr/>
        </p:nvGrpSpPr>
        <p:grpSpPr>
          <a:xfrm rot="-1947867">
            <a:off x="1960943" y="5670616"/>
            <a:ext cx="333503" cy="1146251"/>
            <a:chOff x="4871700" y="1797250"/>
            <a:chExt cx="319900" cy="1099500"/>
          </a:xfrm>
        </p:grpSpPr>
        <p:sp>
          <p:nvSpPr>
            <p:cNvPr id="2205" name="Google Shape;2205;p33"/>
            <p:cNvSpPr/>
            <p:nvPr/>
          </p:nvSpPr>
          <p:spPr>
            <a:xfrm>
              <a:off x="4871700" y="2253700"/>
              <a:ext cx="271050" cy="643050"/>
            </a:xfrm>
            <a:custGeom>
              <a:avLst/>
              <a:gdLst/>
              <a:ahLst/>
              <a:cxnLst/>
              <a:rect l="l" t="t" r="r" b="b"/>
              <a:pathLst>
                <a:path w="10842" h="25722" extrusionOk="0">
                  <a:moveTo>
                    <a:pt x="3856" y="0"/>
                  </a:moveTo>
                  <a:cubicBezTo>
                    <a:pt x="2479" y="0"/>
                    <a:pt x="1198" y="397"/>
                    <a:pt x="489" y="1702"/>
                  </a:cubicBezTo>
                  <a:cubicBezTo>
                    <a:pt x="0" y="2679"/>
                    <a:pt x="93" y="3936"/>
                    <a:pt x="93" y="4890"/>
                  </a:cubicBezTo>
                  <a:cubicBezTo>
                    <a:pt x="0" y="8286"/>
                    <a:pt x="186" y="11683"/>
                    <a:pt x="489" y="15079"/>
                  </a:cubicBezTo>
                  <a:cubicBezTo>
                    <a:pt x="582" y="16731"/>
                    <a:pt x="675" y="18383"/>
                    <a:pt x="861" y="20011"/>
                  </a:cubicBezTo>
                  <a:cubicBezTo>
                    <a:pt x="1070" y="21570"/>
                    <a:pt x="1070" y="23035"/>
                    <a:pt x="1536" y="24571"/>
                  </a:cubicBezTo>
                  <a:cubicBezTo>
                    <a:pt x="1536" y="24873"/>
                    <a:pt x="1745" y="25245"/>
                    <a:pt x="1931" y="25455"/>
                  </a:cubicBezTo>
                  <a:cubicBezTo>
                    <a:pt x="2170" y="25640"/>
                    <a:pt x="2409" y="25721"/>
                    <a:pt x="2645" y="25721"/>
                  </a:cubicBezTo>
                  <a:cubicBezTo>
                    <a:pt x="4130" y="25721"/>
                    <a:pt x="5488" y="22493"/>
                    <a:pt x="5909" y="21570"/>
                  </a:cubicBezTo>
                  <a:cubicBezTo>
                    <a:pt x="6584" y="19732"/>
                    <a:pt x="6886" y="17801"/>
                    <a:pt x="7561" y="15847"/>
                  </a:cubicBezTo>
                  <a:cubicBezTo>
                    <a:pt x="8422" y="13241"/>
                    <a:pt x="9213" y="10612"/>
                    <a:pt x="9980" y="7914"/>
                  </a:cubicBezTo>
                  <a:cubicBezTo>
                    <a:pt x="10469" y="6541"/>
                    <a:pt x="10841" y="5099"/>
                    <a:pt x="10469" y="3726"/>
                  </a:cubicBezTo>
                  <a:cubicBezTo>
                    <a:pt x="9980" y="1982"/>
                    <a:pt x="8236" y="818"/>
                    <a:pt x="6491" y="353"/>
                  </a:cubicBezTo>
                  <a:cubicBezTo>
                    <a:pt x="5656" y="163"/>
                    <a:pt x="4736" y="0"/>
                    <a:pt x="385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06" name="Google Shape;2206;p33"/>
            <p:cNvSpPr/>
            <p:nvPr/>
          </p:nvSpPr>
          <p:spPr>
            <a:xfrm>
              <a:off x="4895550" y="2310800"/>
              <a:ext cx="225675" cy="78525"/>
            </a:xfrm>
            <a:custGeom>
              <a:avLst/>
              <a:gdLst/>
              <a:ahLst/>
              <a:cxnLst/>
              <a:rect l="l" t="t" r="r" b="b"/>
              <a:pathLst>
                <a:path w="9027" h="3141" extrusionOk="0">
                  <a:moveTo>
                    <a:pt x="116" y="0"/>
                  </a:moveTo>
                  <a:lnTo>
                    <a:pt x="116" y="0"/>
                  </a:lnTo>
                  <a:cubicBezTo>
                    <a:pt x="0" y="395"/>
                    <a:pt x="209" y="861"/>
                    <a:pt x="489" y="1256"/>
                  </a:cubicBezTo>
                  <a:cubicBezTo>
                    <a:pt x="698" y="1652"/>
                    <a:pt x="1070" y="1931"/>
                    <a:pt x="1466" y="2233"/>
                  </a:cubicBezTo>
                  <a:cubicBezTo>
                    <a:pt x="1861" y="2419"/>
                    <a:pt x="2326" y="2606"/>
                    <a:pt x="2722" y="2722"/>
                  </a:cubicBezTo>
                  <a:cubicBezTo>
                    <a:pt x="3117" y="2908"/>
                    <a:pt x="3606" y="3001"/>
                    <a:pt x="3978" y="3001"/>
                  </a:cubicBezTo>
                  <a:cubicBezTo>
                    <a:pt x="4420" y="3094"/>
                    <a:pt x="4856" y="3141"/>
                    <a:pt x="5293" y="3141"/>
                  </a:cubicBezTo>
                  <a:cubicBezTo>
                    <a:pt x="5729" y="3141"/>
                    <a:pt x="6165" y="3094"/>
                    <a:pt x="6607" y="3001"/>
                  </a:cubicBezTo>
                  <a:cubicBezTo>
                    <a:pt x="7468" y="2815"/>
                    <a:pt x="8352" y="2512"/>
                    <a:pt x="9026" y="2024"/>
                  </a:cubicBezTo>
                  <a:cubicBezTo>
                    <a:pt x="8142" y="2024"/>
                    <a:pt x="7375" y="2140"/>
                    <a:pt x="6514" y="2140"/>
                  </a:cubicBezTo>
                  <a:cubicBezTo>
                    <a:pt x="5723" y="2140"/>
                    <a:pt x="4955" y="2024"/>
                    <a:pt x="4187" y="1931"/>
                  </a:cubicBezTo>
                  <a:cubicBezTo>
                    <a:pt x="3792" y="1838"/>
                    <a:pt x="3397" y="1745"/>
                    <a:pt x="3024" y="1652"/>
                  </a:cubicBezTo>
                  <a:cubicBezTo>
                    <a:pt x="2629" y="1559"/>
                    <a:pt x="2233" y="1442"/>
                    <a:pt x="1861" y="1349"/>
                  </a:cubicBezTo>
                  <a:cubicBezTo>
                    <a:pt x="1559" y="1256"/>
                    <a:pt x="1163" y="1070"/>
                    <a:pt x="884" y="861"/>
                  </a:cubicBezTo>
                  <a:cubicBezTo>
                    <a:pt x="489" y="675"/>
                    <a:pt x="302" y="395"/>
                    <a:pt x="11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07" name="Google Shape;2207;p33"/>
            <p:cNvSpPr/>
            <p:nvPr/>
          </p:nvSpPr>
          <p:spPr>
            <a:xfrm>
              <a:off x="5004875" y="1797250"/>
              <a:ext cx="152400" cy="506000"/>
            </a:xfrm>
            <a:custGeom>
              <a:avLst/>
              <a:gdLst/>
              <a:ahLst/>
              <a:cxnLst/>
              <a:rect l="l" t="t" r="r" b="b"/>
              <a:pathLst>
                <a:path w="6096" h="20240" extrusionOk="0">
                  <a:moveTo>
                    <a:pt x="6096" y="0"/>
                  </a:moveTo>
                  <a:lnTo>
                    <a:pt x="6096" y="0"/>
                  </a:lnTo>
                  <a:cubicBezTo>
                    <a:pt x="5142" y="1442"/>
                    <a:pt x="4165" y="3001"/>
                    <a:pt x="3397" y="4653"/>
                  </a:cubicBezTo>
                  <a:cubicBezTo>
                    <a:pt x="2606" y="6188"/>
                    <a:pt x="2025" y="7933"/>
                    <a:pt x="1443" y="9585"/>
                  </a:cubicBezTo>
                  <a:cubicBezTo>
                    <a:pt x="489" y="13074"/>
                    <a:pt x="1" y="16657"/>
                    <a:pt x="187" y="20240"/>
                  </a:cubicBezTo>
                  <a:cubicBezTo>
                    <a:pt x="489" y="16657"/>
                    <a:pt x="1071" y="13167"/>
                    <a:pt x="2025" y="9771"/>
                  </a:cubicBezTo>
                  <a:cubicBezTo>
                    <a:pt x="2513" y="8142"/>
                    <a:pt x="3188" y="6398"/>
                    <a:pt x="3886" y="4839"/>
                  </a:cubicBezTo>
                  <a:cubicBezTo>
                    <a:pt x="4560" y="3187"/>
                    <a:pt x="5328" y="1535"/>
                    <a:pt x="609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08" name="Google Shape;2208;p33"/>
            <p:cNvSpPr/>
            <p:nvPr/>
          </p:nvSpPr>
          <p:spPr>
            <a:xfrm>
              <a:off x="4932175" y="2489925"/>
              <a:ext cx="174500" cy="41300"/>
            </a:xfrm>
            <a:custGeom>
              <a:avLst/>
              <a:gdLst/>
              <a:ahLst/>
              <a:cxnLst/>
              <a:rect l="l" t="t" r="r" b="b"/>
              <a:pathLst>
                <a:path w="6980" h="1652" extrusionOk="0">
                  <a:moveTo>
                    <a:pt x="1" y="0"/>
                  </a:moveTo>
                  <a:cubicBezTo>
                    <a:pt x="489" y="489"/>
                    <a:pt x="1071" y="791"/>
                    <a:pt x="1559" y="1070"/>
                  </a:cubicBezTo>
                  <a:cubicBezTo>
                    <a:pt x="2141" y="1373"/>
                    <a:pt x="2816" y="1559"/>
                    <a:pt x="3490" y="1652"/>
                  </a:cubicBezTo>
                  <a:cubicBezTo>
                    <a:pt x="4072" y="1652"/>
                    <a:pt x="4746" y="1652"/>
                    <a:pt x="5421" y="1373"/>
                  </a:cubicBezTo>
                  <a:cubicBezTo>
                    <a:pt x="6003" y="1163"/>
                    <a:pt x="6584" y="791"/>
                    <a:pt x="6980" y="210"/>
                  </a:cubicBezTo>
                  <a:lnTo>
                    <a:pt x="6980" y="210"/>
                  </a:lnTo>
                  <a:cubicBezTo>
                    <a:pt x="6305" y="396"/>
                    <a:pt x="5817" y="489"/>
                    <a:pt x="5235" y="489"/>
                  </a:cubicBezTo>
                  <a:cubicBezTo>
                    <a:pt x="5041" y="520"/>
                    <a:pt x="4858" y="530"/>
                    <a:pt x="4678" y="530"/>
                  </a:cubicBezTo>
                  <a:cubicBezTo>
                    <a:pt x="4317" y="530"/>
                    <a:pt x="3971" y="489"/>
                    <a:pt x="3583" y="489"/>
                  </a:cubicBezTo>
                  <a:cubicBezTo>
                    <a:pt x="3002" y="396"/>
                    <a:pt x="2420" y="303"/>
                    <a:pt x="1838" y="210"/>
                  </a:cubicBezTo>
                  <a:cubicBezTo>
                    <a:pt x="1257" y="93"/>
                    <a:pt x="675" y="0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09" name="Google Shape;2209;p33"/>
            <p:cNvSpPr/>
            <p:nvPr/>
          </p:nvSpPr>
          <p:spPr>
            <a:xfrm>
              <a:off x="4949050" y="2599250"/>
              <a:ext cx="126225" cy="37000"/>
            </a:xfrm>
            <a:custGeom>
              <a:avLst/>
              <a:gdLst/>
              <a:ahLst/>
              <a:cxnLst/>
              <a:rect l="l" t="t" r="r" b="b"/>
              <a:pathLst>
                <a:path w="5049" h="1480" extrusionOk="0">
                  <a:moveTo>
                    <a:pt x="5049" y="1"/>
                  </a:moveTo>
                  <a:cubicBezTo>
                    <a:pt x="4560" y="94"/>
                    <a:pt x="4165" y="187"/>
                    <a:pt x="3792" y="187"/>
                  </a:cubicBezTo>
                  <a:cubicBezTo>
                    <a:pt x="3397" y="280"/>
                    <a:pt x="3001" y="280"/>
                    <a:pt x="2629" y="280"/>
                  </a:cubicBezTo>
                  <a:lnTo>
                    <a:pt x="1350" y="373"/>
                  </a:lnTo>
                  <a:cubicBezTo>
                    <a:pt x="977" y="373"/>
                    <a:pt x="489" y="373"/>
                    <a:pt x="0" y="582"/>
                  </a:cubicBezTo>
                  <a:cubicBezTo>
                    <a:pt x="396" y="862"/>
                    <a:pt x="768" y="1164"/>
                    <a:pt x="1257" y="1257"/>
                  </a:cubicBezTo>
                  <a:cubicBezTo>
                    <a:pt x="1546" y="1393"/>
                    <a:pt x="1885" y="1480"/>
                    <a:pt x="2238" y="1480"/>
                  </a:cubicBezTo>
                  <a:cubicBezTo>
                    <a:pt x="2367" y="1480"/>
                    <a:pt x="2498" y="1468"/>
                    <a:pt x="2629" y="1443"/>
                  </a:cubicBezTo>
                  <a:cubicBezTo>
                    <a:pt x="3094" y="1443"/>
                    <a:pt x="3583" y="1350"/>
                    <a:pt x="4071" y="1071"/>
                  </a:cubicBezTo>
                  <a:cubicBezTo>
                    <a:pt x="4467" y="862"/>
                    <a:pt x="4839" y="489"/>
                    <a:pt x="504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10" name="Google Shape;2210;p33"/>
            <p:cNvSpPr/>
            <p:nvPr/>
          </p:nvSpPr>
          <p:spPr>
            <a:xfrm>
              <a:off x="4953700" y="2737100"/>
              <a:ext cx="77950" cy="34325"/>
            </a:xfrm>
            <a:custGeom>
              <a:avLst/>
              <a:gdLst/>
              <a:ahLst/>
              <a:cxnLst/>
              <a:rect l="l" t="t" r="r" b="b"/>
              <a:pathLst>
                <a:path w="3118" h="1373" extrusionOk="0">
                  <a:moveTo>
                    <a:pt x="3118" y="0"/>
                  </a:moveTo>
                  <a:cubicBezTo>
                    <a:pt x="2815" y="0"/>
                    <a:pt x="2536" y="0"/>
                    <a:pt x="2234" y="93"/>
                  </a:cubicBezTo>
                  <a:cubicBezTo>
                    <a:pt x="1955" y="93"/>
                    <a:pt x="1745" y="93"/>
                    <a:pt x="1466" y="210"/>
                  </a:cubicBezTo>
                  <a:cubicBezTo>
                    <a:pt x="1280" y="210"/>
                    <a:pt x="1071" y="303"/>
                    <a:pt x="791" y="396"/>
                  </a:cubicBezTo>
                  <a:cubicBezTo>
                    <a:pt x="489" y="582"/>
                    <a:pt x="303" y="675"/>
                    <a:pt x="0" y="884"/>
                  </a:cubicBezTo>
                  <a:cubicBezTo>
                    <a:pt x="210" y="1164"/>
                    <a:pt x="582" y="1257"/>
                    <a:pt x="884" y="1373"/>
                  </a:cubicBezTo>
                  <a:lnTo>
                    <a:pt x="1745" y="1373"/>
                  </a:lnTo>
                  <a:cubicBezTo>
                    <a:pt x="2048" y="1257"/>
                    <a:pt x="2327" y="1071"/>
                    <a:pt x="2629" y="884"/>
                  </a:cubicBezTo>
                  <a:cubicBezTo>
                    <a:pt x="2815" y="675"/>
                    <a:pt x="3118" y="396"/>
                    <a:pt x="31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11" name="Google Shape;2211;p33"/>
            <p:cNvSpPr/>
            <p:nvPr/>
          </p:nvSpPr>
          <p:spPr>
            <a:xfrm>
              <a:off x="4992675" y="1974625"/>
              <a:ext cx="55850" cy="101225"/>
            </a:xfrm>
            <a:custGeom>
              <a:avLst/>
              <a:gdLst/>
              <a:ahLst/>
              <a:cxnLst/>
              <a:rect l="l" t="t" r="r" b="b"/>
              <a:pathLst>
                <a:path w="2234" h="4049" extrusionOk="0">
                  <a:moveTo>
                    <a:pt x="346" y="1"/>
                  </a:moveTo>
                  <a:cubicBezTo>
                    <a:pt x="273" y="1"/>
                    <a:pt x="198" y="24"/>
                    <a:pt x="93" y="70"/>
                  </a:cubicBezTo>
                  <a:cubicBezTo>
                    <a:pt x="0" y="163"/>
                    <a:pt x="0" y="349"/>
                    <a:pt x="0" y="559"/>
                  </a:cubicBezTo>
                  <a:cubicBezTo>
                    <a:pt x="93" y="1722"/>
                    <a:pt x="977" y="3071"/>
                    <a:pt x="1559" y="4048"/>
                  </a:cubicBezTo>
                  <a:cubicBezTo>
                    <a:pt x="2233" y="3164"/>
                    <a:pt x="1466" y="1233"/>
                    <a:pt x="884" y="349"/>
                  </a:cubicBezTo>
                  <a:cubicBezTo>
                    <a:pt x="768" y="256"/>
                    <a:pt x="675" y="163"/>
                    <a:pt x="582" y="70"/>
                  </a:cubicBezTo>
                  <a:cubicBezTo>
                    <a:pt x="489" y="24"/>
                    <a:pt x="419" y="1"/>
                    <a:pt x="34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12" name="Google Shape;2212;p33"/>
            <p:cNvSpPr/>
            <p:nvPr/>
          </p:nvSpPr>
          <p:spPr>
            <a:xfrm>
              <a:off x="5019425" y="1904250"/>
              <a:ext cx="55850" cy="101225"/>
            </a:xfrm>
            <a:custGeom>
              <a:avLst/>
              <a:gdLst/>
              <a:ahLst/>
              <a:cxnLst/>
              <a:rect l="l" t="t" r="r" b="b"/>
              <a:pathLst>
                <a:path w="2234" h="4049" extrusionOk="0">
                  <a:moveTo>
                    <a:pt x="338" y="1"/>
                  </a:moveTo>
                  <a:cubicBezTo>
                    <a:pt x="262" y="1"/>
                    <a:pt x="186" y="24"/>
                    <a:pt x="93" y="70"/>
                  </a:cubicBezTo>
                  <a:cubicBezTo>
                    <a:pt x="0" y="163"/>
                    <a:pt x="0" y="373"/>
                    <a:pt x="0" y="466"/>
                  </a:cubicBezTo>
                  <a:cubicBezTo>
                    <a:pt x="93" y="1629"/>
                    <a:pt x="977" y="3071"/>
                    <a:pt x="1559" y="4048"/>
                  </a:cubicBezTo>
                  <a:cubicBezTo>
                    <a:pt x="2234" y="3071"/>
                    <a:pt x="1443" y="1141"/>
                    <a:pt x="861" y="373"/>
                  </a:cubicBezTo>
                  <a:cubicBezTo>
                    <a:pt x="768" y="256"/>
                    <a:pt x="675" y="70"/>
                    <a:pt x="582" y="70"/>
                  </a:cubicBezTo>
                  <a:cubicBezTo>
                    <a:pt x="489" y="24"/>
                    <a:pt x="413" y="1"/>
                    <a:pt x="33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13" name="Google Shape;2213;p33"/>
            <p:cNvSpPr/>
            <p:nvPr/>
          </p:nvSpPr>
          <p:spPr>
            <a:xfrm>
              <a:off x="5053150" y="1872850"/>
              <a:ext cx="41325" cy="76800"/>
            </a:xfrm>
            <a:custGeom>
              <a:avLst/>
              <a:gdLst/>
              <a:ahLst/>
              <a:cxnLst/>
              <a:rect l="l" t="t" r="r" b="b"/>
              <a:pathLst>
                <a:path w="1653" h="3072" extrusionOk="0">
                  <a:moveTo>
                    <a:pt x="198" y="0"/>
                  </a:moveTo>
                  <a:cubicBezTo>
                    <a:pt x="123" y="0"/>
                    <a:pt x="47" y="24"/>
                    <a:pt x="1" y="70"/>
                  </a:cubicBezTo>
                  <a:lnTo>
                    <a:pt x="1" y="349"/>
                  </a:lnTo>
                  <a:cubicBezTo>
                    <a:pt x="1" y="1326"/>
                    <a:pt x="675" y="2303"/>
                    <a:pt x="1071" y="3071"/>
                  </a:cubicBezTo>
                  <a:cubicBezTo>
                    <a:pt x="1652" y="2397"/>
                    <a:pt x="1071" y="931"/>
                    <a:pt x="582" y="256"/>
                  </a:cubicBezTo>
                  <a:cubicBezTo>
                    <a:pt x="489" y="163"/>
                    <a:pt x="489" y="70"/>
                    <a:pt x="396" y="70"/>
                  </a:cubicBezTo>
                  <a:cubicBezTo>
                    <a:pt x="349" y="24"/>
                    <a:pt x="274" y="0"/>
                    <a:pt x="19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14" name="Google Shape;2214;p33"/>
            <p:cNvSpPr/>
            <p:nvPr/>
          </p:nvSpPr>
          <p:spPr>
            <a:xfrm>
              <a:off x="5043850" y="1988300"/>
              <a:ext cx="96575" cy="73000"/>
            </a:xfrm>
            <a:custGeom>
              <a:avLst/>
              <a:gdLst/>
              <a:ahLst/>
              <a:cxnLst/>
              <a:rect l="l" t="t" r="r" b="b"/>
              <a:pathLst>
                <a:path w="3863" h="2920" extrusionOk="0">
                  <a:moveTo>
                    <a:pt x="3059" y="0"/>
                  </a:moveTo>
                  <a:cubicBezTo>
                    <a:pt x="2271" y="0"/>
                    <a:pt x="1486" y="444"/>
                    <a:pt x="954" y="1082"/>
                  </a:cubicBezTo>
                  <a:cubicBezTo>
                    <a:pt x="582" y="1547"/>
                    <a:pt x="0" y="2338"/>
                    <a:pt x="0" y="2920"/>
                  </a:cubicBezTo>
                  <a:cubicBezTo>
                    <a:pt x="768" y="2036"/>
                    <a:pt x="1931" y="1547"/>
                    <a:pt x="3094" y="1175"/>
                  </a:cubicBezTo>
                  <a:cubicBezTo>
                    <a:pt x="3280" y="1082"/>
                    <a:pt x="3490" y="1082"/>
                    <a:pt x="3676" y="873"/>
                  </a:cubicBezTo>
                  <a:cubicBezTo>
                    <a:pt x="3769" y="780"/>
                    <a:pt x="3862" y="500"/>
                    <a:pt x="3769" y="291"/>
                  </a:cubicBezTo>
                  <a:cubicBezTo>
                    <a:pt x="3676" y="105"/>
                    <a:pt x="3490" y="12"/>
                    <a:pt x="3280" y="12"/>
                  </a:cubicBezTo>
                  <a:cubicBezTo>
                    <a:pt x="3207" y="4"/>
                    <a:pt x="3133" y="0"/>
                    <a:pt x="305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15" name="Google Shape;2215;p33"/>
            <p:cNvSpPr/>
            <p:nvPr/>
          </p:nvSpPr>
          <p:spPr>
            <a:xfrm>
              <a:off x="5077575" y="1920525"/>
              <a:ext cx="77375" cy="55875"/>
            </a:xfrm>
            <a:custGeom>
              <a:avLst/>
              <a:gdLst/>
              <a:ahLst/>
              <a:cxnLst/>
              <a:rect l="l" t="t" r="r" b="b"/>
              <a:pathLst>
                <a:path w="3095" h="2235" extrusionOk="0">
                  <a:moveTo>
                    <a:pt x="2513" y="1"/>
                  </a:moveTo>
                  <a:cubicBezTo>
                    <a:pt x="1838" y="1"/>
                    <a:pt x="1257" y="303"/>
                    <a:pt x="768" y="885"/>
                  </a:cubicBezTo>
                  <a:cubicBezTo>
                    <a:pt x="489" y="1257"/>
                    <a:pt x="94" y="1746"/>
                    <a:pt x="1" y="2234"/>
                  </a:cubicBezTo>
                  <a:cubicBezTo>
                    <a:pt x="582" y="1653"/>
                    <a:pt x="1559" y="1164"/>
                    <a:pt x="2420" y="885"/>
                  </a:cubicBezTo>
                  <a:cubicBezTo>
                    <a:pt x="2513" y="885"/>
                    <a:pt x="2722" y="769"/>
                    <a:pt x="2816" y="676"/>
                  </a:cubicBezTo>
                  <a:cubicBezTo>
                    <a:pt x="3002" y="583"/>
                    <a:pt x="3095" y="396"/>
                    <a:pt x="3002" y="187"/>
                  </a:cubicBezTo>
                  <a:cubicBezTo>
                    <a:pt x="2909" y="94"/>
                    <a:pt x="2722" y="1"/>
                    <a:pt x="251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16" name="Google Shape;2216;p33"/>
            <p:cNvSpPr/>
            <p:nvPr/>
          </p:nvSpPr>
          <p:spPr>
            <a:xfrm>
              <a:off x="5089800" y="1823400"/>
              <a:ext cx="26775" cy="58200"/>
            </a:xfrm>
            <a:custGeom>
              <a:avLst/>
              <a:gdLst/>
              <a:ahLst/>
              <a:cxnLst/>
              <a:rect l="l" t="t" r="r" b="b"/>
              <a:pathLst>
                <a:path w="1071" h="2328" extrusionOk="0">
                  <a:moveTo>
                    <a:pt x="372" y="1"/>
                  </a:moveTo>
                  <a:cubicBezTo>
                    <a:pt x="93" y="117"/>
                    <a:pt x="0" y="396"/>
                    <a:pt x="0" y="699"/>
                  </a:cubicBezTo>
                  <a:cubicBezTo>
                    <a:pt x="93" y="978"/>
                    <a:pt x="279" y="1164"/>
                    <a:pt x="372" y="1373"/>
                  </a:cubicBezTo>
                  <a:cubicBezTo>
                    <a:pt x="582" y="1653"/>
                    <a:pt x="582" y="2048"/>
                    <a:pt x="675" y="2327"/>
                  </a:cubicBezTo>
                  <a:cubicBezTo>
                    <a:pt x="1070" y="2141"/>
                    <a:pt x="954" y="1071"/>
                    <a:pt x="954" y="792"/>
                  </a:cubicBezTo>
                  <a:cubicBezTo>
                    <a:pt x="954" y="583"/>
                    <a:pt x="861" y="396"/>
                    <a:pt x="768" y="303"/>
                  </a:cubicBezTo>
                  <a:cubicBezTo>
                    <a:pt x="675" y="117"/>
                    <a:pt x="582" y="1"/>
                    <a:pt x="37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17" name="Google Shape;2217;p33"/>
            <p:cNvSpPr/>
            <p:nvPr/>
          </p:nvSpPr>
          <p:spPr>
            <a:xfrm>
              <a:off x="5121200" y="1812350"/>
              <a:ext cx="70400" cy="45400"/>
            </a:xfrm>
            <a:custGeom>
              <a:avLst/>
              <a:gdLst/>
              <a:ahLst/>
              <a:cxnLst/>
              <a:rect l="l" t="t" r="r" b="b"/>
              <a:pathLst>
                <a:path w="2816" h="1816" extrusionOk="0">
                  <a:moveTo>
                    <a:pt x="2359" y="1"/>
                  </a:moveTo>
                  <a:cubicBezTo>
                    <a:pt x="2251" y="1"/>
                    <a:pt x="2129" y="24"/>
                    <a:pt x="2024" y="71"/>
                  </a:cubicBezTo>
                  <a:cubicBezTo>
                    <a:pt x="1257" y="350"/>
                    <a:pt x="396" y="1025"/>
                    <a:pt x="0" y="1815"/>
                  </a:cubicBezTo>
                  <a:cubicBezTo>
                    <a:pt x="186" y="1606"/>
                    <a:pt x="396" y="1513"/>
                    <a:pt x="582" y="1420"/>
                  </a:cubicBezTo>
                  <a:lnTo>
                    <a:pt x="1350" y="1420"/>
                  </a:lnTo>
                  <a:cubicBezTo>
                    <a:pt x="1652" y="1420"/>
                    <a:pt x="1931" y="1420"/>
                    <a:pt x="2234" y="1327"/>
                  </a:cubicBezTo>
                  <a:cubicBezTo>
                    <a:pt x="2513" y="1234"/>
                    <a:pt x="2815" y="838"/>
                    <a:pt x="2815" y="559"/>
                  </a:cubicBezTo>
                  <a:cubicBezTo>
                    <a:pt x="2815" y="350"/>
                    <a:pt x="2815" y="164"/>
                    <a:pt x="2606" y="71"/>
                  </a:cubicBezTo>
                  <a:cubicBezTo>
                    <a:pt x="2559" y="24"/>
                    <a:pt x="2466" y="1"/>
                    <a:pt x="235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218" name="Google Shape;2218;p33"/>
            <p:cNvSpPr/>
            <p:nvPr/>
          </p:nvSpPr>
          <p:spPr>
            <a:xfrm>
              <a:off x="5099100" y="1862375"/>
              <a:ext cx="70400" cy="43650"/>
            </a:xfrm>
            <a:custGeom>
              <a:avLst/>
              <a:gdLst/>
              <a:ahLst/>
              <a:cxnLst/>
              <a:rect l="l" t="t" r="r" b="b"/>
              <a:pathLst>
                <a:path w="2816" h="1746" extrusionOk="0">
                  <a:moveTo>
                    <a:pt x="2048" y="1"/>
                  </a:moveTo>
                  <a:cubicBezTo>
                    <a:pt x="1745" y="1"/>
                    <a:pt x="1559" y="187"/>
                    <a:pt x="1280" y="396"/>
                  </a:cubicBezTo>
                  <a:cubicBezTo>
                    <a:pt x="977" y="582"/>
                    <a:pt x="0" y="1257"/>
                    <a:pt x="117" y="1745"/>
                  </a:cubicBezTo>
                  <a:cubicBezTo>
                    <a:pt x="791" y="1652"/>
                    <a:pt x="1955" y="1559"/>
                    <a:pt x="2443" y="1071"/>
                  </a:cubicBezTo>
                  <a:cubicBezTo>
                    <a:pt x="2722" y="885"/>
                    <a:pt x="2815" y="582"/>
                    <a:pt x="2722" y="303"/>
                  </a:cubicBezTo>
                  <a:cubicBezTo>
                    <a:pt x="2629" y="94"/>
                    <a:pt x="2234" y="1"/>
                    <a:pt x="204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sp>
        <p:nvSpPr>
          <p:cNvPr id="2219" name="Google Shape;2219;p33"/>
          <p:cNvSpPr txBox="1">
            <a:spLocks noGrp="1"/>
          </p:cNvSpPr>
          <p:nvPr>
            <p:ph type="title" idx="4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0703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1">
  <p:cSld name="Title only 11">
    <p:spTree>
      <p:nvGrpSpPr>
        <p:cNvPr id="1" name="Shape 2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7" name="Google Shape;2317;p35"/>
          <p:cNvSpPr/>
          <p:nvPr/>
        </p:nvSpPr>
        <p:spPr>
          <a:xfrm>
            <a:off x="-567165" y="-506766"/>
            <a:ext cx="2995609" cy="2452420"/>
          </a:xfrm>
          <a:custGeom>
            <a:avLst/>
            <a:gdLst/>
            <a:ahLst/>
            <a:cxnLst/>
            <a:rect l="l" t="t" r="r" b="b"/>
            <a:pathLst>
              <a:path w="77074" h="68148" extrusionOk="0">
                <a:moveTo>
                  <a:pt x="47214" y="1"/>
                </a:moveTo>
                <a:cubicBezTo>
                  <a:pt x="42852" y="1"/>
                  <a:pt x="38491" y="193"/>
                  <a:pt x="34129" y="379"/>
                </a:cubicBezTo>
                <a:cubicBezTo>
                  <a:pt x="26754" y="775"/>
                  <a:pt x="19007" y="1263"/>
                  <a:pt x="13098" y="5520"/>
                </a:cubicBezTo>
                <a:cubicBezTo>
                  <a:pt x="5816" y="10662"/>
                  <a:pt x="3118" y="20153"/>
                  <a:pt x="1745" y="28970"/>
                </a:cubicBezTo>
                <a:cubicBezTo>
                  <a:pt x="396" y="38090"/>
                  <a:pt x="0" y="47395"/>
                  <a:pt x="582" y="56608"/>
                </a:cubicBezTo>
                <a:cubicBezTo>
                  <a:pt x="675" y="58748"/>
                  <a:pt x="1466" y="67937"/>
                  <a:pt x="4746" y="68147"/>
                </a:cubicBezTo>
                <a:cubicBezTo>
                  <a:pt x="4756" y="68147"/>
                  <a:pt x="4766" y="68147"/>
                  <a:pt x="4776" y="68147"/>
                </a:cubicBezTo>
                <a:cubicBezTo>
                  <a:pt x="6359" y="68147"/>
                  <a:pt x="10696" y="60766"/>
                  <a:pt x="13470" y="59795"/>
                </a:cubicBezTo>
                <a:cubicBezTo>
                  <a:pt x="15586" y="59111"/>
                  <a:pt x="17785" y="58889"/>
                  <a:pt x="19992" y="58889"/>
                </a:cubicBezTo>
                <a:cubicBezTo>
                  <a:pt x="21836" y="58889"/>
                  <a:pt x="23686" y="59044"/>
                  <a:pt x="25498" y="59213"/>
                </a:cubicBezTo>
                <a:cubicBezTo>
                  <a:pt x="27665" y="59424"/>
                  <a:pt x="29833" y="59661"/>
                  <a:pt x="31972" y="59661"/>
                </a:cubicBezTo>
                <a:cubicBezTo>
                  <a:pt x="33851" y="59661"/>
                  <a:pt x="35708" y="59478"/>
                  <a:pt x="37525" y="58934"/>
                </a:cubicBezTo>
                <a:cubicBezTo>
                  <a:pt x="42946" y="57282"/>
                  <a:pt x="47203" y="52350"/>
                  <a:pt x="48087" y="46721"/>
                </a:cubicBezTo>
                <a:cubicBezTo>
                  <a:pt x="48668" y="43138"/>
                  <a:pt x="47901" y="39346"/>
                  <a:pt x="49157" y="36066"/>
                </a:cubicBezTo>
                <a:cubicBezTo>
                  <a:pt x="51274" y="30343"/>
                  <a:pt x="57881" y="28016"/>
                  <a:pt x="63604" y="25969"/>
                </a:cubicBezTo>
                <a:cubicBezTo>
                  <a:pt x="69420" y="24038"/>
                  <a:pt x="75817" y="20642"/>
                  <a:pt x="76585" y="14640"/>
                </a:cubicBezTo>
                <a:cubicBezTo>
                  <a:pt x="77074" y="10662"/>
                  <a:pt x="74654" y="6777"/>
                  <a:pt x="71444" y="4543"/>
                </a:cubicBezTo>
                <a:cubicBezTo>
                  <a:pt x="68140" y="2333"/>
                  <a:pt x="64185" y="1356"/>
                  <a:pt x="60300" y="775"/>
                </a:cubicBezTo>
                <a:cubicBezTo>
                  <a:pt x="55938" y="193"/>
                  <a:pt x="51576" y="1"/>
                  <a:pt x="47214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2318" name="Google Shape;2318;p35"/>
          <p:cNvSpPr/>
          <p:nvPr/>
        </p:nvSpPr>
        <p:spPr>
          <a:xfrm>
            <a:off x="10132403" y="-331447"/>
            <a:ext cx="2745452" cy="1945765"/>
          </a:xfrm>
          <a:custGeom>
            <a:avLst/>
            <a:gdLst/>
            <a:ahLst/>
            <a:cxnLst/>
            <a:rect l="l" t="t" r="r" b="b"/>
            <a:pathLst>
              <a:path w="95174" h="67452" extrusionOk="0">
                <a:moveTo>
                  <a:pt x="18389" y="0"/>
                </a:moveTo>
                <a:cubicBezTo>
                  <a:pt x="15830" y="0"/>
                  <a:pt x="13294" y="233"/>
                  <a:pt x="10842" y="956"/>
                </a:cubicBezTo>
                <a:cubicBezTo>
                  <a:pt x="6189" y="2305"/>
                  <a:pt x="1839" y="5795"/>
                  <a:pt x="862" y="10541"/>
                </a:cubicBezTo>
                <a:cubicBezTo>
                  <a:pt x="1" y="14798"/>
                  <a:pt x="2025" y="19358"/>
                  <a:pt x="5421" y="22266"/>
                </a:cubicBezTo>
                <a:cubicBezTo>
                  <a:pt x="8725" y="25081"/>
                  <a:pt x="12982" y="26546"/>
                  <a:pt x="17332" y="27314"/>
                </a:cubicBezTo>
                <a:cubicBezTo>
                  <a:pt x="24312" y="28570"/>
                  <a:pt x="32175" y="28477"/>
                  <a:pt x="37223" y="33409"/>
                </a:cubicBezTo>
                <a:cubicBezTo>
                  <a:pt x="41573" y="37690"/>
                  <a:pt x="42248" y="44366"/>
                  <a:pt x="43993" y="50182"/>
                </a:cubicBezTo>
                <a:cubicBezTo>
                  <a:pt x="45249" y="54556"/>
                  <a:pt x="47482" y="58813"/>
                  <a:pt x="51065" y="61535"/>
                </a:cubicBezTo>
                <a:cubicBezTo>
                  <a:pt x="53099" y="62968"/>
                  <a:pt x="55653" y="63788"/>
                  <a:pt x="58136" y="63788"/>
                </a:cubicBezTo>
                <a:cubicBezTo>
                  <a:pt x="60169" y="63788"/>
                  <a:pt x="62154" y="63238"/>
                  <a:pt x="63767" y="62024"/>
                </a:cubicBezTo>
                <a:cubicBezTo>
                  <a:pt x="66000" y="60279"/>
                  <a:pt x="67350" y="57464"/>
                  <a:pt x="70072" y="56673"/>
                </a:cubicBezTo>
                <a:cubicBezTo>
                  <a:pt x="70511" y="56550"/>
                  <a:pt x="70949" y="56492"/>
                  <a:pt x="71383" y="56492"/>
                </a:cubicBezTo>
                <a:cubicBezTo>
                  <a:pt x="74304" y="56492"/>
                  <a:pt x="77058" y="59084"/>
                  <a:pt x="78982" y="61535"/>
                </a:cubicBezTo>
                <a:cubicBezTo>
                  <a:pt x="81154" y="64273"/>
                  <a:pt x="83789" y="67452"/>
                  <a:pt x="87228" y="67452"/>
                </a:cubicBezTo>
                <a:cubicBezTo>
                  <a:pt x="87325" y="67452"/>
                  <a:pt x="87422" y="67449"/>
                  <a:pt x="87520" y="67444"/>
                </a:cubicBezTo>
                <a:cubicBezTo>
                  <a:pt x="90032" y="67351"/>
                  <a:pt x="92172" y="65397"/>
                  <a:pt x="93242" y="63070"/>
                </a:cubicBezTo>
                <a:cubicBezTo>
                  <a:pt x="94313" y="60860"/>
                  <a:pt x="94499" y="58232"/>
                  <a:pt x="94592" y="55719"/>
                </a:cubicBezTo>
                <a:cubicBezTo>
                  <a:pt x="95173" y="42342"/>
                  <a:pt x="93149" y="28966"/>
                  <a:pt x="90148" y="15775"/>
                </a:cubicBezTo>
                <a:cubicBezTo>
                  <a:pt x="87240" y="2491"/>
                  <a:pt x="76865" y="4539"/>
                  <a:pt x="65419" y="3655"/>
                </a:cubicBezTo>
                <a:cubicBezTo>
                  <a:pt x="52042" y="2491"/>
                  <a:pt x="38665" y="1421"/>
                  <a:pt x="25289" y="374"/>
                </a:cubicBezTo>
                <a:cubicBezTo>
                  <a:pt x="23000" y="187"/>
                  <a:pt x="20686" y="0"/>
                  <a:pt x="1838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2319" name="Google Shape;2319;p35"/>
          <p:cNvSpPr/>
          <p:nvPr/>
        </p:nvSpPr>
        <p:spPr>
          <a:xfrm rot="10800000">
            <a:off x="10437169" y="4834419"/>
            <a:ext cx="2586089" cy="2286592"/>
          </a:xfrm>
          <a:custGeom>
            <a:avLst/>
            <a:gdLst/>
            <a:ahLst/>
            <a:cxnLst/>
            <a:rect l="l" t="t" r="r" b="b"/>
            <a:pathLst>
              <a:path w="77074" h="68148" extrusionOk="0">
                <a:moveTo>
                  <a:pt x="47214" y="1"/>
                </a:moveTo>
                <a:cubicBezTo>
                  <a:pt x="42852" y="1"/>
                  <a:pt x="38491" y="193"/>
                  <a:pt x="34129" y="379"/>
                </a:cubicBezTo>
                <a:cubicBezTo>
                  <a:pt x="26754" y="775"/>
                  <a:pt x="19007" y="1263"/>
                  <a:pt x="13098" y="5520"/>
                </a:cubicBezTo>
                <a:cubicBezTo>
                  <a:pt x="5816" y="10662"/>
                  <a:pt x="3118" y="20153"/>
                  <a:pt x="1745" y="28970"/>
                </a:cubicBezTo>
                <a:cubicBezTo>
                  <a:pt x="396" y="38090"/>
                  <a:pt x="0" y="47395"/>
                  <a:pt x="582" y="56608"/>
                </a:cubicBezTo>
                <a:cubicBezTo>
                  <a:pt x="675" y="58748"/>
                  <a:pt x="1466" y="67937"/>
                  <a:pt x="4746" y="68147"/>
                </a:cubicBezTo>
                <a:cubicBezTo>
                  <a:pt x="4756" y="68147"/>
                  <a:pt x="4766" y="68147"/>
                  <a:pt x="4776" y="68147"/>
                </a:cubicBezTo>
                <a:cubicBezTo>
                  <a:pt x="6359" y="68147"/>
                  <a:pt x="10696" y="60766"/>
                  <a:pt x="13470" y="59795"/>
                </a:cubicBezTo>
                <a:cubicBezTo>
                  <a:pt x="15586" y="59111"/>
                  <a:pt x="17785" y="58889"/>
                  <a:pt x="19992" y="58889"/>
                </a:cubicBezTo>
                <a:cubicBezTo>
                  <a:pt x="21836" y="58889"/>
                  <a:pt x="23686" y="59044"/>
                  <a:pt x="25498" y="59213"/>
                </a:cubicBezTo>
                <a:cubicBezTo>
                  <a:pt x="27665" y="59424"/>
                  <a:pt x="29833" y="59661"/>
                  <a:pt x="31972" y="59661"/>
                </a:cubicBezTo>
                <a:cubicBezTo>
                  <a:pt x="33851" y="59661"/>
                  <a:pt x="35708" y="59478"/>
                  <a:pt x="37525" y="58934"/>
                </a:cubicBezTo>
                <a:cubicBezTo>
                  <a:pt x="42946" y="57282"/>
                  <a:pt x="47203" y="52350"/>
                  <a:pt x="48087" y="46721"/>
                </a:cubicBezTo>
                <a:cubicBezTo>
                  <a:pt x="48668" y="43138"/>
                  <a:pt x="47901" y="39346"/>
                  <a:pt x="49157" y="36066"/>
                </a:cubicBezTo>
                <a:cubicBezTo>
                  <a:pt x="51274" y="30343"/>
                  <a:pt x="57881" y="28016"/>
                  <a:pt x="63604" y="25969"/>
                </a:cubicBezTo>
                <a:cubicBezTo>
                  <a:pt x="69420" y="24038"/>
                  <a:pt x="75817" y="20642"/>
                  <a:pt x="76585" y="14640"/>
                </a:cubicBezTo>
                <a:cubicBezTo>
                  <a:pt x="77074" y="10662"/>
                  <a:pt x="74654" y="6777"/>
                  <a:pt x="71444" y="4543"/>
                </a:cubicBezTo>
                <a:cubicBezTo>
                  <a:pt x="68140" y="2333"/>
                  <a:pt x="64185" y="1356"/>
                  <a:pt x="60300" y="775"/>
                </a:cubicBezTo>
                <a:cubicBezTo>
                  <a:pt x="55938" y="193"/>
                  <a:pt x="51576" y="1"/>
                  <a:pt x="4721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grpSp>
        <p:nvGrpSpPr>
          <p:cNvPr id="2320" name="Google Shape;2320;p35"/>
          <p:cNvGrpSpPr/>
          <p:nvPr/>
        </p:nvGrpSpPr>
        <p:grpSpPr>
          <a:xfrm rot="10800000">
            <a:off x="10122885" y="5854885"/>
            <a:ext cx="1607072" cy="1266120"/>
            <a:chOff x="2533100" y="1212175"/>
            <a:chExt cx="1066075" cy="839825"/>
          </a:xfrm>
        </p:grpSpPr>
        <p:sp>
          <p:nvSpPr>
            <p:cNvPr id="2321" name="Google Shape;2321;p35"/>
            <p:cNvSpPr/>
            <p:nvPr/>
          </p:nvSpPr>
          <p:spPr>
            <a:xfrm>
              <a:off x="2981500" y="1242700"/>
              <a:ext cx="93025" cy="139875"/>
            </a:xfrm>
            <a:custGeom>
              <a:avLst/>
              <a:gdLst/>
              <a:ahLst/>
              <a:cxnLst/>
              <a:rect l="l" t="t" r="r" b="b"/>
              <a:pathLst>
                <a:path w="3721" h="5595" extrusionOk="0">
                  <a:moveTo>
                    <a:pt x="2415" y="1"/>
                  </a:moveTo>
                  <a:cubicBezTo>
                    <a:pt x="2208" y="1"/>
                    <a:pt x="2003" y="80"/>
                    <a:pt x="1838" y="268"/>
                  </a:cubicBezTo>
                  <a:cubicBezTo>
                    <a:pt x="768" y="1617"/>
                    <a:pt x="1" y="4036"/>
                    <a:pt x="1443" y="5316"/>
                  </a:cubicBezTo>
                  <a:cubicBezTo>
                    <a:pt x="1636" y="5509"/>
                    <a:pt x="1872" y="5594"/>
                    <a:pt x="2102" y="5594"/>
                  </a:cubicBezTo>
                  <a:cubicBezTo>
                    <a:pt x="2565" y="5594"/>
                    <a:pt x="3002" y="5247"/>
                    <a:pt x="3002" y="4734"/>
                  </a:cubicBezTo>
                  <a:cubicBezTo>
                    <a:pt x="3002" y="3455"/>
                    <a:pt x="2606" y="2501"/>
                    <a:pt x="3281" y="1431"/>
                  </a:cubicBezTo>
                  <a:cubicBezTo>
                    <a:pt x="3721" y="762"/>
                    <a:pt x="3057" y="1"/>
                    <a:pt x="241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22" name="Google Shape;2322;p35"/>
            <p:cNvSpPr/>
            <p:nvPr/>
          </p:nvSpPr>
          <p:spPr>
            <a:xfrm>
              <a:off x="3008250" y="1488625"/>
              <a:ext cx="56925" cy="134075"/>
            </a:xfrm>
            <a:custGeom>
              <a:avLst/>
              <a:gdLst/>
              <a:ahLst/>
              <a:cxnLst/>
              <a:rect l="l" t="t" r="r" b="b"/>
              <a:pathLst>
                <a:path w="2277" h="5363" extrusionOk="0">
                  <a:moveTo>
                    <a:pt x="1354" y="0"/>
                  </a:moveTo>
                  <a:cubicBezTo>
                    <a:pt x="1004" y="0"/>
                    <a:pt x="663" y="182"/>
                    <a:pt x="582" y="597"/>
                  </a:cubicBezTo>
                  <a:cubicBezTo>
                    <a:pt x="373" y="1969"/>
                    <a:pt x="1" y="3412"/>
                    <a:pt x="280" y="4784"/>
                  </a:cubicBezTo>
                  <a:cubicBezTo>
                    <a:pt x="367" y="5189"/>
                    <a:pt x="650" y="5362"/>
                    <a:pt x="947" y="5362"/>
                  </a:cubicBezTo>
                  <a:cubicBezTo>
                    <a:pt x="1282" y="5362"/>
                    <a:pt x="1635" y="5142"/>
                    <a:pt x="1746" y="4784"/>
                  </a:cubicBezTo>
                  <a:cubicBezTo>
                    <a:pt x="2211" y="3621"/>
                    <a:pt x="2118" y="2155"/>
                    <a:pt x="2211" y="806"/>
                  </a:cubicBezTo>
                  <a:cubicBezTo>
                    <a:pt x="2277" y="307"/>
                    <a:pt x="1808" y="0"/>
                    <a:pt x="13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23" name="Google Shape;2323;p35"/>
            <p:cNvSpPr/>
            <p:nvPr/>
          </p:nvSpPr>
          <p:spPr>
            <a:xfrm>
              <a:off x="2913925" y="1708150"/>
              <a:ext cx="120050" cy="96675"/>
            </a:xfrm>
            <a:custGeom>
              <a:avLst/>
              <a:gdLst/>
              <a:ahLst/>
              <a:cxnLst/>
              <a:rect l="l" t="t" r="r" b="b"/>
              <a:pathLst>
                <a:path w="4802" h="3867" extrusionOk="0">
                  <a:moveTo>
                    <a:pt x="3339" y="1"/>
                  </a:moveTo>
                  <a:cubicBezTo>
                    <a:pt x="3164" y="1"/>
                    <a:pt x="2980" y="52"/>
                    <a:pt x="2797" y="168"/>
                  </a:cubicBezTo>
                  <a:cubicBezTo>
                    <a:pt x="2308" y="540"/>
                    <a:pt x="1913" y="842"/>
                    <a:pt x="1540" y="1238"/>
                  </a:cubicBezTo>
                  <a:cubicBezTo>
                    <a:pt x="1238" y="1610"/>
                    <a:pt x="866" y="2005"/>
                    <a:pt x="563" y="2401"/>
                  </a:cubicBezTo>
                  <a:cubicBezTo>
                    <a:pt x="0" y="2964"/>
                    <a:pt x="442" y="3867"/>
                    <a:pt x="1117" y="3867"/>
                  </a:cubicBezTo>
                  <a:cubicBezTo>
                    <a:pt x="1251" y="3867"/>
                    <a:pt x="1394" y="3831"/>
                    <a:pt x="1540" y="3750"/>
                  </a:cubicBezTo>
                  <a:cubicBezTo>
                    <a:pt x="2401" y="3169"/>
                    <a:pt x="3378" y="2680"/>
                    <a:pt x="4146" y="1912"/>
                  </a:cubicBezTo>
                  <a:cubicBezTo>
                    <a:pt x="4801" y="1180"/>
                    <a:pt x="4179" y="1"/>
                    <a:pt x="333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24" name="Google Shape;2324;p35"/>
            <p:cNvSpPr/>
            <p:nvPr/>
          </p:nvSpPr>
          <p:spPr>
            <a:xfrm>
              <a:off x="2994100" y="1789400"/>
              <a:ext cx="95600" cy="80850"/>
            </a:xfrm>
            <a:custGeom>
              <a:avLst/>
              <a:gdLst/>
              <a:ahLst/>
              <a:cxnLst/>
              <a:rect l="l" t="t" r="r" b="b"/>
              <a:pathLst>
                <a:path w="3824" h="3234" extrusionOk="0">
                  <a:moveTo>
                    <a:pt x="2644" y="0"/>
                  </a:moveTo>
                  <a:cubicBezTo>
                    <a:pt x="2595" y="0"/>
                    <a:pt x="2546" y="4"/>
                    <a:pt x="2498" y="12"/>
                  </a:cubicBezTo>
                  <a:cubicBezTo>
                    <a:pt x="1916" y="105"/>
                    <a:pt x="1428" y="593"/>
                    <a:pt x="1032" y="1175"/>
                  </a:cubicBezTo>
                  <a:cubicBezTo>
                    <a:pt x="660" y="1570"/>
                    <a:pt x="357" y="1943"/>
                    <a:pt x="171" y="2524"/>
                  </a:cubicBezTo>
                  <a:cubicBezTo>
                    <a:pt x="1" y="2801"/>
                    <a:pt x="220" y="3234"/>
                    <a:pt x="562" y="3234"/>
                  </a:cubicBezTo>
                  <a:cubicBezTo>
                    <a:pt x="594" y="3234"/>
                    <a:pt x="626" y="3230"/>
                    <a:pt x="660" y="3222"/>
                  </a:cubicBezTo>
                  <a:cubicBezTo>
                    <a:pt x="1730" y="2827"/>
                    <a:pt x="3172" y="2245"/>
                    <a:pt x="3568" y="1082"/>
                  </a:cubicBezTo>
                  <a:cubicBezTo>
                    <a:pt x="3824" y="463"/>
                    <a:pt x="3199" y="0"/>
                    <a:pt x="26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25" name="Google Shape;2325;p35"/>
            <p:cNvSpPr/>
            <p:nvPr/>
          </p:nvSpPr>
          <p:spPr>
            <a:xfrm>
              <a:off x="3067075" y="1594650"/>
              <a:ext cx="99100" cy="131950"/>
            </a:xfrm>
            <a:custGeom>
              <a:avLst/>
              <a:gdLst/>
              <a:ahLst/>
              <a:cxnLst/>
              <a:rect l="l" t="t" r="r" b="b"/>
              <a:pathLst>
                <a:path w="3964" h="5278" extrusionOk="0">
                  <a:moveTo>
                    <a:pt x="2543" y="0"/>
                  </a:moveTo>
                  <a:cubicBezTo>
                    <a:pt x="2281" y="0"/>
                    <a:pt x="2021" y="100"/>
                    <a:pt x="1812" y="334"/>
                  </a:cubicBezTo>
                  <a:cubicBezTo>
                    <a:pt x="835" y="1497"/>
                    <a:pt x="346" y="2963"/>
                    <a:pt x="67" y="4405"/>
                  </a:cubicBezTo>
                  <a:cubicBezTo>
                    <a:pt x="0" y="4889"/>
                    <a:pt x="377" y="5278"/>
                    <a:pt x="776" y="5278"/>
                  </a:cubicBezTo>
                  <a:cubicBezTo>
                    <a:pt x="932" y="5278"/>
                    <a:pt x="1093" y="5218"/>
                    <a:pt x="1230" y="5080"/>
                  </a:cubicBezTo>
                  <a:cubicBezTo>
                    <a:pt x="2301" y="4033"/>
                    <a:pt x="3254" y="2963"/>
                    <a:pt x="3743" y="1497"/>
                  </a:cubicBezTo>
                  <a:cubicBezTo>
                    <a:pt x="3963" y="718"/>
                    <a:pt x="3246" y="0"/>
                    <a:pt x="25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26" name="Google Shape;2326;p35"/>
            <p:cNvSpPr/>
            <p:nvPr/>
          </p:nvSpPr>
          <p:spPr>
            <a:xfrm>
              <a:off x="3097825" y="1386450"/>
              <a:ext cx="62825" cy="142025"/>
            </a:xfrm>
            <a:custGeom>
              <a:avLst/>
              <a:gdLst/>
              <a:ahLst/>
              <a:cxnLst/>
              <a:rect l="l" t="t" r="r" b="b"/>
              <a:pathLst>
                <a:path w="2513" h="5681" extrusionOk="0">
                  <a:moveTo>
                    <a:pt x="1059" y="0"/>
                  </a:moveTo>
                  <a:cubicBezTo>
                    <a:pt x="875" y="0"/>
                    <a:pt x="684" y="75"/>
                    <a:pt x="582" y="240"/>
                  </a:cubicBezTo>
                  <a:cubicBezTo>
                    <a:pt x="0" y="915"/>
                    <a:pt x="93" y="1683"/>
                    <a:pt x="280" y="2474"/>
                  </a:cubicBezTo>
                  <a:cubicBezTo>
                    <a:pt x="373" y="3428"/>
                    <a:pt x="675" y="4219"/>
                    <a:pt x="954" y="5079"/>
                  </a:cubicBezTo>
                  <a:cubicBezTo>
                    <a:pt x="1093" y="5485"/>
                    <a:pt x="1413" y="5680"/>
                    <a:pt x="1728" y="5680"/>
                  </a:cubicBezTo>
                  <a:cubicBezTo>
                    <a:pt x="2099" y="5680"/>
                    <a:pt x="2463" y="5409"/>
                    <a:pt x="2513" y="4893"/>
                  </a:cubicBezTo>
                  <a:cubicBezTo>
                    <a:pt x="2513" y="4009"/>
                    <a:pt x="2513" y="3148"/>
                    <a:pt x="2420" y="2171"/>
                  </a:cubicBezTo>
                  <a:cubicBezTo>
                    <a:pt x="2327" y="1404"/>
                    <a:pt x="2234" y="613"/>
                    <a:pt x="1443" y="147"/>
                  </a:cubicBezTo>
                  <a:cubicBezTo>
                    <a:pt x="1358" y="52"/>
                    <a:pt x="1211" y="0"/>
                    <a:pt x="10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27" name="Google Shape;2327;p35"/>
            <p:cNvSpPr/>
            <p:nvPr/>
          </p:nvSpPr>
          <p:spPr>
            <a:xfrm>
              <a:off x="3141450" y="1243125"/>
              <a:ext cx="75050" cy="76925"/>
            </a:xfrm>
            <a:custGeom>
              <a:avLst/>
              <a:gdLst/>
              <a:ahLst/>
              <a:cxnLst/>
              <a:rect l="l" t="t" r="r" b="b"/>
              <a:pathLst>
                <a:path w="3002" h="3077" extrusionOk="0">
                  <a:moveTo>
                    <a:pt x="2114" y="0"/>
                  </a:moveTo>
                  <a:cubicBezTo>
                    <a:pt x="1931" y="0"/>
                    <a:pt x="1733" y="53"/>
                    <a:pt x="1536" y="157"/>
                  </a:cubicBezTo>
                  <a:cubicBezTo>
                    <a:pt x="1163" y="344"/>
                    <a:pt x="768" y="530"/>
                    <a:pt x="489" y="925"/>
                  </a:cubicBezTo>
                  <a:cubicBezTo>
                    <a:pt x="186" y="1321"/>
                    <a:pt x="0" y="1809"/>
                    <a:pt x="0" y="2274"/>
                  </a:cubicBezTo>
                  <a:cubicBezTo>
                    <a:pt x="85" y="2637"/>
                    <a:pt x="327" y="3077"/>
                    <a:pt x="671" y="3077"/>
                  </a:cubicBezTo>
                  <a:cubicBezTo>
                    <a:pt x="702" y="3077"/>
                    <a:pt x="735" y="3073"/>
                    <a:pt x="768" y="3065"/>
                  </a:cubicBezTo>
                  <a:cubicBezTo>
                    <a:pt x="1350" y="3065"/>
                    <a:pt x="1838" y="2856"/>
                    <a:pt x="2234" y="2484"/>
                  </a:cubicBezTo>
                  <a:cubicBezTo>
                    <a:pt x="2606" y="2088"/>
                    <a:pt x="2815" y="1600"/>
                    <a:pt x="2908" y="1111"/>
                  </a:cubicBezTo>
                  <a:cubicBezTo>
                    <a:pt x="3001" y="832"/>
                    <a:pt x="2908" y="437"/>
                    <a:pt x="2606" y="157"/>
                  </a:cubicBezTo>
                  <a:cubicBezTo>
                    <a:pt x="2466" y="53"/>
                    <a:pt x="2298" y="0"/>
                    <a:pt x="21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28" name="Google Shape;2328;p35"/>
            <p:cNvSpPr/>
            <p:nvPr/>
          </p:nvSpPr>
          <p:spPr>
            <a:xfrm>
              <a:off x="3127325" y="1715875"/>
              <a:ext cx="108350" cy="116725"/>
            </a:xfrm>
            <a:custGeom>
              <a:avLst/>
              <a:gdLst/>
              <a:ahLst/>
              <a:cxnLst/>
              <a:rect l="l" t="t" r="r" b="b"/>
              <a:pathLst>
                <a:path w="4334" h="4669" extrusionOk="0">
                  <a:moveTo>
                    <a:pt x="2998" y="1"/>
                  </a:moveTo>
                  <a:cubicBezTo>
                    <a:pt x="2703" y="1"/>
                    <a:pt x="2406" y="99"/>
                    <a:pt x="2217" y="347"/>
                  </a:cubicBezTo>
                  <a:cubicBezTo>
                    <a:pt x="1426" y="1301"/>
                    <a:pt x="751" y="2371"/>
                    <a:pt x="263" y="3534"/>
                  </a:cubicBezTo>
                  <a:cubicBezTo>
                    <a:pt x="1" y="4223"/>
                    <a:pt x="593" y="4668"/>
                    <a:pt x="1169" y="4668"/>
                  </a:cubicBezTo>
                  <a:cubicBezTo>
                    <a:pt x="1411" y="4668"/>
                    <a:pt x="1650" y="4590"/>
                    <a:pt x="1821" y="4418"/>
                  </a:cubicBezTo>
                  <a:cubicBezTo>
                    <a:pt x="2682" y="3627"/>
                    <a:pt x="3473" y="2767"/>
                    <a:pt x="4055" y="1696"/>
                  </a:cubicBezTo>
                  <a:cubicBezTo>
                    <a:pt x="4334" y="1208"/>
                    <a:pt x="4241" y="533"/>
                    <a:pt x="3752" y="231"/>
                  </a:cubicBezTo>
                  <a:cubicBezTo>
                    <a:pt x="3569" y="93"/>
                    <a:pt x="3284" y="1"/>
                    <a:pt x="29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29" name="Google Shape;2329;p35"/>
            <p:cNvSpPr/>
            <p:nvPr/>
          </p:nvSpPr>
          <p:spPr>
            <a:xfrm>
              <a:off x="3208900" y="1508450"/>
              <a:ext cx="61100" cy="141575"/>
            </a:xfrm>
            <a:custGeom>
              <a:avLst/>
              <a:gdLst/>
              <a:ahLst/>
              <a:cxnLst/>
              <a:rect l="l" t="t" r="r" b="b"/>
              <a:pathLst>
                <a:path w="2444" h="5663" extrusionOk="0">
                  <a:moveTo>
                    <a:pt x="1209" y="0"/>
                  </a:moveTo>
                  <a:cubicBezTo>
                    <a:pt x="951" y="0"/>
                    <a:pt x="704" y="113"/>
                    <a:pt x="582" y="385"/>
                  </a:cubicBezTo>
                  <a:cubicBezTo>
                    <a:pt x="1" y="1851"/>
                    <a:pt x="1" y="3596"/>
                    <a:pt x="210" y="5154"/>
                  </a:cubicBezTo>
                  <a:cubicBezTo>
                    <a:pt x="254" y="5512"/>
                    <a:pt x="529" y="5663"/>
                    <a:pt x="830" y="5663"/>
                  </a:cubicBezTo>
                  <a:cubicBezTo>
                    <a:pt x="1175" y="5663"/>
                    <a:pt x="1553" y="5465"/>
                    <a:pt x="1653" y="5154"/>
                  </a:cubicBezTo>
                  <a:cubicBezTo>
                    <a:pt x="2141" y="3782"/>
                    <a:pt x="2444" y="2037"/>
                    <a:pt x="2048" y="595"/>
                  </a:cubicBezTo>
                  <a:cubicBezTo>
                    <a:pt x="1993" y="248"/>
                    <a:pt x="1589" y="0"/>
                    <a:pt x="120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0" name="Google Shape;2330;p35"/>
            <p:cNvSpPr/>
            <p:nvPr/>
          </p:nvSpPr>
          <p:spPr>
            <a:xfrm>
              <a:off x="3201925" y="1328500"/>
              <a:ext cx="79700" cy="99925"/>
            </a:xfrm>
            <a:custGeom>
              <a:avLst/>
              <a:gdLst/>
              <a:ahLst/>
              <a:cxnLst/>
              <a:rect l="l" t="t" r="r" b="b"/>
              <a:pathLst>
                <a:path w="3188" h="3997" extrusionOk="0">
                  <a:moveTo>
                    <a:pt x="1744" y="0"/>
                  </a:moveTo>
                  <a:cubicBezTo>
                    <a:pt x="1682" y="0"/>
                    <a:pt x="1620" y="7"/>
                    <a:pt x="1559" y="23"/>
                  </a:cubicBezTo>
                  <a:cubicBezTo>
                    <a:pt x="396" y="418"/>
                    <a:pt x="280" y="1767"/>
                    <a:pt x="94" y="2838"/>
                  </a:cubicBezTo>
                  <a:cubicBezTo>
                    <a:pt x="1" y="3326"/>
                    <a:pt x="187" y="3722"/>
                    <a:pt x="675" y="3908"/>
                  </a:cubicBezTo>
                  <a:cubicBezTo>
                    <a:pt x="799" y="3966"/>
                    <a:pt x="932" y="3997"/>
                    <a:pt x="1065" y="3997"/>
                  </a:cubicBezTo>
                  <a:cubicBezTo>
                    <a:pt x="1356" y="3997"/>
                    <a:pt x="1647" y="3848"/>
                    <a:pt x="1838" y="3512"/>
                  </a:cubicBezTo>
                  <a:cubicBezTo>
                    <a:pt x="2327" y="2651"/>
                    <a:pt x="3188" y="1395"/>
                    <a:pt x="2513" y="418"/>
                  </a:cubicBezTo>
                  <a:cubicBezTo>
                    <a:pt x="2358" y="185"/>
                    <a:pt x="2056" y="0"/>
                    <a:pt x="17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1" name="Google Shape;2331;p35"/>
            <p:cNvSpPr/>
            <p:nvPr/>
          </p:nvSpPr>
          <p:spPr>
            <a:xfrm>
              <a:off x="3299050" y="1212175"/>
              <a:ext cx="69825" cy="58750"/>
            </a:xfrm>
            <a:custGeom>
              <a:avLst/>
              <a:gdLst/>
              <a:ahLst/>
              <a:cxnLst/>
              <a:rect l="l" t="t" r="r" b="b"/>
              <a:pathLst>
                <a:path w="2793" h="2350" extrusionOk="0">
                  <a:moveTo>
                    <a:pt x="1062" y="1"/>
                  </a:moveTo>
                  <a:cubicBezTo>
                    <a:pt x="711" y="1"/>
                    <a:pt x="328" y="199"/>
                    <a:pt x="94" y="511"/>
                  </a:cubicBezTo>
                  <a:cubicBezTo>
                    <a:pt x="94" y="604"/>
                    <a:pt x="1" y="814"/>
                    <a:pt x="1" y="1000"/>
                  </a:cubicBezTo>
                  <a:cubicBezTo>
                    <a:pt x="1" y="1186"/>
                    <a:pt x="94" y="1582"/>
                    <a:pt x="280" y="1768"/>
                  </a:cubicBezTo>
                  <a:cubicBezTo>
                    <a:pt x="373" y="1884"/>
                    <a:pt x="582" y="1977"/>
                    <a:pt x="675" y="1977"/>
                  </a:cubicBezTo>
                  <a:cubicBezTo>
                    <a:pt x="768" y="2070"/>
                    <a:pt x="955" y="2163"/>
                    <a:pt x="1048" y="2163"/>
                  </a:cubicBezTo>
                  <a:cubicBezTo>
                    <a:pt x="1350" y="2256"/>
                    <a:pt x="1536" y="2349"/>
                    <a:pt x="1745" y="2349"/>
                  </a:cubicBezTo>
                  <a:cubicBezTo>
                    <a:pt x="2118" y="2349"/>
                    <a:pt x="2420" y="2163"/>
                    <a:pt x="2606" y="1884"/>
                  </a:cubicBezTo>
                  <a:cubicBezTo>
                    <a:pt x="2699" y="1582"/>
                    <a:pt x="2792" y="1186"/>
                    <a:pt x="2606" y="907"/>
                  </a:cubicBezTo>
                  <a:cubicBezTo>
                    <a:pt x="2513" y="907"/>
                    <a:pt x="2513" y="907"/>
                    <a:pt x="2513" y="814"/>
                  </a:cubicBezTo>
                  <a:cubicBezTo>
                    <a:pt x="2420" y="721"/>
                    <a:pt x="2327" y="604"/>
                    <a:pt x="2118" y="418"/>
                  </a:cubicBezTo>
                  <a:cubicBezTo>
                    <a:pt x="2025" y="418"/>
                    <a:pt x="2025" y="325"/>
                    <a:pt x="1932" y="325"/>
                  </a:cubicBezTo>
                  <a:cubicBezTo>
                    <a:pt x="1745" y="232"/>
                    <a:pt x="1536" y="139"/>
                    <a:pt x="1257" y="23"/>
                  </a:cubicBezTo>
                  <a:cubicBezTo>
                    <a:pt x="1194" y="8"/>
                    <a:pt x="1128" y="1"/>
                    <a:pt x="106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2" name="Google Shape;2332;p35"/>
            <p:cNvSpPr/>
            <p:nvPr/>
          </p:nvSpPr>
          <p:spPr>
            <a:xfrm>
              <a:off x="2706825" y="1804225"/>
              <a:ext cx="158375" cy="68400"/>
            </a:xfrm>
            <a:custGeom>
              <a:avLst/>
              <a:gdLst/>
              <a:ahLst/>
              <a:cxnLst/>
              <a:rect l="l" t="t" r="r" b="b"/>
              <a:pathLst>
                <a:path w="6335" h="2736" extrusionOk="0">
                  <a:moveTo>
                    <a:pt x="4869" y="0"/>
                  </a:moveTo>
                  <a:cubicBezTo>
                    <a:pt x="3613" y="0"/>
                    <a:pt x="2450" y="396"/>
                    <a:pt x="1194" y="768"/>
                  </a:cubicBezTo>
                  <a:cubicBezTo>
                    <a:pt x="1" y="1143"/>
                    <a:pt x="465" y="2736"/>
                    <a:pt x="1591" y="2736"/>
                  </a:cubicBezTo>
                  <a:cubicBezTo>
                    <a:pt x="1650" y="2736"/>
                    <a:pt x="1712" y="2731"/>
                    <a:pt x="1775" y="2722"/>
                  </a:cubicBezTo>
                  <a:cubicBezTo>
                    <a:pt x="3031" y="2513"/>
                    <a:pt x="4195" y="2420"/>
                    <a:pt x="5358" y="1838"/>
                  </a:cubicBezTo>
                  <a:cubicBezTo>
                    <a:pt x="6335" y="1466"/>
                    <a:pt x="5846" y="0"/>
                    <a:pt x="48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3" name="Google Shape;2333;p35"/>
            <p:cNvSpPr/>
            <p:nvPr/>
          </p:nvSpPr>
          <p:spPr>
            <a:xfrm>
              <a:off x="2741300" y="1735625"/>
              <a:ext cx="63425" cy="48925"/>
            </a:xfrm>
            <a:custGeom>
              <a:avLst/>
              <a:gdLst/>
              <a:ahLst/>
              <a:cxnLst/>
              <a:rect l="l" t="t" r="r" b="b"/>
              <a:pathLst>
                <a:path w="2537" h="1957" extrusionOk="0">
                  <a:moveTo>
                    <a:pt x="1614" y="0"/>
                  </a:moveTo>
                  <a:cubicBezTo>
                    <a:pt x="1561" y="0"/>
                    <a:pt x="1511" y="7"/>
                    <a:pt x="1466" y="22"/>
                  </a:cubicBezTo>
                  <a:cubicBezTo>
                    <a:pt x="1164" y="139"/>
                    <a:pt x="885" y="232"/>
                    <a:pt x="675" y="325"/>
                  </a:cubicBezTo>
                  <a:cubicBezTo>
                    <a:pt x="489" y="418"/>
                    <a:pt x="303" y="511"/>
                    <a:pt x="210" y="720"/>
                  </a:cubicBezTo>
                  <a:cubicBezTo>
                    <a:pt x="1" y="906"/>
                    <a:pt x="1" y="1186"/>
                    <a:pt x="94" y="1488"/>
                  </a:cubicBezTo>
                  <a:cubicBezTo>
                    <a:pt x="248" y="1778"/>
                    <a:pt x="602" y="1956"/>
                    <a:pt x="927" y="1956"/>
                  </a:cubicBezTo>
                  <a:cubicBezTo>
                    <a:pt x="1045" y="1956"/>
                    <a:pt x="1158" y="1933"/>
                    <a:pt x="1257" y="1883"/>
                  </a:cubicBezTo>
                  <a:cubicBezTo>
                    <a:pt x="1559" y="1674"/>
                    <a:pt x="1745" y="1581"/>
                    <a:pt x="2048" y="1488"/>
                  </a:cubicBezTo>
                  <a:cubicBezTo>
                    <a:pt x="2420" y="1302"/>
                    <a:pt x="2536" y="813"/>
                    <a:pt x="2327" y="511"/>
                  </a:cubicBezTo>
                  <a:cubicBezTo>
                    <a:pt x="2249" y="198"/>
                    <a:pt x="1891" y="0"/>
                    <a:pt x="16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4" name="Google Shape;2334;p35"/>
            <p:cNvSpPr/>
            <p:nvPr/>
          </p:nvSpPr>
          <p:spPr>
            <a:xfrm>
              <a:off x="2533100" y="1876325"/>
              <a:ext cx="75050" cy="59800"/>
            </a:xfrm>
            <a:custGeom>
              <a:avLst/>
              <a:gdLst/>
              <a:ahLst/>
              <a:cxnLst/>
              <a:rect l="l" t="t" r="r" b="b"/>
              <a:pathLst>
                <a:path w="3002" h="2392" extrusionOk="0">
                  <a:moveTo>
                    <a:pt x="2096" y="0"/>
                  </a:moveTo>
                  <a:cubicBezTo>
                    <a:pt x="2040" y="0"/>
                    <a:pt x="1984" y="8"/>
                    <a:pt x="1931" y="24"/>
                  </a:cubicBezTo>
                  <a:cubicBezTo>
                    <a:pt x="1443" y="210"/>
                    <a:pt x="1070" y="513"/>
                    <a:pt x="582" y="792"/>
                  </a:cubicBezTo>
                  <a:cubicBezTo>
                    <a:pt x="186" y="1094"/>
                    <a:pt x="0" y="1583"/>
                    <a:pt x="279" y="1955"/>
                  </a:cubicBezTo>
                  <a:cubicBezTo>
                    <a:pt x="420" y="2220"/>
                    <a:pt x="727" y="2391"/>
                    <a:pt x="1027" y="2391"/>
                  </a:cubicBezTo>
                  <a:cubicBezTo>
                    <a:pt x="1174" y="2391"/>
                    <a:pt x="1320" y="2350"/>
                    <a:pt x="1443" y="2258"/>
                  </a:cubicBezTo>
                  <a:cubicBezTo>
                    <a:pt x="1838" y="1955"/>
                    <a:pt x="2327" y="1676"/>
                    <a:pt x="2722" y="1373"/>
                  </a:cubicBezTo>
                  <a:cubicBezTo>
                    <a:pt x="2908" y="1094"/>
                    <a:pt x="3001" y="699"/>
                    <a:pt x="2815" y="420"/>
                  </a:cubicBezTo>
                  <a:cubicBezTo>
                    <a:pt x="2643" y="170"/>
                    <a:pt x="2359" y="0"/>
                    <a:pt x="2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5" name="Google Shape;2335;p35"/>
            <p:cNvSpPr/>
            <p:nvPr/>
          </p:nvSpPr>
          <p:spPr>
            <a:xfrm>
              <a:off x="2540075" y="1968275"/>
              <a:ext cx="46550" cy="83725"/>
            </a:xfrm>
            <a:custGeom>
              <a:avLst/>
              <a:gdLst/>
              <a:ahLst/>
              <a:cxnLst/>
              <a:rect l="l" t="t" r="r" b="b"/>
              <a:pathLst>
                <a:path w="1862" h="3349" extrusionOk="0">
                  <a:moveTo>
                    <a:pt x="1096" y="0"/>
                  </a:moveTo>
                  <a:cubicBezTo>
                    <a:pt x="769" y="0"/>
                    <a:pt x="474" y="211"/>
                    <a:pt x="396" y="603"/>
                  </a:cubicBezTo>
                  <a:cubicBezTo>
                    <a:pt x="210" y="1185"/>
                    <a:pt x="117" y="1767"/>
                    <a:pt x="0" y="2465"/>
                  </a:cubicBezTo>
                  <a:cubicBezTo>
                    <a:pt x="0" y="2837"/>
                    <a:pt x="117" y="3232"/>
                    <a:pt x="489" y="3325"/>
                  </a:cubicBezTo>
                  <a:cubicBezTo>
                    <a:pt x="556" y="3341"/>
                    <a:pt x="624" y="3349"/>
                    <a:pt x="689" y="3349"/>
                  </a:cubicBezTo>
                  <a:cubicBezTo>
                    <a:pt x="1010" y="3349"/>
                    <a:pt x="1296" y="3165"/>
                    <a:pt x="1373" y="2837"/>
                  </a:cubicBezTo>
                  <a:cubicBezTo>
                    <a:pt x="1559" y="2162"/>
                    <a:pt x="1745" y="1581"/>
                    <a:pt x="1861" y="999"/>
                  </a:cubicBezTo>
                  <a:cubicBezTo>
                    <a:pt x="1861" y="603"/>
                    <a:pt x="1745" y="138"/>
                    <a:pt x="1280" y="22"/>
                  </a:cubicBezTo>
                  <a:cubicBezTo>
                    <a:pt x="1218" y="7"/>
                    <a:pt x="1157" y="0"/>
                    <a:pt x="1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6" name="Google Shape;2336;p35"/>
            <p:cNvSpPr/>
            <p:nvPr/>
          </p:nvSpPr>
          <p:spPr>
            <a:xfrm>
              <a:off x="2652450" y="1932650"/>
              <a:ext cx="91200" cy="63375"/>
            </a:xfrm>
            <a:custGeom>
              <a:avLst/>
              <a:gdLst/>
              <a:ahLst/>
              <a:cxnLst/>
              <a:rect l="l" t="t" r="r" b="b"/>
              <a:pathLst>
                <a:path w="3648" h="2535" extrusionOk="0">
                  <a:moveTo>
                    <a:pt x="2904" y="1"/>
                  </a:moveTo>
                  <a:cubicBezTo>
                    <a:pt x="2802" y="1"/>
                    <a:pt x="2700" y="32"/>
                    <a:pt x="2601" y="98"/>
                  </a:cubicBezTo>
                  <a:cubicBezTo>
                    <a:pt x="1903" y="400"/>
                    <a:pt x="1228" y="772"/>
                    <a:pt x="647" y="1168"/>
                  </a:cubicBezTo>
                  <a:cubicBezTo>
                    <a:pt x="0" y="1579"/>
                    <a:pt x="376" y="2535"/>
                    <a:pt x="1039" y="2535"/>
                  </a:cubicBezTo>
                  <a:cubicBezTo>
                    <a:pt x="1164" y="2535"/>
                    <a:pt x="1298" y="2501"/>
                    <a:pt x="1438" y="2424"/>
                  </a:cubicBezTo>
                  <a:cubicBezTo>
                    <a:pt x="2112" y="2028"/>
                    <a:pt x="2787" y="1656"/>
                    <a:pt x="3369" y="1168"/>
                  </a:cubicBezTo>
                  <a:cubicBezTo>
                    <a:pt x="3648" y="982"/>
                    <a:pt x="3648" y="493"/>
                    <a:pt x="3462" y="284"/>
                  </a:cubicBezTo>
                  <a:cubicBezTo>
                    <a:pt x="3281" y="103"/>
                    <a:pt x="3091" y="1"/>
                    <a:pt x="290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7" name="Google Shape;2337;p35"/>
            <p:cNvSpPr/>
            <p:nvPr/>
          </p:nvSpPr>
          <p:spPr>
            <a:xfrm>
              <a:off x="2833775" y="1862025"/>
              <a:ext cx="131750" cy="60875"/>
            </a:xfrm>
            <a:custGeom>
              <a:avLst/>
              <a:gdLst/>
              <a:ahLst/>
              <a:cxnLst/>
              <a:rect l="l" t="t" r="r" b="b"/>
              <a:pathLst>
                <a:path w="5270" h="2435" extrusionOk="0">
                  <a:moveTo>
                    <a:pt x="3847" y="1"/>
                  </a:moveTo>
                  <a:cubicBezTo>
                    <a:pt x="3792" y="1"/>
                    <a:pt x="3735" y="5"/>
                    <a:pt x="3676" y="15"/>
                  </a:cubicBezTo>
                  <a:cubicBezTo>
                    <a:pt x="2606" y="317"/>
                    <a:pt x="1536" y="689"/>
                    <a:pt x="582" y="1178"/>
                  </a:cubicBezTo>
                  <a:cubicBezTo>
                    <a:pt x="1" y="1480"/>
                    <a:pt x="280" y="2434"/>
                    <a:pt x="954" y="2434"/>
                  </a:cubicBezTo>
                  <a:cubicBezTo>
                    <a:pt x="2025" y="2341"/>
                    <a:pt x="3095" y="2155"/>
                    <a:pt x="4165" y="1852"/>
                  </a:cubicBezTo>
                  <a:cubicBezTo>
                    <a:pt x="5269" y="1587"/>
                    <a:pt x="4885" y="1"/>
                    <a:pt x="384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8" name="Google Shape;2338;p35"/>
            <p:cNvSpPr/>
            <p:nvPr/>
          </p:nvSpPr>
          <p:spPr>
            <a:xfrm>
              <a:off x="3303700" y="1632075"/>
              <a:ext cx="39000" cy="63400"/>
            </a:xfrm>
            <a:custGeom>
              <a:avLst/>
              <a:gdLst/>
              <a:ahLst/>
              <a:cxnLst/>
              <a:rect l="l" t="t" r="r" b="b"/>
              <a:pathLst>
                <a:path w="1560" h="2536" extrusionOk="0">
                  <a:moveTo>
                    <a:pt x="769" y="0"/>
                  </a:moveTo>
                  <a:cubicBezTo>
                    <a:pt x="396" y="0"/>
                    <a:pt x="187" y="303"/>
                    <a:pt x="94" y="675"/>
                  </a:cubicBezTo>
                  <a:cubicBezTo>
                    <a:pt x="94" y="884"/>
                    <a:pt x="1" y="1163"/>
                    <a:pt x="1" y="1373"/>
                  </a:cubicBezTo>
                  <a:cubicBezTo>
                    <a:pt x="1" y="1559"/>
                    <a:pt x="94" y="1838"/>
                    <a:pt x="94" y="2047"/>
                  </a:cubicBezTo>
                  <a:cubicBezTo>
                    <a:pt x="187" y="2327"/>
                    <a:pt x="582" y="2536"/>
                    <a:pt x="769" y="2536"/>
                  </a:cubicBezTo>
                  <a:cubicBezTo>
                    <a:pt x="1071" y="2536"/>
                    <a:pt x="1443" y="2327"/>
                    <a:pt x="1443" y="2047"/>
                  </a:cubicBezTo>
                  <a:cubicBezTo>
                    <a:pt x="1559" y="1838"/>
                    <a:pt x="1559" y="1559"/>
                    <a:pt x="1559" y="1373"/>
                  </a:cubicBezTo>
                  <a:lnTo>
                    <a:pt x="1559" y="675"/>
                  </a:lnTo>
                  <a:cubicBezTo>
                    <a:pt x="1443" y="396"/>
                    <a:pt x="1257" y="0"/>
                    <a:pt x="76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39" name="Google Shape;2339;p35"/>
            <p:cNvSpPr/>
            <p:nvPr/>
          </p:nvSpPr>
          <p:spPr>
            <a:xfrm>
              <a:off x="3322900" y="1424900"/>
              <a:ext cx="58175" cy="131875"/>
            </a:xfrm>
            <a:custGeom>
              <a:avLst/>
              <a:gdLst/>
              <a:ahLst/>
              <a:cxnLst/>
              <a:rect l="l" t="t" r="r" b="b"/>
              <a:pathLst>
                <a:path w="2327" h="5275" extrusionOk="0">
                  <a:moveTo>
                    <a:pt x="1201" y="0"/>
                  </a:moveTo>
                  <a:cubicBezTo>
                    <a:pt x="953" y="0"/>
                    <a:pt x="710" y="109"/>
                    <a:pt x="582" y="354"/>
                  </a:cubicBezTo>
                  <a:cubicBezTo>
                    <a:pt x="1" y="1703"/>
                    <a:pt x="94" y="3146"/>
                    <a:pt x="94" y="4518"/>
                  </a:cubicBezTo>
                  <a:cubicBezTo>
                    <a:pt x="94" y="4997"/>
                    <a:pt x="489" y="5274"/>
                    <a:pt x="872" y="5274"/>
                  </a:cubicBezTo>
                  <a:cubicBezTo>
                    <a:pt x="1178" y="5274"/>
                    <a:pt x="1477" y="5097"/>
                    <a:pt x="1559" y="4704"/>
                  </a:cubicBezTo>
                  <a:cubicBezTo>
                    <a:pt x="1955" y="3355"/>
                    <a:pt x="2327" y="1890"/>
                    <a:pt x="1955" y="540"/>
                  </a:cubicBezTo>
                  <a:cubicBezTo>
                    <a:pt x="1887" y="204"/>
                    <a:pt x="1540" y="0"/>
                    <a:pt x="12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40" name="Google Shape;2340;p35"/>
            <p:cNvSpPr/>
            <p:nvPr/>
          </p:nvSpPr>
          <p:spPr>
            <a:xfrm>
              <a:off x="3370950" y="1270275"/>
              <a:ext cx="99850" cy="114875"/>
            </a:xfrm>
            <a:custGeom>
              <a:avLst/>
              <a:gdLst/>
              <a:ahLst/>
              <a:cxnLst/>
              <a:rect l="l" t="t" r="r" b="b"/>
              <a:pathLst>
                <a:path w="3994" h="4595" extrusionOk="0">
                  <a:moveTo>
                    <a:pt x="2843" y="0"/>
                  </a:moveTo>
                  <a:cubicBezTo>
                    <a:pt x="2623" y="0"/>
                    <a:pt x="2405" y="72"/>
                    <a:pt x="2243" y="235"/>
                  </a:cubicBezTo>
                  <a:cubicBezTo>
                    <a:pt x="1289" y="1188"/>
                    <a:pt x="707" y="2352"/>
                    <a:pt x="219" y="3631"/>
                  </a:cubicBezTo>
                  <a:cubicBezTo>
                    <a:pt x="0" y="4186"/>
                    <a:pt x="498" y="4595"/>
                    <a:pt x="976" y="4595"/>
                  </a:cubicBezTo>
                  <a:cubicBezTo>
                    <a:pt x="1159" y="4595"/>
                    <a:pt x="1339" y="4534"/>
                    <a:pt x="1475" y="4399"/>
                  </a:cubicBezTo>
                  <a:cubicBezTo>
                    <a:pt x="2452" y="3422"/>
                    <a:pt x="3220" y="2352"/>
                    <a:pt x="3708" y="1095"/>
                  </a:cubicBezTo>
                  <a:cubicBezTo>
                    <a:pt x="3993" y="475"/>
                    <a:pt x="3409" y="0"/>
                    <a:pt x="28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41" name="Google Shape;2341;p35"/>
            <p:cNvSpPr/>
            <p:nvPr/>
          </p:nvSpPr>
          <p:spPr>
            <a:xfrm>
              <a:off x="3475850" y="1219725"/>
              <a:ext cx="123325" cy="56425"/>
            </a:xfrm>
            <a:custGeom>
              <a:avLst/>
              <a:gdLst/>
              <a:ahLst/>
              <a:cxnLst/>
              <a:rect l="l" t="t" r="r" b="b"/>
              <a:pathLst>
                <a:path w="4933" h="2257" extrusionOk="0">
                  <a:moveTo>
                    <a:pt x="2711" y="0"/>
                  </a:moveTo>
                  <a:cubicBezTo>
                    <a:pt x="2298" y="0"/>
                    <a:pt x="1885" y="23"/>
                    <a:pt x="1443" y="23"/>
                  </a:cubicBezTo>
                  <a:cubicBezTo>
                    <a:pt x="1" y="23"/>
                    <a:pt x="1" y="2164"/>
                    <a:pt x="1443" y="2257"/>
                  </a:cubicBezTo>
                  <a:cubicBezTo>
                    <a:pt x="2327" y="2257"/>
                    <a:pt x="3095" y="2257"/>
                    <a:pt x="3979" y="2047"/>
                  </a:cubicBezTo>
                  <a:cubicBezTo>
                    <a:pt x="4933" y="1954"/>
                    <a:pt x="4933" y="302"/>
                    <a:pt x="3979" y="116"/>
                  </a:cubicBezTo>
                  <a:cubicBezTo>
                    <a:pt x="3537" y="23"/>
                    <a:pt x="3124" y="0"/>
                    <a:pt x="27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sp>
        <p:nvSpPr>
          <p:cNvPr id="2342" name="Google Shape;2342;p35"/>
          <p:cNvSpPr/>
          <p:nvPr/>
        </p:nvSpPr>
        <p:spPr>
          <a:xfrm rot="10800000">
            <a:off x="-421762" y="5165779"/>
            <a:ext cx="2745452" cy="1945765"/>
          </a:xfrm>
          <a:custGeom>
            <a:avLst/>
            <a:gdLst/>
            <a:ahLst/>
            <a:cxnLst/>
            <a:rect l="l" t="t" r="r" b="b"/>
            <a:pathLst>
              <a:path w="95174" h="67452" extrusionOk="0">
                <a:moveTo>
                  <a:pt x="18389" y="0"/>
                </a:moveTo>
                <a:cubicBezTo>
                  <a:pt x="15830" y="0"/>
                  <a:pt x="13294" y="233"/>
                  <a:pt x="10842" y="956"/>
                </a:cubicBezTo>
                <a:cubicBezTo>
                  <a:pt x="6189" y="2305"/>
                  <a:pt x="1839" y="5795"/>
                  <a:pt x="862" y="10541"/>
                </a:cubicBezTo>
                <a:cubicBezTo>
                  <a:pt x="1" y="14798"/>
                  <a:pt x="2025" y="19358"/>
                  <a:pt x="5421" y="22266"/>
                </a:cubicBezTo>
                <a:cubicBezTo>
                  <a:pt x="8725" y="25081"/>
                  <a:pt x="12982" y="26546"/>
                  <a:pt x="17332" y="27314"/>
                </a:cubicBezTo>
                <a:cubicBezTo>
                  <a:pt x="24312" y="28570"/>
                  <a:pt x="32175" y="28477"/>
                  <a:pt x="37223" y="33409"/>
                </a:cubicBezTo>
                <a:cubicBezTo>
                  <a:pt x="41573" y="37690"/>
                  <a:pt x="42248" y="44366"/>
                  <a:pt x="43993" y="50182"/>
                </a:cubicBezTo>
                <a:cubicBezTo>
                  <a:pt x="45249" y="54556"/>
                  <a:pt x="47482" y="58813"/>
                  <a:pt x="51065" y="61535"/>
                </a:cubicBezTo>
                <a:cubicBezTo>
                  <a:pt x="53099" y="62968"/>
                  <a:pt x="55653" y="63788"/>
                  <a:pt x="58136" y="63788"/>
                </a:cubicBezTo>
                <a:cubicBezTo>
                  <a:pt x="60169" y="63788"/>
                  <a:pt x="62154" y="63238"/>
                  <a:pt x="63767" y="62024"/>
                </a:cubicBezTo>
                <a:cubicBezTo>
                  <a:pt x="66000" y="60279"/>
                  <a:pt x="67350" y="57464"/>
                  <a:pt x="70072" y="56673"/>
                </a:cubicBezTo>
                <a:cubicBezTo>
                  <a:pt x="70511" y="56550"/>
                  <a:pt x="70949" y="56492"/>
                  <a:pt x="71383" y="56492"/>
                </a:cubicBezTo>
                <a:cubicBezTo>
                  <a:pt x="74304" y="56492"/>
                  <a:pt x="77058" y="59084"/>
                  <a:pt x="78982" y="61535"/>
                </a:cubicBezTo>
                <a:cubicBezTo>
                  <a:pt x="81154" y="64273"/>
                  <a:pt x="83789" y="67452"/>
                  <a:pt x="87228" y="67452"/>
                </a:cubicBezTo>
                <a:cubicBezTo>
                  <a:pt x="87325" y="67452"/>
                  <a:pt x="87422" y="67449"/>
                  <a:pt x="87520" y="67444"/>
                </a:cubicBezTo>
                <a:cubicBezTo>
                  <a:pt x="90032" y="67351"/>
                  <a:pt x="92172" y="65397"/>
                  <a:pt x="93242" y="63070"/>
                </a:cubicBezTo>
                <a:cubicBezTo>
                  <a:pt x="94313" y="60860"/>
                  <a:pt x="94499" y="58232"/>
                  <a:pt x="94592" y="55719"/>
                </a:cubicBezTo>
                <a:cubicBezTo>
                  <a:pt x="95173" y="42342"/>
                  <a:pt x="93149" y="28966"/>
                  <a:pt x="90148" y="15775"/>
                </a:cubicBezTo>
                <a:cubicBezTo>
                  <a:pt x="87240" y="2491"/>
                  <a:pt x="76865" y="4539"/>
                  <a:pt x="65419" y="3655"/>
                </a:cubicBezTo>
                <a:cubicBezTo>
                  <a:pt x="52042" y="2491"/>
                  <a:pt x="38665" y="1421"/>
                  <a:pt x="25289" y="374"/>
                </a:cubicBezTo>
                <a:cubicBezTo>
                  <a:pt x="23000" y="187"/>
                  <a:pt x="20686" y="0"/>
                  <a:pt x="1838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grpSp>
        <p:nvGrpSpPr>
          <p:cNvPr id="2343" name="Google Shape;2343;p35"/>
          <p:cNvGrpSpPr/>
          <p:nvPr/>
        </p:nvGrpSpPr>
        <p:grpSpPr>
          <a:xfrm rot="2857198">
            <a:off x="205269" y="5741287"/>
            <a:ext cx="947489" cy="931693"/>
            <a:chOff x="4452350" y="1286250"/>
            <a:chExt cx="700275" cy="688600"/>
          </a:xfrm>
        </p:grpSpPr>
        <p:sp>
          <p:nvSpPr>
            <p:cNvPr id="2344" name="Google Shape;2344;p35"/>
            <p:cNvSpPr/>
            <p:nvPr/>
          </p:nvSpPr>
          <p:spPr>
            <a:xfrm>
              <a:off x="4706525" y="1330225"/>
              <a:ext cx="446100" cy="452175"/>
            </a:xfrm>
            <a:custGeom>
              <a:avLst/>
              <a:gdLst/>
              <a:ahLst/>
              <a:cxnLst/>
              <a:rect l="l" t="t" r="r" b="b"/>
              <a:pathLst>
                <a:path w="17844" h="18087" extrusionOk="0">
                  <a:moveTo>
                    <a:pt x="11588" y="1"/>
                  </a:moveTo>
                  <a:cubicBezTo>
                    <a:pt x="9302" y="1"/>
                    <a:pt x="7157" y="1241"/>
                    <a:pt x="5537" y="2862"/>
                  </a:cubicBezTo>
                  <a:cubicBezTo>
                    <a:pt x="4862" y="3560"/>
                    <a:pt x="4188" y="4327"/>
                    <a:pt x="3606" y="5188"/>
                  </a:cubicBezTo>
                  <a:cubicBezTo>
                    <a:pt x="1559" y="8212"/>
                    <a:pt x="0" y="12377"/>
                    <a:pt x="884" y="15657"/>
                  </a:cubicBezTo>
                  <a:lnTo>
                    <a:pt x="884" y="15866"/>
                  </a:lnTo>
                  <a:cubicBezTo>
                    <a:pt x="1163" y="16634"/>
                    <a:pt x="1559" y="17215"/>
                    <a:pt x="2047" y="17518"/>
                  </a:cubicBezTo>
                  <a:cubicBezTo>
                    <a:pt x="2327" y="17797"/>
                    <a:pt x="2722" y="17890"/>
                    <a:pt x="3118" y="17983"/>
                  </a:cubicBezTo>
                  <a:cubicBezTo>
                    <a:pt x="3423" y="18054"/>
                    <a:pt x="3751" y="18086"/>
                    <a:pt x="4094" y="18086"/>
                  </a:cubicBezTo>
                  <a:cubicBezTo>
                    <a:pt x="6568" y="18086"/>
                    <a:pt x="9843" y="16411"/>
                    <a:pt x="11539" y="15471"/>
                  </a:cubicBezTo>
                  <a:cubicBezTo>
                    <a:pt x="14447" y="13819"/>
                    <a:pt x="16983" y="11004"/>
                    <a:pt x="17355" y="7724"/>
                  </a:cubicBezTo>
                  <a:cubicBezTo>
                    <a:pt x="17844" y="4420"/>
                    <a:pt x="15820" y="652"/>
                    <a:pt x="12516" y="70"/>
                  </a:cubicBezTo>
                  <a:cubicBezTo>
                    <a:pt x="12205" y="23"/>
                    <a:pt x="11895" y="1"/>
                    <a:pt x="1158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45" name="Google Shape;2345;p35"/>
            <p:cNvSpPr/>
            <p:nvPr/>
          </p:nvSpPr>
          <p:spPr>
            <a:xfrm>
              <a:off x="4633825" y="1768150"/>
              <a:ext cx="150650" cy="206700"/>
            </a:xfrm>
            <a:custGeom>
              <a:avLst/>
              <a:gdLst/>
              <a:ahLst/>
              <a:cxnLst/>
              <a:rect l="l" t="t" r="r" b="b"/>
              <a:pathLst>
                <a:path w="6026" h="8268" extrusionOk="0">
                  <a:moveTo>
                    <a:pt x="4955" y="1"/>
                  </a:moveTo>
                  <a:cubicBezTo>
                    <a:pt x="4281" y="1932"/>
                    <a:pt x="3792" y="3956"/>
                    <a:pt x="3490" y="6003"/>
                  </a:cubicBezTo>
                  <a:lnTo>
                    <a:pt x="1070" y="1164"/>
                  </a:lnTo>
                  <a:cubicBezTo>
                    <a:pt x="698" y="1350"/>
                    <a:pt x="303" y="1443"/>
                    <a:pt x="0" y="1443"/>
                  </a:cubicBezTo>
                  <a:cubicBezTo>
                    <a:pt x="884" y="3863"/>
                    <a:pt x="2047" y="6003"/>
                    <a:pt x="3606" y="8027"/>
                  </a:cubicBezTo>
                  <a:cubicBezTo>
                    <a:pt x="3715" y="8197"/>
                    <a:pt x="3860" y="8268"/>
                    <a:pt x="4005" y="8268"/>
                  </a:cubicBezTo>
                  <a:cubicBezTo>
                    <a:pt x="4356" y="8268"/>
                    <a:pt x="4708" y="7857"/>
                    <a:pt x="4560" y="7445"/>
                  </a:cubicBezTo>
                  <a:lnTo>
                    <a:pt x="4560" y="7352"/>
                  </a:lnTo>
                  <a:cubicBezTo>
                    <a:pt x="4653" y="5026"/>
                    <a:pt x="5142" y="2699"/>
                    <a:pt x="6026" y="466"/>
                  </a:cubicBezTo>
                  <a:cubicBezTo>
                    <a:pt x="5630" y="373"/>
                    <a:pt x="5235" y="280"/>
                    <a:pt x="495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46" name="Google Shape;2346;p35"/>
            <p:cNvSpPr/>
            <p:nvPr/>
          </p:nvSpPr>
          <p:spPr>
            <a:xfrm>
              <a:off x="4757700" y="1448300"/>
              <a:ext cx="268800" cy="331525"/>
            </a:xfrm>
            <a:custGeom>
              <a:avLst/>
              <a:gdLst/>
              <a:ahLst/>
              <a:cxnLst/>
              <a:rect l="l" t="t" r="r" b="b"/>
              <a:pathLst>
                <a:path w="10752" h="13261" extrusionOk="0">
                  <a:moveTo>
                    <a:pt x="9910" y="1"/>
                  </a:moveTo>
                  <a:cubicBezTo>
                    <a:pt x="9808" y="1"/>
                    <a:pt x="9698" y="29"/>
                    <a:pt x="9585" y="93"/>
                  </a:cubicBezTo>
                  <a:cubicBezTo>
                    <a:pt x="8538" y="954"/>
                    <a:pt x="7468" y="1838"/>
                    <a:pt x="6398" y="2791"/>
                  </a:cubicBezTo>
                  <a:cubicBezTo>
                    <a:pt x="6096" y="3187"/>
                    <a:pt x="5723" y="3489"/>
                    <a:pt x="5421" y="3862"/>
                  </a:cubicBezTo>
                  <a:cubicBezTo>
                    <a:pt x="4467" y="4932"/>
                    <a:pt x="3490" y="6095"/>
                    <a:pt x="2722" y="7351"/>
                  </a:cubicBezTo>
                  <a:cubicBezTo>
                    <a:pt x="2420" y="7840"/>
                    <a:pt x="2141" y="8328"/>
                    <a:pt x="1838" y="8817"/>
                  </a:cubicBezTo>
                  <a:cubicBezTo>
                    <a:pt x="1071" y="10073"/>
                    <a:pt x="489" y="11422"/>
                    <a:pt x="0" y="12795"/>
                  </a:cubicBezTo>
                  <a:cubicBezTo>
                    <a:pt x="280" y="13074"/>
                    <a:pt x="675" y="13167"/>
                    <a:pt x="1071" y="13260"/>
                  </a:cubicBezTo>
                  <a:cubicBezTo>
                    <a:pt x="1559" y="11818"/>
                    <a:pt x="2234" y="10468"/>
                    <a:pt x="3002" y="9189"/>
                  </a:cubicBezTo>
                  <a:cubicBezTo>
                    <a:pt x="3188" y="8724"/>
                    <a:pt x="3490" y="8235"/>
                    <a:pt x="3769" y="7840"/>
                  </a:cubicBezTo>
                  <a:cubicBezTo>
                    <a:pt x="4560" y="6676"/>
                    <a:pt x="5421" y="5513"/>
                    <a:pt x="6398" y="4443"/>
                  </a:cubicBezTo>
                  <a:lnTo>
                    <a:pt x="7375" y="3489"/>
                  </a:lnTo>
                  <a:cubicBezTo>
                    <a:pt x="8236" y="2605"/>
                    <a:pt x="9213" y="1838"/>
                    <a:pt x="10167" y="1163"/>
                  </a:cubicBezTo>
                  <a:cubicBezTo>
                    <a:pt x="10752" y="753"/>
                    <a:pt x="10438" y="1"/>
                    <a:pt x="991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47" name="Google Shape;2347;p35"/>
            <p:cNvSpPr/>
            <p:nvPr/>
          </p:nvSpPr>
          <p:spPr>
            <a:xfrm>
              <a:off x="4791425" y="1526900"/>
              <a:ext cx="44125" cy="153800"/>
            </a:xfrm>
            <a:custGeom>
              <a:avLst/>
              <a:gdLst/>
              <a:ahLst/>
              <a:cxnLst/>
              <a:rect l="l" t="t" r="r" b="b"/>
              <a:pathLst>
                <a:path w="1765" h="6152" extrusionOk="0">
                  <a:moveTo>
                    <a:pt x="766" y="0"/>
                  </a:moveTo>
                  <a:cubicBezTo>
                    <a:pt x="541" y="0"/>
                    <a:pt x="340" y="128"/>
                    <a:pt x="303" y="438"/>
                  </a:cubicBezTo>
                  <a:cubicBezTo>
                    <a:pt x="1" y="2183"/>
                    <a:pt x="94" y="4021"/>
                    <a:pt x="489" y="5766"/>
                  </a:cubicBezTo>
                  <a:cubicBezTo>
                    <a:pt x="563" y="6034"/>
                    <a:pt x="792" y="6152"/>
                    <a:pt x="1029" y="6152"/>
                  </a:cubicBezTo>
                  <a:cubicBezTo>
                    <a:pt x="1388" y="6152"/>
                    <a:pt x="1765" y="5883"/>
                    <a:pt x="1653" y="5463"/>
                  </a:cubicBezTo>
                  <a:cubicBezTo>
                    <a:pt x="1257" y="3928"/>
                    <a:pt x="1164" y="2276"/>
                    <a:pt x="1466" y="718"/>
                  </a:cubicBezTo>
                  <a:cubicBezTo>
                    <a:pt x="1523" y="307"/>
                    <a:pt x="1115" y="0"/>
                    <a:pt x="76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48" name="Google Shape;2348;p35"/>
            <p:cNvSpPr/>
            <p:nvPr/>
          </p:nvSpPr>
          <p:spPr>
            <a:xfrm>
              <a:off x="4806900" y="1629600"/>
              <a:ext cx="151225" cy="48650"/>
            </a:xfrm>
            <a:custGeom>
              <a:avLst/>
              <a:gdLst/>
              <a:ahLst/>
              <a:cxnLst/>
              <a:rect l="l" t="t" r="r" b="b"/>
              <a:pathLst>
                <a:path w="6049" h="1946" extrusionOk="0">
                  <a:moveTo>
                    <a:pt x="5105" y="0"/>
                  </a:moveTo>
                  <a:cubicBezTo>
                    <a:pt x="5075" y="0"/>
                    <a:pt x="5043" y="2"/>
                    <a:pt x="5012" y="6"/>
                  </a:cubicBezTo>
                  <a:cubicBezTo>
                    <a:pt x="3546" y="308"/>
                    <a:pt x="2104" y="495"/>
                    <a:pt x="754" y="774"/>
                  </a:cubicBezTo>
                  <a:cubicBezTo>
                    <a:pt x="1" y="885"/>
                    <a:pt x="240" y="1945"/>
                    <a:pt x="927" y="1945"/>
                  </a:cubicBezTo>
                  <a:cubicBezTo>
                    <a:pt x="962" y="1945"/>
                    <a:pt x="997" y="1942"/>
                    <a:pt x="1034" y="1937"/>
                  </a:cubicBezTo>
                  <a:cubicBezTo>
                    <a:pt x="2499" y="1658"/>
                    <a:pt x="3848" y="1355"/>
                    <a:pt x="5291" y="1169"/>
                  </a:cubicBezTo>
                  <a:cubicBezTo>
                    <a:pt x="6049" y="991"/>
                    <a:pt x="5803" y="0"/>
                    <a:pt x="51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49" name="Google Shape;2349;p35"/>
            <p:cNvSpPr/>
            <p:nvPr/>
          </p:nvSpPr>
          <p:spPr>
            <a:xfrm>
              <a:off x="4881000" y="1408875"/>
              <a:ext cx="77275" cy="149250"/>
            </a:xfrm>
            <a:custGeom>
              <a:avLst/>
              <a:gdLst/>
              <a:ahLst/>
              <a:cxnLst/>
              <a:rect l="l" t="t" r="r" b="b"/>
              <a:pathLst>
                <a:path w="3091" h="5970" extrusionOk="0">
                  <a:moveTo>
                    <a:pt x="2305" y="1"/>
                  </a:moveTo>
                  <a:cubicBezTo>
                    <a:pt x="2160" y="1"/>
                    <a:pt x="2005" y="61"/>
                    <a:pt x="1862" y="204"/>
                  </a:cubicBezTo>
                  <a:cubicBezTo>
                    <a:pt x="489" y="1670"/>
                    <a:pt x="0" y="3601"/>
                    <a:pt x="489" y="5532"/>
                  </a:cubicBezTo>
                  <a:cubicBezTo>
                    <a:pt x="571" y="5842"/>
                    <a:pt x="800" y="5969"/>
                    <a:pt x="1035" y="5969"/>
                  </a:cubicBezTo>
                  <a:cubicBezTo>
                    <a:pt x="1400" y="5969"/>
                    <a:pt x="1779" y="5663"/>
                    <a:pt x="1652" y="5252"/>
                  </a:cubicBezTo>
                  <a:cubicBezTo>
                    <a:pt x="1280" y="3694"/>
                    <a:pt x="1652" y="2158"/>
                    <a:pt x="2722" y="995"/>
                  </a:cubicBezTo>
                  <a:cubicBezTo>
                    <a:pt x="3090" y="557"/>
                    <a:pt x="2746" y="1"/>
                    <a:pt x="2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50" name="Google Shape;2350;p35"/>
            <p:cNvSpPr/>
            <p:nvPr/>
          </p:nvSpPr>
          <p:spPr>
            <a:xfrm>
              <a:off x="4904350" y="1532100"/>
              <a:ext cx="135825" cy="35300"/>
            </a:xfrm>
            <a:custGeom>
              <a:avLst/>
              <a:gdLst/>
              <a:ahLst/>
              <a:cxnLst/>
              <a:rect l="l" t="t" r="r" b="b"/>
              <a:pathLst>
                <a:path w="5433" h="1412" extrusionOk="0">
                  <a:moveTo>
                    <a:pt x="780" y="1"/>
                  </a:moveTo>
                  <a:cubicBezTo>
                    <a:pt x="194" y="1"/>
                    <a:pt x="0" y="1012"/>
                    <a:pt x="625" y="1184"/>
                  </a:cubicBezTo>
                  <a:cubicBezTo>
                    <a:pt x="1300" y="1335"/>
                    <a:pt x="1980" y="1411"/>
                    <a:pt x="2661" y="1411"/>
                  </a:cubicBezTo>
                  <a:cubicBezTo>
                    <a:pt x="3341" y="1411"/>
                    <a:pt x="4022" y="1335"/>
                    <a:pt x="4696" y="1184"/>
                  </a:cubicBezTo>
                  <a:cubicBezTo>
                    <a:pt x="5432" y="1006"/>
                    <a:pt x="5206" y="15"/>
                    <a:pt x="4510" y="15"/>
                  </a:cubicBezTo>
                  <a:cubicBezTo>
                    <a:pt x="4480" y="15"/>
                    <a:pt x="4449" y="17"/>
                    <a:pt x="4417" y="21"/>
                  </a:cubicBezTo>
                  <a:cubicBezTo>
                    <a:pt x="3835" y="172"/>
                    <a:pt x="3254" y="248"/>
                    <a:pt x="2672" y="248"/>
                  </a:cubicBezTo>
                  <a:cubicBezTo>
                    <a:pt x="2091" y="248"/>
                    <a:pt x="1509" y="172"/>
                    <a:pt x="928" y="21"/>
                  </a:cubicBezTo>
                  <a:cubicBezTo>
                    <a:pt x="876" y="7"/>
                    <a:pt x="827" y="1"/>
                    <a:pt x="78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51" name="Google Shape;2351;p35"/>
            <p:cNvSpPr/>
            <p:nvPr/>
          </p:nvSpPr>
          <p:spPr>
            <a:xfrm>
              <a:off x="4452350" y="1286250"/>
              <a:ext cx="351325" cy="518575"/>
            </a:xfrm>
            <a:custGeom>
              <a:avLst/>
              <a:gdLst/>
              <a:ahLst/>
              <a:cxnLst/>
              <a:rect l="l" t="t" r="r" b="b"/>
              <a:pathLst>
                <a:path w="14053" h="20743" extrusionOk="0">
                  <a:moveTo>
                    <a:pt x="6538" y="0"/>
                  </a:moveTo>
                  <a:cubicBezTo>
                    <a:pt x="5567" y="0"/>
                    <a:pt x="4612" y="237"/>
                    <a:pt x="3770" y="759"/>
                  </a:cubicBezTo>
                  <a:cubicBezTo>
                    <a:pt x="1443" y="2015"/>
                    <a:pt x="489" y="4830"/>
                    <a:pt x="280" y="7343"/>
                  </a:cubicBezTo>
                  <a:cubicBezTo>
                    <a:pt x="1" y="11507"/>
                    <a:pt x="1560" y="17718"/>
                    <a:pt x="5235" y="20231"/>
                  </a:cubicBezTo>
                  <a:cubicBezTo>
                    <a:pt x="5795" y="20559"/>
                    <a:pt x="6355" y="20743"/>
                    <a:pt x="6915" y="20743"/>
                  </a:cubicBezTo>
                  <a:cubicBezTo>
                    <a:pt x="7029" y="20743"/>
                    <a:pt x="7144" y="20735"/>
                    <a:pt x="7259" y="20719"/>
                  </a:cubicBezTo>
                  <a:cubicBezTo>
                    <a:pt x="7562" y="20719"/>
                    <a:pt x="7957" y="20626"/>
                    <a:pt x="8329" y="20440"/>
                  </a:cubicBezTo>
                  <a:cubicBezTo>
                    <a:pt x="9400" y="19858"/>
                    <a:pt x="10284" y="18695"/>
                    <a:pt x="11051" y="17416"/>
                  </a:cubicBezTo>
                  <a:cubicBezTo>
                    <a:pt x="11912" y="15880"/>
                    <a:pt x="12703" y="14136"/>
                    <a:pt x="13075" y="12972"/>
                  </a:cubicBezTo>
                  <a:cubicBezTo>
                    <a:pt x="13773" y="11018"/>
                    <a:pt x="14052" y="8901"/>
                    <a:pt x="13773" y="6947"/>
                  </a:cubicBezTo>
                  <a:cubicBezTo>
                    <a:pt x="13564" y="5598"/>
                    <a:pt x="13192" y="4435"/>
                    <a:pt x="12401" y="3271"/>
                  </a:cubicBezTo>
                  <a:cubicBezTo>
                    <a:pt x="11178" y="1299"/>
                    <a:pt x="8813" y="0"/>
                    <a:pt x="653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52" name="Google Shape;2352;p35"/>
            <p:cNvSpPr/>
            <p:nvPr/>
          </p:nvSpPr>
          <p:spPr>
            <a:xfrm>
              <a:off x="4587875" y="1398075"/>
              <a:ext cx="72725" cy="406175"/>
            </a:xfrm>
            <a:custGeom>
              <a:avLst/>
              <a:gdLst/>
              <a:ahLst/>
              <a:cxnLst/>
              <a:rect l="l" t="t" r="r" b="b"/>
              <a:pathLst>
                <a:path w="2909" h="16247" extrusionOk="0">
                  <a:moveTo>
                    <a:pt x="1284" y="0"/>
                  </a:moveTo>
                  <a:cubicBezTo>
                    <a:pt x="1064" y="0"/>
                    <a:pt x="860" y="107"/>
                    <a:pt x="791" y="357"/>
                  </a:cubicBezTo>
                  <a:cubicBezTo>
                    <a:pt x="489" y="1706"/>
                    <a:pt x="303" y="3172"/>
                    <a:pt x="210" y="4521"/>
                  </a:cubicBezTo>
                  <a:cubicBezTo>
                    <a:pt x="93" y="5010"/>
                    <a:pt x="93" y="5498"/>
                    <a:pt x="93" y="5964"/>
                  </a:cubicBezTo>
                  <a:cubicBezTo>
                    <a:pt x="0" y="7429"/>
                    <a:pt x="93" y="8872"/>
                    <a:pt x="303" y="10337"/>
                  </a:cubicBezTo>
                  <a:cubicBezTo>
                    <a:pt x="396" y="10919"/>
                    <a:pt x="489" y="11500"/>
                    <a:pt x="582" y="11989"/>
                  </a:cubicBezTo>
                  <a:cubicBezTo>
                    <a:pt x="884" y="13431"/>
                    <a:pt x="1257" y="14897"/>
                    <a:pt x="1838" y="16246"/>
                  </a:cubicBezTo>
                  <a:cubicBezTo>
                    <a:pt x="2141" y="16246"/>
                    <a:pt x="2536" y="16153"/>
                    <a:pt x="2908" y="15967"/>
                  </a:cubicBezTo>
                  <a:cubicBezTo>
                    <a:pt x="2327" y="14501"/>
                    <a:pt x="1955" y="13059"/>
                    <a:pt x="1652" y="11593"/>
                  </a:cubicBezTo>
                  <a:cubicBezTo>
                    <a:pt x="1559" y="11105"/>
                    <a:pt x="1466" y="10523"/>
                    <a:pt x="1466" y="10035"/>
                  </a:cubicBezTo>
                  <a:cubicBezTo>
                    <a:pt x="1257" y="8592"/>
                    <a:pt x="1164" y="7243"/>
                    <a:pt x="1257" y="5777"/>
                  </a:cubicBezTo>
                  <a:lnTo>
                    <a:pt x="1257" y="4428"/>
                  </a:lnTo>
                  <a:cubicBezTo>
                    <a:pt x="1466" y="3172"/>
                    <a:pt x="1652" y="2009"/>
                    <a:pt x="1955" y="729"/>
                  </a:cubicBezTo>
                  <a:cubicBezTo>
                    <a:pt x="2072" y="305"/>
                    <a:pt x="1655" y="0"/>
                    <a:pt x="12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53" name="Google Shape;2353;p35"/>
            <p:cNvSpPr/>
            <p:nvPr/>
          </p:nvSpPr>
          <p:spPr>
            <a:xfrm>
              <a:off x="4506300" y="1582700"/>
              <a:ext cx="127600" cy="119750"/>
            </a:xfrm>
            <a:custGeom>
              <a:avLst/>
              <a:gdLst/>
              <a:ahLst/>
              <a:cxnLst/>
              <a:rect l="l" t="t" r="r" b="b"/>
              <a:pathLst>
                <a:path w="5104" h="4790" extrusionOk="0">
                  <a:moveTo>
                    <a:pt x="783" y="0"/>
                  </a:moveTo>
                  <a:cubicBezTo>
                    <a:pt x="381" y="0"/>
                    <a:pt x="1" y="365"/>
                    <a:pt x="262" y="812"/>
                  </a:cubicBezTo>
                  <a:cubicBezTo>
                    <a:pt x="1239" y="2371"/>
                    <a:pt x="2403" y="3627"/>
                    <a:pt x="3938" y="4697"/>
                  </a:cubicBezTo>
                  <a:cubicBezTo>
                    <a:pt x="4033" y="4761"/>
                    <a:pt x="4131" y="4789"/>
                    <a:pt x="4225" y="4789"/>
                  </a:cubicBezTo>
                  <a:cubicBezTo>
                    <a:pt x="4710" y="4789"/>
                    <a:pt x="5104" y="4051"/>
                    <a:pt x="4520" y="3720"/>
                  </a:cubicBezTo>
                  <a:cubicBezTo>
                    <a:pt x="3263" y="2859"/>
                    <a:pt x="2193" y="1696"/>
                    <a:pt x="1333" y="323"/>
                  </a:cubicBezTo>
                  <a:cubicBezTo>
                    <a:pt x="1199" y="95"/>
                    <a:pt x="988" y="0"/>
                    <a:pt x="78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54" name="Google Shape;2354;p35"/>
            <p:cNvSpPr/>
            <p:nvPr/>
          </p:nvSpPr>
          <p:spPr>
            <a:xfrm>
              <a:off x="4596175" y="1580500"/>
              <a:ext cx="112250" cy="112000"/>
            </a:xfrm>
            <a:custGeom>
              <a:avLst/>
              <a:gdLst/>
              <a:ahLst/>
              <a:cxnLst/>
              <a:rect l="l" t="t" r="r" b="b"/>
              <a:pathLst>
                <a:path w="4490" h="4480" extrusionOk="0">
                  <a:moveTo>
                    <a:pt x="3631" y="0"/>
                  </a:moveTo>
                  <a:cubicBezTo>
                    <a:pt x="3463" y="0"/>
                    <a:pt x="3292" y="65"/>
                    <a:pt x="3158" y="225"/>
                  </a:cubicBezTo>
                  <a:cubicBezTo>
                    <a:pt x="2204" y="1388"/>
                    <a:pt x="1320" y="2459"/>
                    <a:pt x="343" y="3622"/>
                  </a:cubicBezTo>
                  <a:cubicBezTo>
                    <a:pt x="0" y="4051"/>
                    <a:pt x="428" y="4479"/>
                    <a:pt x="873" y="4479"/>
                  </a:cubicBezTo>
                  <a:cubicBezTo>
                    <a:pt x="1031" y="4479"/>
                    <a:pt x="1192" y="4425"/>
                    <a:pt x="1320" y="4296"/>
                  </a:cubicBezTo>
                  <a:cubicBezTo>
                    <a:pt x="2297" y="3133"/>
                    <a:pt x="3158" y="1970"/>
                    <a:pt x="4135" y="807"/>
                  </a:cubicBezTo>
                  <a:cubicBezTo>
                    <a:pt x="4489" y="453"/>
                    <a:pt x="4073" y="0"/>
                    <a:pt x="363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55" name="Google Shape;2355;p35"/>
            <p:cNvSpPr/>
            <p:nvPr/>
          </p:nvSpPr>
          <p:spPr>
            <a:xfrm>
              <a:off x="4527375" y="1411475"/>
              <a:ext cx="94500" cy="140725"/>
            </a:xfrm>
            <a:custGeom>
              <a:avLst/>
              <a:gdLst/>
              <a:ahLst/>
              <a:cxnLst/>
              <a:rect l="l" t="t" r="r" b="b"/>
              <a:pathLst>
                <a:path w="3780" h="5629" extrusionOk="0">
                  <a:moveTo>
                    <a:pt x="647" y="1"/>
                  </a:moveTo>
                  <a:cubicBezTo>
                    <a:pt x="366" y="1"/>
                    <a:pt x="94" y="169"/>
                    <a:pt x="94" y="496"/>
                  </a:cubicBezTo>
                  <a:cubicBezTo>
                    <a:pt x="1" y="2520"/>
                    <a:pt x="978" y="4381"/>
                    <a:pt x="2630" y="5544"/>
                  </a:cubicBezTo>
                  <a:cubicBezTo>
                    <a:pt x="2722" y="5603"/>
                    <a:pt x="2816" y="5628"/>
                    <a:pt x="2907" y="5628"/>
                  </a:cubicBezTo>
                  <a:cubicBezTo>
                    <a:pt x="3391" y="5628"/>
                    <a:pt x="3779" y="4900"/>
                    <a:pt x="3211" y="4567"/>
                  </a:cubicBezTo>
                  <a:cubicBezTo>
                    <a:pt x="1932" y="3590"/>
                    <a:pt x="1164" y="2240"/>
                    <a:pt x="1257" y="589"/>
                  </a:cubicBezTo>
                  <a:cubicBezTo>
                    <a:pt x="1257" y="192"/>
                    <a:pt x="947" y="1"/>
                    <a:pt x="64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56" name="Google Shape;2356;p35"/>
            <p:cNvSpPr/>
            <p:nvPr/>
          </p:nvSpPr>
          <p:spPr>
            <a:xfrm>
              <a:off x="4595325" y="1452875"/>
              <a:ext cx="111200" cy="89500"/>
            </a:xfrm>
            <a:custGeom>
              <a:avLst/>
              <a:gdLst/>
              <a:ahLst/>
              <a:cxnLst/>
              <a:rect l="l" t="t" r="r" b="b"/>
              <a:pathLst>
                <a:path w="4448" h="3580" extrusionOk="0">
                  <a:moveTo>
                    <a:pt x="3647" y="0"/>
                  </a:moveTo>
                  <a:cubicBezTo>
                    <a:pt x="3478" y="0"/>
                    <a:pt x="3310" y="82"/>
                    <a:pt x="3192" y="282"/>
                  </a:cubicBezTo>
                  <a:cubicBezTo>
                    <a:pt x="2517" y="1259"/>
                    <a:pt x="1657" y="1934"/>
                    <a:pt x="493" y="2515"/>
                  </a:cubicBezTo>
                  <a:cubicBezTo>
                    <a:pt x="1" y="2772"/>
                    <a:pt x="259" y="3579"/>
                    <a:pt x="774" y="3579"/>
                  </a:cubicBezTo>
                  <a:cubicBezTo>
                    <a:pt x="867" y="3579"/>
                    <a:pt x="968" y="3553"/>
                    <a:pt x="1075" y="3492"/>
                  </a:cubicBezTo>
                  <a:cubicBezTo>
                    <a:pt x="2331" y="2911"/>
                    <a:pt x="3285" y="2027"/>
                    <a:pt x="4169" y="864"/>
                  </a:cubicBezTo>
                  <a:cubicBezTo>
                    <a:pt x="4447" y="455"/>
                    <a:pt x="4047" y="0"/>
                    <a:pt x="364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grpSp>
        <p:nvGrpSpPr>
          <p:cNvPr id="2357" name="Google Shape;2357;p35"/>
          <p:cNvGrpSpPr/>
          <p:nvPr/>
        </p:nvGrpSpPr>
        <p:grpSpPr>
          <a:xfrm rot="10800000">
            <a:off x="-567165" y="-170475"/>
            <a:ext cx="3154961" cy="1945747"/>
            <a:chOff x="3095850" y="2740875"/>
            <a:chExt cx="1972838" cy="1216700"/>
          </a:xfrm>
        </p:grpSpPr>
        <p:sp>
          <p:nvSpPr>
            <p:cNvPr id="2358" name="Google Shape;2358;p35"/>
            <p:cNvSpPr/>
            <p:nvPr/>
          </p:nvSpPr>
          <p:spPr>
            <a:xfrm>
              <a:off x="3095850" y="2740875"/>
              <a:ext cx="1211125" cy="1089775"/>
            </a:xfrm>
            <a:custGeom>
              <a:avLst/>
              <a:gdLst/>
              <a:ahLst/>
              <a:cxnLst/>
              <a:rect l="l" t="t" r="r" b="b"/>
              <a:pathLst>
                <a:path w="48445" h="43591" extrusionOk="0">
                  <a:moveTo>
                    <a:pt x="47712" y="1"/>
                  </a:moveTo>
                  <a:cubicBezTo>
                    <a:pt x="47346" y="1"/>
                    <a:pt x="46979" y="245"/>
                    <a:pt x="46979" y="733"/>
                  </a:cubicBezTo>
                  <a:cubicBezTo>
                    <a:pt x="46514" y="8969"/>
                    <a:pt x="42722" y="16925"/>
                    <a:pt x="36627" y="22532"/>
                  </a:cubicBezTo>
                  <a:cubicBezTo>
                    <a:pt x="29741" y="28836"/>
                    <a:pt x="20528" y="30488"/>
                    <a:pt x="12200" y="33977"/>
                  </a:cubicBezTo>
                  <a:cubicBezTo>
                    <a:pt x="7733" y="35908"/>
                    <a:pt x="3476" y="38444"/>
                    <a:pt x="452" y="42306"/>
                  </a:cubicBezTo>
                  <a:cubicBezTo>
                    <a:pt x="0" y="42829"/>
                    <a:pt x="543" y="43591"/>
                    <a:pt x="1081" y="43591"/>
                  </a:cubicBezTo>
                  <a:cubicBezTo>
                    <a:pt x="1236" y="43591"/>
                    <a:pt x="1391" y="43527"/>
                    <a:pt x="1522" y="43376"/>
                  </a:cubicBezTo>
                  <a:cubicBezTo>
                    <a:pt x="7640" y="35420"/>
                    <a:pt x="18109" y="33791"/>
                    <a:pt x="26833" y="30185"/>
                  </a:cubicBezTo>
                  <a:cubicBezTo>
                    <a:pt x="34673" y="26998"/>
                    <a:pt x="41163" y="21461"/>
                    <a:pt x="44955" y="13808"/>
                  </a:cubicBezTo>
                  <a:cubicBezTo>
                    <a:pt x="46979" y="9737"/>
                    <a:pt x="48143" y="5293"/>
                    <a:pt x="48445" y="733"/>
                  </a:cubicBezTo>
                  <a:cubicBezTo>
                    <a:pt x="48445" y="245"/>
                    <a:pt x="48079" y="1"/>
                    <a:pt x="4771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59" name="Google Shape;2359;p35"/>
            <p:cNvSpPr/>
            <p:nvPr/>
          </p:nvSpPr>
          <p:spPr>
            <a:xfrm>
              <a:off x="3303325" y="2880600"/>
              <a:ext cx="1035075" cy="1066625"/>
            </a:xfrm>
            <a:custGeom>
              <a:avLst/>
              <a:gdLst/>
              <a:ahLst/>
              <a:cxnLst/>
              <a:rect l="l" t="t" r="r" b="b"/>
              <a:pathLst>
                <a:path w="41403" h="42665" extrusionOk="0">
                  <a:moveTo>
                    <a:pt x="40147" y="1"/>
                  </a:moveTo>
                  <a:cubicBezTo>
                    <a:pt x="39726" y="1"/>
                    <a:pt x="39253" y="377"/>
                    <a:pt x="39378" y="960"/>
                  </a:cubicBezTo>
                  <a:cubicBezTo>
                    <a:pt x="40541" y="8521"/>
                    <a:pt x="38308" y="16361"/>
                    <a:pt x="33446" y="22270"/>
                  </a:cubicBezTo>
                  <a:cubicBezTo>
                    <a:pt x="31120" y="25178"/>
                    <a:pt x="28212" y="27621"/>
                    <a:pt x="24838" y="29249"/>
                  </a:cubicBezTo>
                  <a:cubicBezTo>
                    <a:pt x="20558" y="31389"/>
                    <a:pt x="15905" y="32367"/>
                    <a:pt x="11462" y="34018"/>
                  </a:cubicBezTo>
                  <a:cubicBezTo>
                    <a:pt x="7181" y="35554"/>
                    <a:pt x="3203" y="37880"/>
                    <a:pt x="411" y="41579"/>
                  </a:cubicBezTo>
                  <a:cubicBezTo>
                    <a:pt x="0" y="42122"/>
                    <a:pt x="508" y="42665"/>
                    <a:pt x="1046" y="42665"/>
                  </a:cubicBezTo>
                  <a:cubicBezTo>
                    <a:pt x="1269" y="42665"/>
                    <a:pt x="1497" y="42572"/>
                    <a:pt x="1668" y="42347"/>
                  </a:cubicBezTo>
                  <a:cubicBezTo>
                    <a:pt x="7670" y="34484"/>
                    <a:pt x="18441" y="34484"/>
                    <a:pt x="26583" y="30040"/>
                  </a:cubicBezTo>
                  <a:cubicBezTo>
                    <a:pt x="33074" y="26458"/>
                    <a:pt x="37913" y="20060"/>
                    <a:pt x="39960" y="12965"/>
                  </a:cubicBezTo>
                  <a:cubicBezTo>
                    <a:pt x="41216" y="9010"/>
                    <a:pt x="41402" y="4729"/>
                    <a:pt x="40728" y="565"/>
                  </a:cubicBezTo>
                  <a:cubicBezTo>
                    <a:pt x="40690" y="171"/>
                    <a:pt x="40430" y="1"/>
                    <a:pt x="4014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60" name="Google Shape;2360;p35"/>
            <p:cNvSpPr/>
            <p:nvPr/>
          </p:nvSpPr>
          <p:spPr>
            <a:xfrm>
              <a:off x="3644325" y="2826700"/>
              <a:ext cx="943575" cy="1110700"/>
            </a:xfrm>
            <a:custGeom>
              <a:avLst/>
              <a:gdLst/>
              <a:ahLst/>
              <a:cxnLst/>
              <a:rect l="l" t="t" r="r" b="b"/>
              <a:pathLst>
                <a:path w="37743" h="44428" extrusionOk="0">
                  <a:moveTo>
                    <a:pt x="35585" y="0"/>
                  </a:moveTo>
                  <a:cubicBezTo>
                    <a:pt x="35127" y="0"/>
                    <a:pt x="34665" y="348"/>
                    <a:pt x="34834" y="883"/>
                  </a:cubicBezTo>
                  <a:cubicBezTo>
                    <a:pt x="36975" y="8141"/>
                    <a:pt x="35905" y="16005"/>
                    <a:pt x="32229" y="22588"/>
                  </a:cubicBezTo>
                  <a:cubicBezTo>
                    <a:pt x="30391" y="25799"/>
                    <a:pt x="27948" y="28707"/>
                    <a:pt x="25040" y="31033"/>
                  </a:cubicBezTo>
                  <a:cubicBezTo>
                    <a:pt x="21667" y="33732"/>
                    <a:pt x="17689" y="35197"/>
                    <a:pt x="13618" y="36453"/>
                  </a:cubicBezTo>
                  <a:cubicBezTo>
                    <a:pt x="8872" y="37919"/>
                    <a:pt x="4103" y="39454"/>
                    <a:pt x="520" y="43153"/>
                  </a:cubicBezTo>
                  <a:cubicBezTo>
                    <a:pt x="1" y="43673"/>
                    <a:pt x="516" y="44428"/>
                    <a:pt x="1089" y="44428"/>
                  </a:cubicBezTo>
                  <a:cubicBezTo>
                    <a:pt x="1260" y="44428"/>
                    <a:pt x="1435" y="44361"/>
                    <a:pt x="1590" y="44200"/>
                  </a:cubicBezTo>
                  <a:cubicBezTo>
                    <a:pt x="5173" y="40432"/>
                    <a:pt x="10221" y="39082"/>
                    <a:pt x="15060" y="37617"/>
                  </a:cubicBezTo>
                  <a:cubicBezTo>
                    <a:pt x="18945" y="36360"/>
                    <a:pt x="22714" y="34802"/>
                    <a:pt x="25924" y="32196"/>
                  </a:cubicBezTo>
                  <a:cubicBezTo>
                    <a:pt x="31833" y="27636"/>
                    <a:pt x="35905" y="20564"/>
                    <a:pt x="37068" y="13190"/>
                  </a:cubicBezTo>
                  <a:cubicBezTo>
                    <a:pt x="37742" y="8932"/>
                    <a:pt x="37463" y="4652"/>
                    <a:pt x="36300" y="488"/>
                  </a:cubicBezTo>
                  <a:cubicBezTo>
                    <a:pt x="36181" y="148"/>
                    <a:pt x="35884" y="0"/>
                    <a:pt x="3558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61" name="Google Shape;2361;p35"/>
            <p:cNvSpPr/>
            <p:nvPr/>
          </p:nvSpPr>
          <p:spPr>
            <a:xfrm>
              <a:off x="3956825" y="2885300"/>
              <a:ext cx="927100" cy="1072275"/>
            </a:xfrm>
            <a:custGeom>
              <a:avLst/>
              <a:gdLst/>
              <a:ahLst/>
              <a:cxnLst/>
              <a:rect l="l" t="t" r="r" b="b"/>
              <a:pathLst>
                <a:path w="37084" h="42891" extrusionOk="0">
                  <a:moveTo>
                    <a:pt x="32659" y="0"/>
                  </a:moveTo>
                  <a:cubicBezTo>
                    <a:pt x="32184" y="0"/>
                    <a:pt x="31669" y="550"/>
                    <a:pt x="31942" y="1145"/>
                  </a:cubicBezTo>
                  <a:cubicBezTo>
                    <a:pt x="37084" y="10450"/>
                    <a:pt x="35804" y="22291"/>
                    <a:pt x="28453" y="30038"/>
                  </a:cubicBezTo>
                  <a:cubicBezTo>
                    <a:pt x="25056" y="33621"/>
                    <a:pt x="20799" y="36040"/>
                    <a:pt x="16030" y="37204"/>
                  </a:cubicBezTo>
                  <a:cubicBezTo>
                    <a:pt x="10796" y="38367"/>
                    <a:pt x="5096" y="38274"/>
                    <a:pt x="629" y="41484"/>
                  </a:cubicBezTo>
                  <a:cubicBezTo>
                    <a:pt x="0" y="41961"/>
                    <a:pt x="340" y="42890"/>
                    <a:pt x="905" y="42890"/>
                  </a:cubicBezTo>
                  <a:cubicBezTo>
                    <a:pt x="1030" y="42890"/>
                    <a:pt x="1165" y="42845"/>
                    <a:pt x="1304" y="42740"/>
                  </a:cubicBezTo>
                  <a:cubicBezTo>
                    <a:pt x="5282" y="39925"/>
                    <a:pt x="10516" y="39832"/>
                    <a:pt x="15169" y="38855"/>
                  </a:cubicBezTo>
                  <a:cubicBezTo>
                    <a:pt x="19054" y="38088"/>
                    <a:pt x="22730" y="36622"/>
                    <a:pt x="25917" y="34202"/>
                  </a:cubicBezTo>
                  <a:cubicBezTo>
                    <a:pt x="32315" y="29457"/>
                    <a:pt x="36293" y="22082"/>
                    <a:pt x="36595" y="14149"/>
                  </a:cubicBezTo>
                  <a:cubicBezTo>
                    <a:pt x="36688" y="9287"/>
                    <a:pt x="35525" y="4541"/>
                    <a:pt x="33199" y="377"/>
                  </a:cubicBezTo>
                  <a:cubicBezTo>
                    <a:pt x="33076" y="111"/>
                    <a:pt x="32872" y="0"/>
                    <a:pt x="3265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  <p:sp>
          <p:nvSpPr>
            <p:cNvPr id="2362" name="Google Shape;2362;p35"/>
            <p:cNvSpPr/>
            <p:nvPr/>
          </p:nvSpPr>
          <p:spPr>
            <a:xfrm>
              <a:off x="4509563" y="3168313"/>
              <a:ext cx="559125" cy="775225"/>
            </a:xfrm>
            <a:custGeom>
              <a:avLst/>
              <a:gdLst/>
              <a:ahLst/>
              <a:cxnLst/>
              <a:rect l="l" t="t" r="r" b="b"/>
              <a:pathLst>
                <a:path w="22365" h="31009" extrusionOk="0">
                  <a:moveTo>
                    <a:pt x="19626" y="0"/>
                  </a:moveTo>
                  <a:cubicBezTo>
                    <a:pt x="19168" y="0"/>
                    <a:pt x="18706" y="348"/>
                    <a:pt x="18875" y="883"/>
                  </a:cubicBezTo>
                  <a:cubicBezTo>
                    <a:pt x="20923" y="7188"/>
                    <a:pt x="20039" y="14167"/>
                    <a:pt x="16177" y="19680"/>
                  </a:cubicBezTo>
                  <a:cubicBezTo>
                    <a:pt x="14525" y="22100"/>
                    <a:pt x="12292" y="24240"/>
                    <a:pt x="9779" y="25799"/>
                  </a:cubicBezTo>
                  <a:cubicBezTo>
                    <a:pt x="6964" y="27544"/>
                    <a:pt x="3754" y="28311"/>
                    <a:pt x="753" y="29661"/>
                  </a:cubicBezTo>
                  <a:cubicBezTo>
                    <a:pt x="1" y="30006"/>
                    <a:pt x="492" y="31008"/>
                    <a:pt x="1201" y="31008"/>
                  </a:cubicBezTo>
                  <a:cubicBezTo>
                    <a:pt x="1304" y="31008"/>
                    <a:pt x="1412" y="30987"/>
                    <a:pt x="1521" y="30940"/>
                  </a:cubicBezTo>
                  <a:cubicBezTo>
                    <a:pt x="4824" y="29475"/>
                    <a:pt x="8221" y="28614"/>
                    <a:pt x="11222" y="26567"/>
                  </a:cubicBezTo>
                  <a:cubicBezTo>
                    <a:pt x="13850" y="24822"/>
                    <a:pt x="15967" y="22588"/>
                    <a:pt x="17712" y="20076"/>
                  </a:cubicBezTo>
                  <a:cubicBezTo>
                    <a:pt x="21504" y="14353"/>
                    <a:pt x="22365" y="6978"/>
                    <a:pt x="20341" y="488"/>
                  </a:cubicBezTo>
                  <a:cubicBezTo>
                    <a:pt x="20222" y="148"/>
                    <a:pt x="19925" y="0"/>
                    <a:pt x="196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89"/>
            </a:p>
          </p:txBody>
        </p:sp>
      </p:grpSp>
      <p:sp>
        <p:nvSpPr>
          <p:cNvPr id="2363" name="Google Shape;2363;p3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4499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268D0-BAC1-CF32-3490-5D85B2133B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16C00C-1489-FD9C-5B87-2EA932CC3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EA485-8795-A3E3-7244-25951789E7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0B4D8-D3AD-A3D4-B6C4-FE88D8428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679569-72F7-4B12-E624-CE1D66259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787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57EDC-1153-2C9C-6525-E862DE87E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C69CC-CAD0-357D-30C8-8F490B5C4F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91F80-ADD7-B691-6E91-1EB54FFE499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CE20B-4D18-EAE8-E61A-E61993160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6A8414-4E4F-A6EE-F8D1-7D1B9E174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3718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F8603-3F30-A2F7-C0F4-7A225370E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D224B5-FEE5-657D-13B0-C2B88D1FA6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E16B61-6C0A-AD43-8421-65B87CFA21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7B10F-8BD5-3953-2F0E-48CD79743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F5BEE3-075B-29B6-4364-87979E961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9495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1F91E-76AD-3DC1-D523-A8A295B9B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2CEC6-CA8A-F07B-5FCD-143F5E9439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89C6F0-2A16-DCBB-DAF5-2D93BE1C9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41402E-2DD9-B315-14F0-73B0699941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F56146-5743-C719-5A80-323CEA9D8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C96EBF-1812-7D64-1CAA-11F51E2C5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4595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D0D6F-B27B-CFF8-80AA-4402E8132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BFEFCA-C193-EB75-FA95-3E5A014822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FBC1C1-4A53-B5AA-BD98-120553A9C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13D76F-5C12-6703-D41B-E4EDD6A508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883400-40C9-D43E-4B5F-719263C5A5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AAF88C-80F1-B51F-63AC-50C86A2402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6BDE95-5155-57CE-6F83-DB6982F6F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EBFD46-CC05-ED84-0303-F2C883A38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4065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33B71-CCE1-0D05-72DA-6C56A0367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6DD293-6EDE-98DF-4AE1-53FCD591A5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329AFD-B68B-51D0-0EE9-508D81DCC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FE3D94-4A31-0D53-EA2A-2AA63651A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6844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A4F301-9875-67B7-02B2-9D1CEEEB3D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9048BD-F1C5-5874-1C71-57C8855EF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45D3DB-A761-932A-D224-D07C4D62D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716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D77D7-31EA-359C-7395-102147F97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6C269-3811-D8DC-96DF-8F8E33B734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0E9D77-AF96-F57A-5581-652E7EF01D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D9CDF-CEED-D3A2-9563-EE183F2AC6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11A99A-6F70-791D-F029-396DEBE96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E965C9-2BF2-E4AD-DE66-A20373EE0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250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40D461-7974-7807-67B9-77D161DA8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67F0A5-0DA5-A775-4F44-55A1C30C7A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078067-1FCC-C500-E89B-D1A64C688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40280A-C4B7-3361-FAE9-E9B3D2D997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4381A2-4F7A-CE7B-F7BD-4C8A83081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DFB3A1-43CA-B910-34CA-CAD22493A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2007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707D2-040C-B49F-595E-87BD6B61A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A16E1C-8298-E6DA-6431-1D5FD3B93A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4D1C3-245C-AA0A-26FC-70951A1B93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83865-A0F8-A356-27FB-C54A37C77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9668F-CA42-22CF-B4FD-244799226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5093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D9D270-4E29-ACD6-2901-5622CDD3DF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790500-CF32-1736-55A3-4D8C3B0E40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F2AB94-FCB2-F086-5EC3-E3757384C9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6306B7-6C96-4BB4-AF49-1140B8314F89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C1275-A9FA-3846-9311-4CAEBE172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31E4C5-1B45-8DC8-FCF0-D6438C645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03318C-1F3E-432F-8CB4-4F8614F5B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329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 b="0" i="0">
                <a:solidFill>
                  <a:schemeClr val="tx1">
                    <a:tint val="75000"/>
                  </a:schemeClr>
                </a:solidFill>
                <a:latin typeface="inpin heiti" charset="-122"/>
                <a:ea typeface="inpin heiti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t>2024/3/18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0" i="0">
                <a:solidFill>
                  <a:schemeClr val="tx1">
                    <a:tint val="75000"/>
                  </a:schemeClr>
                </a:solidFill>
                <a:latin typeface="inpin heiti" charset="-122"/>
                <a:ea typeface="inpin heiti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0" i="0">
                <a:solidFill>
                  <a:schemeClr val="tx1">
                    <a:tint val="75000"/>
                  </a:schemeClr>
                </a:solidFill>
                <a:latin typeface="inpin heiti" charset="-122"/>
                <a:ea typeface="inpin heiti" charset="-122"/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 dirty="0"/>
          </a:p>
        </p:txBody>
      </p:sp>
      <p:pic>
        <p:nvPicPr>
          <p:cNvPr id="12" name="图片 11"/>
          <p:cNvPicPr>
            <a:picLocks noChangeAspect="1"/>
          </p:cNvPicPr>
          <p:nvPr userDrawn="1"/>
        </p:nvPicPr>
        <p:blipFill rotWithShape="1">
          <a:blip r:embed="rId8" cstate="screen"/>
          <a:srcRect/>
          <a:stretch>
            <a:fillRect/>
          </a:stretch>
        </p:blipFill>
        <p:spPr>
          <a:xfrm>
            <a:off x="7364122" y="4543119"/>
            <a:ext cx="4827879" cy="2317000"/>
          </a:xfrm>
          <a:prstGeom prst="rect">
            <a:avLst/>
          </a:prstGeom>
        </p:spPr>
      </p:pic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0" i="0" dirty="0"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5979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defTabSz="1219170" rtl="0" eaLnBrk="1" latinLnBrk="0" hangingPunct="1">
        <a:spcBef>
          <a:spcPct val="0"/>
        </a:spcBef>
        <a:buNone/>
        <a:defRPr sz="5867" b="0" i="0" kern="1200">
          <a:solidFill>
            <a:schemeClr val="tx1"/>
          </a:solidFill>
          <a:latin typeface="inpin heiti" charset="-122"/>
          <a:ea typeface="inpin heiti" charset="-122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b="0" i="0" kern="1200">
          <a:solidFill>
            <a:schemeClr val="tx1"/>
          </a:solidFill>
          <a:latin typeface="inpin heiti" charset="-122"/>
          <a:ea typeface="inpin heiti" charset="-122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b="0" i="0" kern="1200">
          <a:solidFill>
            <a:schemeClr val="tx1"/>
          </a:solidFill>
          <a:latin typeface="inpin heiti" charset="-122"/>
          <a:ea typeface="inpin heiti" charset="-122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b="0" i="0" kern="1200">
          <a:solidFill>
            <a:schemeClr val="tx1"/>
          </a:solidFill>
          <a:latin typeface="inpin heiti" charset="-122"/>
          <a:ea typeface="inpin heiti" charset="-122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b="0" i="0" kern="1200">
          <a:solidFill>
            <a:schemeClr val="tx1"/>
          </a:solidFill>
          <a:latin typeface="inpin heiti" charset="-122"/>
          <a:ea typeface="inpin heiti" charset="-122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b="0" i="0" kern="1200">
          <a:solidFill>
            <a:schemeClr val="tx1"/>
          </a:solidFill>
          <a:latin typeface="inpin heiti" charset="-122"/>
          <a:ea typeface="inpin heiti" charset="-122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Knewave"/>
              <a:buNone/>
              <a:defRPr sz="2800">
                <a:solidFill>
                  <a:schemeClr val="accent1"/>
                </a:solidFill>
                <a:latin typeface="Knewave"/>
                <a:ea typeface="Knewave"/>
                <a:cs typeface="Knewave"/>
                <a:sym typeface="Knewav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Knewave"/>
              <a:buNone/>
              <a:defRPr sz="2800">
                <a:solidFill>
                  <a:schemeClr val="accent1"/>
                </a:solidFill>
                <a:latin typeface="Knewave"/>
                <a:ea typeface="Knewave"/>
                <a:cs typeface="Knewave"/>
                <a:sym typeface="Knewav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Knewave"/>
              <a:buNone/>
              <a:defRPr sz="2800">
                <a:solidFill>
                  <a:schemeClr val="accent1"/>
                </a:solidFill>
                <a:latin typeface="Knewave"/>
                <a:ea typeface="Knewave"/>
                <a:cs typeface="Knewave"/>
                <a:sym typeface="Knewav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Knewave"/>
              <a:buNone/>
              <a:defRPr sz="2800">
                <a:solidFill>
                  <a:schemeClr val="accent1"/>
                </a:solidFill>
                <a:latin typeface="Knewave"/>
                <a:ea typeface="Knewave"/>
                <a:cs typeface="Knewave"/>
                <a:sym typeface="Knewav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Knewave"/>
              <a:buNone/>
              <a:defRPr sz="2800">
                <a:solidFill>
                  <a:schemeClr val="accent1"/>
                </a:solidFill>
                <a:latin typeface="Knewave"/>
                <a:ea typeface="Knewave"/>
                <a:cs typeface="Knewave"/>
                <a:sym typeface="Knewav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Knewave"/>
              <a:buNone/>
              <a:defRPr sz="2800">
                <a:solidFill>
                  <a:schemeClr val="accent1"/>
                </a:solidFill>
                <a:latin typeface="Knewave"/>
                <a:ea typeface="Knewave"/>
                <a:cs typeface="Knewave"/>
                <a:sym typeface="Knewav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Knewave"/>
              <a:buNone/>
              <a:defRPr sz="2800">
                <a:solidFill>
                  <a:schemeClr val="accent1"/>
                </a:solidFill>
                <a:latin typeface="Knewave"/>
                <a:ea typeface="Knewave"/>
                <a:cs typeface="Knewave"/>
                <a:sym typeface="Knewav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Knewave"/>
              <a:buNone/>
              <a:defRPr sz="2800">
                <a:solidFill>
                  <a:schemeClr val="accent1"/>
                </a:solidFill>
                <a:latin typeface="Knewave"/>
                <a:ea typeface="Knewave"/>
                <a:cs typeface="Knewave"/>
                <a:sym typeface="Knewav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Knewave"/>
              <a:buNone/>
              <a:defRPr sz="2800">
                <a:solidFill>
                  <a:schemeClr val="accent1"/>
                </a:solidFill>
                <a:latin typeface="Knewave"/>
                <a:ea typeface="Knewave"/>
                <a:cs typeface="Knewave"/>
                <a:sym typeface="Knewav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Barlow Semi Condensed"/>
              <a:buChar char="●"/>
              <a:defRPr>
                <a:solidFill>
                  <a:schemeClr val="accen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Barlow Semi Condensed"/>
              <a:buChar char="○"/>
              <a:defRPr>
                <a:solidFill>
                  <a:schemeClr val="accen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Barlow Semi Condensed"/>
              <a:buChar char="■"/>
              <a:defRPr>
                <a:solidFill>
                  <a:schemeClr val="accen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Barlow Semi Condensed"/>
              <a:buChar char="●"/>
              <a:defRPr>
                <a:solidFill>
                  <a:schemeClr val="accen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Barlow Semi Condensed"/>
              <a:buChar char="○"/>
              <a:defRPr>
                <a:solidFill>
                  <a:schemeClr val="accen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Barlow Semi Condensed"/>
              <a:buChar char="■"/>
              <a:defRPr>
                <a:solidFill>
                  <a:schemeClr val="accen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Barlow Semi Condensed"/>
              <a:buChar char="●"/>
              <a:defRPr>
                <a:solidFill>
                  <a:schemeClr val="accen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Barlow Semi Condensed"/>
              <a:buChar char="○"/>
              <a:defRPr>
                <a:solidFill>
                  <a:schemeClr val="accen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Font typeface="Barlow Semi Condensed"/>
              <a:buChar char="■"/>
              <a:defRPr>
                <a:solidFill>
                  <a:schemeClr val="accen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847493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0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69B1C35-E9A0-4268-9E6F-F2208DCFDF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97" y="380994"/>
            <a:ext cx="6096012" cy="6096012"/>
          </a:xfrm>
          <a:prstGeom prst="rect">
            <a:avLst/>
          </a:prstGeom>
        </p:spPr>
      </p:pic>
      <p:sp>
        <p:nvSpPr>
          <p:cNvPr id="5" name="CustomText1">
            <a:extLst>
              <a:ext uri="{FF2B5EF4-FFF2-40B4-BE49-F238E27FC236}">
                <a16:creationId xmlns:a16="http://schemas.microsoft.com/office/drawing/2014/main" id="{64072DE7-7135-4B0B-AFC9-4968055EAE3F}"/>
              </a:ext>
            </a:extLst>
          </p:cNvPr>
          <p:cNvSpPr txBox="1"/>
          <p:nvPr/>
        </p:nvSpPr>
        <p:spPr>
          <a:xfrm>
            <a:off x="6454066" y="2760183"/>
            <a:ext cx="1043005" cy="1681584"/>
          </a:xfrm>
          <a:prstGeom prst="rect">
            <a:avLst/>
          </a:prstGeom>
          <a:noFill/>
          <a:ln>
            <a:noFill/>
          </a:ln>
        </p:spPr>
        <p:txBody>
          <a:bodyPr wrap="none" tIns="90000" bIns="90000" anchor="ctr" anchorCtr="0">
            <a:prstTxWarp prst="textPlain">
              <a:avLst/>
            </a:prstTxWarp>
            <a:noAutofit/>
          </a:bodyPr>
          <a:lstStyle/>
          <a:p>
            <a:r>
              <a:rPr lang="en-US" sz="1600" dirty="0">
                <a:solidFill>
                  <a:srgbClr val="FFD268"/>
                </a:solidFill>
                <a:latin typeface="Impact" panose="020B0806030902050204" pitchFamily="34" charset="0"/>
              </a:rPr>
              <a:t>1</a:t>
            </a:r>
          </a:p>
        </p:txBody>
      </p:sp>
      <p:sp>
        <p:nvSpPr>
          <p:cNvPr id="6" name="ValueShape1">
            <a:extLst>
              <a:ext uri="{FF2B5EF4-FFF2-40B4-BE49-F238E27FC236}">
                <a16:creationId xmlns:a16="http://schemas.microsoft.com/office/drawing/2014/main" id="{E17F4AC4-A6A1-4BFC-AE11-34DA8E79FE84}"/>
              </a:ext>
            </a:extLst>
          </p:cNvPr>
          <p:cNvSpPr/>
          <p:nvPr/>
        </p:nvSpPr>
        <p:spPr bwMode="auto">
          <a:xfrm>
            <a:off x="7497071" y="1568655"/>
            <a:ext cx="3383056" cy="4044782"/>
          </a:xfrm>
          <a:custGeom>
            <a:avLst/>
            <a:gdLst>
              <a:gd name="connsiteX0" fmla="*/ 825500 w 2052462"/>
              <a:gd name="connsiteY0" fmla="*/ 0 h 2453924"/>
              <a:gd name="connsiteX1" fmla="*/ 2052462 w 2052462"/>
              <a:gd name="connsiteY1" fmla="*/ 1226962 h 2453924"/>
              <a:gd name="connsiteX2" fmla="*/ 825500 w 2052462"/>
              <a:gd name="connsiteY2" fmla="*/ 2453924 h 2453924"/>
              <a:gd name="connsiteX3" fmla="*/ 45039 w 2052462"/>
              <a:gd name="connsiteY3" fmla="*/ 2173746 h 2453924"/>
              <a:gd name="connsiteX4" fmla="*/ 0 w 2052462"/>
              <a:gd name="connsiteY4" fmla="*/ 2132812 h 2453924"/>
              <a:gd name="connsiteX5" fmla="*/ 42093 w 2052462"/>
              <a:gd name="connsiteY5" fmla="*/ 2094555 h 2453924"/>
              <a:gd name="connsiteX6" fmla="*/ 191916 w 2052462"/>
              <a:gd name="connsiteY6" fmla="*/ 1912968 h 2453924"/>
              <a:gd name="connsiteX7" fmla="*/ 235656 w 2052462"/>
              <a:gd name="connsiteY7" fmla="*/ 1832383 h 2453924"/>
              <a:gd name="connsiteX8" fmla="*/ 352362 w 2052462"/>
              <a:gd name="connsiteY8" fmla="*/ 1928674 h 2453924"/>
              <a:gd name="connsiteX9" fmla="*/ 825500 w 2052462"/>
              <a:gd name="connsiteY9" fmla="*/ 2073198 h 2453924"/>
              <a:gd name="connsiteX10" fmla="*/ 1671736 w 2052462"/>
              <a:gd name="connsiteY10" fmla="*/ 1226962 h 2453924"/>
              <a:gd name="connsiteX11" fmla="*/ 825500 w 2052462"/>
              <a:gd name="connsiteY11" fmla="*/ 380726 h 2453924"/>
              <a:gd name="connsiteX12" fmla="*/ 352362 w 2052462"/>
              <a:gd name="connsiteY12" fmla="*/ 525250 h 2453924"/>
              <a:gd name="connsiteX13" fmla="*/ 235656 w 2052462"/>
              <a:gd name="connsiteY13" fmla="*/ 621541 h 2453924"/>
              <a:gd name="connsiteX14" fmla="*/ 191916 w 2052462"/>
              <a:gd name="connsiteY14" fmla="*/ 540956 h 2453924"/>
              <a:gd name="connsiteX15" fmla="*/ 42093 w 2052462"/>
              <a:gd name="connsiteY15" fmla="*/ 359369 h 2453924"/>
              <a:gd name="connsiteX16" fmla="*/ 0 w 2052462"/>
              <a:gd name="connsiteY16" fmla="*/ 321112 h 2453924"/>
              <a:gd name="connsiteX17" fmla="*/ 45039 w 2052462"/>
              <a:gd name="connsiteY17" fmla="*/ 280179 h 2453924"/>
              <a:gd name="connsiteX18" fmla="*/ 825500 w 2052462"/>
              <a:gd name="connsiteY18" fmla="*/ 0 h 245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052462" h="2453924">
                <a:moveTo>
                  <a:pt x="825500" y="0"/>
                </a:moveTo>
                <a:cubicBezTo>
                  <a:pt x="1503132" y="0"/>
                  <a:pt x="2052462" y="549330"/>
                  <a:pt x="2052462" y="1226962"/>
                </a:cubicBezTo>
                <a:cubicBezTo>
                  <a:pt x="2052462" y="1904594"/>
                  <a:pt x="1503132" y="2453924"/>
                  <a:pt x="825500" y="2453924"/>
                </a:cubicBezTo>
                <a:cubicBezTo>
                  <a:pt x="529036" y="2453924"/>
                  <a:pt x="257130" y="2348779"/>
                  <a:pt x="45039" y="2173746"/>
                </a:cubicBezTo>
                <a:lnTo>
                  <a:pt x="0" y="2132812"/>
                </a:lnTo>
                <a:lnTo>
                  <a:pt x="42093" y="2094555"/>
                </a:lnTo>
                <a:cubicBezTo>
                  <a:pt x="97602" y="2039046"/>
                  <a:pt x="147817" y="1978243"/>
                  <a:pt x="191916" y="1912968"/>
                </a:cubicBezTo>
                <a:lnTo>
                  <a:pt x="235656" y="1832383"/>
                </a:lnTo>
                <a:lnTo>
                  <a:pt x="352362" y="1928674"/>
                </a:lnTo>
                <a:cubicBezTo>
                  <a:pt x="487422" y="2019919"/>
                  <a:pt x="650239" y="2073198"/>
                  <a:pt x="825500" y="2073198"/>
                </a:cubicBezTo>
                <a:cubicBezTo>
                  <a:pt x="1292863" y="2073198"/>
                  <a:pt x="1671736" y="1694325"/>
                  <a:pt x="1671736" y="1226962"/>
                </a:cubicBezTo>
                <a:cubicBezTo>
                  <a:pt x="1671736" y="759599"/>
                  <a:pt x="1292863" y="380726"/>
                  <a:pt x="825500" y="380726"/>
                </a:cubicBezTo>
                <a:cubicBezTo>
                  <a:pt x="650239" y="380726"/>
                  <a:pt x="487422" y="434005"/>
                  <a:pt x="352362" y="525250"/>
                </a:cubicBezTo>
                <a:lnTo>
                  <a:pt x="235656" y="621541"/>
                </a:lnTo>
                <a:lnTo>
                  <a:pt x="191916" y="540956"/>
                </a:lnTo>
                <a:cubicBezTo>
                  <a:pt x="147817" y="475681"/>
                  <a:pt x="97602" y="414878"/>
                  <a:pt x="42093" y="359369"/>
                </a:cubicBezTo>
                <a:lnTo>
                  <a:pt x="0" y="321112"/>
                </a:lnTo>
                <a:lnTo>
                  <a:pt x="45039" y="280179"/>
                </a:lnTo>
                <a:cubicBezTo>
                  <a:pt x="257130" y="105145"/>
                  <a:pt x="529036" y="0"/>
                  <a:pt x="825500" y="0"/>
                </a:cubicBezTo>
                <a:close/>
              </a:path>
            </a:pathLst>
          </a:custGeom>
          <a:solidFill>
            <a:srgbClr val="FFE4DB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/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62472E4-9EFC-43F9-82AD-2F44DBCE745C}"/>
              </a:ext>
            </a:extLst>
          </p:cNvPr>
          <p:cNvSpPr txBox="1"/>
          <p:nvPr/>
        </p:nvSpPr>
        <p:spPr>
          <a:xfrm>
            <a:off x="7736667" y="2631479"/>
            <a:ext cx="22979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KHỞI</a:t>
            </a:r>
          </a:p>
          <a:p>
            <a:pPr algn="ctr"/>
            <a:r>
              <a:rPr lang="en-US" altLang="zh-CN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ĐỘNG</a:t>
            </a:r>
            <a:endParaRPr lang="zh-CN" altLang="en-US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928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ửa tay">
            <a:hlinkClick r:id="" action="ppaction://media"/>
            <a:extLst>
              <a:ext uri="{FF2B5EF4-FFF2-40B4-BE49-F238E27FC236}">
                <a16:creationId xmlns:a16="http://schemas.microsoft.com/office/drawing/2014/main" id="{6DD6F449-959D-4323-A52C-72B4BF7B210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3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C2BED3D2-902B-120D-E8D4-91926F9DE600}"/>
              </a:ext>
            </a:extLst>
          </p:cNvPr>
          <p:cNvGrpSpPr/>
          <p:nvPr/>
        </p:nvGrpSpPr>
        <p:grpSpPr>
          <a:xfrm>
            <a:off x="2133599" y="519289"/>
            <a:ext cx="8082845" cy="3519312"/>
            <a:chOff x="2133599" y="519288"/>
            <a:chExt cx="8082845" cy="4651023"/>
          </a:xfrm>
        </p:grpSpPr>
        <p:sp>
          <p:nvSpPr>
            <p:cNvPr id="3" name="TextBox 1">
              <a:extLst>
                <a:ext uri="{FF2B5EF4-FFF2-40B4-BE49-F238E27FC236}">
                  <a16:creationId xmlns:a16="http://schemas.microsoft.com/office/drawing/2014/main" id="{387D7BAC-0D11-3A45-0DD6-115D6B7AB0D8}"/>
                </a:ext>
              </a:extLst>
            </p:cNvPr>
            <p:cNvSpPr txBox="1"/>
            <p:nvPr/>
          </p:nvSpPr>
          <p:spPr>
            <a:xfrm>
              <a:off x="2777330" y="2198468"/>
              <a:ext cx="12151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SG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Phan </a:t>
              </a:r>
              <a:r>
                <a:rPr kumimoji="0" lang="en-SG" sz="18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Thị</a:t>
              </a:r>
              <a:r>
                <a:rPr kumimoji="0" lang="en-SG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r>
                <a:rPr kumimoji="0" lang="en-SG" sz="18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Thiện</a:t>
              </a:r>
              <a:endParaRPr kumimoji="0" lang="en-S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4CC72A66-C780-E491-A270-239D66068490}"/>
                </a:ext>
              </a:extLst>
            </p:cNvPr>
            <p:cNvSpPr/>
            <p:nvPr/>
          </p:nvSpPr>
          <p:spPr>
            <a:xfrm>
              <a:off x="2133599" y="519288"/>
              <a:ext cx="8082845" cy="4651023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800" b="0" i="0" u="none" strike="noStrike" kern="1200" cap="none" spc="0" normalizeH="0" baseline="0" noProof="0" dirty="0">
                <a:ln>
                  <a:solidFill>
                    <a:prstClr val="black"/>
                  </a:solidFill>
                </a:ln>
                <a:solidFill>
                  <a:srgbClr val="9966FF"/>
                </a:solidFill>
                <a:effectLst/>
                <a:uLnTx/>
                <a:uFillTx/>
                <a:latin typeface="UVN Banh Mi" pitchFamily="2" charset="0"/>
                <a:ea typeface="+mn-ea"/>
                <a:cs typeface="+mn-cs"/>
              </a:endParaRPr>
            </a:p>
          </p:txBody>
        </p:sp>
      </p:grpSp>
      <p:sp>
        <p:nvSpPr>
          <p:cNvPr id="5" name="文本框 5">
            <a:extLst>
              <a:ext uri="{FF2B5EF4-FFF2-40B4-BE49-F238E27FC236}">
                <a16:creationId xmlns:a16="http://schemas.microsoft.com/office/drawing/2014/main" id="{9E896DCF-F962-0444-FAF1-34DF2BD2D525}"/>
              </a:ext>
            </a:extLst>
          </p:cNvPr>
          <p:cNvSpPr txBox="1"/>
          <p:nvPr/>
        </p:nvSpPr>
        <p:spPr>
          <a:xfrm>
            <a:off x="2314591" y="1100566"/>
            <a:ext cx="7074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1" i="0" u="none" strike="noStrike" kern="120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Arial-Rounded"/>
                <a:ea typeface="包图小白体" panose="02010601030101010101" pitchFamily="2" charset="-122"/>
                <a:cs typeface="+mn-cs"/>
              </a:rPr>
              <a:t>Bài</a:t>
            </a:r>
            <a:r>
              <a:rPr kumimoji="0" lang="en-US" altLang="zh-CN" sz="6000" b="1" i="0" u="none" strike="noStrike" kern="1200" cap="none" spc="0" normalizeH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Arial-Rounded"/>
                <a:ea typeface="包图小白体" panose="02010601030101010101" pitchFamily="2" charset="-122"/>
                <a:cs typeface="+mn-cs"/>
              </a:rPr>
              <a:t> 1: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6000" b="1" baseline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Arial-Rounded"/>
                <a:ea typeface="包图小白体" panose="02010601030101010101" pitchFamily="2" charset="-122"/>
              </a:rPr>
              <a:t>Rửa</a:t>
            </a:r>
            <a:r>
              <a:rPr lang="en-US" altLang="zh-CN" sz="6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Arial-Rounded"/>
                <a:ea typeface="包图小白体" panose="02010601030101010101" pitchFamily="2" charset="-122"/>
              </a:rPr>
              <a:t> </a:t>
            </a:r>
            <a:r>
              <a:rPr lang="en-US" altLang="zh-CN" sz="6000" b="1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Arial-Rounded"/>
                <a:ea typeface="包图小白体" panose="02010601030101010101" pitchFamily="2" charset="-122"/>
              </a:rPr>
              <a:t>tay</a:t>
            </a:r>
            <a:r>
              <a:rPr lang="en-US" altLang="zh-CN" sz="6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Arial-Rounded"/>
                <a:ea typeface="包图小白体" panose="02010601030101010101" pitchFamily="2" charset="-122"/>
              </a:rPr>
              <a:t> </a:t>
            </a:r>
            <a:r>
              <a:rPr lang="en-US" altLang="zh-CN" sz="6000" b="1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Arial-Rounded"/>
                <a:ea typeface="包图小白体" panose="02010601030101010101" pitchFamily="2" charset="-122"/>
              </a:rPr>
              <a:t>trước</a:t>
            </a:r>
            <a:r>
              <a:rPr lang="en-US" altLang="zh-CN" sz="6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Arial-Rounded"/>
                <a:ea typeface="包图小白体" panose="02010601030101010101" pitchFamily="2" charset="-122"/>
              </a:rPr>
              <a:t> </a:t>
            </a:r>
            <a:r>
              <a:rPr lang="en-US" altLang="zh-CN" sz="6000" b="1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Arial-Rounded"/>
                <a:ea typeface="包图小白体" panose="02010601030101010101" pitchFamily="2" charset="-122"/>
              </a:rPr>
              <a:t>khi</a:t>
            </a:r>
            <a:r>
              <a:rPr lang="en-US" altLang="zh-CN" sz="6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Arial-Rounded"/>
                <a:ea typeface="包图小白体" panose="02010601030101010101" pitchFamily="2" charset="-122"/>
              </a:rPr>
              <a:t> </a:t>
            </a:r>
            <a:r>
              <a:rPr lang="en-US" altLang="zh-CN" sz="6000" b="1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Arial-Rounded"/>
                <a:ea typeface="包图小白体" panose="02010601030101010101" pitchFamily="2" charset="-122"/>
              </a:rPr>
              <a:t>ăn</a:t>
            </a:r>
            <a:endParaRPr kumimoji="0" lang="zh-CN" altLang="en-US" sz="6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Arial-Rounded"/>
              <a:ea typeface="包图小白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1058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íṧḻíḑè">
            <a:extLst>
              <a:ext uri="{FF2B5EF4-FFF2-40B4-BE49-F238E27FC236}">
                <a16:creationId xmlns:a16="http://schemas.microsoft.com/office/drawing/2014/main" id="{0B42105E-8F64-4BF2-B882-22576B6D331C}"/>
              </a:ext>
            </a:extLst>
          </p:cNvPr>
          <p:cNvSpPr/>
          <p:nvPr/>
        </p:nvSpPr>
        <p:spPr bwMode="auto">
          <a:xfrm>
            <a:off x="2129883" y="3027884"/>
            <a:ext cx="8954429" cy="2852468"/>
          </a:xfrm>
          <a:custGeom>
            <a:avLst/>
            <a:gdLst>
              <a:gd name="T0" fmla="*/ 764 w 804"/>
              <a:gd name="T1" fmla="*/ 744 h 964"/>
              <a:gd name="T2" fmla="*/ 584 w 804"/>
              <a:gd name="T3" fmla="*/ 924 h 964"/>
              <a:gd name="T4" fmla="*/ 0 w 804"/>
              <a:gd name="T5" fmla="*/ 924 h 964"/>
              <a:gd name="T6" fmla="*/ 0 w 804"/>
              <a:gd name="T7" fmla="*/ 964 h 964"/>
              <a:gd name="T8" fmla="*/ 584 w 804"/>
              <a:gd name="T9" fmla="*/ 964 h 964"/>
              <a:gd name="T10" fmla="*/ 804 w 804"/>
              <a:gd name="T11" fmla="*/ 744 h 964"/>
              <a:gd name="T12" fmla="*/ 804 w 804"/>
              <a:gd name="T13" fmla="*/ 0 h 964"/>
              <a:gd name="T14" fmla="*/ 764 w 804"/>
              <a:gd name="T15" fmla="*/ 0 h 964"/>
              <a:gd name="T16" fmla="*/ 764 w 804"/>
              <a:gd name="T17" fmla="*/ 744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04" h="964">
                <a:moveTo>
                  <a:pt x="764" y="744"/>
                </a:moveTo>
                <a:cubicBezTo>
                  <a:pt x="764" y="843"/>
                  <a:pt x="683" y="924"/>
                  <a:pt x="584" y="924"/>
                </a:cubicBezTo>
                <a:cubicBezTo>
                  <a:pt x="0" y="924"/>
                  <a:pt x="0" y="924"/>
                  <a:pt x="0" y="924"/>
                </a:cubicBezTo>
                <a:cubicBezTo>
                  <a:pt x="0" y="964"/>
                  <a:pt x="0" y="964"/>
                  <a:pt x="0" y="964"/>
                </a:cubicBezTo>
                <a:cubicBezTo>
                  <a:pt x="584" y="964"/>
                  <a:pt x="584" y="964"/>
                  <a:pt x="584" y="964"/>
                </a:cubicBezTo>
                <a:cubicBezTo>
                  <a:pt x="705" y="964"/>
                  <a:pt x="804" y="865"/>
                  <a:pt x="804" y="744"/>
                </a:cubicBezTo>
                <a:cubicBezTo>
                  <a:pt x="804" y="0"/>
                  <a:pt x="804" y="0"/>
                  <a:pt x="804" y="0"/>
                </a:cubicBezTo>
                <a:cubicBezTo>
                  <a:pt x="764" y="0"/>
                  <a:pt x="764" y="0"/>
                  <a:pt x="764" y="0"/>
                </a:cubicBezTo>
                <a:lnTo>
                  <a:pt x="764" y="744"/>
                </a:lnTo>
                <a:close/>
              </a:path>
            </a:pathLst>
          </a:cu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/>
          </a:bodyPr>
          <a:lstStyle/>
          <a:p>
            <a:pPr algn="ctr" defTabSz="914400"/>
            <a:endParaRPr lang="id-ID" dirty="0">
              <a:latin typeface="仓耳玄三M W05" panose="02020400000000000000" pitchFamily="18" charset="-122"/>
            </a:endParaRPr>
          </a:p>
        </p:txBody>
      </p:sp>
      <p:sp>
        <p:nvSpPr>
          <p:cNvPr id="35" name="íṥļiďe">
            <a:extLst>
              <a:ext uri="{FF2B5EF4-FFF2-40B4-BE49-F238E27FC236}">
                <a16:creationId xmlns:a16="http://schemas.microsoft.com/office/drawing/2014/main" id="{17B2CC58-B196-4D6A-A1AF-1F537EF51A18}"/>
              </a:ext>
            </a:extLst>
          </p:cNvPr>
          <p:cNvSpPr/>
          <p:nvPr/>
        </p:nvSpPr>
        <p:spPr bwMode="auto">
          <a:xfrm>
            <a:off x="942412" y="1779077"/>
            <a:ext cx="9582615" cy="3415287"/>
          </a:xfrm>
          <a:custGeom>
            <a:avLst/>
            <a:gdLst>
              <a:gd name="T0" fmla="*/ 40 w 804"/>
              <a:gd name="T1" fmla="*/ 220 h 980"/>
              <a:gd name="T2" fmla="*/ 220 w 804"/>
              <a:gd name="T3" fmla="*/ 40 h 980"/>
              <a:gd name="T4" fmla="*/ 804 w 804"/>
              <a:gd name="T5" fmla="*/ 40 h 980"/>
              <a:gd name="T6" fmla="*/ 804 w 804"/>
              <a:gd name="T7" fmla="*/ 0 h 980"/>
              <a:gd name="T8" fmla="*/ 220 w 804"/>
              <a:gd name="T9" fmla="*/ 0 h 980"/>
              <a:gd name="T10" fmla="*/ 0 w 804"/>
              <a:gd name="T11" fmla="*/ 220 h 980"/>
              <a:gd name="T12" fmla="*/ 0 w 804"/>
              <a:gd name="T13" fmla="*/ 980 h 980"/>
              <a:gd name="T14" fmla="*/ 40 w 804"/>
              <a:gd name="T15" fmla="*/ 980 h 980"/>
              <a:gd name="T16" fmla="*/ 40 w 804"/>
              <a:gd name="T17" fmla="*/ 220 h 9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04" h="980">
                <a:moveTo>
                  <a:pt x="40" y="220"/>
                </a:moveTo>
                <a:cubicBezTo>
                  <a:pt x="40" y="121"/>
                  <a:pt x="121" y="40"/>
                  <a:pt x="220" y="40"/>
                </a:cubicBezTo>
                <a:cubicBezTo>
                  <a:pt x="804" y="40"/>
                  <a:pt x="804" y="40"/>
                  <a:pt x="804" y="40"/>
                </a:cubicBezTo>
                <a:cubicBezTo>
                  <a:pt x="804" y="0"/>
                  <a:pt x="804" y="0"/>
                  <a:pt x="804" y="0"/>
                </a:cubicBezTo>
                <a:cubicBezTo>
                  <a:pt x="220" y="0"/>
                  <a:pt x="220" y="0"/>
                  <a:pt x="220" y="0"/>
                </a:cubicBezTo>
                <a:cubicBezTo>
                  <a:pt x="99" y="0"/>
                  <a:pt x="0" y="99"/>
                  <a:pt x="0" y="220"/>
                </a:cubicBezTo>
                <a:cubicBezTo>
                  <a:pt x="0" y="980"/>
                  <a:pt x="0" y="980"/>
                  <a:pt x="0" y="980"/>
                </a:cubicBezTo>
                <a:cubicBezTo>
                  <a:pt x="40" y="980"/>
                  <a:pt x="40" y="980"/>
                  <a:pt x="40" y="980"/>
                </a:cubicBezTo>
                <a:lnTo>
                  <a:pt x="40" y="220"/>
                </a:lnTo>
                <a:close/>
              </a:path>
            </a:pathLst>
          </a:cu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/>
          </a:bodyPr>
          <a:lstStyle/>
          <a:p>
            <a:pPr algn="ctr" defTabSz="914400"/>
            <a:endParaRPr lang="id-ID" dirty="0">
              <a:latin typeface="仓耳玄三M W05" panose="02020400000000000000" pitchFamily="18" charset="-122"/>
            </a:endParaRPr>
          </a:p>
        </p:txBody>
      </p:sp>
      <p:sp>
        <p:nvSpPr>
          <p:cNvPr id="36" name="ïṣļiḋé">
            <a:extLst>
              <a:ext uri="{FF2B5EF4-FFF2-40B4-BE49-F238E27FC236}">
                <a16:creationId xmlns:a16="http://schemas.microsoft.com/office/drawing/2014/main" id="{D4C6A87C-4312-438E-BFFE-97BEB70266D8}"/>
              </a:ext>
            </a:extLst>
          </p:cNvPr>
          <p:cNvSpPr/>
          <p:nvPr/>
        </p:nvSpPr>
        <p:spPr bwMode="auto">
          <a:xfrm>
            <a:off x="926003" y="5295131"/>
            <a:ext cx="503686" cy="585221"/>
          </a:xfrm>
          <a:custGeom>
            <a:avLst/>
            <a:gdLst>
              <a:gd name="T0" fmla="*/ 170 w 170"/>
              <a:gd name="T1" fmla="*/ 111 h 198"/>
              <a:gd name="T2" fmla="*/ 147 w 170"/>
              <a:gd name="T3" fmla="*/ 52 h 198"/>
              <a:gd name="T4" fmla="*/ 87 w 170"/>
              <a:gd name="T5" fmla="*/ 26 h 198"/>
              <a:gd name="T6" fmla="*/ 87 w 170"/>
              <a:gd name="T7" fmla="*/ 0 h 198"/>
              <a:gd name="T8" fmla="*/ 24 w 170"/>
              <a:gd name="T9" fmla="*/ 41 h 198"/>
              <a:gd name="T10" fmla="*/ 0 w 170"/>
              <a:gd name="T11" fmla="*/ 110 h 198"/>
              <a:gd name="T12" fmla="*/ 24 w 170"/>
              <a:gd name="T13" fmla="*/ 173 h 198"/>
              <a:gd name="T14" fmla="*/ 84 w 170"/>
              <a:gd name="T15" fmla="*/ 198 h 198"/>
              <a:gd name="T16" fmla="*/ 145 w 170"/>
              <a:gd name="T17" fmla="*/ 173 h 198"/>
              <a:gd name="T18" fmla="*/ 170 w 170"/>
              <a:gd name="T19" fmla="*/ 111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0" h="198">
                <a:moveTo>
                  <a:pt x="170" y="111"/>
                </a:moveTo>
                <a:cubicBezTo>
                  <a:pt x="170" y="87"/>
                  <a:pt x="162" y="68"/>
                  <a:pt x="147" y="52"/>
                </a:cubicBezTo>
                <a:cubicBezTo>
                  <a:pt x="132" y="36"/>
                  <a:pt x="111" y="28"/>
                  <a:pt x="87" y="26"/>
                </a:cubicBezTo>
                <a:cubicBezTo>
                  <a:pt x="87" y="0"/>
                  <a:pt x="87" y="0"/>
                  <a:pt x="87" y="0"/>
                </a:cubicBezTo>
                <a:cubicBezTo>
                  <a:pt x="59" y="7"/>
                  <a:pt x="39" y="21"/>
                  <a:pt x="24" y="41"/>
                </a:cubicBezTo>
                <a:cubicBezTo>
                  <a:pt x="8" y="61"/>
                  <a:pt x="0" y="84"/>
                  <a:pt x="0" y="110"/>
                </a:cubicBezTo>
                <a:cubicBezTo>
                  <a:pt x="0" y="135"/>
                  <a:pt x="8" y="156"/>
                  <a:pt x="24" y="173"/>
                </a:cubicBezTo>
                <a:cubicBezTo>
                  <a:pt x="41" y="190"/>
                  <a:pt x="60" y="198"/>
                  <a:pt x="84" y="198"/>
                </a:cubicBezTo>
                <a:cubicBezTo>
                  <a:pt x="109" y="198"/>
                  <a:pt x="129" y="190"/>
                  <a:pt x="145" y="173"/>
                </a:cubicBezTo>
                <a:cubicBezTo>
                  <a:pt x="162" y="156"/>
                  <a:pt x="170" y="136"/>
                  <a:pt x="170" y="111"/>
                </a:cubicBezTo>
                <a:close/>
              </a:path>
            </a:pathLst>
          </a:cu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/>
          </a:bodyPr>
          <a:lstStyle/>
          <a:p>
            <a:pPr algn="ctr" defTabSz="914400"/>
            <a:endParaRPr lang="id-ID" dirty="0">
              <a:latin typeface="仓耳玄三M W05" panose="02020400000000000000" pitchFamily="18" charset="-122"/>
            </a:endParaRPr>
          </a:p>
        </p:txBody>
      </p:sp>
      <p:sp>
        <p:nvSpPr>
          <p:cNvPr id="37" name="î$ḷiḑé">
            <a:extLst>
              <a:ext uri="{FF2B5EF4-FFF2-40B4-BE49-F238E27FC236}">
                <a16:creationId xmlns:a16="http://schemas.microsoft.com/office/drawing/2014/main" id="{7FF2A9D4-2E6B-4532-A6A4-67575CF077D1}"/>
              </a:ext>
            </a:extLst>
          </p:cNvPr>
          <p:cNvSpPr/>
          <p:nvPr/>
        </p:nvSpPr>
        <p:spPr bwMode="auto">
          <a:xfrm>
            <a:off x="1478243" y="5296588"/>
            <a:ext cx="501749" cy="585221"/>
          </a:xfrm>
          <a:custGeom>
            <a:avLst/>
            <a:gdLst>
              <a:gd name="T0" fmla="*/ 146 w 170"/>
              <a:gd name="T1" fmla="*/ 173 h 198"/>
              <a:gd name="T2" fmla="*/ 170 w 170"/>
              <a:gd name="T3" fmla="*/ 111 h 198"/>
              <a:gd name="T4" fmla="*/ 147 w 170"/>
              <a:gd name="T5" fmla="*/ 52 h 198"/>
              <a:gd name="T6" fmla="*/ 87 w 170"/>
              <a:gd name="T7" fmla="*/ 26 h 198"/>
              <a:gd name="T8" fmla="*/ 87 w 170"/>
              <a:gd name="T9" fmla="*/ 0 h 198"/>
              <a:gd name="T10" fmla="*/ 24 w 170"/>
              <a:gd name="T11" fmla="*/ 41 h 198"/>
              <a:gd name="T12" fmla="*/ 0 w 170"/>
              <a:gd name="T13" fmla="*/ 110 h 198"/>
              <a:gd name="T14" fmla="*/ 25 w 170"/>
              <a:gd name="T15" fmla="*/ 173 h 198"/>
              <a:gd name="T16" fmla="*/ 84 w 170"/>
              <a:gd name="T17" fmla="*/ 198 h 198"/>
              <a:gd name="T18" fmla="*/ 146 w 170"/>
              <a:gd name="T19" fmla="*/ 173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0" h="198">
                <a:moveTo>
                  <a:pt x="146" y="173"/>
                </a:moveTo>
                <a:cubicBezTo>
                  <a:pt x="162" y="156"/>
                  <a:pt x="170" y="136"/>
                  <a:pt x="170" y="111"/>
                </a:cubicBezTo>
                <a:cubicBezTo>
                  <a:pt x="170" y="87"/>
                  <a:pt x="162" y="68"/>
                  <a:pt x="147" y="52"/>
                </a:cubicBezTo>
                <a:cubicBezTo>
                  <a:pt x="132" y="36"/>
                  <a:pt x="111" y="28"/>
                  <a:pt x="87" y="26"/>
                </a:cubicBezTo>
                <a:cubicBezTo>
                  <a:pt x="87" y="0"/>
                  <a:pt x="87" y="0"/>
                  <a:pt x="87" y="0"/>
                </a:cubicBezTo>
                <a:cubicBezTo>
                  <a:pt x="63" y="7"/>
                  <a:pt x="40" y="21"/>
                  <a:pt x="24" y="41"/>
                </a:cubicBezTo>
                <a:cubicBezTo>
                  <a:pt x="8" y="61"/>
                  <a:pt x="0" y="84"/>
                  <a:pt x="0" y="110"/>
                </a:cubicBezTo>
                <a:cubicBezTo>
                  <a:pt x="0" y="135"/>
                  <a:pt x="9" y="156"/>
                  <a:pt x="25" y="173"/>
                </a:cubicBezTo>
                <a:cubicBezTo>
                  <a:pt x="41" y="190"/>
                  <a:pt x="61" y="198"/>
                  <a:pt x="84" y="198"/>
                </a:cubicBezTo>
                <a:cubicBezTo>
                  <a:pt x="109" y="198"/>
                  <a:pt x="129" y="190"/>
                  <a:pt x="146" y="173"/>
                </a:cubicBezTo>
                <a:close/>
              </a:path>
            </a:pathLst>
          </a:cu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/>
          </a:bodyPr>
          <a:lstStyle/>
          <a:p>
            <a:pPr algn="ctr" defTabSz="914400"/>
            <a:endParaRPr lang="id-ID" dirty="0">
              <a:latin typeface="仓耳玄三M W05" panose="02020400000000000000" pitchFamily="18" charset="-122"/>
            </a:endParaRPr>
          </a:p>
        </p:txBody>
      </p:sp>
      <p:sp>
        <p:nvSpPr>
          <p:cNvPr id="38" name="îṥḷíḍê">
            <a:extLst>
              <a:ext uri="{FF2B5EF4-FFF2-40B4-BE49-F238E27FC236}">
                <a16:creationId xmlns:a16="http://schemas.microsoft.com/office/drawing/2014/main" id="{4C14EEA5-B0EB-4660-A6BA-E096603A647F}"/>
              </a:ext>
            </a:extLst>
          </p:cNvPr>
          <p:cNvSpPr/>
          <p:nvPr/>
        </p:nvSpPr>
        <p:spPr bwMode="auto">
          <a:xfrm>
            <a:off x="10617950" y="1816321"/>
            <a:ext cx="1094548" cy="587160"/>
          </a:xfrm>
          <a:custGeom>
            <a:avLst/>
            <a:gdLst>
              <a:gd name="T0" fmla="*/ 146 w 370"/>
              <a:gd name="T1" fmla="*/ 157 h 198"/>
              <a:gd name="T2" fmla="*/ 83 w 370"/>
              <a:gd name="T3" fmla="*/ 198 h 198"/>
              <a:gd name="T4" fmla="*/ 83 w 370"/>
              <a:gd name="T5" fmla="*/ 172 h 198"/>
              <a:gd name="T6" fmla="*/ 23 w 370"/>
              <a:gd name="T7" fmla="*/ 146 h 198"/>
              <a:gd name="T8" fmla="*/ 0 w 370"/>
              <a:gd name="T9" fmla="*/ 87 h 198"/>
              <a:gd name="T10" fmla="*/ 25 w 370"/>
              <a:gd name="T11" fmla="*/ 25 h 198"/>
              <a:gd name="T12" fmla="*/ 86 w 370"/>
              <a:gd name="T13" fmla="*/ 0 h 198"/>
              <a:gd name="T14" fmla="*/ 146 w 370"/>
              <a:gd name="T15" fmla="*/ 25 h 198"/>
              <a:gd name="T16" fmla="*/ 170 w 370"/>
              <a:gd name="T17" fmla="*/ 88 h 198"/>
              <a:gd name="T18" fmla="*/ 146 w 370"/>
              <a:gd name="T19" fmla="*/ 157 h 198"/>
              <a:gd name="T20" fmla="*/ 346 w 370"/>
              <a:gd name="T21" fmla="*/ 157 h 198"/>
              <a:gd name="T22" fmla="*/ 283 w 370"/>
              <a:gd name="T23" fmla="*/ 198 h 198"/>
              <a:gd name="T24" fmla="*/ 283 w 370"/>
              <a:gd name="T25" fmla="*/ 172 h 198"/>
              <a:gd name="T26" fmla="*/ 223 w 370"/>
              <a:gd name="T27" fmla="*/ 146 h 198"/>
              <a:gd name="T28" fmla="*/ 200 w 370"/>
              <a:gd name="T29" fmla="*/ 87 h 198"/>
              <a:gd name="T30" fmla="*/ 224 w 370"/>
              <a:gd name="T31" fmla="*/ 25 h 198"/>
              <a:gd name="T32" fmla="*/ 286 w 370"/>
              <a:gd name="T33" fmla="*/ 0 h 198"/>
              <a:gd name="T34" fmla="*/ 345 w 370"/>
              <a:gd name="T35" fmla="*/ 25 h 198"/>
              <a:gd name="T36" fmla="*/ 370 w 370"/>
              <a:gd name="T37" fmla="*/ 88 h 198"/>
              <a:gd name="T38" fmla="*/ 346 w 370"/>
              <a:gd name="T39" fmla="*/ 157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70" h="198">
                <a:moveTo>
                  <a:pt x="146" y="157"/>
                </a:moveTo>
                <a:cubicBezTo>
                  <a:pt x="131" y="177"/>
                  <a:pt x="111" y="191"/>
                  <a:pt x="83" y="198"/>
                </a:cubicBezTo>
                <a:cubicBezTo>
                  <a:pt x="83" y="172"/>
                  <a:pt x="83" y="172"/>
                  <a:pt x="83" y="172"/>
                </a:cubicBezTo>
                <a:cubicBezTo>
                  <a:pt x="59" y="170"/>
                  <a:pt x="39" y="162"/>
                  <a:pt x="23" y="146"/>
                </a:cubicBezTo>
                <a:cubicBezTo>
                  <a:pt x="8" y="130"/>
                  <a:pt x="0" y="111"/>
                  <a:pt x="0" y="87"/>
                </a:cubicBezTo>
                <a:cubicBezTo>
                  <a:pt x="0" y="62"/>
                  <a:pt x="8" y="42"/>
                  <a:pt x="25" y="25"/>
                </a:cubicBezTo>
                <a:cubicBezTo>
                  <a:pt x="41" y="8"/>
                  <a:pt x="61" y="0"/>
                  <a:pt x="86" y="0"/>
                </a:cubicBezTo>
                <a:cubicBezTo>
                  <a:pt x="110" y="0"/>
                  <a:pt x="129" y="8"/>
                  <a:pt x="146" y="25"/>
                </a:cubicBezTo>
                <a:cubicBezTo>
                  <a:pt x="162" y="42"/>
                  <a:pt x="170" y="63"/>
                  <a:pt x="170" y="88"/>
                </a:cubicBezTo>
                <a:cubicBezTo>
                  <a:pt x="170" y="114"/>
                  <a:pt x="162" y="137"/>
                  <a:pt x="146" y="157"/>
                </a:cubicBezTo>
                <a:close/>
                <a:moveTo>
                  <a:pt x="346" y="157"/>
                </a:moveTo>
                <a:cubicBezTo>
                  <a:pt x="330" y="177"/>
                  <a:pt x="307" y="191"/>
                  <a:pt x="283" y="198"/>
                </a:cubicBezTo>
                <a:cubicBezTo>
                  <a:pt x="283" y="172"/>
                  <a:pt x="283" y="172"/>
                  <a:pt x="283" y="172"/>
                </a:cubicBezTo>
                <a:cubicBezTo>
                  <a:pt x="259" y="170"/>
                  <a:pt x="238" y="162"/>
                  <a:pt x="223" y="146"/>
                </a:cubicBezTo>
                <a:cubicBezTo>
                  <a:pt x="208" y="130"/>
                  <a:pt x="200" y="111"/>
                  <a:pt x="200" y="87"/>
                </a:cubicBezTo>
                <a:cubicBezTo>
                  <a:pt x="200" y="62"/>
                  <a:pt x="208" y="42"/>
                  <a:pt x="224" y="25"/>
                </a:cubicBezTo>
                <a:cubicBezTo>
                  <a:pt x="241" y="8"/>
                  <a:pt x="261" y="0"/>
                  <a:pt x="286" y="0"/>
                </a:cubicBezTo>
                <a:cubicBezTo>
                  <a:pt x="309" y="0"/>
                  <a:pt x="329" y="8"/>
                  <a:pt x="345" y="25"/>
                </a:cubicBezTo>
                <a:cubicBezTo>
                  <a:pt x="361" y="42"/>
                  <a:pt x="370" y="63"/>
                  <a:pt x="370" y="88"/>
                </a:cubicBezTo>
                <a:cubicBezTo>
                  <a:pt x="370" y="114"/>
                  <a:pt x="362" y="137"/>
                  <a:pt x="346" y="157"/>
                </a:cubicBezTo>
                <a:close/>
              </a:path>
            </a:pathLst>
          </a:cu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/>
          </a:bodyPr>
          <a:lstStyle/>
          <a:p>
            <a:pPr algn="ctr" defTabSz="914400"/>
            <a:endParaRPr lang="id-ID" dirty="0">
              <a:latin typeface="仓耳玄三M W05" panose="02020400000000000000" pitchFamily="18" charset="-122"/>
            </a:endParaRPr>
          </a:p>
        </p:txBody>
      </p:sp>
      <p:sp>
        <p:nvSpPr>
          <p:cNvPr id="50" name="箭头: 五边形 49">
            <a:extLst>
              <a:ext uri="{FF2B5EF4-FFF2-40B4-BE49-F238E27FC236}">
                <a16:creationId xmlns:a16="http://schemas.microsoft.com/office/drawing/2014/main" id="{A20A49EB-6480-415A-BC80-662465F3D390}"/>
              </a:ext>
            </a:extLst>
          </p:cNvPr>
          <p:cNvSpPr/>
          <p:nvPr/>
        </p:nvSpPr>
        <p:spPr>
          <a:xfrm>
            <a:off x="0" y="533400"/>
            <a:ext cx="1429689" cy="502920"/>
          </a:xfrm>
          <a:prstGeom prst="homePlat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51" name="箭头: V 形 50">
            <a:extLst>
              <a:ext uri="{FF2B5EF4-FFF2-40B4-BE49-F238E27FC236}">
                <a16:creationId xmlns:a16="http://schemas.microsoft.com/office/drawing/2014/main" id="{910DE823-F5E8-4938-99B2-8774A9D7681C}"/>
              </a:ext>
            </a:extLst>
          </p:cNvPr>
          <p:cNvSpPr/>
          <p:nvPr/>
        </p:nvSpPr>
        <p:spPr>
          <a:xfrm>
            <a:off x="1235945" y="533400"/>
            <a:ext cx="8931547" cy="502920"/>
          </a:xfrm>
          <a:prstGeom prst="chevron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52" name="箭头: V 形 51">
            <a:extLst>
              <a:ext uri="{FF2B5EF4-FFF2-40B4-BE49-F238E27FC236}">
                <a16:creationId xmlns:a16="http://schemas.microsoft.com/office/drawing/2014/main" id="{4F485C77-26B9-4D92-B53E-051DA2FC0051}"/>
              </a:ext>
            </a:extLst>
          </p:cNvPr>
          <p:cNvSpPr/>
          <p:nvPr/>
        </p:nvSpPr>
        <p:spPr>
          <a:xfrm>
            <a:off x="8632290" y="537749"/>
            <a:ext cx="832713" cy="502920"/>
          </a:xfrm>
          <a:prstGeom prst="chevron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53" name="椭圆 52">
            <a:extLst>
              <a:ext uri="{FF2B5EF4-FFF2-40B4-BE49-F238E27FC236}">
                <a16:creationId xmlns:a16="http://schemas.microsoft.com/office/drawing/2014/main" id="{F6F355D1-6EA7-458D-B8C6-EA3791B183F7}"/>
              </a:ext>
            </a:extLst>
          </p:cNvPr>
          <p:cNvSpPr/>
          <p:nvPr/>
        </p:nvSpPr>
        <p:spPr>
          <a:xfrm>
            <a:off x="714844" y="677262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148FEA20-929F-465A-90A6-41FFF674D64B}"/>
              </a:ext>
            </a:extLst>
          </p:cNvPr>
          <p:cNvSpPr txBox="1"/>
          <p:nvPr/>
        </p:nvSpPr>
        <p:spPr>
          <a:xfrm>
            <a:off x="1789846" y="494752"/>
            <a:ext cx="7258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1. Quan </a:t>
            </a:r>
            <a:r>
              <a:rPr lang="en-US" altLang="zh-CN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sát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tranh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các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bạn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đang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rửa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tay</a:t>
            </a:r>
            <a:endParaRPr lang="en-US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55" name="椭圆 54">
            <a:extLst>
              <a:ext uri="{FF2B5EF4-FFF2-40B4-BE49-F238E27FC236}">
                <a16:creationId xmlns:a16="http://schemas.microsoft.com/office/drawing/2014/main" id="{49F38BF3-FBBC-4318-ABD8-92B88012B1B2}"/>
              </a:ext>
            </a:extLst>
          </p:cNvPr>
          <p:cNvSpPr/>
          <p:nvPr/>
        </p:nvSpPr>
        <p:spPr>
          <a:xfrm>
            <a:off x="8941048" y="688910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pic>
        <p:nvPicPr>
          <p:cNvPr id="56" name="Picture 55" descr="Capture">
            <a:extLst>
              <a:ext uri="{FF2B5EF4-FFF2-40B4-BE49-F238E27FC236}">
                <a16:creationId xmlns:a16="http://schemas.microsoft.com/office/drawing/2014/main" id="{BB24C9D1-D60E-4715-B9BD-D17D461522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0463" y="2285127"/>
            <a:ext cx="4122822" cy="3163149"/>
          </a:xfrm>
          <a:prstGeom prst="rect">
            <a:avLst/>
          </a:prstGeom>
        </p:spPr>
      </p:pic>
      <p:sp>
        <p:nvSpPr>
          <p:cNvPr id="58" name="Text Box 3">
            <a:extLst>
              <a:ext uri="{FF2B5EF4-FFF2-40B4-BE49-F238E27FC236}">
                <a16:creationId xmlns:a16="http://schemas.microsoft.com/office/drawing/2014/main" id="{1B5E271D-713D-4086-AED6-60545FF71F99}"/>
              </a:ext>
            </a:extLst>
          </p:cNvPr>
          <p:cNvSpPr txBox="1"/>
          <p:nvPr/>
        </p:nvSpPr>
        <p:spPr>
          <a:xfrm>
            <a:off x="1478243" y="2565040"/>
            <a:ext cx="5012220" cy="2679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a.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Vì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sao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các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bạn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phải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?</a:t>
            </a:r>
          </a:p>
          <a:p>
            <a:pPr algn="just">
              <a:lnSpc>
                <a:spcPct val="120000"/>
              </a:lnSpc>
            </a:pP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b.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Em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thường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600" dirty="0" err="1">
                <a:latin typeface="Arial-Rounded" panose="020B0500000000000000" charset="0"/>
                <a:cs typeface="Arial-Rounded" panose="020B0500000000000000" charset="0"/>
              </a:rPr>
              <a:t>nào</a:t>
            </a:r>
            <a:r>
              <a:rPr lang="en-US" sz="3600" dirty="0">
                <a:latin typeface="Arial-Rounded" panose="020B0500000000000000" charset="0"/>
                <a:cs typeface="Arial-Rounded" panose="020B0500000000000000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6369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58" grpId="0"/>
      <p:bldP spid="5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69B1C35-E9A0-4268-9E6F-F2208DCFDF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97" y="380994"/>
            <a:ext cx="6096012" cy="6096012"/>
          </a:xfrm>
          <a:prstGeom prst="rect">
            <a:avLst/>
          </a:prstGeom>
        </p:spPr>
      </p:pic>
      <p:sp>
        <p:nvSpPr>
          <p:cNvPr id="5" name="CustomText1">
            <a:extLst>
              <a:ext uri="{FF2B5EF4-FFF2-40B4-BE49-F238E27FC236}">
                <a16:creationId xmlns:a16="http://schemas.microsoft.com/office/drawing/2014/main" id="{64072DE7-7135-4B0B-AFC9-4968055EAE3F}"/>
              </a:ext>
            </a:extLst>
          </p:cNvPr>
          <p:cNvSpPr txBox="1"/>
          <p:nvPr/>
        </p:nvSpPr>
        <p:spPr>
          <a:xfrm>
            <a:off x="6454066" y="2760183"/>
            <a:ext cx="1043005" cy="1681584"/>
          </a:xfrm>
          <a:prstGeom prst="rect">
            <a:avLst/>
          </a:prstGeom>
          <a:noFill/>
          <a:ln>
            <a:noFill/>
          </a:ln>
        </p:spPr>
        <p:txBody>
          <a:bodyPr wrap="none" tIns="90000" bIns="90000" anchor="ctr" anchorCtr="0">
            <a:prstTxWarp prst="textPlain">
              <a:avLst/>
            </a:prstTxWarp>
            <a:noAutofit/>
          </a:bodyPr>
          <a:lstStyle/>
          <a:p>
            <a:r>
              <a:rPr lang="en-US" sz="1600" dirty="0">
                <a:solidFill>
                  <a:srgbClr val="FFD268"/>
                </a:solidFill>
                <a:latin typeface="Impact" panose="020B0806030902050204" pitchFamily="34" charset="0"/>
              </a:rPr>
              <a:t>2</a:t>
            </a:r>
          </a:p>
        </p:txBody>
      </p:sp>
      <p:sp>
        <p:nvSpPr>
          <p:cNvPr id="6" name="ValueShape1">
            <a:extLst>
              <a:ext uri="{FF2B5EF4-FFF2-40B4-BE49-F238E27FC236}">
                <a16:creationId xmlns:a16="http://schemas.microsoft.com/office/drawing/2014/main" id="{E17F4AC4-A6A1-4BFC-AE11-34DA8E79FE84}"/>
              </a:ext>
            </a:extLst>
          </p:cNvPr>
          <p:cNvSpPr/>
          <p:nvPr/>
        </p:nvSpPr>
        <p:spPr bwMode="auto">
          <a:xfrm>
            <a:off x="7497071" y="1568655"/>
            <a:ext cx="3383056" cy="4044782"/>
          </a:xfrm>
          <a:custGeom>
            <a:avLst/>
            <a:gdLst>
              <a:gd name="connsiteX0" fmla="*/ 825500 w 2052462"/>
              <a:gd name="connsiteY0" fmla="*/ 0 h 2453924"/>
              <a:gd name="connsiteX1" fmla="*/ 2052462 w 2052462"/>
              <a:gd name="connsiteY1" fmla="*/ 1226962 h 2453924"/>
              <a:gd name="connsiteX2" fmla="*/ 825500 w 2052462"/>
              <a:gd name="connsiteY2" fmla="*/ 2453924 h 2453924"/>
              <a:gd name="connsiteX3" fmla="*/ 45039 w 2052462"/>
              <a:gd name="connsiteY3" fmla="*/ 2173746 h 2453924"/>
              <a:gd name="connsiteX4" fmla="*/ 0 w 2052462"/>
              <a:gd name="connsiteY4" fmla="*/ 2132812 h 2453924"/>
              <a:gd name="connsiteX5" fmla="*/ 42093 w 2052462"/>
              <a:gd name="connsiteY5" fmla="*/ 2094555 h 2453924"/>
              <a:gd name="connsiteX6" fmla="*/ 191916 w 2052462"/>
              <a:gd name="connsiteY6" fmla="*/ 1912968 h 2453924"/>
              <a:gd name="connsiteX7" fmla="*/ 235656 w 2052462"/>
              <a:gd name="connsiteY7" fmla="*/ 1832383 h 2453924"/>
              <a:gd name="connsiteX8" fmla="*/ 352362 w 2052462"/>
              <a:gd name="connsiteY8" fmla="*/ 1928674 h 2453924"/>
              <a:gd name="connsiteX9" fmla="*/ 825500 w 2052462"/>
              <a:gd name="connsiteY9" fmla="*/ 2073198 h 2453924"/>
              <a:gd name="connsiteX10" fmla="*/ 1671736 w 2052462"/>
              <a:gd name="connsiteY10" fmla="*/ 1226962 h 2453924"/>
              <a:gd name="connsiteX11" fmla="*/ 825500 w 2052462"/>
              <a:gd name="connsiteY11" fmla="*/ 380726 h 2453924"/>
              <a:gd name="connsiteX12" fmla="*/ 352362 w 2052462"/>
              <a:gd name="connsiteY12" fmla="*/ 525250 h 2453924"/>
              <a:gd name="connsiteX13" fmla="*/ 235656 w 2052462"/>
              <a:gd name="connsiteY13" fmla="*/ 621541 h 2453924"/>
              <a:gd name="connsiteX14" fmla="*/ 191916 w 2052462"/>
              <a:gd name="connsiteY14" fmla="*/ 540956 h 2453924"/>
              <a:gd name="connsiteX15" fmla="*/ 42093 w 2052462"/>
              <a:gd name="connsiteY15" fmla="*/ 359369 h 2453924"/>
              <a:gd name="connsiteX16" fmla="*/ 0 w 2052462"/>
              <a:gd name="connsiteY16" fmla="*/ 321112 h 2453924"/>
              <a:gd name="connsiteX17" fmla="*/ 45039 w 2052462"/>
              <a:gd name="connsiteY17" fmla="*/ 280179 h 2453924"/>
              <a:gd name="connsiteX18" fmla="*/ 825500 w 2052462"/>
              <a:gd name="connsiteY18" fmla="*/ 0 h 245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052462" h="2453924">
                <a:moveTo>
                  <a:pt x="825500" y="0"/>
                </a:moveTo>
                <a:cubicBezTo>
                  <a:pt x="1503132" y="0"/>
                  <a:pt x="2052462" y="549330"/>
                  <a:pt x="2052462" y="1226962"/>
                </a:cubicBezTo>
                <a:cubicBezTo>
                  <a:pt x="2052462" y="1904594"/>
                  <a:pt x="1503132" y="2453924"/>
                  <a:pt x="825500" y="2453924"/>
                </a:cubicBezTo>
                <a:cubicBezTo>
                  <a:pt x="529036" y="2453924"/>
                  <a:pt x="257130" y="2348779"/>
                  <a:pt x="45039" y="2173746"/>
                </a:cubicBezTo>
                <a:lnTo>
                  <a:pt x="0" y="2132812"/>
                </a:lnTo>
                <a:lnTo>
                  <a:pt x="42093" y="2094555"/>
                </a:lnTo>
                <a:cubicBezTo>
                  <a:pt x="97602" y="2039046"/>
                  <a:pt x="147817" y="1978243"/>
                  <a:pt x="191916" y="1912968"/>
                </a:cubicBezTo>
                <a:lnTo>
                  <a:pt x="235656" y="1832383"/>
                </a:lnTo>
                <a:lnTo>
                  <a:pt x="352362" y="1928674"/>
                </a:lnTo>
                <a:cubicBezTo>
                  <a:pt x="487422" y="2019919"/>
                  <a:pt x="650239" y="2073198"/>
                  <a:pt x="825500" y="2073198"/>
                </a:cubicBezTo>
                <a:cubicBezTo>
                  <a:pt x="1292863" y="2073198"/>
                  <a:pt x="1671736" y="1694325"/>
                  <a:pt x="1671736" y="1226962"/>
                </a:cubicBezTo>
                <a:cubicBezTo>
                  <a:pt x="1671736" y="759599"/>
                  <a:pt x="1292863" y="380726"/>
                  <a:pt x="825500" y="380726"/>
                </a:cubicBezTo>
                <a:cubicBezTo>
                  <a:pt x="650239" y="380726"/>
                  <a:pt x="487422" y="434005"/>
                  <a:pt x="352362" y="525250"/>
                </a:cubicBezTo>
                <a:lnTo>
                  <a:pt x="235656" y="621541"/>
                </a:lnTo>
                <a:lnTo>
                  <a:pt x="191916" y="540956"/>
                </a:lnTo>
                <a:cubicBezTo>
                  <a:pt x="147817" y="475681"/>
                  <a:pt x="97602" y="414878"/>
                  <a:pt x="42093" y="359369"/>
                </a:cubicBezTo>
                <a:lnTo>
                  <a:pt x="0" y="321112"/>
                </a:lnTo>
                <a:lnTo>
                  <a:pt x="45039" y="280179"/>
                </a:lnTo>
                <a:cubicBezTo>
                  <a:pt x="257130" y="105145"/>
                  <a:pt x="529036" y="0"/>
                  <a:pt x="825500" y="0"/>
                </a:cubicBezTo>
                <a:close/>
              </a:path>
            </a:pathLst>
          </a:custGeom>
          <a:solidFill>
            <a:srgbClr val="FFE4DB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/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62472E4-9EFC-43F9-82AD-2F44DBCE745C}"/>
              </a:ext>
            </a:extLst>
          </p:cNvPr>
          <p:cNvSpPr txBox="1"/>
          <p:nvPr/>
        </p:nvSpPr>
        <p:spPr>
          <a:xfrm>
            <a:off x="7747818" y="3083214"/>
            <a:ext cx="22979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Đọc</a:t>
            </a:r>
            <a:endParaRPr lang="zh-CN" altLang="en-US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083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îşḷiḋé">
            <a:extLst>
              <a:ext uri="{FF2B5EF4-FFF2-40B4-BE49-F238E27FC236}">
                <a16:creationId xmlns:a16="http://schemas.microsoft.com/office/drawing/2014/main" id="{0995A523-F94C-4D9B-8BB6-C7D64B05BB4F}"/>
              </a:ext>
            </a:extLst>
          </p:cNvPr>
          <p:cNvSpPr/>
          <p:nvPr/>
        </p:nvSpPr>
        <p:spPr bwMode="auto">
          <a:xfrm>
            <a:off x="8823543" y="5002645"/>
            <a:ext cx="361903" cy="348050"/>
          </a:xfrm>
          <a:custGeom>
            <a:avLst/>
            <a:gdLst>
              <a:gd name="connsiteX0" fmla="*/ 61288 w 609549"/>
              <a:gd name="connsiteY0" fmla="*/ 383285 h 586216"/>
              <a:gd name="connsiteX1" fmla="*/ 71162 w 609549"/>
              <a:gd name="connsiteY1" fmla="*/ 387101 h 586216"/>
              <a:gd name="connsiteX2" fmla="*/ 120018 w 609549"/>
              <a:gd name="connsiteY2" fmla="*/ 435892 h 586216"/>
              <a:gd name="connsiteX3" fmla="*/ 120018 w 609549"/>
              <a:gd name="connsiteY3" fmla="*/ 454200 h 586216"/>
              <a:gd name="connsiteX4" fmla="*/ 56639 w 609549"/>
              <a:gd name="connsiteY4" fmla="*/ 517543 h 586216"/>
              <a:gd name="connsiteX5" fmla="*/ 35592 w 609549"/>
              <a:gd name="connsiteY5" fmla="*/ 513644 h 586216"/>
              <a:gd name="connsiteX6" fmla="*/ 51877 w 609549"/>
              <a:gd name="connsiteY6" fmla="*/ 388099 h 586216"/>
              <a:gd name="connsiteX7" fmla="*/ 61288 w 609549"/>
              <a:gd name="connsiteY7" fmla="*/ 383285 h 586216"/>
              <a:gd name="connsiteX8" fmla="*/ 235245 w 609549"/>
              <a:gd name="connsiteY8" fmla="*/ 302810 h 586216"/>
              <a:gd name="connsiteX9" fmla="*/ 306042 w 609549"/>
              <a:gd name="connsiteY9" fmla="*/ 373466 h 586216"/>
              <a:gd name="connsiteX10" fmla="*/ 258717 w 609549"/>
              <a:gd name="connsiteY10" fmla="*/ 420680 h 586216"/>
              <a:gd name="connsiteX11" fmla="*/ 230246 w 609549"/>
              <a:gd name="connsiteY11" fmla="*/ 550152 h 586216"/>
              <a:gd name="connsiteX12" fmla="*/ 92223 w 609549"/>
              <a:gd name="connsiteY12" fmla="*/ 575305 h 586216"/>
              <a:gd name="connsiteX13" fmla="*/ 88748 w 609549"/>
              <a:gd name="connsiteY13" fmla="*/ 556143 h 586216"/>
              <a:gd name="connsiteX14" fmla="*/ 165115 w 609549"/>
              <a:gd name="connsiteY14" fmla="*/ 479877 h 586216"/>
              <a:gd name="connsiteX15" fmla="*/ 165115 w 609549"/>
              <a:gd name="connsiteY15" fmla="*/ 446308 h 586216"/>
              <a:gd name="connsiteX16" fmla="*/ 88700 w 609549"/>
              <a:gd name="connsiteY16" fmla="*/ 369995 h 586216"/>
              <a:gd name="connsiteX17" fmla="*/ 92128 w 609549"/>
              <a:gd name="connsiteY17" fmla="*/ 350976 h 586216"/>
              <a:gd name="connsiteX18" fmla="*/ 189111 w 609549"/>
              <a:gd name="connsiteY18" fmla="*/ 348884 h 586216"/>
              <a:gd name="connsiteX19" fmla="*/ 257958 w 609549"/>
              <a:gd name="connsiteY19" fmla="*/ 161679 h 586216"/>
              <a:gd name="connsiteX20" fmla="*/ 317251 w 609549"/>
              <a:gd name="connsiteY20" fmla="*/ 220879 h 586216"/>
              <a:gd name="connsiteX21" fmla="*/ 388070 w 609549"/>
              <a:gd name="connsiteY21" fmla="*/ 291586 h 586216"/>
              <a:gd name="connsiteX22" fmla="*/ 604906 w 609549"/>
              <a:gd name="connsiteY22" fmla="*/ 508130 h 586216"/>
              <a:gd name="connsiteX23" fmla="*/ 604906 w 609549"/>
              <a:gd name="connsiteY23" fmla="*/ 530526 h 586216"/>
              <a:gd name="connsiteX24" fmla="*/ 556567 w 609549"/>
              <a:gd name="connsiteY24" fmla="*/ 578789 h 586216"/>
              <a:gd name="connsiteX25" fmla="*/ 545327 w 609549"/>
              <a:gd name="connsiteY25" fmla="*/ 583449 h 586216"/>
              <a:gd name="connsiteX26" fmla="*/ 534135 w 609549"/>
              <a:gd name="connsiteY26" fmla="*/ 578789 h 586216"/>
              <a:gd name="connsiteX27" fmla="*/ 317251 w 609549"/>
              <a:gd name="connsiteY27" fmla="*/ 362293 h 586216"/>
              <a:gd name="connsiteX28" fmla="*/ 246481 w 609549"/>
              <a:gd name="connsiteY28" fmla="*/ 291586 h 586216"/>
              <a:gd name="connsiteX29" fmla="*/ 187140 w 609549"/>
              <a:gd name="connsiteY29" fmla="*/ 232339 h 586216"/>
              <a:gd name="connsiteX30" fmla="*/ 58606 w 609549"/>
              <a:gd name="connsiteY30" fmla="*/ 160814 h 586216"/>
              <a:gd name="connsiteX31" fmla="*/ 126401 w 609549"/>
              <a:gd name="connsiteY31" fmla="*/ 228498 h 586216"/>
              <a:gd name="connsiteX32" fmla="*/ 111975 w 609549"/>
              <a:gd name="connsiteY32" fmla="*/ 242899 h 586216"/>
              <a:gd name="connsiteX33" fmla="*/ 119307 w 609549"/>
              <a:gd name="connsiteY33" fmla="*/ 250219 h 586216"/>
              <a:gd name="connsiteX34" fmla="*/ 119307 w 609549"/>
              <a:gd name="connsiteY34" fmla="*/ 277692 h 586216"/>
              <a:gd name="connsiteX35" fmla="*/ 115641 w 609549"/>
              <a:gd name="connsiteY35" fmla="*/ 281352 h 586216"/>
              <a:gd name="connsiteX36" fmla="*/ 88123 w 609549"/>
              <a:gd name="connsiteY36" fmla="*/ 281352 h 586216"/>
              <a:gd name="connsiteX37" fmla="*/ 5712 w 609549"/>
              <a:gd name="connsiteY37" fmla="*/ 199029 h 586216"/>
              <a:gd name="connsiteX38" fmla="*/ 5712 w 609549"/>
              <a:gd name="connsiteY38" fmla="*/ 171604 h 586216"/>
              <a:gd name="connsiteX39" fmla="*/ 9378 w 609549"/>
              <a:gd name="connsiteY39" fmla="*/ 167944 h 586216"/>
              <a:gd name="connsiteX40" fmla="*/ 36849 w 609549"/>
              <a:gd name="connsiteY40" fmla="*/ 167944 h 586216"/>
              <a:gd name="connsiteX41" fmla="*/ 44180 w 609549"/>
              <a:gd name="connsiteY41" fmla="*/ 175264 h 586216"/>
              <a:gd name="connsiteX42" fmla="*/ 585775 w 609549"/>
              <a:gd name="connsiteY42" fmla="*/ 66370 h 586216"/>
              <a:gd name="connsiteX43" fmla="*/ 595263 w 609549"/>
              <a:gd name="connsiteY43" fmla="*/ 73839 h 586216"/>
              <a:gd name="connsiteX44" fmla="*/ 578978 w 609549"/>
              <a:gd name="connsiteY44" fmla="*/ 199341 h 586216"/>
              <a:gd name="connsiteX45" fmla="*/ 559693 w 609549"/>
              <a:gd name="connsiteY45" fmla="*/ 200387 h 586216"/>
              <a:gd name="connsiteX46" fmla="*/ 510789 w 609549"/>
              <a:gd name="connsiteY46" fmla="*/ 151612 h 586216"/>
              <a:gd name="connsiteX47" fmla="*/ 510789 w 609549"/>
              <a:gd name="connsiteY47" fmla="*/ 133262 h 586216"/>
              <a:gd name="connsiteX48" fmla="*/ 574216 w 609549"/>
              <a:gd name="connsiteY48" fmla="*/ 69988 h 586216"/>
              <a:gd name="connsiteX49" fmla="*/ 585775 w 609549"/>
              <a:gd name="connsiteY49" fmla="*/ 66370 h 586216"/>
              <a:gd name="connsiteX50" fmla="*/ 158702 w 609549"/>
              <a:gd name="connsiteY50" fmla="*/ 26758 h 586216"/>
              <a:gd name="connsiteX51" fmla="*/ 172463 w 609549"/>
              <a:gd name="connsiteY51" fmla="*/ 32464 h 586216"/>
              <a:gd name="connsiteX52" fmla="*/ 179701 w 609549"/>
              <a:gd name="connsiteY52" fmla="*/ 39691 h 586216"/>
              <a:gd name="connsiteX53" fmla="*/ 246935 w 609549"/>
              <a:gd name="connsiteY53" fmla="*/ 106831 h 586216"/>
              <a:gd name="connsiteX54" fmla="*/ 254886 w 609549"/>
              <a:gd name="connsiteY54" fmla="*/ 114819 h 586216"/>
              <a:gd name="connsiteX55" fmla="*/ 257600 w 609549"/>
              <a:gd name="connsiteY55" fmla="*/ 138879 h 586216"/>
              <a:gd name="connsiteX56" fmla="*/ 254886 w 609549"/>
              <a:gd name="connsiteY56" fmla="*/ 142255 h 586216"/>
              <a:gd name="connsiteX57" fmla="*/ 252315 w 609549"/>
              <a:gd name="connsiteY57" fmla="*/ 144823 h 586216"/>
              <a:gd name="connsiteX58" fmla="*/ 246696 w 609549"/>
              <a:gd name="connsiteY58" fmla="*/ 150434 h 586216"/>
              <a:gd name="connsiteX59" fmla="*/ 175892 w 609549"/>
              <a:gd name="connsiteY59" fmla="*/ 221140 h 586216"/>
              <a:gd name="connsiteX60" fmla="*/ 172463 w 609549"/>
              <a:gd name="connsiteY60" fmla="*/ 224611 h 586216"/>
              <a:gd name="connsiteX61" fmla="*/ 170130 w 609549"/>
              <a:gd name="connsiteY61" fmla="*/ 226560 h 586216"/>
              <a:gd name="connsiteX62" fmla="*/ 162274 w 609549"/>
              <a:gd name="connsiteY62" fmla="*/ 229936 h 586216"/>
              <a:gd name="connsiteX63" fmla="*/ 158702 w 609549"/>
              <a:gd name="connsiteY63" fmla="*/ 230269 h 586216"/>
              <a:gd name="connsiteX64" fmla="*/ 144942 w 609549"/>
              <a:gd name="connsiteY64" fmla="*/ 224611 h 586216"/>
              <a:gd name="connsiteX65" fmla="*/ 137609 w 609549"/>
              <a:gd name="connsiteY65" fmla="*/ 217288 h 586216"/>
              <a:gd name="connsiteX66" fmla="*/ 69804 w 609549"/>
              <a:gd name="connsiteY66" fmla="*/ 149578 h 586216"/>
              <a:gd name="connsiteX67" fmla="*/ 62519 w 609549"/>
              <a:gd name="connsiteY67" fmla="*/ 142255 h 586216"/>
              <a:gd name="connsiteX68" fmla="*/ 62519 w 609549"/>
              <a:gd name="connsiteY68" fmla="*/ 114819 h 586216"/>
              <a:gd name="connsiteX69" fmla="*/ 144942 w 609549"/>
              <a:gd name="connsiteY69" fmla="*/ 32464 h 586216"/>
              <a:gd name="connsiteX70" fmla="*/ 158702 w 609549"/>
              <a:gd name="connsiteY70" fmla="*/ 26758 h 586216"/>
              <a:gd name="connsiteX71" fmla="*/ 254809 w 609549"/>
              <a:gd name="connsiteY71" fmla="*/ 6542 h 586216"/>
              <a:gd name="connsiteX72" fmla="*/ 321015 w 609549"/>
              <a:gd name="connsiteY72" fmla="*/ 29913 h 586216"/>
              <a:gd name="connsiteX73" fmla="*/ 260017 w 609549"/>
              <a:gd name="connsiteY73" fmla="*/ 97465 h 586216"/>
              <a:gd name="connsiteX74" fmla="*/ 193067 w 609549"/>
              <a:gd name="connsiteY74" fmla="*/ 30626 h 586216"/>
              <a:gd name="connsiteX75" fmla="*/ 254809 w 609549"/>
              <a:gd name="connsiteY75" fmla="*/ 6542 h 586216"/>
              <a:gd name="connsiteX76" fmla="*/ 503105 w 609549"/>
              <a:gd name="connsiteY76" fmla="*/ 953 h 586216"/>
              <a:gd name="connsiteX77" fmla="*/ 538560 w 609549"/>
              <a:gd name="connsiteY77" fmla="*/ 10911 h 586216"/>
              <a:gd name="connsiteX78" fmla="*/ 542083 w 609549"/>
              <a:gd name="connsiteY78" fmla="*/ 30073 h 586216"/>
              <a:gd name="connsiteX79" fmla="*/ 465709 w 609549"/>
              <a:gd name="connsiteY79" fmla="*/ 106341 h 586216"/>
              <a:gd name="connsiteX80" fmla="*/ 465709 w 609549"/>
              <a:gd name="connsiteY80" fmla="*/ 139911 h 586216"/>
              <a:gd name="connsiteX81" fmla="*/ 542131 w 609549"/>
              <a:gd name="connsiteY81" fmla="*/ 216227 h 586216"/>
              <a:gd name="connsiteX82" fmla="*/ 538655 w 609549"/>
              <a:gd name="connsiteY82" fmla="*/ 235246 h 586216"/>
              <a:gd name="connsiteX83" fmla="*/ 442187 w 609549"/>
              <a:gd name="connsiteY83" fmla="*/ 237528 h 586216"/>
              <a:gd name="connsiteX84" fmla="*/ 399238 w 609549"/>
              <a:gd name="connsiteY84" fmla="*/ 280370 h 586216"/>
              <a:gd name="connsiteX85" fmla="*/ 328482 w 609549"/>
              <a:gd name="connsiteY85" fmla="*/ 209712 h 586216"/>
              <a:gd name="connsiteX86" fmla="*/ 372240 w 609549"/>
              <a:gd name="connsiteY86" fmla="*/ 166015 h 586216"/>
              <a:gd name="connsiteX87" fmla="*/ 400571 w 609549"/>
              <a:gd name="connsiteY87" fmla="*/ 36064 h 586216"/>
              <a:gd name="connsiteX88" fmla="*/ 503105 w 609549"/>
              <a:gd name="connsiteY88" fmla="*/ 953 h 586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609549" h="586216">
                <a:moveTo>
                  <a:pt x="61288" y="383285"/>
                </a:moveTo>
                <a:cubicBezTo>
                  <a:pt x="64829" y="383106"/>
                  <a:pt x="68448" y="384367"/>
                  <a:pt x="71162" y="387101"/>
                </a:cubicBezTo>
                <a:lnTo>
                  <a:pt x="120018" y="435892"/>
                </a:lnTo>
                <a:cubicBezTo>
                  <a:pt x="125113" y="440933"/>
                  <a:pt x="125113" y="449160"/>
                  <a:pt x="120018" y="454200"/>
                </a:cubicBezTo>
                <a:lnTo>
                  <a:pt x="56639" y="517543"/>
                </a:lnTo>
                <a:cubicBezTo>
                  <a:pt x="50211" y="523963"/>
                  <a:pt x="39211" y="522013"/>
                  <a:pt x="35592" y="513644"/>
                </a:cubicBezTo>
                <a:cubicBezTo>
                  <a:pt x="17783" y="472794"/>
                  <a:pt x="23211" y="424288"/>
                  <a:pt x="51877" y="388099"/>
                </a:cubicBezTo>
                <a:cubicBezTo>
                  <a:pt x="54282" y="385079"/>
                  <a:pt x="57746" y="383463"/>
                  <a:pt x="61288" y="383285"/>
                </a:cubicBezTo>
                <a:close/>
                <a:moveTo>
                  <a:pt x="235245" y="302810"/>
                </a:moveTo>
                <a:lnTo>
                  <a:pt x="306042" y="373466"/>
                </a:lnTo>
                <a:lnTo>
                  <a:pt x="258717" y="420680"/>
                </a:lnTo>
                <a:cubicBezTo>
                  <a:pt x="274667" y="464329"/>
                  <a:pt x="265192" y="515300"/>
                  <a:pt x="230246" y="550152"/>
                </a:cubicBezTo>
                <a:cubicBezTo>
                  <a:pt x="192919" y="587430"/>
                  <a:pt x="137644" y="595798"/>
                  <a:pt x="92223" y="575305"/>
                </a:cubicBezTo>
                <a:cubicBezTo>
                  <a:pt x="84701" y="571882"/>
                  <a:pt x="82892" y="561992"/>
                  <a:pt x="88748" y="556143"/>
                </a:cubicBezTo>
                <a:lnTo>
                  <a:pt x="165115" y="479877"/>
                </a:lnTo>
                <a:cubicBezTo>
                  <a:pt x="174399" y="470605"/>
                  <a:pt x="174399" y="455580"/>
                  <a:pt x="165115" y="446308"/>
                </a:cubicBezTo>
                <a:lnTo>
                  <a:pt x="88700" y="369995"/>
                </a:lnTo>
                <a:cubicBezTo>
                  <a:pt x="82844" y="364194"/>
                  <a:pt x="84653" y="354399"/>
                  <a:pt x="92128" y="350976"/>
                </a:cubicBezTo>
                <a:cubicBezTo>
                  <a:pt x="122789" y="337092"/>
                  <a:pt x="157973" y="336379"/>
                  <a:pt x="189111" y="348884"/>
                </a:cubicBezTo>
                <a:close/>
                <a:moveTo>
                  <a:pt x="257958" y="161679"/>
                </a:moveTo>
                <a:lnTo>
                  <a:pt x="317251" y="220879"/>
                </a:lnTo>
                <a:lnTo>
                  <a:pt x="388070" y="291586"/>
                </a:lnTo>
                <a:lnTo>
                  <a:pt x="604906" y="508130"/>
                </a:lnTo>
                <a:cubicBezTo>
                  <a:pt x="611097" y="514311"/>
                  <a:pt x="611097" y="524344"/>
                  <a:pt x="604906" y="530526"/>
                </a:cubicBezTo>
                <a:lnTo>
                  <a:pt x="556567" y="578789"/>
                </a:lnTo>
                <a:cubicBezTo>
                  <a:pt x="553471" y="581880"/>
                  <a:pt x="549423" y="583449"/>
                  <a:pt x="545327" y="583449"/>
                </a:cubicBezTo>
                <a:cubicBezTo>
                  <a:pt x="541279" y="583449"/>
                  <a:pt x="537231" y="581880"/>
                  <a:pt x="534135" y="578789"/>
                </a:cubicBezTo>
                <a:lnTo>
                  <a:pt x="317251" y="362293"/>
                </a:lnTo>
                <a:lnTo>
                  <a:pt x="246481" y="291586"/>
                </a:lnTo>
                <a:lnTo>
                  <a:pt x="187140" y="232339"/>
                </a:lnTo>
                <a:close/>
                <a:moveTo>
                  <a:pt x="58606" y="160814"/>
                </a:moveTo>
                <a:lnTo>
                  <a:pt x="126401" y="228498"/>
                </a:lnTo>
                <a:lnTo>
                  <a:pt x="111975" y="242899"/>
                </a:lnTo>
                <a:lnTo>
                  <a:pt x="119307" y="250219"/>
                </a:lnTo>
                <a:cubicBezTo>
                  <a:pt x="126877" y="257824"/>
                  <a:pt x="126877" y="270087"/>
                  <a:pt x="119307" y="277692"/>
                </a:cubicBezTo>
                <a:lnTo>
                  <a:pt x="115641" y="281352"/>
                </a:lnTo>
                <a:cubicBezTo>
                  <a:pt x="108024" y="288909"/>
                  <a:pt x="95741" y="288909"/>
                  <a:pt x="88123" y="281352"/>
                </a:cubicBezTo>
                <a:lnTo>
                  <a:pt x="5712" y="199029"/>
                </a:lnTo>
                <a:cubicBezTo>
                  <a:pt x="-1905" y="191424"/>
                  <a:pt x="-1905" y="179161"/>
                  <a:pt x="5712" y="171604"/>
                </a:cubicBezTo>
                <a:lnTo>
                  <a:pt x="9378" y="167944"/>
                </a:lnTo>
                <a:cubicBezTo>
                  <a:pt x="16948" y="160339"/>
                  <a:pt x="29231" y="160339"/>
                  <a:pt x="36849" y="167944"/>
                </a:cubicBezTo>
                <a:lnTo>
                  <a:pt x="44180" y="175264"/>
                </a:lnTo>
                <a:close/>
                <a:moveTo>
                  <a:pt x="585775" y="66370"/>
                </a:moveTo>
                <a:cubicBezTo>
                  <a:pt x="589775" y="67101"/>
                  <a:pt x="593430" y="69680"/>
                  <a:pt x="595263" y="73839"/>
                </a:cubicBezTo>
                <a:cubicBezTo>
                  <a:pt x="613072" y="114675"/>
                  <a:pt x="607644" y="163212"/>
                  <a:pt x="578978" y="199341"/>
                </a:cubicBezTo>
                <a:cubicBezTo>
                  <a:pt x="574168" y="205379"/>
                  <a:pt x="565121" y="205854"/>
                  <a:pt x="559693" y="200387"/>
                </a:cubicBezTo>
                <a:lnTo>
                  <a:pt x="510789" y="151612"/>
                </a:lnTo>
                <a:cubicBezTo>
                  <a:pt x="505742" y="146526"/>
                  <a:pt x="505742" y="138349"/>
                  <a:pt x="510789" y="133262"/>
                </a:cubicBezTo>
                <a:lnTo>
                  <a:pt x="574216" y="69988"/>
                </a:lnTo>
                <a:cubicBezTo>
                  <a:pt x="577430" y="66756"/>
                  <a:pt x="581775" y="65639"/>
                  <a:pt x="585775" y="66370"/>
                </a:cubicBezTo>
                <a:close/>
                <a:moveTo>
                  <a:pt x="158702" y="26758"/>
                </a:moveTo>
                <a:cubicBezTo>
                  <a:pt x="163655" y="26758"/>
                  <a:pt x="168654" y="28660"/>
                  <a:pt x="172463" y="32464"/>
                </a:cubicBezTo>
                <a:lnTo>
                  <a:pt x="179701" y="39691"/>
                </a:lnTo>
                <a:lnTo>
                  <a:pt x="246935" y="106831"/>
                </a:lnTo>
                <a:lnTo>
                  <a:pt x="254886" y="114819"/>
                </a:lnTo>
                <a:cubicBezTo>
                  <a:pt x="261457" y="121334"/>
                  <a:pt x="262362" y="131414"/>
                  <a:pt x="257600" y="138879"/>
                </a:cubicBezTo>
                <a:cubicBezTo>
                  <a:pt x="256839" y="140068"/>
                  <a:pt x="255934" y="141209"/>
                  <a:pt x="254886" y="142255"/>
                </a:cubicBezTo>
                <a:lnTo>
                  <a:pt x="252315" y="144823"/>
                </a:lnTo>
                <a:lnTo>
                  <a:pt x="246696" y="150434"/>
                </a:lnTo>
                <a:lnTo>
                  <a:pt x="175892" y="221140"/>
                </a:lnTo>
                <a:lnTo>
                  <a:pt x="172463" y="224611"/>
                </a:lnTo>
                <a:cubicBezTo>
                  <a:pt x="171702" y="225324"/>
                  <a:pt x="170940" y="225990"/>
                  <a:pt x="170130" y="226560"/>
                </a:cubicBezTo>
                <a:cubicBezTo>
                  <a:pt x="167749" y="228319"/>
                  <a:pt x="165083" y="229413"/>
                  <a:pt x="162274" y="229936"/>
                </a:cubicBezTo>
                <a:cubicBezTo>
                  <a:pt x="161083" y="230174"/>
                  <a:pt x="159893" y="230269"/>
                  <a:pt x="158702" y="230269"/>
                </a:cubicBezTo>
                <a:cubicBezTo>
                  <a:pt x="153703" y="230269"/>
                  <a:pt x="148751" y="228367"/>
                  <a:pt x="144942" y="224611"/>
                </a:cubicBezTo>
                <a:lnTo>
                  <a:pt x="137609" y="217288"/>
                </a:lnTo>
                <a:lnTo>
                  <a:pt x="69804" y="149578"/>
                </a:lnTo>
                <a:lnTo>
                  <a:pt x="62519" y="142255"/>
                </a:lnTo>
                <a:cubicBezTo>
                  <a:pt x="54900" y="134647"/>
                  <a:pt x="54900" y="122380"/>
                  <a:pt x="62519" y="114819"/>
                </a:cubicBezTo>
                <a:lnTo>
                  <a:pt x="144942" y="32464"/>
                </a:lnTo>
                <a:cubicBezTo>
                  <a:pt x="148751" y="28660"/>
                  <a:pt x="153750" y="26758"/>
                  <a:pt x="158702" y="26758"/>
                </a:cubicBezTo>
                <a:close/>
                <a:moveTo>
                  <a:pt x="254809" y="6542"/>
                </a:moveTo>
                <a:cubicBezTo>
                  <a:pt x="277279" y="4029"/>
                  <a:pt x="300492" y="9424"/>
                  <a:pt x="321015" y="29913"/>
                </a:cubicBezTo>
                <a:cubicBezTo>
                  <a:pt x="380347" y="89193"/>
                  <a:pt x="337205" y="46124"/>
                  <a:pt x="260017" y="97465"/>
                </a:cubicBezTo>
                <a:lnTo>
                  <a:pt x="193067" y="30626"/>
                </a:lnTo>
                <a:cubicBezTo>
                  <a:pt x="210614" y="19479"/>
                  <a:pt x="232340" y="9056"/>
                  <a:pt x="254809" y="6542"/>
                </a:cubicBezTo>
                <a:close/>
                <a:moveTo>
                  <a:pt x="503105" y="953"/>
                </a:moveTo>
                <a:cubicBezTo>
                  <a:pt x="515252" y="2468"/>
                  <a:pt x="527216" y="5788"/>
                  <a:pt x="538560" y="10911"/>
                </a:cubicBezTo>
                <a:cubicBezTo>
                  <a:pt x="546131" y="14334"/>
                  <a:pt x="547940" y="24224"/>
                  <a:pt x="542083" y="30073"/>
                </a:cubicBezTo>
                <a:lnTo>
                  <a:pt x="465709" y="106341"/>
                </a:lnTo>
                <a:cubicBezTo>
                  <a:pt x="456424" y="115613"/>
                  <a:pt x="456424" y="130639"/>
                  <a:pt x="465709" y="139911"/>
                </a:cubicBezTo>
                <a:lnTo>
                  <a:pt x="542131" y="216227"/>
                </a:lnTo>
                <a:cubicBezTo>
                  <a:pt x="547940" y="222028"/>
                  <a:pt x="546178" y="231823"/>
                  <a:pt x="538655" y="235246"/>
                </a:cubicBezTo>
                <a:cubicBezTo>
                  <a:pt x="508181" y="249035"/>
                  <a:pt x="473184" y="249844"/>
                  <a:pt x="442187" y="237528"/>
                </a:cubicBezTo>
                <a:lnTo>
                  <a:pt x="399238" y="280370"/>
                </a:lnTo>
                <a:lnTo>
                  <a:pt x="328482" y="209712"/>
                </a:lnTo>
                <a:lnTo>
                  <a:pt x="372240" y="166015"/>
                </a:lnTo>
                <a:cubicBezTo>
                  <a:pt x="356051" y="122270"/>
                  <a:pt x="365527" y="71060"/>
                  <a:pt x="400571" y="36064"/>
                </a:cubicBezTo>
                <a:cubicBezTo>
                  <a:pt x="428569" y="8106"/>
                  <a:pt x="466664" y="-3592"/>
                  <a:pt x="503105" y="9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23" name="îṩļîḍê">
            <a:extLst>
              <a:ext uri="{FF2B5EF4-FFF2-40B4-BE49-F238E27FC236}">
                <a16:creationId xmlns:a16="http://schemas.microsoft.com/office/drawing/2014/main" id="{E0711F2D-8D3C-49D4-AA01-0FE89F67B38D}"/>
              </a:ext>
            </a:extLst>
          </p:cNvPr>
          <p:cNvSpPr/>
          <p:nvPr/>
        </p:nvSpPr>
        <p:spPr bwMode="auto">
          <a:xfrm>
            <a:off x="6803967" y="2641432"/>
            <a:ext cx="418370" cy="338630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id-ID" dirty="0">
              <a:latin typeface="仓耳玄三M W05" panose="02020400000000000000" pitchFamily="18" charset="-122"/>
            </a:endParaRPr>
          </a:p>
        </p:txBody>
      </p:sp>
      <p:sp>
        <p:nvSpPr>
          <p:cNvPr id="25" name="箭头: 五边形 24">
            <a:extLst>
              <a:ext uri="{FF2B5EF4-FFF2-40B4-BE49-F238E27FC236}">
                <a16:creationId xmlns:a16="http://schemas.microsoft.com/office/drawing/2014/main" id="{A1C38177-56B2-4957-B27D-BB941B704562}"/>
              </a:ext>
            </a:extLst>
          </p:cNvPr>
          <p:cNvSpPr/>
          <p:nvPr/>
        </p:nvSpPr>
        <p:spPr>
          <a:xfrm>
            <a:off x="0" y="533400"/>
            <a:ext cx="1429689" cy="502920"/>
          </a:xfrm>
          <a:prstGeom prst="homePlat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3" name="箭头: V 形 32">
            <a:extLst>
              <a:ext uri="{FF2B5EF4-FFF2-40B4-BE49-F238E27FC236}">
                <a16:creationId xmlns:a16="http://schemas.microsoft.com/office/drawing/2014/main" id="{1F062966-D78F-4B2D-B602-E9B1F2FEEEC5}"/>
              </a:ext>
            </a:extLst>
          </p:cNvPr>
          <p:cNvSpPr/>
          <p:nvPr/>
        </p:nvSpPr>
        <p:spPr>
          <a:xfrm>
            <a:off x="1235946" y="533400"/>
            <a:ext cx="2254767" cy="502920"/>
          </a:xfrm>
          <a:prstGeom prst="chevron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4" name="箭头: V 形 33">
            <a:extLst>
              <a:ext uri="{FF2B5EF4-FFF2-40B4-BE49-F238E27FC236}">
                <a16:creationId xmlns:a16="http://schemas.microsoft.com/office/drawing/2014/main" id="{5F0E0D09-CA8D-44C2-9A33-2C5E391193B9}"/>
              </a:ext>
            </a:extLst>
          </p:cNvPr>
          <p:cNvSpPr/>
          <p:nvPr/>
        </p:nvSpPr>
        <p:spPr>
          <a:xfrm>
            <a:off x="3313159" y="533400"/>
            <a:ext cx="832713" cy="502920"/>
          </a:xfrm>
          <a:prstGeom prst="chevron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25EE87AB-91CC-4E0E-8E6C-ACEA6E1A631A}"/>
              </a:ext>
            </a:extLst>
          </p:cNvPr>
          <p:cNvSpPr/>
          <p:nvPr/>
        </p:nvSpPr>
        <p:spPr>
          <a:xfrm>
            <a:off x="714844" y="677262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2E6AC5CB-F8FE-45D4-B013-1F727D3252BB}"/>
              </a:ext>
            </a:extLst>
          </p:cNvPr>
          <p:cNvSpPr txBox="1"/>
          <p:nvPr/>
        </p:nvSpPr>
        <p:spPr>
          <a:xfrm>
            <a:off x="1521985" y="483139"/>
            <a:ext cx="1834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Đọc</a:t>
            </a:r>
            <a:r>
              <a:rPr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mẫu</a:t>
            </a:r>
            <a:endParaRPr lang="zh-CN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D770B7BB-6B99-469A-A49E-499F0C4DA1B4}"/>
              </a:ext>
            </a:extLst>
          </p:cNvPr>
          <p:cNvSpPr/>
          <p:nvPr/>
        </p:nvSpPr>
        <p:spPr>
          <a:xfrm>
            <a:off x="3690823" y="677261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8144CBA-14C6-42A3-A4A4-25E4EEABF9A5}"/>
              </a:ext>
            </a:extLst>
          </p:cNvPr>
          <p:cNvSpPr txBox="1"/>
          <p:nvPr/>
        </p:nvSpPr>
        <p:spPr>
          <a:xfrm>
            <a:off x="1235946" y="3765024"/>
            <a:ext cx="2227917" cy="822305"/>
          </a:xfrm>
          <a:prstGeom prst="flowChartConnector">
            <a:avLst/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-Rounded"/>
                <a:ea typeface="Arial-Rounded"/>
                <a:cs typeface="+mn-cs"/>
              </a:rPr>
              <a:t>Tay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-Rounded"/>
                <a:ea typeface="Arial-Rounded"/>
                <a:cs typeface="+mn-cs"/>
              </a:rPr>
              <a:t>dò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-Rounded"/>
              <a:ea typeface="Arial-Rounded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02E9E1C-B4DA-42EC-BDB2-FE9FA80A9037}"/>
              </a:ext>
            </a:extLst>
          </p:cNvPr>
          <p:cNvSpPr txBox="1"/>
          <p:nvPr/>
        </p:nvSpPr>
        <p:spPr>
          <a:xfrm>
            <a:off x="4904577" y="1390192"/>
            <a:ext cx="2489200" cy="822305"/>
          </a:xfrm>
          <a:prstGeom prst="flowChartConnector">
            <a:avLst/>
          </a:prstGeom>
          <a:gradFill rotWithShape="1">
            <a:gsLst>
              <a:gs pos="0">
                <a:srgbClr val="5B9BD5">
                  <a:lumMod val="110000"/>
                  <a:satMod val="105000"/>
                  <a:tint val="67000"/>
                </a:srgbClr>
              </a:gs>
              <a:gs pos="50000">
                <a:srgbClr val="5B9BD5">
                  <a:lumMod val="105000"/>
                  <a:satMod val="103000"/>
                  <a:tint val="73000"/>
                </a:srgbClr>
              </a:gs>
              <a:gs pos="100000">
                <a:srgbClr val="5B9BD5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-Rounded"/>
                <a:ea typeface="Arial-Rounded"/>
                <a:cs typeface="+mn-cs"/>
              </a:rPr>
              <a:t>Mắt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-Rounded"/>
                <a:ea typeface="Arial-Rounded"/>
                <a:cs typeface="+mn-cs"/>
              </a:rPr>
              <a:t>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-Rounded"/>
                <a:ea typeface="Arial-Rounded"/>
                <a:cs typeface="+mn-cs"/>
              </a:rPr>
              <a:t>dõi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-Rounded"/>
              <a:ea typeface="Arial-Rounded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3226DA7-4E48-442A-B0F7-879CD93E8E69}"/>
              </a:ext>
            </a:extLst>
          </p:cNvPr>
          <p:cNvSpPr txBox="1"/>
          <p:nvPr/>
        </p:nvSpPr>
        <p:spPr>
          <a:xfrm>
            <a:off x="8346405" y="3886467"/>
            <a:ext cx="2489201" cy="822305"/>
          </a:xfrm>
          <a:prstGeom prst="ellipse">
            <a:avLst/>
          </a:prstGeom>
          <a:gradFill rotWithShape="1">
            <a:gsLst>
              <a:gs pos="0">
                <a:srgbClr val="ED7D31">
                  <a:lumMod val="110000"/>
                  <a:satMod val="105000"/>
                  <a:tint val="67000"/>
                </a:srgbClr>
              </a:gs>
              <a:gs pos="50000">
                <a:srgbClr val="ED7D31">
                  <a:lumMod val="105000"/>
                  <a:satMod val="103000"/>
                  <a:tint val="73000"/>
                </a:srgbClr>
              </a:gs>
              <a:gs pos="100000">
                <a:srgbClr val="ED7D31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-Rounded"/>
                <a:ea typeface="Arial-Rounded"/>
                <a:cs typeface="+mn-cs"/>
              </a:rPr>
              <a:t>Tai 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-Rounded"/>
                <a:ea typeface="Arial-Rounded"/>
                <a:cs typeface="+mn-cs"/>
              </a:rPr>
              <a:t>nghe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-Rounded"/>
              <a:ea typeface="Arial-Rounded"/>
              <a:cs typeface="+mn-cs"/>
            </a:endParaRPr>
          </a:p>
        </p:txBody>
      </p:sp>
      <p:pic>
        <p:nvPicPr>
          <p:cNvPr id="30" name="Picture 4" descr="Check out Arrow icon created by 4B Icons | Graphic design posters, Mini  drawings, Desktop wallpaper art">
            <a:extLst>
              <a:ext uri="{FF2B5EF4-FFF2-40B4-BE49-F238E27FC236}">
                <a16:creationId xmlns:a16="http://schemas.microsoft.com/office/drawing/2014/main" id="{64C3C2CB-9BAE-4626-A089-6B8347C24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50192">
            <a:off x="5787041" y="2289044"/>
            <a:ext cx="743405" cy="743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Check out Arrow icon created by 4B Icons | Graphic design posters, Mini  drawings, Desktop wallpaper art">
            <a:extLst>
              <a:ext uri="{FF2B5EF4-FFF2-40B4-BE49-F238E27FC236}">
                <a16:creationId xmlns:a16="http://schemas.microsoft.com/office/drawing/2014/main" id="{E85CC8DA-8BE1-43E5-89D0-32B4F4981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26325" flipV="1">
            <a:off x="7343467" y="3863789"/>
            <a:ext cx="867663" cy="86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Check out Arrow icon created by 4B Icons | Graphic design posters, Mini  drawings, Desktop wallpaper art">
            <a:extLst>
              <a:ext uri="{FF2B5EF4-FFF2-40B4-BE49-F238E27FC236}">
                <a16:creationId xmlns:a16="http://schemas.microsoft.com/office/drawing/2014/main" id="{112DAE7C-20C2-4D0C-99A4-A5137D282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73675" flipH="1" flipV="1">
            <a:off x="3746783" y="3742344"/>
            <a:ext cx="867663" cy="86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图片 2">
            <a:extLst>
              <a:ext uri="{FF2B5EF4-FFF2-40B4-BE49-F238E27FC236}">
                <a16:creationId xmlns:a16="http://schemas.microsoft.com/office/drawing/2014/main" id="{3F910A07-B419-45A9-AFE5-825928487B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502" y="3047967"/>
            <a:ext cx="2338267" cy="321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24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17589C-39F0-4666-8C46-244400CB435B}"/>
              </a:ext>
            </a:extLst>
          </p:cNvPr>
          <p:cNvSpPr/>
          <p:nvPr/>
        </p:nvSpPr>
        <p:spPr>
          <a:xfrm>
            <a:off x="-1" y="984914"/>
            <a:ext cx="12192001" cy="4880627"/>
          </a:xfrm>
          <a:prstGeom prst="rect">
            <a:avLst/>
          </a:prstGeom>
          <a:solidFill>
            <a:schemeClr val="bg1"/>
          </a:solidFill>
          <a:ln>
            <a:solidFill>
              <a:srgbClr val="FFE4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箭头: 五边形 2">
            <a:extLst>
              <a:ext uri="{FF2B5EF4-FFF2-40B4-BE49-F238E27FC236}">
                <a16:creationId xmlns:a16="http://schemas.microsoft.com/office/drawing/2014/main" id="{74338AFE-40D4-4974-922E-1A7E3060BAAA}"/>
              </a:ext>
            </a:extLst>
          </p:cNvPr>
          <p:cNvSpPr/>
          <p:nvPr/>
        </p:nvSpPr>
        <p:spPr>
          <a:xfrm>
            <a:off x="0" y="533400"/>
            <a:ext cx="1429689" cy="502920"/>
          </a:xfrm>
          <a:prstGeom prst="homePlat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4" name="箭头: V 形 3">
            <a:extLst>
              <a:ext uri="{FF2B5EF4-FFF2-40B4-BE49-F238E27FC236}">
                <a16:creationId xmlns:a16="http://schemas.microsoft.com/office/drawing/2014/main" id="{91C958BA-81BD-41FE-81E0-650433618849}"/>
              </a:ext>
            </a:extLst>
          </p:cNvPr>
          <p:cNvSpPr/>
          <p:nvPr/>
        </p:nvSpPr>
        <p:spPr>
          <a:xfrm>
            <a:off x="1235946" y="533400"/>
            <a:ext cx="2254767" cy="502920"/>
          </a:xfrm>
          <a:prstGeom prst="chevron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5" name="箭头: V 形 4">
            <a:extLst>
              <a:ext uri="{FF2B5EF4-FFF2-40B4-BE49-F238E27FC236}">
                <a16:creationId xmlns:a16="http://schemas.microsoft.com/office/drawing/2014/main" id="{24DDE00E-EF16-427B-8D46-60B4942F5176}"/>
              </a:ext>
            </a:extLst>
          </p:cNvPr>
          <p:cNvSpPr/>
          <p:nvPr/>
        </p:nvSpPr>
        <p:spPr>
          <a:xfrm>
            <a:off x="3313159" y="533400"/>
            <a:ext cx="832713" cy="502920"/>
          </a:xfrm>
          <a:prstGeom prst="chevron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C400C08D-961E-444C-82E3-D84844A41471}"/>
              </a:ext>
            </a:extLst>
          </p:cNvPr>
          <p:cNvSpPr/>
          <p:nvPr/>
        </p:nvSpPr>
        <p:spPr>
          <a:xfrm>
            <a:off x="714844" y="677262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29CDBE2-A771-49E1-9957-FF1900116D09}"/>
              </a:ext>
            </a:extLst>
          </p:cNvPr>
          <p:cNvSpPr txBox="1"/>
          <p:nvPr/>
        </p:nvSpPr>
        <p:spPr>
          <a:xfrm>
            <a:off x="1644883" y="451545"/>
            <a:ext cx="1834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2. </a:t>
            </a:r>
            <a:r>
              <a:rPr lang="en-US" altLang="zh-CN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Đọc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96867D67-E3FF-44E2-9637-758D21F97AD1}"/>
              </a:ext>
            </a:extLst>
          </p:cNvPr>
          <p:cNvSpPr/>
          <p:nvPr/>
        </p:nvSpPr>
        <p:spPr>
          <a:xfrm>
            <a:off x="3690823" y="677261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29" name="Text Box 5">
            <a:extLst>
              <a:ext uri="{FF2B5EF4-FFF2-40B4-BE49-F238E27FC236}">
                <a16:creationId xmlns:a16="http://schemas.microsoft.com/office/drawing/2014/main" id="{47258847-D62A-4E19-8603-9B93CCCEC7E8}"/>
              </a:ext>
            </a:extLst>
          </p:cNvPr>
          <p:cNvSpPr txBox="1"/>
          <p:nvPr/>
        </p:nvSpPr>
        <p:spPr>
          <a:xfrm>
            <a:off x="447675" y="1182683"/>
            <a:ext cx="1141095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0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40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40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40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40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40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40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40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40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ăn</a:t>
            </a:r>
            <a:endParaRPr lang="en-US" sz="4000" b="1" dirty="0">
              <a:solidFill>
                <a:srgbClr val="E7456A"/>
              </a:solidFill>
              <a:latin typeface="Arial-Rounded" panose="020B0500000000000000" charset="0"/>
              <a:cs typeface="Arial-Rounded" panose="020B0500000000000000" charset="0"/>
            </a:endParaRP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ở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khắp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nơi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Nhưng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không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nhìn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thấy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được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bằng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mắt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thường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Khi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tiếp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xúc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với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đồ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vật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,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dính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vào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Tay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cầm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thức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,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từ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theo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vào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cơ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Do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mắc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phải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Cần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bằng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xà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với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nước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sạch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42083FF-17E1-4BAD-826A-0A60E2C96933}"/>
              </a:ext>
            </a:extLst>
          </p:cNvPr>
          <p:cNvSpPr txBox="1"/>
          <p:nvPr/>
        </p:nvSpPr>
        <p:spPr>
          <a:xfrm>
            <a:off x="9209823" y="5191780"/>
            <a:ext cx="234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(</a:t>
            </a:r>
            <a:r>
              <a:rPr lang="en-US" sz="2800" i="1" dirty="0" err="1"/>
              <a:t>Nguyên</a:t>
            </a:r>
            <a:r>
              <a:rPr lang="en-US" sz="2800" i="1" dirty="0"/>
              <a:t> Vũ)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88E429C-E1E1-4007-936E-A641926C4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52" y="4873799"/>
            <a:ext cx="4476097" cy="2017056"/>
          </a:xfrm>
          <a:prstGeom prst="rect">
            <a:avLst/>
          </a:prstGeom>
        </p:spPr>
      </p:pic>
      <p:pic>
        <p:nvPicPr>
          <p:cNvPr id="11" name="[hanhtrangso.nxbgd.vn] Đọc_ Rửa tay trước khi ăn_HTS">
            <a:hlinkClick r:id="" action="ppaction://media"/>
            <a:extLst>
              <a:ext uri="{FF2B5EF4-FFF2-40B4-BE49-F238E27FC236}">
                <a16:creationId xmlns:a16="http://schemas.microsoft.com/office/drawing/2014/main" id="{E5844A09-CFB1-4CDC-AE00-385D20FD58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80701" y="222757"/>
            <a:ext cx="688975" cy="68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62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76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9" grpId="0"/>
      <p:bldP spid="2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ïṡḷiďê">
            <a:extLst>
              <a:ext uri="{FF2B5EF4-FFF2-40B4-BE49-F238E27FC236}">
                <a16:creationId xmlns:a16="http://schemas.microsoft.com/office/drawing/2014/main" id="{940BAA6F-A672-4329-B767-BF57E110D9B2}"/>
              </a:ext>
            </a:extLst>
          </p:cNvPr>
          <p:cNvSpPr/>
          <p:nvPr/>
        </p:nvSpPr>
        <p:spPr bwMode="auto">
          <a:xfrm>
            <a:off x="1036447" y="5003698"/>
            <a:ext cx="5806434" cy="1854290"/>
          </a:xfrm>
          <a:custGeom>
            <a:avLst/>
            <a:gdLst>
              <a:gd name="T0" fmla="*/ 1027 w 1478"/>
              <a:gd name="T1" fmla="*/ 471 h 473"/>
              <a:gd name="T2" fmla="*/ 972 w 1478"/>
              <a:gd name="T3" fmla="*/ 473 h 473"/>
              <a:gd name="T4" fmla="*/ 970 w 1478"/>
              <a:gd name="T5" fmla="*/ 473 h 473"/>
              <a:gd name="T6" fmla="*/ 995 w 1478"/>
              <a:gd name="T7" fmla="*/ 117 h 473"/>
              <a:gd name="T8" fmla="*/ 996 w 1478"/>
              <a:gd name="T9" fmla="*/ 105 h 473"/>
              <a:gd name="T10" fmla="*/ 1006 w 1478"/>
              <a:gd name="T11" fmla="*/ 117 h 473"/>
              <a:gd name="T12" fmla="*/ 1010 w 1478"/>
              <a:gd name="T13" fmla="*/ 471 h 473"/>
              <a:gd name="T14" fmla="*/ 1461 w 1478"/>
              <a:gd name="T15" fmla="*/ 105 h 473"/>
              <a:gd name="T16" fmla="*/ 1465 w 1478"/>
              <a:gd name="T17" fmla="*/ 105 h 473"/>
              <a:gd name="T18" fmla="*/ 1475 w 1478"/>
              <a:gd name="T19" fmla="*/ 155 h 473"/>
              <a:gd name="T20" fmla="*/ 1478 w 1478"/>
              <a:gd name="T21" fmla="*/ 473 h 473"/>
              <a:gd name="T22" fmla="*/ 1465 w 1478"/>
              <a:gd name="T23" fmla="*/ 473 h 473"/>
              <a:gd name="T24" fmla="*/ 1423 w 1478"/>
              <a:gd name="T25" fmla="*/ 473 h 473"/>
              <a:gd name="T26" fmla="*/ 1415 w 1478"/>
              <a:gd name="T27" fmla="*/ 207 h 473"/>
              <a:gd name="T28" fmla="*/ 1423 w 1478"/>
              <a:gd name="T29" fmla="*/ 155 h 473"/>
              <a:gd name="T30" fmla="*/ 1427 w 1478"/>
              <a:gd name="T31" fmla="*/ 105 h 473"/>
              <a:gd name="T32" fmla="*/ 1442 w 1478"/>
              <a:gd name="T33" fmla="*/ 23 h 473"/>
              <a:gd name="T34" fmla="*/ 1461 w 1478"/>
              <a:gd name="T35" fmla="*/ 105 h 473"/>
              <a:gd name="T36" fmla="*/ 1285 w 1478"/>
              <a:gd name="T37" fmla="*/ 190 h 473"/>
              <a:gd name="T38" fmla="*/ 1335 w 1478"/>
              <a:gd name="T39" fmla="*/ 473 h 473"/>
              <a:gd name="T40" fmla="*/ 1285 w 1478"/>
              <a:gd name="T41" fmla="*/ 190 h 473"/>
              <a:gd name="T42" fmla="*/ 1176 w 1478"/>
              <a:gd name="T43" fmla="*/ 243 h 473"/>
              <a:gd name="T44" fmla="*/ 1216 w 1478"/>
              <a:gd name="T45" fmla="*/ 473 h 473"/>
              <a:gd name="T46" fmla="*/ 1176 w 1478"/>
              <a:gd name="T47" fmla="*/ 243 h 473"/>
              <a:gd name="T48" fmla="*/ 1083 w 1478"/>
              <a:gd name="T49" fmla="*/ 167 h 473"/>
              <a:gd name="T50" fmla="*/ 1125 w 1478"/>
              <a:gd name="T51" fmla="*/ 473 h 473"/>
              <a:gd name="T52" fmla="*/ 1083 w 1478"/>
              <a:gd name="T53" fmla="*/ 167 h 473"/>
              <a:gd name="T54" fmla="*/ 849 w 1478"/>
              <a:gd name="T55" fmla="*/ 295 h 473"/>
              <a:gd name="T56" fmla="*/ 884 w 1478"/>
              <a:gd name="T57" fmla="*/ 473 h 473"/>
              <a:gd name="T58" fmla="*/ 849 w 1478"/>
              <a:gd name="T59" fmla="*/ 295 h 473"/>
              <a:gd name="T60" fmla="*/ 631 w 1478"/>
              <a:gd name="T61" fmla="*/ 373 h 473"/>
              <a:gd name="T62" fmla="*/ 643 w 1478"/>
              <a:gd name="T63" fmla="*/ 318 h 473"/>
              <a:gd name="T64" fmla="*/ 667 w 1478"/>
              <a:gd name="T65" fmla="*/ 306 h 473"/>
              <a:gd name="T66" fmla="*/ 702 w 1478"/>
              <a:gd name="T67" fmla="*/ 234 h 473"/>
              <a:gd name="T68" fmla="*/ 723 w 1478"/>
              <a:gd name="T69" fmla="*/ 306 h 473"/>
              <a:gd name="T70" fmla="*/ 702 w 1478"/>
              <a:gd name="T71" fmla="*/ 473 h 473"/>
              <a:gd name="T72" fmla="*/ 687 w 1478"/>
              <a:gd name="T73" fmla="*/ 473 h 473"/>
              <a:gd name="T74" fmla="*/ 643 w 1478"/>
              <a:gd name="T75" fmla="*/ 473 h 473"/>
              <a:gd name="T76" fmla="*/ 631 w 1478"/>
              <a:gd name="T77" fmla="*/ 373 h 473"/>
              <a:gd name="T78" fmla="*/ 581 w 1478"/>
              <a:gd name="T79" fmla="*/ 255 h 473"/>
              <a:gd name="T80" fmla="*/ 623 w 1478"/>
              <a:gd name="T81" fmla="*/ 473 h 473"/>
              <a:gd name="T82" fmla="*/ 581 w 1478"/>
              <a:gd name="T83" fmla="*/ 255 h 473"/>
              <a:gd name="T84" fmla="*/ 532 w 1478"/>
              <a:gd name="T85" fmla="*/ 314 h 473"/>
              <a:gd name="T86" fmla="*/ 557 w 1478"/>
              <a:gd name="T87" fmla="*/ 356 h 473"/>
              <a:gd name="T88" fmla="*/ 532 w 1478"/>
              <a:gd name="T89" fmla="*/ 473 h 473"/>
              <a:gd name="T90" fmla="*/ 455 w 1478"/>
              <a:gd name="T91" fmla="*/ 473 h 473"/>
              <a:gd name="T92" fmla="*/ 455 w 1478"/>
              <a:gd name="T93" fmla="*/ 302 h 473"/>
              <a:gd name="T94" fmla="*/ 488 w 1478"/>
              <a:gd name="T95" fmla="*/ 356 h 473"/>
              <a:gd name="T96" fmla="*/ 532 w 1478"/>
              <a:gd name="T97" fmla="*/ 314 h 473"/>
              <a:gd name="T98" fmla="*/ 360 w 1478"/>
              <a:gd name="T99" fmla="*/ 293 h 473"/>
              <a:gd name="T100" fmla="*/ 426 w 1478"/>
              <a:gd name="T101" fmla="*/ 473 h 473"/>
              <a:gd name="T102" fmla="*/ 360 w 1478"/>
              <a:gd name="T103" fmla="*/ 293 h 473"/>
              <a:gd name="T104" fmla="*/ 287 w 1478"/>
              <a:gd name="T105" fmla="*/ 209 h 473"/>
              <a:gd name="T106" fmla="*/ 350 w 1478"/>
              <a:gd name="T107" fmla="*/ 473 h 473"/>
              <a:gd name="T108" fmla="*/ 287 w 1478"/>
              <a:gd name="T109" fmla="*/ 209 h 473"/>
              <a:gd name="T110" fmla="*/ 195 w 1478"/>
              <a:gd name="T111" fmla="*/ 184 h 473"/>
              <a:gd name="T112" fmla="*/ 241 w 1478"/>
              <a:gd name="T113" fmla="*/ 473 h 473"/>
              <a:gd name="T114" fmla="*/ 195 w 1478"/>
              <a:gd name="T115" fmla="*/ 184 h 473"/>
              <a:gd name="T116" fmla="*/ 31 w 1478"/>
              <a:gd name="T117" fmla="*/ 264 h 473"/>
              <a:gd name="T118" fmla="*/ 92 w 1478"/>
              <a:gd name="T119" fmla="*/ 473 h 473"/>
              <a:gd name="T120" fmla="*/ 31 w 1478"/>
              <a:gd name="T121" fmla="*/ 473 h 473"/>
              <a:gd name="T122" fmla="*/ 0 w 1478"/>
              <a:gd name="T123" fmla="*/ 331 h 473"/>
              <a:gd name="T124" fmla="*/ 31 w 1478"/>
              <a:gd name="T125" fmla="*/ 264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78" h="473">
                <a:moveTo>
                  <a:pt x="1010" y="471"/>
                </a:moveTo>
                <a:lnTo>
                  <a:pt x="1027" y="471"/>
                </a:lnTo>
                <a:lnTo>
                  <a:pt x="1027" y="473"/>
                </a:lnTo>
                <a:lnTo>
                  <a:pt x="972" y="473"/>
                </a:lnTo>
                <a:lnTo>
                  <a:pt x="972" y="473"/>
                </a:lnTo>
                <a:lnTo>
                  <a:pt x="970" y="473"/>
                </a:lnTo>
                <a:lnTo>
                  <a:pt x="970" y="117"/>
                </a:lnTo>
                <a:lnTo>
                  <a:pt x="995" y="117"/>
                </a:lnTo>
                <a:lnTo>
                  <a:pt x="996" y="75"/>
                </a:lnTo>
                <a:lnTo>
                  <a:pt x="996" y="105"/>
                </a:lnTo>
                <a:lnTo>
                  <a:pt x="1002" y="105"/>
                </a:lnTo>
                <a:lnTo>
                  <a:pt x="1006" y="117"/>
                </a:lnTo>
                <a:lnTo>
                  <a:pt x="1010" y="117"/>
                </a:lnTo>
                <a:lnTo>
                  <a:pt x="1010" y="471"/>
                </a:lnTo>
                <a:lnTo>
                  <a:pt x="1010" y="471"/>
                </a:lnTo>
                <a:close/>
                <a:moveTo>
                  <a:pt x="1461" y="105"/>
                </a:moveTo>
                <a:lnTo>
                  <a:pt x="1463" y="0"/>
                </a:lnTo>
                <a:lnTo>
                  <a:pt x="1465" y="105"/>
                </a:lnTo>
                <a:lnTo>
                  <a:pt x="1475" y="105"/>
                </a:lnTo>
                <a:lnTo>
                  <a:pt x="1475" y="155"/>
                </a:lnTo>
                <a:lnTo>
                  <a:pt x="1478" y="155"/>
                </a:lnTo>
                <a:lnTo>
                  <a:pt x="1478" y="473"/>
                </a:lnTo>
                <a:lnTo>
                  <a:pt x="1475" y="473"/>
                </a:lnTo>
                <a:lnTo>
                  <a:pt x="1465" y="473"/>
                </a:lnTo>
                <a:lnTo>
                  <a:pt x="1427" y="473"/>
                </a:lnTo>
                <a:lnTo>
                  <a:pt x="1423" y="473"/>
                </a:lnTo>
                <a:lnTo>
                  <a:pt x="1415" y="473"/>
                </a:lnTo>
                <a:lnTo>
                  <a:pt x="1415" y="207"/>
                </a:lnTo>
                <a:lnTo>
                  <a:pt x="1423" y="207"/>
                </a:lnTo>
                <a:lnTo>
                  <a:pt x="1423" y="155"/>
                </a:lnTo>
                <a:lnTo>
                  <a:pt x="1427" y="155"/>
                </a:lnTo>
                <a:lnTo>
                  <a:pt x="1427" y="105"/>
                </a:lnTo>
                <a:lnTo>
                  <a:pt x="1440" y="105"/>
                </a:lnTo>
                <a:lnTo>
                  <a:pt x="1442" y="23"/>
                </a:lnTo>
                <a:lnTo>
                  <a:pt x="1444" y="105"/>
                </a:lnTo>
                <a:lnTo>
                  <a:pt x="1461" y="105"/>
                </a:lnTo>
                <a:lnTo>
                  <a:pt x="1461" y="105"/>
                </a:lnTo>
                <a:close/>
                <a:moveTo>
                  <a:pt x="1285" y="190"/>
                </a:moveTo>
                <a:lnTo>
                  <a:pt x="1335" y="190"/>
                </a:lnTo>
                <a:lnTo>
                  <a:pt x="1335" y="473"/>
                </a:lnTo>
                <a:lnTo>
                  <a:pt x="1285" y="473"/>
                </a:lnTo>
                <a:lnTo>
                  <a:pt x="1285" y="190"/>
                </a:lnTo>
                <a:lnTo>
                  <a:pt x="1285" y="190"/>
                </a:lnTo>
                <a:close/>
                <a:moveTo>
                  <a:pt x="1176" y="243"/>
                </a:moveTo>
                <a:lnTo>
                  <a:pt x="1216" y="243"/>
                </a:lnTo>
                <a:lnTo>
                  <a:pt x="1216" y="473"/>
                </a:lnTo>
                <a:lnTo>
                  <a:pt x="1176" y="473"/>
                </a:lnTo>
                <a:lnTo>
                  <a:pt x="1176" y="243"/>
                </a:lnTo>
                <a:lnTo>
                  <a:pt x="1176" y="243"/>
                </a:lnTo>
                <a:close/>
                <a:moveTo>
                  <a:pt x="1083" y="167"/>
                </a:moveTo>
                <a:lnTo>
                  <a:pt x="1125" y="167"/>
                </a:lnTo>
                <a:lnTo>
                  <a:pt x="1125" y="473"/>
                </a:lnTo>
                <a:lnTo>
                  <a:pt x="1083" y="473"/>
                </a:lnTo>
                <a:lnTo>
                  <a:pt x="1083" y="167"/>
                </a:lnTo>
                <a:lnTo>
                  <a:pt x="1083" y="167"/>
                </a:lnTo>
                <a:close/>
                <a:moveTo>
                  <a:pt x="849" y="295"/>
                </a:moveTo>
                <a:lnTo>
                  <a:pt x="884" y="295"/>
                </a:lnTo>
                <a:lnTo>
                  <a:pt x="884" y="473"/>
                </a:lnTo>
                <a:lnTo>
                  <a:pt x="849" y="473"/>
                </a:lnTo>
                <a:lnTo>
                  <a:pt x="849" y="295"/>
                </a:lnTo>
                <a:lnTo>
                  <a:pt x="849" y="295"/>
                </a:lnTo>
                <a:close/>
                <a:moveTo>
                  <a:pt x="631" y="373"/>
                </a:moveTo>
                <a:lnTo>
                  <a:pt x="643" y="373"/>
                </a:lnTo>
                <a:lnTo>
                  <a:pt x="643" y="318"/>
                </a:lnTo>
                <a:lnTo>
                  <a:pt x="667" y="318"/>
                </a:lnTo>
                <a:lnTo>
                  <a:pt x="667" y="306"/>
                </a:lnTo>
                <a:lnTo>
                  <a:pt x="667" y="234"/>
                </a:lnTo>
                <a:lnTo>
                  <a:pt x="702" y="234"/>
                </a:lnTo>
                <a:lnTo>
                  <a:pt x="702" y="306"/>
                </a:lnTo>
                <a:lnTo>
                  <a:pt x="723" y="306"/>
                </a:lnTo>
                <a:lnTo>
                  <a:pt x="723" y="473"/>
                </a:lnTo>
                <a:lnTo>
                  <a:pt x="702" y="473"/>
                </a:lnTo>
                <a:lnTo>
                  <a:pt x="698" y="473"/>
                </a:lnTo>
                <a:lnTo>
                  <a:pt x="687" y="473"/>
                </a:lnTo>
                <a:lnTo>
                  <a:pt x="667" y="473"/>
                </a:lnTo>
                <a:lnTo>
                  <a:pt x="643" y="473"/>
                </a:lnTo>
                <a:lnTo>
                  <a:pt x="631" y="473"/>
                </a:lnTo>
                <a:lnTo>
                  <a:pt x="631" y="373"/>
                </a:lnTo>
                <a:lnTo>
                  <a:pt x="631" y="373"/>
                </a:lnTo>
                <a:close/>
                <a:moveTo>
                  <a:pt x="581" y="255"/>
                </a:moveTo>
                <a:lnTo>
                  <a:pt x="623" y="255"/>
                </a:lnTo>
                <a:lnTo>
                  <a:pt x="623" y="473"/>
                </a:lnTo>
                <a:lnTo>
                  <a:pt x="581" y="473"/>
                </a:lnTo>
                <a:lnTo>
                  <a:pt x="581" y="255"/>
                </a:lnTo>
                <a:lnTo>
                  <a:pt x="581" y="255"/>
                </a:lnTo>
                <a:close/>
                <a:moveTo>
                  <a:pt x="532" y="314"/>
                </a:moveTo>
                <a:lnTo>
                  <a:pt x="557" y="314"/>
                </a:lnTo>
                <a:lnTo>
                  <a:pt x="557" y="356"/>
                </a:lnTo>
                <a:lnTo>
                  <a:pt x="557" y="473"/>
                </a:lnTo>
                <a:lnTo>
                  <a:pt x="532" y="473"/>
                </a:lnTo>
                <a:lnTo>
                  <a:pt x="488" y="473"/>
                </a:lnTo>
                <a:lnTo>
                  <a:pt x="455" y="473"/>
                </a:lnTo>
                <a:lnTo>
                  <a:pt x="455" y="356"/>
                </a:lnTo>
                <a:lnTo>
                  <a:pt x="455" y="302"/>
                </a:lnTo>
                <a:lnTo>
                  <a:pt x="488" y="302"/>
                </a:lnTo>
                <a:lnTo>
                  <a:pt x="488" y="356"/>
                </a:lnTo>
                <a:lnTo>
                  <a:pt x="532" y="356"/>
                </a:lnTo>
                <a:lnTo>
                  <a:pt x="532" y="314"/>
                </a:lnTo>
                <a:lnTo>
                  <a:pt x="532" y="314"/>
                </a:lnTo>
                <a:close/>
                <a:moveTo>
                  <a:pt x="360" y="293"/>
                </a:moveTo>
                <a:lnTo>
                  <a:pt x="426" y="293"/>
                </a:lnTo>
                <a:lnTo>
                  <a:pt x="426" y="473"/>
                </a:lnTo>
                <a:lnTo>
                  <a:pt x="360" y="473"/>
                </a:lnTo>
                <a:lnTo>
                  <a:pt x="360" y="293"/>
                </a:lnTo>
                <a:lnTo>
                  <a:pt x="360" y="293"/>
                </a:lnTo>
                <a:close/>
                <a:moveTo>
                  <a:pt x="287" y="209"/>
                </a:moveTo>
                <a:lnTo>
                  <a:pt x="350" y="209"/>
                </a:lnTo>
                <a:lnTo>
                  <a:pt x="350" y="473"/>
                </a:lnTo>
                <a:lnTo>
                  <a:pt x="287" y="473"/>
                </a:lnTo>
                <a:lnTo>
                  <a:pt x="287" y="209"/>
                </a:lnTo>
                <a:lnTo>
                  <a:pt x="287" y="209"/>
                </a:lnTo>
                <a:close/>
                <a:moveTo>
                  <a:pt x="195" y="184"/>
                </a:moveTo>
                <a:lnTo>
                  <a:pt x="241" y="184"/>
                </a:lnTo>
                <a:lnTo>
                  <a:pt x="241" y="473"/>
                </a:lnTo>
                <a:lnTo>
                  <a:pt x="195" y="473"/>
                </a:lnTo>
                <a:lnTo>
                  <a:pt x="195" y="184"/>
                </a:lnTo>
                <a:lnTo>
                  <a:pt x="195" y="184"/>
                </a:lnTo>
                <a:close/>
                <a:moveTo>
                  <a:pt x="31" y="264"/>
                </a:moveTo>
                <a:lnTo>
                  <a:pt x="92" y="264"/>
                </a:lnTo>
                <a:lnTo>
                  <a:pt x="92" y="473"/>
                </a:lnTo>
                <a:lnTo>
                  <a:pt x="61" y="473"/>
                </a:lnTo>
                <a:lnTo>
                  <a:pt x="31" y="473"/>
                </a:lnTo>
                <a:lnTo>
                  <a:pt x="0" y="473"/>
                </a:lnTo>
                <a:lnTo>
                  <a:pt x="0" y="331"/>
                </a:lnTo>
                <a:lnTo>
                  <a:pt x="31" y="331"/>
                </a:lnTo>
                <a:lnTo>
                  <a:pt x="31" y="264"/>
                </a:lnTo>
                <a:lnTo>
                  <a:pt x="31" y="264"/>
                </a:lnTo>
                <a:close/>
              </a:path>
            </a:pathLst>
          </a:custGeom>
          <a:solidFill>
            <a:schemeClr val="bg1">
              <a:lumMod val="85000"/>
              <a:alpha val="1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>
              <a:latin typeface="+mj-lt"/>
            </a:endParaRPr>
          </a:p>
        </p:txBody>
      </p:sp>
      <p:pic>
        <p:nvPicPr>
          <p:cNvPr id="49" name="图片 48">
            <a:extLst>
              <a:ext uri="{FF2B5EF4-FFF2-40B4-BE49-F238E27FC236}">
                <a16:creationId xmlns:a16="http://schemas.microsoft.com/office/drawing/2014/main" id="{291B24BF-F49A-484D-B7B9-7C4ED3C172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2" t="15696" r="16462" b="42785"/>
          <a:stretch/>
        </p:blipFill>
        <p:spPr>
          <a:xfrm>
            <a:off x="340275" y="1681110"/>
            <a:ext cx="5877444" cy="4649039"/>
          </a:xfrm>
          <a:prstGeom prst="rect">
            <a:avLst/>
          </a:prstGeom>
        </p:spPr>
      </p:pic>
      <p:sp>
        <p:nvSpPr>
          <p:cNvPr id="53" name="íşḷîḓe">
            <a:extLst>
              <a:ext uri="{FF2B5EF4-FFF2-40B4-BE49-F238E27FC236}">
                <a16:creationId xmlns:a16="http://schemas.microsoft.com/office/drawing/2014/main" id="{4968EA2C-5436-43EF-B600-0C877688AF97}"/>
              </a:ext>
            </a:extLst>
          </p:cNvPr>
          <p:cNvSpPr/>
          <p:nvPr/>
        </p:nvSpPr>
        <p:spPr>
          <a:xfrm>
            <a:off x="5277305" y="713972"/>
            <a:ext cx="2229186" cy="883661"/>
          </a:xfrm>
          <a:prstGeom prst="rect">
            <a:avLst/>
          </a:prstGeom>
        </p:spPr>
        <p:txBody>
          <a:bodyPr wrap="square" lIns="91440" tIns="45720" rIns="91440" bIns="4572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defRPr/>
            </a:pPr>
            <a:r>
              <a:rPr lang="en-US" altLang="zh-CN" sz="4400" b="1" kern="0" dirty="0" err="1">
                <a:ln w="6350">
                  <a:noFill/>
                </a:ln>
                <a:solidFill>
                  <a:srgbClr val="E745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Từ</a:t>
            </a:r>
            <a:r>
              <a:rPr lang="en-US" altLang="zh-CN" sz="4400" b="1" kern="0" dirty="0">
                <a:ln w="6350">
                  <a:noFill/>
                </a:ln>
                <a:solidFill>
                  <a:srgbClr val="E745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altLang="zh-CN" sz="4400" b="1" kern="0" dirty="0" err="1">
                <a:ln w="6350">
                  <a:noFill/>
                </a:ln>
                <a:solidFill>
                  <a:srgbClr val="E745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ngữ</a:t>
            </a:r>
            <a:endParaRPr lang="zh-CN" altLang="en-US" sz="4800" b="1" kern="0" dirty="0">
              <a:ln w="6350">
                <a:noFill/>
              </a:ln>
              <a:solidFill>
                <a:srgbClr val="E7456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id="{44F71D0C-7F93-4F4C-9E3D-768F31B9922C}"/>
              </a:ext>
            </a:extLst>
          </p:cNvPr>
          <p:cNvCxnSpPr>
            <a:cxnSpLocks/>
            <a:stCxn id="7" idx="15"/>
          </p:cNvCxnSpPr>
          <p:nvPr/>
        </p:nvCxnSpPr>
        <p:spPr>
          <a:xfrm flipV="1">
            <a:off x="6642524" y="3007559"/>
            <a:ext cx="5830486" cy="240776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id="{FEFD1722-B1C1-49DE-8D8F-A5BC8B2A92AA}"/>
              </a:ext>
            </a:extLst>
          </p:cNvPr>
          <p:cNvCxnSpPr>
            <a:cxnSpLocks/>
            <a:stCxn id="7" idx="15"/>
          </p:cNvCxnSpPr>
          <p:nvPr/>
        </p:nvCxnSpPr>
        <p:spPr>
          <a:xfrm flipV="1">
            <a:off x="6642524" y="3953083"/>
            <a:ext cx="5830486" cy="1462244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id="{A2AC1B62-8668-48AD-98B2-0B48C17F26CF}"/>
              </a:ext>
            </a:extLst>
          </p:cNvPr>
          <p:cNvCxnSpPr>
            <a:cxnSpLocks/>
            <a:stCxn id="7" idx="15"/>
          </p:cNvCxnSpPr>
          <p:nvPr/>
        </p:nvCxnSpPr>
        <p:spPr>
          <a:xfrm flipV="1">
            <a:off x="6642524" y="4898607"/>
            <a:ext cx="5830486" cy="51672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isḻîḓè">
            <a:extLst>
              <a:ext uri="{FF2B5EF4-FFF2-40B4-BE49-F238E27FC236}">
                <a16:creationId xmlns:a16="http://schemas.microsoft.com/office/drawing/2014/main" id="{B65D6A18-A848-4365-8261-A87CDAF5B169}"/>
              </a:ext>
            </a:extLst>
          </p:cNvPr>
          <p:cNvSpPr/>
          <p:nvPr/>
        </p:nvSpPr>
        <p:spPr bwMode="auto">
          <a:xfrm>
            <a:off x="6668429" y="2158805"/>
            <a:ext cx="982437" cy="652022"/>
          </a:xfrm>
          <a:prstGeom prst="roundRect">
            <a:avLst>
              <a:gd name="adj" fmla="val 46371"/>
            </a:avLst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r>
              <a:rPr lang="en-US" altLang="zh-CN" sz="3600" b="1" dirty="0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01</a:t>
            </a:r>
            <a:endParaRPr lang="zh-CN" altLang="en-US" sz="3600" b="1" dirty="0">
              <a:solidFill>
                <a:srgbClr val="002060"/>
              </a:solidFill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65" name="isḻîḓè">
            <a:extLst>
              <a:ext uri="{FF2B5EF4-FFF2-40B4-BE49-F238E27FC236}">
                <a16:creationId xmlns:a16="http://schemas.microsoft.com/office/drawing/2014/main" id="{2D5C3EA8-0EA8-4A1D-AB27-36CB41F4EB17}"/>
              </a:ext>
            </a:extLst>
          </p:cNvPr>
          <p:cNvSpPr/>
          <p:nvPr/>
        </p:nvSpPr>
        <p:spPr bwMode="auto">
          <a:xfrm>
            <a:off x="7707312" y="2177411"/>
            <a:ext cx="3499663" cy="652022"/>
          </a:xfrm>
          <a:prstGeom prst="roundRect">
            <a:avLst>
              <a:gd name="adj" fmla="val 46371"/>
            </a:avLst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r>
              <a:rPr lang="en-US" altLang="zh-CN" sz="3600" b="1" dirty="0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Vi </a:t>
            </a:r>
            <a:r>
              <a:rPr lang="en-US" altLang="zh-CN" sz="3600" b="1" dirty="0" err="1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trùng</a:t>
            </a:r>
            <a:endParaRPr lang="zh-CN" altLang="en-US" sz="3600" b="1" dirty="0">
              <a:solidFill>
                <a:srgbClr val="002060"/>
              </a:solidFill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66" name="isḻîḓè">
            <a:extLst>
              <a:ext uri="{FF2B5EF4-FFF2-40B4-BE49-F238E27FC236}">
                <a16:creationId xmlns:a16="http://schemas.microsoft.com/office/drawing/2014/main" id="{1380D21F-97BD-43C0-80EB-5174AA5D5A43}"/>
              </a:ext>
            </a:extLst>
          </p:cNvPr>
          <p:cNvSpPr/>
          <p:nvPr/>
        </p:nvSpPr>
        <p:spPr bwMode="auto">
          <a:xfrm>
            <a:off x="6668429" y="3133001"/>
            <a:ext cx="982437" cy="652022"/>
          </a:xfrm>
          <a:prstGeom prst="roundRect">
            <a:avLst>
              <a:gd name="adj" fmla="val 46371"/>
            </a:avLst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r>
              <a:rPr lang="en-US" altLang="zh-CN" sz="3600" b="1" dirty="0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02</a:t>
            </a:r>
            <a:endParaRPr lang="zh-CN" altLang="en-US" sz="3600" b="1" dirty="0">
              <a:solidFill>
                <a:srgbClr val="002060"/>
              </a:solidFill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67" name="isḻîḓè">
            <a:extLst>
              <a:ext uri="{FF2B5EF4-FFF2-40B4-BE49-F238E27FC236}">
                <a16:creationId xmlns:a16="http://schemas.microsoft.com/office/drawing/2014/main" id="{CC18E718-57BD-48E6-81A4-E988EC090412}"/>
              </a:ext>
            </a:extLst>
          </p:cNvPr>
          <p:cNvSpPr/>
          <p:nvPr/>
        </p:nvSpPr>
        <p:spPr bwMode="auto">
          <a:xfrm>
            <a:off x="7707312" y="3151607"/>
            <a:ext cx="3499663" cy="652022"/>
          </a:xfrm>
          <a:prstGeom prst="roundRect">
            <a:avLst>
              <a:gd name="adj" fmla="val 46371"/>
            </a:avLst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r>
              <a:rPr lang="en-US" altLang="zh-CN" sz="3600" b="1" dirty="0" err="1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Tiếp</a:t>
            </a:r>
            <a:r>
              <a:rPr lang="en-US" altLang="zh-CN" sz="3600" b="1" dirty="0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xúc</a:t>
            </a:r>
            <a:endParaRPr lang="zh-CN" altLang="en-US" sz="3600" b="1" dirty="0">
              <a:solidFill>
                <a:srgbClr val="002060"/>
              </a:solidFill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68" name="isḻîḓè">
            <a:extLst>
              <a:ext uri="{FF2B5EF4-FFF2-40B4-BE49-F238E27FC236}">
                <a16:creationId xmlns:a16="http://schemas.microsoft.com/office/drawing/2014/main" id="{45D562C3-6A76-4225-9F18-C355BF695A40}"/>
              </a:ext>
            </a:extLst>
          </p:cNvPr>
          <p:cNvSpPr/>
          <p:nvPr/>
        </p:nvSpPr>
        <p:spPr bwMode="auto">
          <a:xfrm>
            <a:off x="6668429" y="4040361"/>
            <a:ext cx="982437" cy="652022"/>
          </a:xfrm>
          <a:prstGeom prst="roundRect">
            <a:avLst>
              <a:gd name="adj" fmla="val 46371"/>
            </a:avLst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r>
              <a:rPr lang="en-US" altLang="zh-CN" sz="3600" b="1" dirty="0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03</a:t>
            </a:r>
            <a:endParaRPr lang="zh-CN" altLang="en-US" sz="3600" b="1" dirty="0">
              <a:solidFill>
                <a:srgbClr val="002060"/>
              </a:solidFill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69" name="isḻîḓè">
            <a:extLst>
              <a:ext uri="{FF2B5EF4-FFF2-40B4-BE49-F238E27FC236}">
                <a16:creationId xmlns:a16="http://schemas.microsoft.com/office/drawing/2014/main" id="{4253152D-5B70-4346-9E84-9A3926728FD1}"/>
              </a:ext>
            </a:extLst>
          </p:cNvPr>
          <p:cNvSpPr/>
          <p:nvPr/>
        </p:nvSpPr>
        <p:spPr bwMode="auto">
          <a:xfrm>
            <a:off x="7707312" y="4058967"/>
            <a:ext cx="3499663" cy="652022"/>
          </a:xfrm>
          <a:prstGeom prst="roundRect">
            <a:avLst>
              <a:gd name="adj" fmla="val 46371"/>
            </a:avLst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r>
              <a:rPr lang="en-US" altLang="zh-CN" sz="3600" b="1" dirty="0" err="1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Mắc</a:t>
            </a:r>
            <a:r>
              <a:rPr lang="en-US" altLang="zh-CN" sz="3600" b="1" dirty="0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bệnh</a:t>
            </a:r>
            <a:endParaRPr lang="zh-CN" altLang="en-US" sz="3600" b="1" dirty="0">
              <a:solidFill>
                <a:srgbClr val="002060"/>
              </a:solidFill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70" name="isḻîḓè">
            <a:extLst>
              <a:ext uri="{FF2B5EF4-FFF2-40B4-BE49-F238E27FC236}">
                <a16:creationId xmlns:a16="http://schemas.microsoft.com/office/drawing/2014/main" id="{CC137062-D307-4D91-B219-7C4F6B082D3D}"/>
              </a:ext>
            </a:extLst>
          </p:cNvPr>
          <p:cNvSpPr/>
          <p:nvPr/>
        </p:nvSpPr>
        <p:spPr bwMode="auto">
          <a:xfrm>
            <a:off x="6668429" y="5003699"/>
            <a:ext cx="982437" cy="652022"/>
          </a:xfrm>
          <a:prstGeom prst="roundRect">
            <a:avLst>
              <a:gd name="adj" fmla="val 46371"/>
            </a:avLst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r>
              <a:rPr lang="en-US" altLang="zh-CN" sz="3600" b="1" dirty="0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04</a:t>
            </a:r>
            <a:endParaRPr lang="zh-CN" altLang="en-US" sz="3600" b="1" dirty="0">
              <a:solidFill>
                <a:srgbClr val="002060"/>
              </a:solidFill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71" name="isḻîḓè">
            <a:extLst>
              <a:ext uri="{FF2B5EF4-FFF2-40B4-BE49-F238E27FC236}">
                <a16:creationId xmlns:a16="http://schemas.microsoft.com/office/drawing/2014/main" id="{5F258CFB-364E-4318-82B1-384E4A478C2E}"/>
              </a:ext>
            </a:extLst>
          </p:cNvPr>
          <p:cNvSpPr/>
          <p:nvPr/>
        </p:nvSpPr>
        <p:spPr bwMode="auto">
          <a:xfrm>
            <a:off x="7707312" y="5022305"/>
            <a:ext cx="3499663" cy="652022"/>
          </a:xfrm>
          <a:prstGeom prst="roundRect">
            <a:avLst>
              <a:gd name="adj" fmla="val 46371"/>
            </a:avLst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r>
              <a:rPr lang="en-US" altLang="zh-CN" sz="3600" b="1" dirty="0" err="1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Phòng</a:t>
            </a:r>
            <a:r>
              <a:rPr lang="en-US" altLang="zh-CN" sz="3600" b="1" dirty="0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latin typeface="+mj-lt"/>
                <a:ea typeface="仓耳玄三M W05" panose="02020400000000000000" pitchFamily="18" charset="-122"/>
              </a:rPr>
              <a:t>bệnh</a:t>
            </a:r>
            <a:endParaRPr lang="zh-CN" altLang="en-US" sz="3600" b="1" dirty="0">
              <a:solidFill>
                <a:srgbClr val="002060"/>
              </a:solidFill>
              <a:latin typeface="+mj-lt"/>
              <a:ea typeface="仓耳玄三M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442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17589C-39F0-4666-8C46-244400CB435B}"/>
              </a:ext>
            </a:extLst>
          </p:cNvPr>
          <p:cNvSpPr/>
          <p:nvPr/>
        </p:nvSpPr>
        <p:spPr>
          <a:xfrm>
            <a:off x="-1" y="984914"/>
            <a:ext cx="12192001" cy="4880627"/>
          </a:xfrm>
          <a:prstGeom prst="rect">
            <a:avLst/>
          </a:prstGeom>
          <a:solidFill>
            <a:schemeClr val="bg1"/>
          </a:solidFill>
          <a:ln>
            <a:solidFill>
              <a:srgbClr val="FFE4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箭头: 五边形 2">
            <a:extLst>
              <a:ext uri="{FF2B5EF4-FFF2-40B4-BE49-F238E27FC236}">
                <a16:creationId xmlns:a16="http://schemas.microsoft.com/office/drawing/2014/main" id="{74338AFE-40D4-4974-922E-1A7E3060BAAA}"/>
              </a:ext>
            </a:extLst>
          </p:cNvPr>
          <p:cNvSpPr/>
          <p:nvPr/>
        </p:nvSpPr>
        <p:spPr>
          <a:xfrm>
            <a:off x="0" y="533400"/>
            <a:ext cx="1429689" cy="502920"/>
          </a:xfrm>
          <a:prstGeom prst="homePlat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4" name="箭头: V 形 3">
            <a:extLst>
              <a:ext uri="{FF2B5EF4-FFF2-40B4-BE49-F238E27FC236}">
                <a16:creationId xmlns:a16="http://schemas.microsoft.com/office/drawing/2014/main" id="{91C958BA-81BD-41FE-81E0-650433618849}"/>
              </a:ext>
            </a:extLst>
          </p:cNvPr>
          <p:cNvSpPr/>
          <p:nvPr/>
        </p:nvSpPr>
        <p:spPr>
          <a:xfrm>
            <a:off x="1235946" y="533400"/>
            <a:ext cx="2254767" cy="502920"/>
          </a:xfrm>
          <a:prstGeom prst="chevron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002060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5" name="箭头: V 形 4">
            <a:extLst>
              <a:ext uri="{FF2B5EF4-FFF2-40B4-BE49-F238E27FC236}">
                <a16:creationId xmlns:a16="http://schemas.microsoft.com/office/drawing/2014/main" id="{24DDE00E-EF16-427B-8D46-60B4942F5176}"/>
              </a:ext>
            </a:extLst>
          </p:cNvPr>
          <p:cNvSpPr/>
          <p:nvPr/>
        </p:nvSpPr>
        <p:spPr>
          <a:xfrm>
            <a:off x="3313159" y="533400"/>
            <a:ext cx="832713" cy="502920"/>
          </a:xfrm>
          <a:prstGeom prst="chevron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C400C08D-961E-444C-82E3-D84844A41471}"/>
              </a:ext>
            </a:extLst>
          </p:cNvPr>
          <p:cNvSpPr/>
          <p:nvPr/>
        </p:nvSpPr>
        <p:spPr>
          <a:xfrm>
            <a:off x="714844" y="677262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29CDBE2-A771-49E1-9957-FF1900116D09}"/>
              </a:ext>
            </a:extLst>
          </p:cNvPr>
          <p:cNvSpPr txBox="1"/>
          <p:nvPr/>
        </p:nvSpPr>
        <p:spPr>
          <a:xfrm>
            <a:off x="1644883" y="451545"/>
            <a:ext cx="1834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2. </a:t>
            </a:r>
            <a:r>
              <a:rPr lang="en-US" altLang="zh-CN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Đọc</a:t>
            </a:r>
            <a:endParaRPr lang="zh-CN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96867D67-E3FF-44E2-9637-758D21F97AD1}"/>
              </a:ext>
            </a:extLst>
          </p:cNvPr>
          <p:cNvSpPr/>
          <p:nvPr/>
        </p:nvSpPr>
        <p:spPr>
          <a:xfrm>
            <a:off x="3690823" y="677261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29" name="Text Box 5">
            <a:extLst>
              <a:ext uri="{FF2B5EF4-FFF2-40B4-BE49-F238E27FC236}">
                <a16:creationId xmlns:a16="http://schemas.microsoft.com/office/drawing/2014/main" id="{47258847-D62A-4E19-8603-9B93CCCEC7E8}"/>
              </a:ext>
            </a:extLst>
          </p:cNvPr>
          <p:cNvSpPr txBox="1"/>
          <p:nvPr/>
        </p:nvSpPr>
        <p:spPr>
          <a:xfrm>
            <a:off x="1811297" y="1182683"/>
            <a:ext cx="856940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ăn</a:t>
            </a:r>
            <a:endParaRPr lang="en-US" sz="3200" b="1" dirty="0">
              <a:solidFill>
                <a:srgbClr val="E7456A"/>
              </a:solidFill>
              <a:latin typeface="Arial-Rounded" panose="020B0500000000000000" charset="0"/>
              <a:cs typeface="Arial-Rounded" panose="020B0500000000000000" charset="0"/>
            </a:endParaRP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ở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khắp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nơi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Nhưng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không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nhìn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thấy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được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bằng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mắt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thường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Khi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tiếp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xúc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với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đồ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vật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,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dính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vào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Tay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cầm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thức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,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từ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theo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vào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cơ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Do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mắc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phải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Cần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bằng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xà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với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nước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sạch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42083FF-17E1-4BAD-826A-0A60E2C96933}"/>
              </a:ext>
            </a:extLst>
          </p:cNvPr>
          <p:cNvSpPr txBox="1"/>
          <p:nvPr/>
        </p:nvSpPr>
        <p:spPr>
          <a:xfrm>
            <a:off x="9209823" y="5191780"/>
            <a:ext cx="234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(</a:t>
            </a:r>
            <a:r>
              <a:rPr lang="en-US" sz="2800" i="1" dirty="0" err="1"/>
              <a:t>Nguyên</a:t>
            </a:r>
            <a:r>
              <a:rPr lang="en-US" sz="2800" i="1" dirty="0"/>
              <a:t> Vũ)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9FD9564-03FF-44A0-80FE-AC379CBF9C60}"/>
              </a:ext>
            </a:extLst>
          </p:cNvPr>
          <p:cNvSpPr/>
          <p:nvPr/>
        </p:nvSpPr>
        <p:spPr>
          <a:xfrm>
            <a:off x="1166549" y="5646335"/>
            <a:ext cx="4293219" cy="731138"/>
          </a:xfrm>
          <a:prstGeom prst="roundRect">
            <a:avLst/>
          </a:prstGeom>
          <a:solidFill>
            <a:srgbClr val="FFE4DB"/>
          </a:solidFill>
          <a:ln>
            <a:solidFill>
              <a:srgbClr val="FFE4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Đọc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nối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tiếp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câu</a:t>
            </a:r>
            <a:endParaRPr lang="en-US" sz="3600" b="1" dirty="0">
              <a:solidFill>
                <a:srgbClr val="002060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D0736CF-CDCB-4B3D-AA26-833533886DF5}"/>
              </a:ext>
            </a:extLst>
          </p:cNvPr>
          <p:cNvCxnSpPr/>
          <p:nvPr/>
        </p:nvCxnSpPr>
        <p:spPr>
          <a:xfrm flipH="1">
            <a:off x="6177776" y="1773044"/>
            <a:ext cx="100361" cy="4795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3F0D60C-1A87-486A-8998-381C9B105270}"/>
              </a:ext>
            </a:extLst>
          </p:cNvPr>
          <p:cNvCxnSpPr/>
          <p:nvPr/>
        </p:nvCxnSpPr>
        <p:spPr>
          <a:xfrm flipH="1">
            <a:off x="7554409" y="2239615"/>
            <a:ext cx="100361" cy="4795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746D841-BC6E-498C-8945-C86345B2442E}"/>
              </a:ext>
            </a:extLst>
          </p:cNvPr>
          <p:cNvCxnSpPr/>
          <p:nvPr/>
        </p:nvCxnSpPr>
        <p:spPr>
          <a:xfrm flipH="1">
            <a:off x="2988526" y="3633517"/>
            <a:ext cx="100361" cy="4795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35FECA7-33A6-467B-84E7-417D42E5E925}"/>
              </a:ext>
            </a:extLst>
          </p:cNvPr>
          <p:cNvCxnSpPr/>
          <p:nvPr/>
        </p:nvCxnSpPr>
        <p:spPr>
          <a:xfrm flipH="1">
            <a:off x="2461980" y="4654901"/>
            <a:ext cx="100361" cy="4795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8D11A766-E5CE-4D88-83B1-8E30EB76082B}"/>
              </a:ext>
            </a:extLst>
          </p:cNvPr>
          <p:cNvGrpSpPr/>
          <p:nvPr/>
        </p:nvGrpSpPr>
        <p:grpSpPr>
          <a:xfrm>
            <a:off x="7225990" y="2719117"/>
            <a:ext cx="214389" cy="479502"/>
            <a:chOff x="7225990" y="2719117"/>
            <a:chExt cx="214389" cy="479502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0914933-5174-497A-BC23-C467292CC51E}"/>
                </a:ext>
              </a:extLst>
            </p:cNvPr>
            <p:cNvCxnSpPr/>
            <p:nvPr/>
          </p:nvCxnSpPr>
          <p:spPr>
            <a:xfrm flipH="1">
              <a:off x="7225990" y="2719117"/>
              <a:ext cx="100361" cy="47950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C466ACC9-3E33-4363-BD47-5324E0BF257F}"/>
                </a:ext>
              </a:extLst>
            </p:cNvPr>
            <p:cNvCxnSpPr/>
            <p:nvPr/>
          </p:nvCxnSpPr>
          <p:spPr>
            <a:xfrm flipH="1">
              <a:off x="7340018" y="2719117"/>
              <a:ext cx="100361" cy="47950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09DBB78-DBF1-4F73-8165-59DDB1327F9E}"/>
              </a:ext>
            </a:extLst>
          </p:cNvPr>
          <p:cNvGrpSpPr/>
          <p:nvPr/>
        </p:nvGrpSpPr>
        <p:grpSpPr>
          <a:xfrm>
            <a:off x="8749990" y="3633517"/>
            <a:ext cx="214389" cy="479502"/>
            <a:chOff x="7225990" y="2719117"/>
            <a:chExt cx="214389" cy="479502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35F2604-F7CC-49ED-AF25-CB293E19263A}"/>
                </a:ext>
              </a:extLst>
            </p:cNvPr>
            <p:cNvCxnSpPr/>
            <p:nvPr/>
          </p:nvCxnSpPr>
          <p:spPr>
            <a:xfrm flipH="1">
              <a:off x="7225990" y="2719117"/>
              <a:ext cx="100361" cy="47950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EE7E0BC-BA9B-4904-B17E-D4E6BE54D8F4}"/>
                </a:ext>
              </a:extLst>
            </p:cNvPr>
            <p:cNvCxnSpPr/>
            <p:nvPr/>
          </p:nvCxnSpPr>
          <p:spPr>
            <a:xfrm flipH="1">
              <a:off x="7340018" y="2719117"/>
              <a:ext cx="100361" cy="47950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12EE054-81A6-4E67-9912-1E1C31D88094}"/>
              </a:ext>
            </a:extLst>
          </p:cNvPr>
          <p:cNvGrpSpPr/>
          <p:nvPr/>
        </p:nvGrpSpPr>
        <p:grpSpPr>
          <a:xfrm>
            <a:off x="9622825" y="4670544"/>
            <a:ext cx="214389" cy="479502"/>
            <a:chOff x="7225990" y="2719117"/>
            <a:chExt cx="214389" cy="479502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0B27D1D-06F4-4AF3-8582-3370CB37C22C}"/>
                </a:ext>
              </a:extLst>
            </p:cNvPr>
            <p:cNvCxnSpPr/>
            <p:nvPr/>
          </p:nvCxnSpPr>
          <p:spPr>
            <a:xfrm flipH="1">
              <a:off x="7225990" y="2719117"/>
              <a:ext cx="100361" cy="47950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FD06CCE-3DB0-451C-BE99-39B195CE03D4}"/>
                </a:ext>
              </a:extLst>
            </p:cNvPr>
            <p:cNvCxnSpPr/>
            <p:nvPr/>
          </p:nvCxnSpPr>
          <p:spPr>
            <a:xfrm flipH="1">
              <a:off x="7340018" y="2719117"/>
              <a:ext cx="100361" cy="47950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2610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17589C-39F0-4666-8C46-244400CB435B}"/>
              </a:ext>
            </a:extLst>
          </p:cNvPr>
          <p:cNvSpPr/>
          <p:nvPr/>
        </p:nvSpPr>
        <p:spPr>
          <a:xfrm>
            <a:off x="-1" y="984914"/>
            <a:ext cx="12192001" cy="4880627"/>
          </a:xfrm>
          <a:prstGeom prst="rect">
            <a:avLst/>
          </a:prstGeom>
          <a:solidFill>
            <a:schemeClr val="bg1"/>
          </a:solidFill>
          <a:ln>
            <a:solidFill>
              <a:srgbClr val="FFE4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箭头: 五边形 2">
            <a:extLst>
              <a:ext uri="{FF2B5EF4-FFF2-40B4-BE49-F238E27FC236}">
                <a16:creationId xmlns:a16="http://schemas.microsoft.com/office/drawing/2014/main" id="{74338AFE-40D4-4974-922E-1A7E3060BAAA}"/>
              </a:ext>
            </a:extLst>
          </p:cNvPr>
          <p:cNvSpPr/>
          <p:nvPr/>
        </p:nvSpPr>
        <p:spPr>
          <a:xfrm>
            <a:off x="0" y="533400"/>
            <a:ext cx="1429689" cy="502920"/>
          </a:xfrm>
          <a:prstGeom prst="homePlat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4" name="箭头: V 形 3">
            <a:extLst>
              <a:ext uri="{FF2B5EF4-FFF2-40B4-BE49-F238E27FC236}">
                <a16:creationId xmlns:a16="http://schemas.microsoft.com/office/drawing/2014/main" id="{91C958BA-81BD-41FE-81E0-650433618849}"/>
              </a:ext>
            </a:extLst>
          </p:cNvPr>
          <p:cNvSpPr/>
          <p:nvPr/>
        </p:nvSpPr>
        <p:spPr>
          <a:xfrm>
            <a:off x="1235946" y="533400"/>
            <a:ext cx="2254767" cy="502920"/>
          </a:xfrm>
          <a:prstGeom prst="chevron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5" name="箭头: V 形 4">
            <a:extLst>
              <a:ext uri="{FF2B5EF4-FFF2-40B4-BE49-F238E27FC236}">
                <a16:creationId xmlns:a16="http://schemas.microsoft.com/office/drawing/2014/main" id="{24DDE00E-EF16-427B-8D46-60B4942F5176}"/>
              </a:ext>
            </a:extLst>
          </p:cNvPr>
          <p:cNvSpPr/>
          <p:nvPr/>
        </p:nvSpPr>
        <p:spPr>
          <a:xfrm>
            <a:off x="3313159" y="533400"/>
            <a:ext cx="832713" cy="502920"/>
          </a:xfrm>
          <a:prstGeom prst="chevron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C400C08D-961E-444C-82E3-D84844A41471}"/>
              </a:ext>
            </a:extLst>
          </p:cNvPr>
          <p:cNvSpPr/>
          <p:nvPr/>
        </p:nvSpPr>
        <p:spPr>
          <a:xfrm>
            <a:off x="714844" y="677262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29CDBE2-A771-49E1-9957-FF1900116D09}"/>
              </a:ext>
            </a:extLst>
          </p:cNvPr>
          <p:cNvSpPr txBox="1"/>
          <p:nvPr/>
        </p:nvSpPr>
        <p:spPr>
          <a:xfrm>
            <a:off x="1644883" y="451545"/>
            <a:ext cx="1834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2. </a:t>
            </a:r>
            <a:r>
              <a:rPr lang="en-US" altLang="zh-CN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Đọc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96867D67-E3FF-44E2-9637-758D21F97AD1}"/>
              </a:ext>
            </a:extLst>
          </p:cNvPr>
          <p:cNvSpPr/>
          <p:nvPr/>
        </p:nvSpPr>
        <p:spPr>
          <a:xfrm>
            <a:off x="3690823" y="677261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29" name="Text Box 5">
            <a:extLst>
              <a:ext uri="{FF2B5EF4-FFF2-40B4-BE49-F238E27FC236}">
                <a16:creationId xmlns:a16="http://schemas.microsoft.com/office/drawing/2014/main" id="{47258847-D62A-4E19-8603-9B93CCCEC7E8}"/>
              </a:ext>
            </a:extLst>
          </p:cNvPr>
          <p:cNvSpPr txBox="1"/>
          <p:nvPr/>
        </p:nvSpPr>
        <p:spPr>
          <a:xfrm>
            <a:off x="1811297" y="1182683"/>
            <a:ext cx="856940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ăn</a:t>
            </a:r>
            <a:endParaRPr lang="en-US" sz="3200" b="1" dirty="0">
              <a:solidFill>
                <a:srgbClr val="E7456A"/>
              </a:solidFill>
              <a:latin typeface="Arial-Rounded" panose="020B0500000000000000" charset="0"/>
              <a:cs typeface="Arial-Rounded" panose="020B0500000000000000" charset="0"/>
            </a:endParaRP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ở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khắp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nơi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Nhưng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không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nhìn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thấy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được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bằng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mắt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thường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Khi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tiếp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xúc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với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đồ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vật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,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dính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vào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Tay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cầm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thức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,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từ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theo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vào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cơ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Do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mắc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phải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Cần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bằng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xà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với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nước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sạch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42083FF-17E1-4BAD-826A-0A60E2C96933}"/>
              </a:ext>
            </a:extLst>
          </p:cNvPr>
          <p:cNvSpPr txBox="1"/>
          <p:nvPr/>
        </p:nvSpPr>
        <p:spPr>
          <a:xfrm>
            <a:off x="9209823" y="5191780"/>
            <a:ext cx="234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( </a:t>
            </a:r>
            <a:r>
              <a:rPr lang="en-US" sz="2800" i="1" dirty="0" err="1"/>
              <a:t>Nguyên</a:t>
            </a:r>
            <a:r>
              <a:rPr lang="en-US" sz="2800" i="1" dirty="0"/>
              <a:t> </a:t>
            </a:r>
            <a:r>
              <a:rPr lang="en-US" sz="2800" i="1" dirty="0" err="1"/>
              <a:t>Vũ</a:t>
            </a:r>
            <a:r>
              <a:rPr lang="en-US" sz="2800" i="1" dirty="0"/>
              <a:t>)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72474EC-74A4-4416-81E4-38580C6142D0}"/>
              </a:ext>
            </a:extLst>
          </p:cNvPr>
          <p:cNvSpPr/>
          <p:nvPr/>
        </p:nvSpPr>
        <p:spPr>
          <a:xfrm>
            <a:off x="1166549" y="5646335"/>
            <a:ext cx="4293219" cy="731138"/>
          </a:xfrm>
          <a:prstGeom prst="roundRect">
            <a:avLst/>
          </a:prstGeom>
          <a:solidFill>
            <a:srgbClr val="FFE4DB"/>
          </a:solidFill>
          <a:ln>
            <a:solidFill>
              <a:srgbClr val="FFE4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chemeClr val="accent5"/>
                </a:solidFill>
              </a:rPr>
              <a:t>Đọc</a:t>
            </a:r>
            <a:r>
              <a:rPr lang="en-US" sz="3600" b="1" dirty="0">
                <a:solidFill>
                  <a:schemeClr val="accent5"/>
                </a:solidFill>
              </a:rPr>
              <a:t> </a:t>
            </a:r>
            <a:r>
              <a:rPr lang="en-US" sz="3600" b="1" dirty="0" err="1">
                <a:solidFill>
                  <a:schemeClr val="accent5"/>
                </a:solidFill>
              </a:rPr>
              <a:t>nối</a:t>
            </a:r>
            <a:r>
              <a:rPr lang="en-US" sz="3600" b="1" dirty="0">
                <a:solidFill>
                  <a:schemeClr val="accent5"/>
                </a:solidFill>
              </a:rPr>
              <a:t> </a:t>
            </a:r>
            <a:r>
              <a:rPr lang="en-US" sz="3600" b="1" dirty="0" err="1">
                <a:solidFill>
                  <a:schemeClr val="accent5"/>
                </a:solidFill>
              </a:rPr>
              <a:t>tiếp</a:t>
            </a:r>
            <a:r>
              <a:rPr lang="en-US" sz="3600" b="1" dirty="0">
                <a:solidFill>
                  <a:schemeClr val="accent5"/>
                </a:solidFill>
              </a:rPr>
              <a:t> </a:t>
            </a:r>
            <a:r>
              <a:rPr lang="en-US" sz="3600" b="1" dirty="0" err="1">
                <a:solidFill>
                  <a:schemeClr val="accent5"/>
                </a:solidFill>
              </a:rPr>
              <a:t>đoạn</a:t>
            </a:r>
            <a:endParaRPr lang="en-US" sz="3600" b="1" dirty="0">
              <a:solidFill>
                <a:schemeClr val="accent5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CF0602C-0560-4477-A6C5-E90DEB35428A}"/>
              </a:ext>
            </a:extLst>
          </p:cNvPr>
          <p:cNvSpPr/>
          <p:nvPr/>
        </p:nvSpPr>
        <p:spPr>
          <a:xfrm>
            <a:off x="1870656" y="1789807"/>
            <a:ext cx="451546" cy="44183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210C672-C130-40BF-8D0D-33F8CC599DEF}"/>
              </a:ext>
            </a:extLst>
          </p:cNvPr>
          <p:cNvSpPr/>
          <p:nvPr/>
        </p:nvSpPr>
        <p:spPr>
          <a:xfrm>
            <a:off x="1911783" y="3204310"/>
            <a:ext cx="451546" cy="4418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921D31A-1659-4898-B0EE-F65711E7D53D}"/>
              </a:ext>
            </a:extLst>
          </p:cNvPr>
          <p:cNvSpPr/>
          <p:nvPr/>
        </p:nvSpPr>
        <p:spPr>
          <a:xfrm>
            <a:off x="1911783" y="4253268"/>
            <a:ext cx="451546" cy="4418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2351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9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íSḷiḓé">
            <a:extLst>
              <a:ext uri="{FF2B5EF4-FFF2-40B4-BE49-F238E27FC236}">
                <a16:creationId xmlns:a16="http://schemas.microsoft.com/office/drawing/2014/main" id="{D727DE21-5A2C-4EF6-AE20-08AA2A909318}"/>
              </a:ext>
            </a:extLst>
          </p:cNvPr>
          <p:cNvSpPr/>
          <p:nvPr/>
        </p:nvSpPr>
        <p:spPr>
          <a:xfrm>
            <a:off x="6190302" y="2164566"/>
            <a:ext cx="4739552" cy="987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2" extrusionOk="0">
                <a:moveTo>
                  <a:pt x="0" y="21582"/>
                </a:moveTo>
                <a:cubicBezTo>
                  <a:pt x="1949" y="8409"/>
                  <a:pt x="6172" y="-18"/>
                  <a:pt x="10816" y="0"/>
                </a:cubicBezTo>
                <a:cubicBezTo>
                  <a:pt x="15448" y="18"/>
                  <a:pt x="19656" y="8439"/>
                  <a:pt x="21600" y="21582"/>
                </a:cubicBezTo>
              </a:path>
            </a:pathLst>
          </a:custGeom>
          <a:noFill/>
          <a:ln w="22225" cap="flat">
            <a:solidFill>
              <a:schemeClr val="bg1">
                <a:lumMod val="75000"/>
              </a:schemeClr>
            </a:solidFill>
            <a:prstDash val="solid"/>
            <a:miter lim="400000"/>
          </a:ln>
          <a:effectLst/>
        </p:spPr>
        <p:txBody>
          <a:bodyPr wrap="square" lIns="91440" tIns="45720" rIns="91440" bIns="45720" numCol="1" anchor="ctr">
            <a:normAutofit/>
          </a:bodyPr>
          <a:lstStyle/>
          <a:p>
            <a:endParaRPr dirty="0">
              <a:latin typeface="仓耳玄三M W05" panose="02020400000000000000" pitchFamily="18" charset="-122"/>
            </a:endParaRPr>
          </a:p>
        </p:txBody>
      </p:sp>
      <p:sp>
        <p:nvSpPr>
          <p:cNvPr id="16" name="íŝlîḍé">
            <a:extLst>
              <a:ext uri="{FF2B5EF4-FFF2-40B4-BE49-F238E27FC236}">
                <a16:creationId xmlns:a16="http://schemas.microsoft.com/office/drawing/2014/main" id="{7E316BBF-5B9F-46DB-ABED-62D38D4A9FE0}"/>
              </a:ext>
            </a:extLst>
          </p:cNvPr>
          <p:cNvSpPr/>
          <p:nvPr/>
        </p:nvSpPr>
        <p:spPr>
          <a:xfrm>
            <a:off x="6190302" y="2463933"/>
            <a:ext cx="3093901" cy="6623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2" extrusionOk="0">
                <a:moveTo>
                  <a:pt x="0" y="21582"/>
                </a:moveTo>
                <a:cubicBezTo>
                  <a:pt x="1949" y="8409"/>
                  <a:pt x="6172" y="-18"/>
                  <a:pt x="10816" y="0"/>
                </a:cubicBezTo>
                <a:cubicBezTo>
                  <a:pt x="15448" y="18"/>
                  <a:pt x="19656" y="8439"/>
                  <a:pt x="21600" y="21582"/>
                </a:cubicBezTo>
              </a:path>
            </a:pathLst>
          </a:custGeom>
          <a:noFill/>
          <a:ln w="22225" cap="flat">
            <a:solidFill>
              <a:schemeClr val="bg1">
                <a:lumMod val="75000"/>
              </a:schemeClr>
            </a:solidFill>
            <a:prstDash val="solid"/>
            <a:miter lim="400000"/>
          </a:ln>
          <a:effectLst/>
        </p:spPr>
        <p:txBody>
          <a:bodyPr wrap="square" lIns="91440" tIns="45720" rIns="91440" bIns="45720" numCol="1" anchor="ctr">
            <a:normAutofit/>
          </a:bodyPr>
          <a:lstStyle/>
          <a:p>
            <a:endParaRPr dirty="0">
              <a:latin typeface="仓耳玄三M W05" panose="02020400000000000000" pitchFamily="18" charset="-122"/>
            </a:endParaRPr>
          </a:p>
        </p:txBody>
      </p:sp>
      <p:sp>
        <p:nvSpPr>
          <p:cNvPr id="17" name="iṥļïḋe">
            <a:extLst>
              <a:ext uri="{FF2B5EF4-FFF2-40B4-BE49-F238E27FC236}">
                <a16:creationId xmlns:a16="http://schemas.microsoft.com/office/drawing/2014/main" id="{D3018978-28ED-4852-A3DD-3ED208E896B7}"/>
              </a:ext>
            </a:extLst>
          </p:cNvPr>
          <p:cNvSpPr/>
          <p:nvPr/>
        </p:nvSpPr>
        <p:spPr>
          <a:xfrm>
            <a:off x="6190302" y="2823778"/>
            <a:ext cx="1624366" cy="328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4" extrusionOk="0">
                <a:moveTo>
                  <a:pt x="0" y="21584"/>
                </a:moveTo>
                <a:cubicBezTo>
                  <a:pt x="1955" y="8411"/>
                  <a:pt x="6190" y="-16"/>
                  <a:pt x="10848" y="0"/>
                </a:cubicBezTo>
                <a:cubicBezTo>
                  <a:pt x="15442" y="15"/>
                  <a:pt x="19625" y="8255"/>
                  <a:pt x="21600" y="21181"/>
                </a:cubicBezTo>
              </a:path>
            </a:pathLst>
          </a:custGeom>
          <a:noFill/>
          <a:ln w="22225" cap="flat">
            <a:solidFill>
              <a:schemeClr val="bg1">
                <a:lumMod val="75000"/>
              </a:schemeClr>
            </a:solidFill>
            <a:prstDash val="solid"/>
            <a:miter lim="400000"/>
          </a:ln>
          <a:effectLst/>
        </p:spPr>
        <p:txBody>
          <a:bodyPr wrap="square" lIns="91440" tIns="45720" rIns="91440" bIns="45720" numCol="1" anchor="ctr">
            <a:normAutofit fontScale="92500" lnSpcReduction="10000"/>
          </a:bodyPr>
          <a:lstStyle/>
          <a:p>
            <a:endParaRPr dirty="0">
              <a:latin typeface="仓耳玄三M W05" panose="02020400000000000000" pitchFamily="18" charset="-122"/>
            </a:endParaRPr>
          </a:p>
        </p:txBody>
      </p:sp>
      <p:sp>
        <p:nvSpPr>
          <p:cNvPr id="18" name="iSlíḍe">
            <a:extLst>
              <a:ext uri="{FF2B5EF4-FFF2-40B4-BE49-F238E27FC236}">
                <a16:creationId xmlns:a16="http://schemas.microsoft.com/office/drawing/2014/main" id="{A835C1E5-5229-4331-A340-7371E41B38AE}"/>
              </a:ext>
            </a:extLst>
          </p:cNvPr>
          <p:cNvSpPr/>
          <p:nvPr/>
        </p:nvSpPr>
        <p:spPr>
          <a:xfrm>
            <a:off x="5691700" y="3152242"/>
            <a:ext cx="941350" cy="961501"/>
          </a:xfrm>
          <a:prstGeom prst="ellipse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/>
          </a:bodyPr>
          <a:lstStyle/>
          <a:p>
            <a:pPr algn="ctr" defTabSz="914400"/>
            <a:endParaRPr dirty="0">
              <a:latin typeface="仓耳玄三M W05" panose="02020400000000000000" pitchFamily="18" charset="-122"/>
            </a:endParaRPr>
          </a:p>
        </p:txBody>
      </p:sp>
      <p:sp>
        <p:nvSpPr>
          <p:cNvPr id="19" name="íṩ1idê">
            <a:extLst>
              <a:ext uri="{FF2B5EF4-FFF2-40B4-BE49-F238E27FC236}">
                <a16:creationId xmlns:a16="http://schemas.microsoft.com/office/drawing/2014/main" id="{411F66EB-0E02-4D79-9820-7E1B4DDA43F5}"/>
              </a:ext>
            </a:extLst>
          </p:cNvPr>
          <p:cNvSpPr/>
          <p:nvPr/>
        </p:nvSpPr>
        <p:spPr bwMode="auto">
          <a:xfrm>
            <a:off x="5925735" y="3380466"/>
            <a:ext cx="434054" cy="505052"/>
          </a:xfrm>
          <a:custGeom>
            <a:avLst/>
            <a:gdLst>
              <a:gd name="connsiteX0" fmla="*/ 327615 w 521993"/>
              <a:gd name="connsiteY0" fmla="*/ 466652 h 606863"/>
              <a:gd name="connsiteX1" fmla="*/ 327615 w 521993"/>
              <a:gd name="connsiteY1" fmla="*/ 490607 h 606863"/>
              <a:gd name="connsiteX2" fmla="*/ 372201 w 521993"/>
              <a:gd name="connsiteY2" fmla="*/ 504537 h 606863"/>
              <a:gd name="connsiteX3" fmla="*/ 416917 w 521993"/>
              <a:gd name="connsiteY3" fmla="*/ 490607 h 606863"/>
              <a:gd name="connsiteX4" fmla="*/ 416917 w 521993"/>
              <a:gd name="connsiteY4" fmla="*/ 466652 h 606863"/>
              <a:gd name="connsiteX5" fmla="*/ 173129 w 521993"/>
              <a:gd name="connsiteY5" fmla="*/ 327483 h 606863"/>
              <a:gd name="connsiteX6" fmla="*/ 183819 w 521993"/>
              <a:gd name="connsiteY6" fmla="*/ 328394 h 606863"/>
              <a:gd name="connsiteX7" fmla="*/ 235315 w 521993"/>
              <a:gd name="connsiteY7" fmla="*/ 353260 h 606863"/>
              <a:gd name="connsiteX8" fmla="*/ 242355 w 521993"/>
              <a:gd name="connsiteY8" fmla="*/ 359379 h 606863"/>
              <a:gd name="connsiteX9" fmla="*/ 260997 w 521993"/>
              <a:gd name="connsiteY9" fmla="*/ 408459 h 606863"/>
              <a:gd name="connsiteX10" fmla="*/ 279640 w 521993"/>
              <a:gd name="connsiteY10" fmla="*/ 359379 h 606863"/>
              <a:gd name="connsiteX11" fmla="*/ 286680 w 521993"/>
              <a:gd name="connsiteY11" fmla="*/ 353260 h 606863"/>
              <a:gd name="connsiteX12" fmla="*/ 338175 w 521993"/>
              <a:gd name="connsiteY12" fmla="*/ 328394 h 606863"/>
              <a:gd name="connsiteX13" fmla="*/ 348865 w 521993"/>
              <a:gd name="connsiteY13" fmla="*/ 327483 h 606863"/>
              <a:gd name="connsiteX14" fmla="*/ 349387 w 521993"/>
              <a:gd name="connsiteY14" fmla="*/ 327743 h 606863"/>
              <a:gd name="connsiteX15" fmla="*/ 470368 w 521993"/>
              <a:gd name="connsiteY15" fmla="*/ 395440 h 606863"/>
              <a:gd name="connsiteX16" fmla="*/ 521863 w 521993"/>
              <a:gd name="connsiteY16" fmla="*/ 517816 h 606863"/>
              <a:gd name="connsiteX17" fmla="*/ 521472 w 521993"/>
              <a:gd name="connsiteY17" fmla="*/ 522633 h 606863"/>
              <a:gd name="connsiteX18" fmla="*/ 260997 w 521993"/>
              <a:gd name="connsiteY18" fmla="*/ 606863 h 606863"/>
              <a:gd name="connsiteX19" fmla="*/ 522 w 521993"/>
              <a:gd name="connsiteY19" fmla="*/ 522633 h 606863"/>
              <a:gd name="connsiteX20" fmla="*/ 131 w 521993"/>
              <a:gd name="connsiteY20" fmla="*/ 517816 h 606863"/>
              <a:gd name="connsiteX21" fmla="*/ 51757 w 521993"/>
              <a:gd name="connsiteY21" fmla="*/ 395440 h 606863"/>
              <a:gd name="connsiteX22" fmla="*/ 173129 w 521993"/>
              <a:gd name="connsiteY22" fmla="*/ 327483 h 606863"/>
              <a:gd name="connsiteX23" fmla="*/ 218629 w 521993"/>
              <a:gd name="connsiteY23" fmla="*/ 102451 h 606863"/>
              <a:gd name="connsiteX24" fmla="*/ 141455 w 521993"/>
              <a:gd name="connsiteY24" fmla="*/ 142547 h 606863"/>
              <a:gd name="connsiteX25" fmla="*/ 140933 w 521993"/>
              <a:gd name="connsiteY25" fmla="*/ 171186 h 606863"/>
              <a:gd name="connsiteX26" fmla="*/ 188907 w 521993"/>
              <a:gd name="connsiteY26" fmla="*/ 287046 h 606863"/>
              <a:gd name="connsiteX27" fmla="*/ 260997 w 521993"/>
              <a:gd name="connsiteY27" fmla="*/ 321805 h 606863"/>
              <a:gd name="connsiteX28" fmla="*/ 333088 w 521993"/>
              <a:gd name="connsiteY28" fmla="*/ 287046 h 606863"/>
              <a:gd name="connsiteX29" fmla="*/ 381061 w 521993"/>
              <a:gd name="connsiteY29" fmla="*/ 171186 h 606863"/>
              <a:gd name="connsiteX30" fmla="*/ 380409 w 521993"/>
              <a:gd name="connsiteY30" fmla="*/ 139032 h 606863"/>
              <a:gd name="connsiteX31" fmla="*/ 218629 w 521993"/>
              <a:gd name="connsiteY31" fmla="*/ 102451 h 606863"/>
              <a:gd name="connsiteX32" fmla="*/ 260997 w 521993"/>
              <a:gd name="connsiteY32" fmla="*/ 0 h 606863"/>
              <a:gd name="connsiteX33" fmla="*/ 401528 w 521993"/>
              <a:gd name="connsiteY33" fmla="*/ 171186 h 606863"/>
              <a:gd name="connsiteX34" fmla="*/ 260997 w 521993"/>
              <a:gd name="connsiteY34" fmla="*/ 342243 h 606863"/>
              <a:gd name="connsiteX35" fmla="*/ 120466 w 521993"/>
              <a:gd name="connsiteY35" fmla="*/ 171186 h 606863"/>
              <a:gd name="connsiteX36" fmla="*/ 260997 w 521993"/>
              <a:gd name="connsiteY36" fmla="*/ 0 h 60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21993" h="606863">
                <a:moveTo>
                  <a:pt x="327615" y="466652"/>
                </a:moveTo>
                <a:lnTo>
                  <a:pt x="327615" y="490607"/>
                </a:lnTo>
                <a:lnTo>
                  <a:pt x="372201" y="504537"/>
                </a:lnTo>
                <a:lnTo>
                  <a:pt x="416917" y="490607"/>
                </a:lnTo>
                <a:lnTo>
                  <a:pt x="416917" y="466652"/>
                </a:lnTo>
                <a:close/>
                <a:moveTo>
                  <a:pt x="173129" y="327483"/>
                </a:moveTo>
                <a:cubicBezTo>
                  <a:pt x="176649" y="325660"/>
                  <a:pt x="180821" y="326051"/>
                  <a:pt x="183819" y="328394"/>
                </a:cubicBezTo>
                <a:cubicBezTo>
                  <a:pt x="199724" y="340762"/>
                  <a:pt x="216933" y="349224"/>
                  <a:pt x="235315" y="353260"/>
                </a:cubicBezTo>
                <a:cubicBezTo>
                  <a:pt x="238574" y="353911"/>
                  <a:pt x="241181" y="356254"/>
                  <a:pt x="242355" y="359379"/>
                </a:cubicBezTo>
                <a:lnTo>
                  <a:pt x="260997" y="408459"/>
                </a:lnTo>
                <a:lnTo>
                  <a:pt x="279640" y="359379"/>
                </a:lnTo>
                <a:cubicBezTo>
                  <a:pt x="280813" y="356254"/>
                  <a:pt x="283551" y="353911"/>
                  <a:pt x="286680" y="353260"/>
                </a:cubicBezTo>
                <a:cubicBezTo>
                  <a:pt x="305062" y="349224"/>
                  <a:pt x="322401" y="340762"/>
                  <a:pt x="338175" y="328394"/>
                </a:cubicBezTo>
                <a:cubicBezTo>
                  <a:pt x="341174" y="326051"/>
                  <a:pt x="345476" y="325660"/>
                  <a:pt x="348865" y="327483"/>
                </a:cubicBezTo>
                <a:lnTo>
                  <a:pt x="349387" y="327743"/>
                </a:lnTo>
                <a:cubicBezTo>
                  <a:pt x="379502" y="343886"/>
                  <a:pt x="450161" y="381510"/>
                  <a:pt x="470368" y="395440"/>
                </a:cubicBezTo>
                <a:cubicBezTo>
                  <a:pt x="499962" y="415880"/>
                  <a:pt x="514693" y="473162"/>
                  <a:pt x="521863" y="517816"/>
                </a:cubicBezTo>
                <a:cubicBezTo>
                  <a:pt x="522124" y="519378"/>
                  <a:pt x="521994" y="521070"/>
                  <a:pt x="521472" y="522633"/>
                </a:cubicBezTo>
                <a:cubicBezTo>
                  <a:pt x="520299" y="526017"/>
                  <a:pt x="489011" y="606863"/>
                  <a:pt x="260997" y="606863"/>
                </a:cubicBezTo>
                <a:cubicBezTo>
                  <a:pt x="33114" y="606863"/>
                  <a:pt x="1826" y="526017"/>
                  <a:pt x="522" y="522633"/>
                </a:cubicBezTo>
                <a:cubicBezTo>
                  <a:pt x="1" y="521070"/>
                  <a:pt x="-130" y="519378"/>
                  <a:pt x="131" y="517816"/>
                </a:cubicBezTo>
                <a:cubicBezTo>
                  <a:pt x="2738" y="501412"/>
                  <a:pt x="17731" y="418353"/>
                  <a:pt x="51757" y="395440"/>
                </a:cubicBezTo>
                <a:cubicBezTo>
                  <a:pt x="71964" y="381771"/>
                  <a:pt x="143405" y="343366"/>
                  <a:pt x="173129" y="327483"/>
                </a:cubicBezTo>
                <a:close/>
                <a:moveTo>
                  <a:pt x="218629" y="102451"/>
                </a:moveTo>
                <a:cubicBezTo>
                  <a:pt x="172742" y="101540"/>
                  <a:pt x="151362" y="123540"/>
                  <a:pt x="141455" y="142547"/>
                </a:cubicBezTo>
                <a:cubicBezTo>
                  <a:pt x="141064" y="152050"/>
                  <a:pt x="140933" y="161553"/>
                  <a:pt x="140933" y="171186"/>
                </a:cubicBezTo>
                <a:cubicBezTo>
                  <a:pt x="140933" y="230158"/>
                  <a:pt x="167006" y="266738"/>
                  <a:pt x="188907" y="287046"/>
                </a:cubicBezTo>
                <a:cubicBezTo>
                  <a:pt x="216544" y="312562"/>
                  <a:pt x="247179" y="321805"/>
                  <a:pt x="260997" y="321805"/>
                </a:cubicBezTo>
                <a:cubicBezTo>
                  <a:pt x="274816" y="321805"/>
                  <a:pt x="305451" y="312562"/>
                  <a:pt x="333088" y="287046"/>
                </a:cubicBezTo>
                <a:cubicBezTo>
                  <a:pt x="354989" y="266738"/>
                  <a:pt x="381061" y="230158"/>
                  <a:pt x="381061" y="171186"/>
                </a:cubicBezTo>
                <a:cubicBezTo>
                  <a:pt x="381061" y="160381"/>
                  <a:pt x="380931" y="149576"/>
                  <a:pt x="380409" y="139032"/>
                </a:cubicBezTo>
                <a:cubicBezTo>
                  <a:pt x="246006" y="168713"/>
                  <a:pt x="218629" y="102451"/>
                  <a:pt x="218629" y="102451"/>
                </a:cubicBezTo>
                <a:close/>
                <a:moveTo>
                  <a:pt x="260997" y="0"/>
                </a:moveTo>
                <a:cubicBezTo>
                  <a:pt x="388753" y="0"/>
                  <a:pt x="401528" y="76676"/>
                  <a:pt x="401528" y="171186"/>
                </a:cubicBezTo>
                <a:cubicBezTo>
                  <a:pt x="401528" y="291863"/>
                  <a:pt x="302974" y="342243"/>
                  <a:pt x="260997" y="342243"/>
                </a:cubicBezTo>
                <a:cubicBezTo>
                  <a:pt x="219020" y="342243"/>
                  <a:pt x="120466" y="291863"/>
                  <a:pt x="120466" y="171186"/>
                </a:cubicBezTo>
                <a:cubicBezTo>
                  <a:pt x="120466" y="76676"/>
                  <a:pt x="133242" y="0"/>
                  <a:pt x="26099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91440" tIns="45720" rIns="91440" bIns="45720">
            <a:normAutofit/>
          </a:bodyPr>
          <a:lstStyle/>
          <a:p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6" name="íŝľîḑè">
            <a:extLst>
              <a:ext uri="{FF2B5EF4-FFF2-40B4-BE49-F238E27FC236}">
                <a16:creationId xmlns:a16="http://schemas.microsoft.com/office/drawing/2014/main" id="{A1917337-7C56-4B39-9B66-699F83220B53}"/>
              </a:ext>
            </a:extLst>
          </p:cNvPr>
          <p:cNvSpPr/>
          <p:nvPr/>
        </p:nvSpPr>
        <p:spPr>
          <a:xfrm>
            <a:off x="8480747" y="3115489"/>
            <a:ext cx="1604679" cy="1490287"/>
          </a:xfrm>
          <a:prstGeom prst="ellipse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 lnSpcReduction="10000"/>
          </a:bodyPr>
          <a:lstStyle/>
          <a:p>
            <a:pPr algn="ctr" defTabSz="914400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Đọc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to,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rõ</a:t>
            </a:r>
            <a:endParaRPr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4" name="íš1iḋe">
            <a:extLst>
              <a:ext uri="{FF2B5EF4-FFF2-40B4-BE49-F238E27FC236}">
                <a16:creationId xmlns:a16="http://schemas.microsoft.com/office/drawing/2014/main" id="{08C8B3EF-412E-4A05-B4F7-468AE48085F8}"/>
              </a:ext>
            </a:extLst>
          </p:cNvPr>
          <p:cNvSpPr/>
          <p:nvPr/>
        </p:nvSpPr>
        <p:spPr>
          <a:xfrm>
            <a:off x="6856381" y="3126318"/>
            <a:ext cx="1391671" cy="1490287"/>
          </a:xfrm>
          <a:prstGeom prst="ellips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/>
          </a:bodyPr>
          <a:lstStyle/>
          <a:p>
            <a:pPr algn="ctr" defTabSz="914400"/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Đọc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đúng</a:t>
            </a:r>
            <a:endParaRPr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2" name="ïsļîḓe">
            <a:extLst>
              <a:ext uri="{FF2B5EF4-FFF2-40B4-BE49-F238E27FC236}">
                <a16:creationId xmlns:a16="http://schemas.microsoft.com/office/drawing/2014/main" id="{D588BE38-38C5-4C26-9F15-B968FE627A75}"/>
              </a:ext>
            </a:extLst>
          </p:cNvPr>
          <p:cNvSpPr/>
          <p:nvPr/>
        </p:nvSpPr>
        <p:spPr>
          <a:xfrm>
            <a:off x="10163289" y="3113356"/>
            <a:ext cx="1905783" cy="1503249"/>
          </a:xfrm>
          <a:prstGeom prst="ellips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 fontScale="77500" lnSpcReduction="20000"/>
          </a:bodyPr>
          <a:lstStyle/>
          <a:p>
            <a:pPr algn="ctr" defTabSz="914400"/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Ngắt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nghỉ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đúng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chỗ</a:t>
            </a:r>
            <a:endParaRPr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0" name="箭头: 五边形 29">
            <a:extLst>
              <a:ext uri="{FF2B5EF4-FFF2-40B4-BE49-F238E27FC236}">
                <a16:creationId xmlns:a16="http://schemas.microsoft.com/office/drawing/2014/main" id="{50970641-4B8D-4EA4-B579-4699B2F98A90}"/>
              </a:ext>
            </a:extLst>
          </p:cNvPr>
          <p:cNvSpPr/>
          <p:nvPr/>
        </p:nvSpPr>
        <p:spPr>
          <a:xfrm>
            <a:off x="0" y="533400"/>
            <a:ext cx="1429689" cy="502920"/>
          </a:xfrm>
          <a:prstGeom prst="homePlat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3" name="箭头: V 形 32">
            <a:extLst>
              <a:ext uri="{FF2B5EF4-FFF2-40B4-BE49-F238E27FC236}">
                <a16:creationId xmlns:a16="http://schemas.microsoft.com/office/drawing/2014/main" id="{1A2D76FE-5CF5-42A3-9B54-F5FF7F00F026}"/>
              </a:ext>
            </a:extLst>
          </p:cNvPr>
          <p:cNvSpPr/>
          <p:nvPr/>
        </p:nvSpPr>
        <p:spPr>
          <a:xfrm>
            <a:off x="1235946" y="533400"/>
            <a:ext cx="3843101" cy="502920"/>
          </a:xfrm>
          <a:prstGeom prst="chevron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7" name="箭头: V 形 36">
            <a:extLst>
              <a:ext uri="{FF2B5EF4-FFF2-40B4-BE49-F238E27FC236}">
                <a16:creationId xmlns:a16="http://schemas.microsoft.com/office/drawing/2014/main" id="{26E7F51D-FB98-41CE-BF05-19F0495F6094}"/>
              </a:ext>
            </a:extLst>
          </p:cNvPr>
          <p:cNvSpPr/>
          <p:nvPr/>
        </p:nvSpPr>
        <p:spPr>
          <a:xfrm>
            <a:off x="4941237" y="533400"/>
            <a:ext cx="832713" cy="502920"/>
          </a:xfrm>
          <a:prstGeom prst="chevron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AB61198A-438E-45DF-9018-0F1BA1144A54}"/>
              </a:ext>
            </a:extLst>
          </p:cNvPr>
          <p:cNvSpPr/>
          <p:nvPr/>
        </p:nvSpPr>
        <p:spPr>
          <a:xfrm>
            <a:off x="714844" y="677262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1C5E4BEE-26CE-4F0C-A12C-52F20890CE5D}"/>
              </a:ext>
            </a:extLst>
          </p:cNvPr>
          <p:cNvSpPr txBox="1"/>
          <p:nvPr/>
        </p:nvSpPr>
        <p:spPr>
          <a:xfrm>
            <a:off x="1591774" y="451545"/>
            <a:ext cx="360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Luyện</a:t>
            </a:r>
            <a:r>
              <a:rPr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đọc</a:t>
            </a:r>
            <a:r>
              <a:rPr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nhóm</a:t>
            </a:r>
            <a:endParaRPr lang="zh-CN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45" name="椭圆 44">
            <a:extLst>
              <a:ext uri="{FF2B5EF4-FFF2-40B4-BE49-F238E27FC236}">
                <a16:creationId xmlns:a16="http://schemas.microsoft.com/office/drawing/2014/main" id="{A0E6B26C-6C41-4C4B-875A-F38D66F55738}"/>
              </a:ext>
            </a:extLst>
          </p:cNvPr>
          <p:cNvSpPr/>
          <p:nvPr/>
        </p:nvSpPr>
        <p:spPr>
          <a:xfrm>
            <a:off x="5318901" y="677261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06BAB1A-9939-4218-9C23-C43BD8E51E74}"/>
              </a:ext>
            </a:extLst>
          </p:cNvPr>
          <p:cNvSpPr/>
          <p:nvPr/>
        </p:nvSpPr>
        <p:spPr>
          <a:xfrm>
            <a:off x="424841" y="2463933"/>
            <a:ext cx="49338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Yêu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cầu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800"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-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Phân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công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đọc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theo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đoạn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800"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-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Tất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cả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thành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viên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đều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đọc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800"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-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Giải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nghĩa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từ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cùng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nhau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503D162-19A8-4681-9BE3-08C2FD236D6C}"/>
              </a:ext>
            </a:extLst>
          </p:cNvPr>
          <p:cNvSpPr txBox="1"/>
          <p:nvPr/>
        </p:nvSpPr>
        <p:spPr>
          <a:xfrm>
            <a:off x="7642016" y="1519625"/>
            <a:ext cx="28216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>
              <a:defRPr/>
            </a:pPr>
            <a:r>
              <a:rPr lang="vi-VN" sz="2800" b="1" kern="0" dirty="0">
                <a:solidFill>
                  <a:srgbClr val="ED7D31">
                    <a:lumMod val="50000"/>
                  </a:srgbClr>
                </a:solidFill>
                <a:latin typeface="+mj-lt"/>
              </a:rPr>
              <a:t>Tiêu chí đánh giá </a:t>
            </a:r>
            <a:endParaRPr lang="en-US" sz="2800" b="1" kern="0" dirty="0">
              <a:solidFill>
                <a:srgbClr val="ED7D31">
                  <a:lumMod val="50000"/>
                </a:srgbClr>
              </a:solidFill>
              <a:latin typeface="+mj-lt"/>
            </a:endParaRP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5614A00C-A015-401E-9673-5754D84D45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3393" t="11959" r="12989" b="11919"/>
          <a:stretch/>
        </p:blipFill>
        <p:spPr>
          <a:xfrm>
            <a:off x="7314287" y="5871929"/>
            <a:ext cx="512779" cy="45198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F0663BF-742E-4277-88B1-DAADDC9CB4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3393" t="11959" r="12989" b="11919"/>
          <a:stretch/>
        </p:blipFill>
        <p:spPr>
          <a:xfrm>
            <a:off x="7301889" y="4886391"/>
            <a:ext cx="512779" cy="45198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0E0C05D-D491-49CF-A161-3F9ABAE8AE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3393" t="11959" r="12989" b="11919"/>
          <a:stretch/>
        </p:blipFill>
        <p:spPr>
          <a:xfrm>
            <a:off x="7301889" y="5382169"/>
            <a:ext cx="512779" cy="45198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847FB00-1B9D-47FF-AD16-77A7E2878D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3393" t="11959" r="12989" b="11919"/>
          <a:stretch/>
        </p:blipFill>
        <p:spPr>
          <a:xfrm>
            <a:off x="9040211" y="5828135"/>
            <a:ext cx="512779" cy="45198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A87E9D18-8413-4237-8FCB-5681A5FFA7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3393" t="11959" r="12989" b="11919"/>
          <a:stretch/>
        </p:blipFill>
        <p:spPr>
          <a:xfrm>
            <a:off x="9027813" y="4842597"/>
            <a:ext cx="512779" cy="45198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41D41C7-80C6-400D-B88D-E480226D61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3393" t="11959" r="12989" b="11919"/>
          <a:stretch/>
        </p:blipFill>
        <p:spPr>
          <a:xfrm>
            <a:off x="9027813" y="5338375"/>
            <a:ext cx="512779" cy="45198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211A858A-D32D-4CC2-879D-9539F29360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3393" t="11959" r="12989" b="11919"/>
          <a:stretch/>
        </p:blipFill>
        <p:spPr>
          <a:xfrm>
            <a:off x="10766135" y="5784341"/>
            <a:ext cx="512779" cy="45198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3B219C8-0CA3-40AB-AED8-E73778AE99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3393" t="11959" r="12989" b="11919"/>
          <a:stretch/>
        </p:blipFill>
        <p:spPr>
          <a:xfrm>
            <a:off x="10753737" y="4798803"/>
            <a:ext cx="512779" cy="45198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A70AE81F-7338-4980-8D7A-52FB8DA806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3393" t="11959" r="12989" b="11919"/>
          <a:stretch/>
        </p:blipFill>
        <p:spPr>
          <a:xfrm>
            <a:off x="10753737" y="5294581"/>
            <a:ext cx="512779" cy="45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43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36" grpId="0" animBg="1"/>
      <p:bldP spid="34" grpId="0" animBg="1"/>
      <p:bldP spid="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17589C-39F0-4666-8C46-244400CB435B}"/>
              </a:ext>
            </a:extLst>
          </p:cNvPr>
          <p:cNvSpPr/>
          <p:nvPr/>
        </p:nvSpPr>
        <p:spPr>
          <a:xfrm>
            <a:off x="-1" y="984914"/>
            <a:ext cx="12192001" cy="4880627"/>
          </a:xfrm>
          <a:prstGeom prst="rect">
            <a:avLst/>
          </a:prstGeom>
          <a:solidFill>
            <a:schemeClr val="bg1"/>
          </a:solidFill>
          <a:ln>
            <a:solidFill>
              <a:srgbClr val="FFE4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箭头: 五边形 2">
            <a:extLst>
              <a:ext uri="{FF2B5EF4-FFF2-40B4-BE49-F238E27FC236}">
                <a16:creationId xmlns:a16="http://schemas.microsoft.com/office/drawing/2014/main" id="{74338AFE-40D4-4974-922E-1A7E3060BAAA}"/>
              </a:ext>
            </a:extLst>
          </p:cNvPr>
          <p:cNvSpPr/>
          <p:nvPr/>
        </p:nvSpPr>
        <p:spPr>
          <a:xfrm>
            <a:off x="0" y="533400"/>
            <a:ext cx="1429689" cy="502920"/>
          </a:xfrm>
          <a:prstGeom prst="homePlat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4" name="箭头: V 形 3">
            <a:extLst>
              <a:ext uri="{FF2B5EF4-FFF2-40B4-BE49-F238E27FC236}">
                <a16:creationId xmlns:a16="http://schemas.microsoft.com/office/drawing/2014/main" id="{91C958BA-81BD-41FE-81E0-650433618849}"/>
              </a:ext>
            </a:extLst>
          </p:cNvPr>
          <p:cNvSpPr/>
          <p:nvPr/>
        </p:nvSpPr>
        <p:spPr>
          <a:xfrm>
            <a:off x="1235946" y="533400"/>
            <a:ext cx="2254767" cy="502920"/>
          </a:xfrm>
          <a:prstGeom prst="chevron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5" name="箭头: V 形 4">
            <a:extLst>
              <a:ext uri="{FF2B5EF4-FFF2-40B4-BE49-F238E27FC236}">
                <a16:creationId xmlns:a16="http://schemas.microsoft.com/office/drawing/2014/main" id="{24DDE00E-EF16-427B-8D46-60B4942F5176}"/>
              </a:ext>
            </a:extLst>
          </p:cNvPr>
          <p:cNvSpPr/>
          <p:nvPr/>
        </p:nvSpPr>
        <p:spPr>
          <a:xfrm>
            <a:off x="3313159" y="533400"/>
            <a:ext cx="832713" cy="502920"/>
          </a:xfrm>
          <a:prstGeom prst="chevron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C400C08D-961E-444C-82E3-D84844A41471}"/>
              </a:ext>
            </a:extLst>
          </p:cNvPr>
          <p:cNvSpPr/>
          <p:nvPr/>
        </p:nvSpPr>
        <p:spPr>
          <a:xfrm>
            <a:off x="714844" y="677262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29CDBE2-A771-49E1-9957-FF1900116D09}"/>
              </a:ext>
            </a:extLst>
          </p:cNvPr>
          <p:cNvSpPr txBox="1"/>
          <p:nvPr/>
        </p:nvSpPr>
        <p:spPr>
          <a:xfrm>
            <a:off x="1644883" y="451545"/>
            <a:ext cx="1834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2. </a:t>
            </a:r>
            <a:r>
              <a:rPr lang="en-US" altLang="zh-CN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Đọc</a:t>
            </a:r>
            <a:endParaRPr lang="zh-CN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96867D67-E3FF-44E2-9637-758D21F97AD1}"/>
              </a:ext>
            </a:extLst>
          </p:cNvPr>
          <p:cNvSpPr/>
          <p:nvPr/>
        </p:nvSpPr>
        <p:spPr>
          <a:xfrm>
            <a:off x="3690823" y="677261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29" name="Text Box 5">
            <a:extLst>
              <a:ext uri="{FF2B5EF4-FFF2-40B4-BE49-F238E27FC236}">
                <a16:creationId xmlns:a16="http://schemas.microsoft.com/office/drawing/2014/main" id="{47258847-D62A-4E19-8603-9B93CCCEC7E8}"/>
              </a:ext>
            </a:extLst>
          </p:cNvPr>
          <p:cNvSpPr txBox="1"/>
          <p:nvPr/>
        </p:nvSpPr>
        <p:spPr>
          <a:xfrm>
            <a:off x="1811297" y="1182683"/>
            <a:ext cx="856940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ăn</a:t>
            </a:r>
            <a:endParaRPr lang="en-US" sz="3200" b="1" dirty="0">
              <a:solidFill>
                <a:srgbClr val="E7456A"/>
              </a:solidFill>
              <a:latin typeface="Arial-Rounded" panose="020B0500000000000000" charset="0"/>
              <a:cs typeface="Arial-Rounded" panose="020B0500000000000000" charset="0"/>
            </a:endParaRP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ở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khắp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nơi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Nhưng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không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nhìn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thấy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được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bằng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mắt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thường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Khi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tiếp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xúc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với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đồ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vật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,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dính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vào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Tay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cầm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thức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,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từ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theo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vào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cơ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Do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mắc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phải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Cần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bằng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xà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với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nước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sạch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42083FF-17E1-4BAD-826A-0A60E2C96933}"/>
              </a:ext>
            </a:extLst>
          </p:cNvPr>
          <p:cNvSpPr txBox="1"/>
          <p:nvPr/>
        </p:nvSpPr>
        <p:spPr>
          <a:xfrm>
            <a:off x="9209823" y="5191780"/>
            <a:ext cx="234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( </a:t>
            </a:r>
            <a:r>
              <a:rPr lang="en-US" sz="2800" i="1" dirty="0" err="1"/>
              <a:t>Nguyên</a:t>
            </a:r>
            <a:r>
              <a:rPr lang="en-US" sz="2800" i="1" dirty="0"/>
              <a:t> </a:t>
            </a:r>
            <a:r>
              <a:rPr lang="en-US" sz="2800" i="1" dirty="0" err="1"/>
              <a:t>Vũ</a:t>
            </a:r>
            <a:r>
              <a:rPr lang="en-US" sz="2800" i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033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îşḷiḋé">
            <a:extLst>
              <a:ext uri="{FF2B5EF4-FFF2-40B4-BE49-F238E27FC236}">
                <a16:creationId xmlns:a16="http://schemas.microsoft.com/office/drawing/2014/main" id="{0995A523-F94C-4D9B-8BB6-C7D64B05BB4F}"/>
              </a:ext>
            </a:extLst>
          </p:cNvPr>
          <p:cNvSpPr/>
          <p:nvPr/>
        </p:nvSpPr>
        <p:spPr bwMode="auto">
          <a:xfrm>
            <a:off x="8823543" y="4824228"/>
            <a:ext cx="361903" cy="348050"/>
          </a:xfrm>
          <a:custGeom>
            <a:avLst/>
            <a:gdLst>
              <a:gd name="connsiteX0" fmla="*/ 61288 w 609549"/>
              <a:gd name="connsiteY0" fmla="*/ 383285 h 586216"/>
              <a:gd name="connsiteX1" fmla="*/ 71162 w 609549"/>
              <a:gd name="connsiteY1" fmla="*/ 387101 h 586216"/>
              <a:gd name="connsiteX2" fmla="*/ 120018 w 609549"/>
              <a:gd name="connsiteY2" fmla="*/ 435892 h 586216"/>
              <a:gd name="connsiteX3" fmla="*/ 120018 w 609549"/>
              <a:gd name="connsiteY3" fmla="*/ 454200 h 586216"/>
              <a:gd name="connsiteX4" fmla="*/ 56639 w 609549"/>
              <a:gd name="connsiteY4" fmla="*/ 517543 h 586216"/>
              <a:gd name="connsiteX5" fmla="*/ 35592 w 609549"/>
              <a:gd name="connsiteY5" fmla="*/ 513644 h 586216"/>
              <a:gd name="connsiteX6" fmla="*/ 51877 w 609549"/>
              <a:gd name="connsiteY6" fmla="*/ 388099 h 586216"/>
              <a:gd name="connsiteX7" fmla="*/ 61288 w 609549"/>
              <a:gd name="connsiteY7" fmla="*/ 383285 h 586216"/>
              <a:gd name="connsiteX8" fmla="*/ 235245 w 609549"/>
              <a:gd name="connsiteY8" fmla="*/ 302810 h 586216"/>
              <a:gd name="connsiteX9" fmla="*/ 306042 w 609549"/>
              <a:gd name="connsiteY9" fmla="*/ 373466 h 586216"/>
              <a:gd name="connsiteX10" fmla="*/ 258717 w 609549"/>
              <a:gd name="connsiteY10" fmla="*/ 420680 h 586216"/>
              <a:gd name="connsiteX11" fmla="*/ 230246 w 609549"/>
              <a:gd name="connsiteY11" fmla="*/ 550152 h 586216"/>
              <a:gd name="connsiteX12" fmla="*/ 92223 w 609549"/>
              <a:gd name="connsiteY12" fmla="*/ 575305 h 586216"/>
              <a:gd name="connsiteX13" fmla="*/ 88748 w 609549"/>
              <a:gd name="connsiteY13" fmla="*/ 556143 h 586216"/>
              <a:gd name="connsiteX14" fmla="*/ 165115 w 609549"/>
              <a:gd name="connsiteY14" fmla="*/ 479877 h 586216"/>
              <a:gd name="connsiteX15" fmla="*/ 165115 w 609549"/>
              <a:gd name="connsiteY15" fmla="*/ 446308 h 586216"/>
              <a:gd name="connsiteX16" fmla="*/ 88700 w 609549"/>
              <a:gd name="connsiteY16" fmla="*/ 369995 h 586216"/>
              <a:gd name="connsiteX17" fmla="*/ 92128 w 609549"/>
              <a:gd name="connsiteY17" fmla="*/ 350976 h 586216"/>
              <a:gd name="connsiteX18" fmla="*/ 189111 w 609549"/>
              <a:gd name="connsiteY18" fmla="*/ 348884 h 586216"/>
              <a:gd name="connsiteX19" fmla="*/ 257958 w 609549"/>
              <a:gd name="connsiteY19" fmla="*/ 161679 h 586216"/>
              <a:gd name="connsiteX20" fmla="*/ 317251 w 609549"/>
              <a:gd name="connsiteY20" fmla="*/ 220879 h 586216"/>
              <a:gd name="connsiteX21" fmla="*/ 388070 w 609549"/>
              <a:gd name="connsiteY21" fmla="*/ 291586 h 586216"/>
              <a:gd name="connsiteX22" fmla="*/ 604906 w 609549"/>
              <a:gd name="connsiteY22" fmla="*/ 508130 h 586216"/>
              <a:gd name="connsiteX23" fmla="*/ 604906 w 609549"/>
              <a:gd name="connsiteY23" fmla="*/ 530526 h 586216"/>
              <a:gd name="connsiteX24" fmla="*/ 556567 w 609549"/>
              <a:gd name="connsiteY24" fmla="*/ 578789 h 586216"/>
              <a:gd name="connsiteX25" fmla="*/ 545327 w 609549"/>
              <a:gd name="connsiteY25" fmla="*/ 583449 h 586216"/>
              <a:gd name="connsiteX26" fmla="*/ 534135 w 609549"/>
              <a:gd name="connsiteY26" fmla="*/ 578789 h 586216"/>
              <a:gd name="connsiteX27" fmla="*/ 317251 w 609549"/>
              <a:gd name="connsiteY27" fmla="*/ 362293 h 586216"/>
              <a:gd name="connsiteX28" fmla="*/ 246481 w 609549"/>
              <a:gd name="connsiteY28" fmla="*/ 291586 h 586216"/>
              <a:gd name="connsiteX29" fmla="*/ 187140 w 609549"/>
              <a:gd name="connsiteY29" fmla="*/ 232339 h 586216"/>
              <a:gd name="connsiteX30" fmla="*/ 58606 w 609549"/>
              <a:gd name="connsiteY30" fmla="*/ 160814 h 586216"/>
              <a:gd name="connsiteX31" fmla="*/ 126401 w 609549"/>
              <a:gd name="connsiteY31" fmla="*/ 228498 h 586216"/>
              <a:gd name="connsiteX32" fmla="*/ 111975 w 609549"/>
              <a:gd name="connsiteY32" fmla="*/ 242899 h 586216"/>
              <a:gd name="connsiteX33" fmla="*/ 119307 w 609549"/>
              <a:gd name="connsiteY33" fmla="*/ 250219 h 586216"/>
              <a:gd name="connsiteX34" fmla="*/ 119307 w 609549"/>
              <a:gd name="connsiteY34" fmla="*/ 277692 h 586216"/>
              <a:gd name="connsiteX35" fmla="*/ 115641 w 609549"/>
              <a:gd name="connsiteY35" fmla="*/ 281352 h 586216"/>
              <a:gd name="connsiteX36" fmla="*/ 88123 w 609549"/>
              <a:gd name="connsiteY36" fmla="*/ 281352 h 586216"/>
              <a:gd name="connsiteX37" fmla="*/ 5712 w 609549"/>
              <a:gd name="connsiteY37" fmla="*/ 199029 h 586216"/>
              <a:gd name="connsiteX38" fmla="*/ 5712 w 609549"/>
              <a:gd name="connsiteY38" fmla="*/ 171604 h 586216"/>
              <a:gd name="connsiteX39" fmla="*/ 9378 w 609549"/>
              <a:gd name="connsiteY39" fmla="*/ 167944 h 586216"/>
              <a:gd name="connsiteX40" fmla="*/ 36849 w 609549"/>
              <a:gd name="connsiteY40" fmla="*/ 167944 h 586216"/>
              <a:gd name="connsiteX41" fmla="*/ 44180 w 609549"/>
              <a:gd name="connsiteY41" fmla="*/ 175264 h 586216"/>
              <a:gd name="connsiteX42" fmla="*/ 585775 w 609549"/>
              <a:gd name="connsiteY42" fmla="*/ 66370 h 586216"/>
              <a:gd name="connsiteX43" fmla="*/ 595263 w 609549"/>
              <a:gd name="connsiteY43" fmla="*/ 73839 h 586216"/>
              <a:gd name="connsiteX44" fmla="*/ 578978 w 609549"/>
              <a:gd name="connsiteY44" fmla="*/ 199341 h 586216"/>
              <a:gd name="connsiteX45" fmla="*/ 559693 w 609549"/>
              <a:gd name="connsiteY45" fmla="*/ 200387 h 586216"/>
              <a:gd name="connsiteX46" fmla="*/ 510789 w 609549"/>
              <a:gd name="connsiteY46" fmla="*/ 151612 h 586216"/>
              <a:gd name="connsiteX47" fmla="*/ 510789 w 609549"/>
              <a:gd name="connsiteY47" fmla="*/ 133262 h 586216"/>
              <a:gd name="connsiteX48" fmla="*/ 574216 w 609549"/>
              <a:gd name="connsiteY48" fmla="*/ 69988 h 586216"/>
              <a:gd name="connsiteX49" fmla="*/ 585775 w 609549"/>
              <a:gd name="connsiteY49" fmla="*/ 66370 h 586216"/>
              <a:gd name="connsiteX50" fmla="*/ 158702 w 609549"/>
              <a:gd name="connsiteY50" fmla="*/ 26758 h 586216"/>
              <a:gd name="connsiteX51" fmla="*/ 172463 w 609549"/>
              <a:gd name="connsiteY51" fmla="*/ 32464 h 586216"/>
              <a:gd name="connsiteX52" fmla="*/ 179701 w 609549"/>
              <a:gd name="connsiteY52" fmla="*/ 39691 h 586216"/>
              <a:gd name="connsiteX53" fmla="*/ 246935 w 609549"/>
              <a:gd name="connsiteY53" fmla="*/ 106831 h 586216"/>
              <a:gd name="connsiteX54" fmla="*/ 254886 w 609549"/>
              <a:gd name="connsiteY54" fmla="*/ 114819 h 586216"/>
              <a:gd name="connsiteX55" fmla="*/ 257600 w 609549"/>
              <a:gd name="connsiteY55" fmla="*/ 138879 h 586216"/>
              <a:gd name="connsiteX56" fmla="*/ 254886 w 609549"/>
              <a:gd name="connsiteY56" fmla="*/ 142255 h 586216"/>
              <a:gd name="connsiteX57" fmla="*/ 252315 w 609549"/>
              <a:gd name="connsiteY57" fmla="*/ 144823 h 586216"/>
              <a:gd name="connsiteX58" fmla="*/ 246696 w 609549"/>
              <a:gd name="connsiteY58" fmla="*/ 150434 h 586216"/>
              <a:gd name="connsiteX59" fmla="*/ 175892 w 609549"/>
              <a:gd name="connsiteY59" fmla="*/ 221140 h 586216"/>
              <a:gd name="connsiteX60" fmla="*/ 172463 w 609549"/>
              <a:gd name="connsiteY60" fmla="*/ 224611 h 586216"/>
              <a:gd name="connsiteX61" fmla="*/ 170130 w 609549"/>
              <a:gd name="connsiteY61" fmla="*/ 226560 h 586216"/>
              <a:gd name="connsiteX62" fmla="*/ 162274 w 609549"/>
              <a:gd name="connsiteY62" fmla="*/ 229936 h 586216"/>
              <a:gd name="connsiteX63" fmla="*/ 158702 w 609549"/>
              <a:gd name="connsiteY63" fmla="*/ 230269 h 586216"/>
              <a:gd name="connsiteX64" fmla="*/ 144942 w 609549"/>
              <a:gd name="connsiteY64" fmla="*/ 224611 h 586216"/>
              <a:gd name="connsiteX65" fmla="*/ 137609 w 609549"/>
              <a:gd name="connsiteY65" fmla="*/ 217288 h 586216"/>
              <a:gd name="connsiteX66" fmla="*/ 69804 w 609549"/>
              <a:gd name="connsiteY66" fmla="*/ 149578 h 586216"/>
              <a:gd name="connsiteX67" fmla="*/ 62519 w 609549"/>
              <a:gd name="connsiteY67" fmla="*/ 142255 h 586216"/>
              <a:gd name="connsiteX68" fmla="*/ 62519 w 609549"/>
              <a:gd name="connsiteY68" fmla="*/ 114819 h 586216"/>
              <a:gd name="connsiteX69" fmla="*/ 144942 w 609549"/>
              <a:gd name="connsiteY69" fmla="*/ 32464 h 586216"/>
              <a:gd name="connsiteX70" fmla="*/ 158702 w 609549"/>
              <a:gd name="connsiteY70" fmla="*/ 26758 h 586216"/>
              <a:gd name="connsiteX71" fmla="*/ 254809 w 609549"/>
              <a:gd name="connsiteY71" fmla="*/ 6542 h 586216"/>
              <a:gd name="connsiteX72" fmla="*/ 321015 w 609549"/>
              <a:gd name="connsiteY72" fmla="*/ 29913 h 586216"/>
              <a:gd name="connsiteX73" fmla="*/ 260017 w 609549"/>
              <a:gd name="connsiteY73" fmla="*/ 97465 h 586216"/>
              <a:gd name="connsiteX74" fmla="*/ 193067 w 609549"/>
              <a:gd name="connsiteY74" fmla="*/ 30626 h 586216"/>
              <a:gd name="connsiteX75" fmla="*/ 254809 w 609549"/>
              <a:gd name="connsiteY75" fmla="*/ 6542 h 586216"/>
              <a:gd name="connsiteX76" fmla="*/ 503105 w 609549"/>
              <a:gd name="connsiteY76" fmla="*/ 953 h 586216"/>
              <a:gd name="connsiteX77" fmla="*/ 538560 w 609549"/>
              <a:gd name="connsiteY77" fmla="*/ 10911 h 586216"/>
              <a:gd name="connsiteX78" fmla="*/ 542083 w 609549"/>
              <a:gd name="connsiteY78" fmla="*/ 30073 h 586216"/>
              <a:gd name="connsiteX79" fmla="*/ 465709 w 609549"/>
              <a:gd name="connsiteY79" fmla="*/ 106341 h 586216"/>
              <a:gd name="connsiteX80" fmla="*/ 465709 w 609549"/>
              <a:gd name="connsiteY80" fmla="*/ 139911 h 586216"/>
              <a:gd name="connsiteX81" fmla="*/ 542131 w 609549"/>
              <a:gd name="connsiteY81" fmla="*/ 216227 h 586216"/>
              <a:gd name="connsiteX82" fmla="*/ 538655 w 609549"/>
              <a:gd name="connsiteY82" fmla="*/ 235246 h 586216"/>
              <a:gd name="connsiteX83" fmla="*/ 442187 w 609549"/>
              <a:gd name="connsiteY83" fmla="*/ 237528 h 586216"/>
              <a:gd name="connsiteX84" fmla="*/ 399238 w 609549"/>
              <a:gd name="connsiteY84" fmla="*/ 280370 h 586216"/>
              <a:gd name="connsiteX85" fmla="*/ 328482 w 609549"/>
              <a:gd name="connsiteY85" fmla="*/ 209712 h 586216"/>
              <a:gd name="connsiteX86" fmla="*/ 372240 w 609549"/>
              <a:gd name="connsiteY86" fmla="*/ 166015 h 586216"/>
              <a:gd name="connsiteX87" fmla="*/ 400571 w 609549"/>
              <a:gd name="connsiteY87" fmla="*/ 36064 h 586216"/>
              <a:gd name="connsiteX88" fmla="*/ 503105 w 609549"/>
              <a:gd name="connsiteY88" fmla="*/ 953 h 586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609549" h="586216">
                <a:moveTo>
                  <a:pt x="61288" y="383285"/>
                </a:moveTo>
                <a:cubicBezTo>
                  <a:pt x="64829" y="383106"/>
                  <a:pt x="68448" y="384367"/>
                  <a:pt x="71162" y="387101"/>
                </a:cubicBezTo>
                <a:lnTo>
                  <a:pt x="120018" y="435892"/>
                </a:lnTo>
                <a:cubicBezTo>
                  <a:pt x="125113" y="440933"/>
                  <a:pt x="125113" y="449160"/>
                  <a:pt x="120018" y="454200"/>
                </a:cubicBezTo>
                <a:lnTo>
                  <a:pt x="56639" y="517543"/>
                </a:lnTo>
                <a:cubicBezTo>
                  <a:pt x="50211" y="523963"/>
                  <a:pt x="39211" y="522013"/>
                  <a:pt x="35592" y="513644"/>
                </a:cubicBezTo>
                <a:cubicBezTo>
                  <a:pt x="17783" y="472794"/>
                  <a:pt x="23211" y="424288"/>
                  <a:pt x="51877" y="388099"/>
                </a:cubicBezTo>
                <a:cubicBezTo>
                  <a:pt x="54282" y="385079"/>
                  <a:pt x="57746" y="383463"/>
                  <a:pt x="61288" y="383285"/>
                </a:cubicBezTo>
                <a:close/>
                <a:moveTo>
                  <a:pt x="235245" y="302810"/>
                </a:moveTo>
                <a:lnTo>
                  <a:pt x="306042" y="373466"/>
                </a:lnTo>
                <a:lnTo>
                  <a:pt x="258717" y="420680"/>
                </a:lnTo>
                <a:cubicBezTo>
                  <a:pt x="274667" y="464329"/>
                  <a:pt x="265192" y="515300"/>
                  <a:pt x="230246" y="550152"/>
                </a:cubicBezTo>
                <a:cubicBezTo>
                  <a:pt x="192919" y="587430"/>
                  <a:pt x="137644" y="595798"/>
                  <a:pt x="92223" y="575305"/>
                </a:cubicBezTo>
                <a:cubicBezTo>
                  <a:pt x="84701" y="571882"/>
                  <a:pt x="82892" y="561992"/>
                  <a:pt x="88748" y="556143"/>
                </a:cubicBezTo>
                <a:lnTo>
                  <a:pt x="165115" y="479877"/>
                </a:lnTo>
                <a:cubicBezTo>
                  <a:pt x="174399" y="470605"/>
                  <a:pt x="174399" y="455580"/>
                  <a:pt x="165115" y="446308"/>
                </a:cubicBezTo>
                <a:lnTo>
                  <a:pt x="88700" y="369995"/>
                </a:lnTo>
                <a:cubicBezTo>
                  <a:pt x="82844" y="364194"/>
                  <a:pt x="84653" y="354399"/>
                  <a:pt x="92128" y="350976"/>
                </a:cubicBezTo>
                <a:cubicBezTo>
                  <a:pt x="122789" y="337092"/>
                  <a:pt x="157973" y="336379"/>
                  <a:pt x="189111" y="348884"/>
                </a:cubicBezTo>
                <a:close/>
                <a:moveTo>
                  <a:pt x="257958" y="161679"/>
                </a:moveTo>
                <a:lnTo>
                  <a:pt x="317251" y="220879"/>
                </a:lnTo>
                <a:lnTo>
                  <a:pt x="388070" y="291586"/>
                </a:lnTo>
                <a:lnTo>
                  <a:pt x="604906" y="508130"/>
                </a:lnTo>
                <a:cubicBezTo>
                  <a:pt x="611097" y="514311"/>
                  <a:pt x="611097" y="524344"/>
                  <a:pt x="604906" y="530526"/>
                </a:cubicBezTo>
                <a:lnTo>
                  <a:pt x="556567" y="578789"/>
                </a:lnTo>
                <a:cubicBezTo>
                  <a:pt x="553471" y="581880"/>
                  <a:pt x="549423" y="583449"/>
                  <a:pt x="545327" y="583449"/>
                </a:cubicBezTo>
                <a:cubicBezTo>
                  <a:pt x="541279" y="583449"/>
                  <a:pt x="537231" y="581880"/>
                  <a:pt x="534135" y="578789"/>
                </a:cubicBezTo>
                <a:lnTo>
                  <a:pt x="317251" y="362293"/>
                </a:lnTo>
                <a:lnTo>
                  <a:pt x="246481" y="291586"/>
                </a:lnTo>
                <a:lnTo>
                  <a:pt x="187140" y="232339"/>
                </a:lnTo>
                <a:close/>
                <a:moveTo>
                  <a:pt x="58606" y="160814"/>
                </a:moveTo>
                <a:lnTo>
                  <a:pt x="126401" y="228498"/>
                </a:lnTo>
                <a:lnTo>
                  <a:pt x="111975" y="242899"/>
                </a:lnTo>
                <a:lnTo>
                  <a:pt x="119307" y="250219"/>
                </a:lnTo>
                <a:cubicBezTo>
                  <a:pt x="126877" y="257824"/>
                  <a:pt x="126877" y="270087"/>
                  <a:pt x="119307" y="277692"/>
                </a:cubicBezTo>
                <a:lnTo>
                  <a:pt x="115641" y="281352"/>
                </a:lnTo>
                <a:cubicBezTo>
                  <a:pt x="108024" y="288909"/>
                  <a:pt x="95741" y="288909"/>
                  <a:pt x="88123" y="281352"/>
                </a:cubicBezTo>
                <a:lnTo>
                  <a:pt x="5712" y="199029"/>
                </a:lnTo>
                <a:cubicBezTo>
                  <a:pt x="-1905" y="191424"/>
                  <a:pt x="-1905" y="179161"/>
                  <a:pt x="5712" y="171604"/>
                </a:cubicBezTo>
                <a:lnTo>
                  <a:pt x="9378" y="167944"/>
                </a:lnTo>
                <a:cubicBezTo>
                  <a:pt x="16948" y="160339"/>
                  <a:pt x="29231" y="160339"/>
                  <a:pt x="36849" y="167944"/>
                </a:cubicBezTo>
                <a:lnTo>
                  <a:pt x="44180" y="175264"/>
                </a:lnTo>
                <a:close/>
                <a:moveTo>
                  <a:pt x="585775" y="66370"/>
                </a:moveTo>
                <a:cubicBezTo>
                  <a:pt x="589775" y="67101"/>
                  <a:pt x="593430" y="69680"/>
                  <a:pt x="595263" y="73839"/>
                </a:cubicBezTo>
                <a:cubicBezTo>
                  <a:pt x="613072" y="114675"/>
                  <a:pt x="607644" y="163212"/>
                  <a:pt x="578978" y="199341"/>
                </a:cubicBezTo>
                <a:cubicBezTo>
                  <a:pt x="574168" y="205379"/>
                  <a:pt x="565121" y="205854"/>
                  <a:pt x="559693" y="200387"/>
                </a:cubicBezTo>
                <a:lnTo>
                  <a:pt x="510789" y="151612"/>
                </a:lnTo>
                <a:cubicBezTo>
                  <a:pt x="505742" y="146526"/>
                  <a:pt x="505742" y="138349"/>
                  <a:pt x="510789" y="133262"/>
                </a:cubicBezTo>
                <a:lnTo>
                  <a:pt x="574216" y="69988"/>
                </a:lnTo>
                <a:cubicBezTo>
                  <a:pt x="577430" y="66756"/>
                  <a:pt x="581775" y="65639"/>
                  <a:pt x="585775" y="66370"/>
                </a:cubicBezTo>
                <a:close/>
                <a:moveTo>
                  <a:pt x="158702" y="26758"/>
                </a:moveTo>
                <a:cubicBezTo>
                  <a:pt x="163655" y="26758"/>
                  <a:pt x="168654" y="28660"/>
                  <a:pt x="172463" y="32464"/>
                </a:cubicBezTo>
                <a:lnTo>
                  <a:pt x="179701" y="39691"/>
                </a:lnTo>
                <a:lnTo>
                  <a:pt x="246935" y="106831"/>
                </a:lnTo>
                <a:lnTo>
                  <a:pt x="254886" y="114819"/>
                </a:lnTo>
                <a:cubicBezTo>
                  <a:pt x="261457" y="121334"/>
                  <a:pt x="262362" y="131414"/>
                  <a:pt x="257600" y="138879"/>
                </a:cubicBezTo>
                <a:cubicBezTo>
                  <a:pt x="256839" y="140068"/>
                  <a:pt x="255934" y="141209"/>
                  <a:pt x="254886" y="142255"/>
                </a:cubicBezTo>
                <a:lnTo>
                  <a:pt x="252315" y="144823"/>
                </a:lnTo>
                <a:lnTo>
                  <a:pt x="246696" y="150434"/>
                </a:lnTo>
                <a:lnTo>
                  <a:pt x="175892" y="221140"/>
                </a:lnTo>
                <a:lnTo>
                  <a:pt x="172463" y="224611"/>
                </a:lnTo>
                <a:cubicBezTo>
                  <a:pt x="171702" y="225324"/>
                  <a:pt x="170940" y="225990"/>
                  <a:pt x="170130" y="226560"/>
                </a:cubicBezTo>
                <a:cubicBezTo>
                  <a:pt x="167749" y="228319"/>
                  <a:pt x="165083" y="229413"/>
                  <a:pt x="162274" y="229936"/>
                </a:cubicBezTo>
                <a:cubicBezTo>
                  <a:pt x="161083" y="230174"/>
                  <a:pt x="159893" y="230269"/>
                  <a:pt x="158702" y="230269"/>
                </a:cubicBezTo>
                <a:cubicBezTo>
                  <a:pt x="153703" y="230269"/>
                  <a:pt x="148751" y="228367"/>
                  <a:pt x="144942" y="224611"/>
                </a:cubicBezTo>
                <a:lnTo>
                  <a:pt x="137609" y="217288"/>
                </a:lnTo>
                <a:lnTo>
                  <a:pt x="69804" y="149578"/>
                </a:lnTo>
                <a:lnTo>
                  <a:pt x="62519" y="142255"/>
                </a:lnTo>
                <a:cubicBezTo>
                  <a:pt x="54900" y="134647"/>
                  <a:pt x="54900" y="122380"/>
                  <a:pt x="62519" y="114819"/>
                </a:cubicBezTo>
                <a:lnTo>
                  <a:pt x="144942" y="32464"/>
                </a:lnTo>
                <a:cubicBezTo>
                  <a:pt x="148751" y="28660"/>
                  <a:pt x="153750" y="26758"/>
                  <a:pt x="158702" y="26758"/>
                </a:cubicBezTo>
                <a:close/>
                <a:moveTo>
                  <a:pt x="254809" y="6542"/>
                </a:moveTo>
                <a:cubicBezTo>
                  <a:pt x="277279" y="4029"/>
                  <a:pt x="300492" y="9424"/>
                  <a:pt x="321015" y="29913"/>
                </a:cubicBezTo>
                <a:cubicBezTo>
                  <a:pt x="380347" y="89193"/>
                  <a:pt x="337205" y="46124"/>
                  <a:pt x="260017" y="97465"/>
                </a:cubicBezTo>
                <a:lnTo>
                  <a:pt x="193067" y="30626"/>
                </a:lnTo>
                <a:cubicBezTo>
                  <a:pt x="210614" y="19479"/>
                  <a:pt x="232340" y="9056"/>
                  <a:pt x="254809" y="6542"/>
                </a:cubicBezTo>
                <a:close/>
                <a:moveTo>
                  <a:pt x="503105" y="953"/>
                </a:moveTo>
                <a:cubicBezTo>
                  <a:pt x="515252" y="2468"/>
                  <a:pt x="527216" y="5788"/>
                  <a:pt x="538560" y="10911"/>
                </a:cubicBezTo>
                <a:cubicBezTo>
                  <a:pt x="546131" y="14334"/>
                  <a:pt x="547940" y="24224"/>
                  <a:pt x="542083" y="30073"/>
                </a:cubicBezTo>
                <a:lnTo>
                  <a:pt x="465709" y="106341"/>
                </a:lnTo>
                <a:cubicBezTo>
                  <a:pt x="456424" y="115613"/>
                  <a:pt x="456424" y="130639"/>
                  <a:pt x="465709" y="139911"/>
                </a:cubicBezTo>
                <a:lnTo>
                  <a:pt x="542131" y="216227"/>
                </a:lnTo>
                <a:cubicBezTo>
                  <a:pt x="547940" y="222028"/>
                  <a:pt x="546178" y="231823"/>
                  <a:pt x="538655" y="235246"/>
                </a:cubicBezTo>
                <a:cubicBezTo>
                  <a:pt x="508181" y="249035"/>
                  <a:pt x="473184" y="249844"/>
                  <a:pt x="442187" y="237528"/>
                </a:cubicBezTo>
                <a:lnTo>
                  <a:pt x="399238" y="280370"/>
                </a:lnTo>
                <a:lnTo>
                  <a:pt x="328482" y="209712"/>
                </a:lnTo>
                <a:lnTo>
                  <a:pt x="372240" y="166015"/>
                </a:lnTo>
                <a:cubicBezTo>
                  <a:pt x="356051" y="122270"/>
                  <a:pt x="365527" y="71060"/>
                  <a:pt x="400571" y="36064"/>
                </a:cubicBezTo>
                <a:cubicBezTo>
                  <a:pt x="428569" y="8106"/>
                  <a:pt x="466664" y="-3592"/>
                  <a:pt x="503105" y="9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23" name="îṩļîḍê">
            <a:extLst>
              <a:ext uri="{FF2B5EF4-FFF2-40B4-BE49-F238E27FC236}">
                <a16:creationId xmlns:a16="http://schemas.microsoft.com/office/drawing/2014/main" id="{E0711F2D-8D3C-49D4-AA01-0FE89F67B38D}"/>
              </a:ext>
            </a:extLst>
          </p:cNvPr>
          <p:cNvSpPr/>
          <p:nvPr/>
        </p:nvSpPr>
        <p:spPr bwMode="auto">
          <a:xfrm>
            <a:off x="6803967" y="2463015"/>
            <a:ext cx="418370" cy="338630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id-ID" dirty="0">
              <a:latin typeface="仓耳玄三M W05" panose="02020400000000000000" pitchFamily="18" charset="-122"/>
            </a:endParaRPr>
          </a:p>
        </p:txBody>
      </p:sp>
      <p:sp>
        <p:nvSpPr>
          <p:cNvPr id="25" name="箭头: 五边形 24">
            <a:extLst>
              <a:ext uri="{FF2B5EF4-FFF2-40B4-BE49-F238E27FC236}">
                <a16:creationId xmlns:a16="http://schemas.microsoft.com/office/drawing/2014/main" id="{A1C38177-56B2-4957-B27D-BB941B704562}"/>
              </a:ext>
            </a:extLst>
          </p:cNvPr>
          <p:cNvSpPr/>
          <p:nvPr/>
        </p:nvSpPr>
        <p:spPr>
          <a:xfrm>
            <a:off x="0" y="533400"/>
            <a:ext cx="1429689" cy="502920"/>
          </a:xfrm>
          <a:prstGeom prst="homePlat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3" name="箭头: V 形 32">
            <a:extLst>
              <a:ext uri="{FF2B5EF4-FFF2-40B4-BE49-F238E27FC236}">
                <a16:creationId xmlns:a16="http://schemas.microsoft.com/office/drawing/2014/main" id="{1F062966-D78F-4B2D-B602-E9B1F2FEEEC5}"/>
              </a:ext>
            </a:extLst>
          </p:cNvPr>
          <p:cNvSpPr/>
          <p:nvPr/>
        </p:nvSpPr>
        <p:spPr>
          <a:xfrm>
            <a:off x="1235946" y="533400"/>
            <a:ext cx="4860054" cy="502920"/>
          </a:xfrm>
          <a:prstGeom prst="chevron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4" name="箭头: V 形 33">
            <a:extLst>
              <a:ext uri="{FF2B5EF4-FFF2-40B4-BE49-F238E27FC236}">
                <a16:creationId xmlns:a16="http://schemas.microsoft.com/office/drawing/2014/main" id="{5F0E0D09-CA8D-44C2-9A33-2C5E391193B9}"/>
              </a:ext>
            </a:extLst>
          </p:cNvPr>
          <p:cNvSpPr/>
          <p:nvPr/>
        </p:nvSpPr>
        <p:spPr>
          <a:xfrm>
            <a:off x="5933692" y="533400"/>
            <a:ext cx="832713" cy="502920"/>
          </a:xfrm>
          <a:prstGeom prst="chevron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25EE87AB-91CC-4E0E-8E6C-ACEA6E1A631A}"/>
              </a:ext>
            </a:extLst>
          </p:cNvPr>
          <p:cNvSpPr/>
          <p:nvPr/>
        </p:nvSpPr>
        <p:spPr>
          <a:xfrm>
            <a:off x="714844" y="677262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2E6AC5CB-F8FE-45D4-B013-1F727D3252BB}"/>
              </a:ext>
            </a:extLst>
          </p:cNvPr>
          <p:cNvSpPr txBox="1"/>
          <p:nvPr/>
        </p:nvSpPr>
        <p:spPr>
          <a:xfrm>
            <a:off x="1655796" y="449686"/>
            <a:ext cx="3778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Luyện</a:t>
            </a:r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đọc</a:t>
            </a:r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toàn</a:t>
            </a:r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bài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D770B7BB-6B99-469A-A49E-499F0C4DA1B4}"/>
              </a:ext>
            </a:extLst>
          </p:cNvPr>
          <p:cNvSpPr/>
          <p:nvPr/>
        </p:nvSpPr>
        <p:spPr>
          <a:xfrm>
            <a:off x="6311356" y="677261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pic>
        <p:nvPicPr>
          <p:cNvPr id="74" name="图片 14">
            <a:extLst>
              <a:ext uri="{FF2B5EF4-FFF2-40B4-BE49-F238E27FC236}">
                <a16:creationId xmlns:a16="http://schemas.microsoft.com/office/drawing/2014/main" id="{131F8CDE-BA4D-46D8-A118-76A45C86D5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54" t="1841" r="4852" b="72788"/>
          <a:stretch/>
        </p:blipFill>
        <p:spPr>
          <a:xfrm flipH="1">
            <a:off x="610553" y="1835810"/>
            <a:ext cx="1631403" cy="1237228"/>
          </a:xfrm>
          <a:prstGeom prst="rect">
            <a:avLst/>
          </a:prstGeom>
        </p:spPr>
      </p:pic>
      <p:grpSp>
        <p:nvGrpSpPr>
          <p:cNvPr id="75" name="组合 23">
            <a:extLst>
              <a:ext uri="{FF2B5EF4-FFF2-40B4-BE49-F238E27FC236}">
                <a16:creationId xmlns:a16="http://schemas.microsoft.com/office/drawing/2014/main" id="{4D0182C0-539B-49C5-8BB0-A5D5D30DD0B2}"/>
              </a:ext>
            </a:extLst>
          </p:cNvPr>
          <p:cNvGrpSpPr/>
          <p:nvPr/>
        </p:nvGrpSpPr>
        <p:grpSpPr>
          <a:xfrm>
            <a:off x="1013349" y="2016944"/>
            <a:ext cx="10234747" cy="4595586"/>
            <a:chOff x="3032553" y="3122046"/>
            <a:chExt cx="5646246" cy="1792018"/>
          </a:xfrm>
        </p:grpSpPr>
        <p:cxnSp>
          <p:nvCxnSpPr>
            <p:cNvPr id="76" name="直接连接符 15">
              <a:extLst>
                <a:ext uri="{FF2B5EF4-FFF2-40B4-BE49-F238E27FC236}">
                  <a16:creationId xmlns:a16="http://schemas.microsoft.com/office/drawing/2014/main" id="{0BED4E07-46DF-430A-9084-CC76BAD310D8}"/>
                </a:ext>
              </a:extLst>
            </p:cNvPr>
            <p:cNvCxnSpPr>
              <a:cxnSpLocks/>
            </p:cNvCxnSpPr>
            <p:nvPr/>
          </p:nvCxnSpPr>
          <p:spPr>
            <a:xfrm>
              <a:off x="8678798" y="3122112"/>
              <a:ext cx="0" cy="1791952"/>
            </a:xfrm>
            <a:prstGeom prst="line">
              <a:avLst/>
            </a:prstGeom>
            <a:noFill/>
            <a:ln w="12700" cap="flat" cmpd="sng" algn="ctr">
              <a:solidFill>
                <a:srgbClr val="854343"/>
              </a:solidFill>
              <a:prstDash val="solid"/>
              <a:miter lim="800000"/>
            </a:ln>
            <a:effectLst/>
          </p:spPr>
        </p:cxnSp>
        <p:cxnSp>
          <p:nvCxnSpPr>
            <p:cNvPr id="77" name="直接连接符 16">
              <a:extLst>
                <a:ext uri="{FF2B5EF4-FFF2-40B4-BE49-F238E27FC236}">
                  <a16:creationId xmlns:a16="http://schemas.microsoft.com/office/drawing/2014/main" id="{68C9DBA7-1114-4924-919E-3692740C13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32553" y="4914064"/>
              <a:ext cx="5646246" cy="0"/>
            </a:xfrm>
            <a:prstGeom prst="line">
              <a:avLst/>
            </a:prstGeom>
            <a:noFill/>
            <a:ln w="12700" cap="flat" cmpd="sng" algn="ctr">
              <a:solidFill>
                <a:srgbClr val="854343"/>
              </a:solidFill>
              <a:prstDash val="solid"/>
              <a:miter lim="800000"/>
            </a:ln>
            <a:effectLst/>
          </p:spPr>
        </p:cxnSp>
        <p:cxnSp>
          <p:nvCxnSpPr>
            <p:cNvPr id="78" name="直接连接符 17">
              <a:extLst>
                <a:ext uri="{FF2B5EF4-FFF2-40B4-BE49-F238E27FC236}">
                  <a16:creationId xmlns:a16="http://schemas.microsoft.com/office/drawing/2014/main" id="{9E0218A7-9D7C-493E-ACF3-F6FE0BD7F33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03756" y="3122046"/>
              <a:ext cx="5075043" cy="13649"/>
            </a:xfrm>
            <a:prstGeom prst="line">
              <a:avLst/>
            </a:prstGeom>
            <a:noFill/>
            <a:ln w="12700" cap="flat" cmpd="sng" algn="ctr">
              <a:solidFill>
                <a:srgbClr val="854343"/>
              </a:solidFill>
              <a:prstDash val="solid"/>
              <a:miter lim="800000"/>
            </a:ln>
            <a:effectLst/>
          </p:spPr>
        </p:cxnSp>
        <p:cxnSp>
          <p:nvCxnSpPr>
            <p:cNvPr id="79" name="直接连接符 18">
              <a:extLst>
                <a:ext uri="{FF2B5EF4-FFF2-40B4-BE49-F238E27FC236}">
                  <a16:creationId xmlns:a16="http://schemas.microsoft.com/office/drawing/2014/main" id="{9459713E-36E9-492C-9212-63094BD6BB6D}"/>
                </a:ext>
              </a:extLst>
            </p:cNvPr>
            <p:cNvCxnSpPr>
              <a:cxnSpLocks/>
            </p:cNvCxnSpPr>
            <p:nvPr/>
          </p:nvCxnSpPr>
          <p:spPr>
            <a:xfrm>
              <a:off x="3032553" y="3452835"/>
              <a:ext cx="1" cy="1452347"/>
            </a:xfrm>
            <a:prstGeom prst="line">
              <a:avLst/>
            </a:prstGeom>
            <a:noFill/>
            <a:ln w="12700" cap="flat" cmpd="sng" algn="ctr">
              <a:solidFill>
                <a:srgbClr val="854343"/>
              </a:solidFill>
              <a:prstDash val="solid"/>
              <a:miter lim="800000"/>
            </a:ln>
            <a:effectLst/>
          </p:spPr>
        </p:cxn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2E2D6F7-65C7-4B35-A7C7-A988E828E5FC}"/>
              </a:ext>
            </a:extLst>
          </p:cNvPr>
          <p:cNvGrpSpPr/>
          <p:nvPr/>
        </p:nvGrpSpPr>
        <p:grpSpPr>
          <a:xfrm>
            <a:off x="3213606" y="1377968"/>
            <a:ext cx="6630056" cy="4930990"/>
            <a:chOff x="4157490" y="149331"/>
            <a:chExt cx="6195713" cy="5001667"/>
          </a:xfrm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EF5B218C-4251-4A37-819A-C4FA19FED407}"/>
                </a:ext>
              </a:extLst>
            </p:cNvPr>
            <p:cNvGrpSpPr/>
            <p:nvPr/>
          </p:nvGrpSpPr>
          <p:grpSpPr>
            <a:xfrm>
              <a:off x="4157490" y="149331"/>
              <a:ext cx="6195713" cy="5001667"/>
              <a:chOff x="4125651" y="127920"/>
              <a:chExt cx="6195713" cy="5001667"/>
            </a:xfrm>
          </p:grpSpPr>
          <p:grpSp>
            <p:nvGrpSpPr>
              <p:cNvPr id="84" name="Group 83">
                <a:extLst>
                  <a:ext uri="{FF2B5EF4-FFF2-40B4-BE49-F238E27FC236}">
                    <a16:creationId xmlns:a16="http://schemas.microsoft.com/office/drawing/2014/main" id="{0C0E7D69-F490-4277-8F0D-7868AD0271C6}"/>
                  </a:ext>
                </a:extLst>
              </p:cNvPr>
              <p:cNvGrpSpPr/>
              <p:nvPr/>
            </p:nvGrpSpPr>
            <p:grpSpPr>
              <a:xfrm>
                <a:off x="4125651" y="127920"/>
                <a:ext cx="6138785" cy="3962575"/>
                <a:chOff x="7603399" y="2203774"/>
                <a:chExt cx="3825558" cy="2823652"/>
              </a:xfrm>
            </p:grpSpPr>
            <p:grpSp>
              <p:nvGrpSpPr>
                <p:cNvPr id="89" name="Group 88">
                  <a:extLst>
                    <a:ext uri="{FF2B5EF4-FFF2-40B4-BE49-F238E27FC236}">
                      <a16:creationId xmlns:a16="http://schemas.microsoft.com/office/drawing/2014/main" id="{ACEF9FF4-A5C5-4195-8A26-3F563F6CDF5B}"/>
                    </a:ext>
                  </a:extLst>
                </p:cNvPr>
                <p:cNvGrpSpPr/>
                <p:nvPr/>
              </p:nvGrpSpPr>
              <p:grpSpPr>
                <a:xfrm>
                  <a:off x="7603399" y="2203774"/>
                  <a:ext cx="3825558" cy="2136119"/>
                  <a:chOff x="8047282" y="-228827"/>
                  <a:chExt cx="3825558" cy="2136119"/>
                </a:xfrm>
              </p:grpSpPr>
              <p:grpSp>
                <p:nvGrpSpPr>
                  <p:cNvPr id="95" name="Group 94">
                    <a:extLst>
                      <a:ext uri="{FF2B5EF4-FFF2-40B4-BE49-F238E27FC236}">
                        <a16:creationId xmlns:a16="http://schemas.microsoft.com/office/drawing/2014/main" id="{BFDB480B-B8D6-49C8-ADA5-1FE4A118DEC9}"/>
                      </a:ext>
                    </a:extLst>
                  </p:cNvPr>
                  <p:cNvGrpSpPr/>
                  <p:nvPr/>
                </p:nvGrpSpPr>
                <p:grpSpPr>
                  <a:xfrm>
                    <a:off x="8047282" y="615259"/>
                    <a:ext cx="3825558" cy="1292033"/>
                    <a:chOff x="8047282" y="615259"/>
                    <a:chExt cx="3825558" cy="1292033"/>
                  </a:xfrm>
                </p:grpSpPr>
                <p:grpSp>
                  <p:nvGrpSpPr>
                    <p:cNvPr id="97" name="Group 96">
                      <a:extLst>
                        <a:ext uri="{FF2B5EF4-FFF2-40B4-BE49-F238E27FC236}">
                          <a16:creationId xmlns:a16="http://schemas.microsoft.com/office/drawing/2014/main" id="{9DE84E37-CF32-4689-9303-40451DB48F5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063311" y="1374500"/>
                      <a:ext cx="2127217" cy="532792"/>
                      <a:chOff x="7556741" y="369679"/>
                      <a:chExt cx="1713766" cy="410161"/>
                    </a:xfrm>
                  </p:grpSpPr>
                  <p:sp>
                    <p:nvSpPr>
                      <p:cNvPr id="108" name="Rectangle: Rounded Corners 107">
                        <a:extLst>
                          <a:ext uri="{FF2B5EF4-FFF2-40B4-BE49-F238E27FC236}">
                            <a16:creationId xmlns:a16="http://schemas.microsoft.com/office/drawing/2014/main" id="{FFD1256C-03FF-4072-92D2-653E0310F5A7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733090" y="371077"/>
                        <a:ext cx="1537417" cy="398416"/>
                      </a:xfrm>
                      <a:prstGeom prst="roundRect">
                        <a:avLst/>
                      </a:prstGeom>
                      <a:solidFill>
                        <a:srgbClr val="70AD47">
                          <a:lumMod val="60000"/>
                          <a:lumOff val="40000"/>
                        </a:srgbClr>
                      </a:solidFill>
                      <a:ln w="12700" cap="flat" cmpd="sng" algn="ctr">
                        <a:solidFill>
                          <a:srgbClr val="4472C4">
                            <a:shade val="50000"/>
                          </a:srgbClr>
                        </a:solidFill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marL="0" marR="0" lvl="0" indent="0" algn="ctr" defTabSz="914377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kumimoji="0" lang="vi-VN" sz="2400" b="1" i="0" u="none" strike="noStrike" kern="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j-lt"/>
                            <a:ea typeface="+mn-ea"/>
                            <a:cs typeface="Arial-Rounded" panose="020B0500000000000000" pitchFamily="34" charset="0"/>
                          </a:rPr>
                          <a:t>Đọc to, rõ</a:t>
                        </a:r>
                        <a:endParaRPr kumimoji="0" lang="en-US" sz="2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Arial-Rounded" panose="020B0500000000000000" pitchFamily="34" charset="0"/>
                        </a:endParaRPr>
                      </a:p>
                    </p:txBody>
                  </p:sp>
                  <p:sp>
                    <p:nvSpPr>
                      <p:cNvPr id="109" name="Oval 108">
                        <a:extLst>
                          <a:ext uri="{FF2B5EF4-FFF2-40B4-BE49-F238E27FC236}">
                            <a16:creationId xmlns:a16="http://schemas.microsoft.com/office/drawing/2014/main" id="{A000F4A1-B393-4BF9-893F-CF5FE418382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7556741" y="369679"/>
                        <a:ext cx="352697" cy="410161"/>
                      </a:xfrm>
                      <a:prstGeom prst="ellipse">
                        <a:avLst/>
                      </a:prstGeom>
                      <a:solidFill>
                        <a:srgbClr val="70AD47">
                          <a:lumMod val="20000"/>
                          <a:lumOff val="80000"/>
                        </a:srgbClr>
                      </a:solidFill>
                      <a:ln w="12700" cap="flat" cmpd="sng" algn="ctr">
                        <a:solidFill>
                          <a:srgbClr val="4472C4">
                            <a:shade val="50000"/>
                          </a:srgbClr>
                        </a:solidFill>
                        <a:prstDash val="solid"/>
                        <a:miter lim="800000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marL="0" marR="0" lvl="0" indent="0" algn="ctr" defTabSz="914377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kumimoji="0" lang="vi-VN" sz="2400" b="0" i="0" u="none" strike="noStrike" kern="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j-lt"/>
                            <a:ea typeface="+mn-ea"/>
                            <a:cs typeface="Arial-Rounded" panose="020B0500000000000000" pitchFamily="34" charset="0"/>
                          </a:rPr>
                          <a:t>2</a:t>
                        </a:r>
                        <a:endParaRPr kumimoji="0" lang="en-US" sz="2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Arial-Rounded" panose="020B0500000000000000" pitchFamily="34" charset="0"/>
                        </a:endParaRPr>
                      </a:p>
                    </p:txBody>
                  </p:sp>
                </p:grpSp>
                <p:grpSp>
                  <p:nvGrpSpPr>
                    <p:cNvPr id="98" name="Group 97">
                      <a:extLst>
                        <a:ext uri="{FF2B5EF4-FFF2-40B4-BE49-F238E27FC236}">
                          <a16:creationId xmlns:a16="http://schemas.microsoft.com/office/drawing/2014/main" id="{BD66E573-11EE-4D01-8001-1936C93423F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047282" y="615259"/>
                      <a:ext cx="3799319" cy="532791"/>
                      <a:chOff x="8047282" y="615259"/>
                      <a:chExt cx="3799319" cy="532791"/>
                    </a:xfrm>
                  </p:grpSpPr>
                  <p:grpSp>
                    <p:nvGrpSpPr>
                      <p:cNvPr id="102" name="Group 101">
                        <a:extLst>
                          <a:ext uri="{FF2B5EF4-FFF2-40B4-BE49-F238E27FC236}">
                            <a16:creationId xmlns:a16="http://schemas.microsoft.com/office/drawing/2014/main" id="{932CE69D-5AD9-44B7-BFFD-6AA064A38E51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047282" y="615259"/>
                        <a:ext cx="2135285" cy="532791"/>
                        <a:chOff x="7543830" y="291306"/>
                        <a:chExt cx="1720267" cy="410161"/>
                      </a:xfrm>
                    </p:grpSpPr>
                    <p:sp>
                      <p:nvSpPr>
                        <p:cNvPr id="106" name="Rectangle: Rounded Corners 105">
                          <a:extLst>
                            <a:ext uri="{FF2B5EF4-FFF2-40B4-BE49-F238E27FC236}">
                              <a16:creationId xmlns:a16="http://schemas.microsoft.com/office/drawing/2014/main" id="{0BB5B2AB-161E-407E-9AF4-A5C9F978E85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726679" y="303051"/>
                          <a:ext cx="1537418" cy="398416"/>
                        </a:xfrm>
                        <a:prstGeom prst="roundRect">
                          <a:avLst/>
                        </a:prstGeom>
                        <a:solidFill>
                          <a:srgbClr val="ED7D31">
                            <a:lumMod val="60000"/>
                            <a:lumOff val="40000"/>
                          </a:srgbClr>
                        </a:solidFill>
                        <a:ln w="12700" cap="flat" cmpd="sng" algn="ctr">
                          <a:solidFill>
                            <a:srgbClr val="4472C4">
                              <a:shade val="50000"/>
                            </a:srgbClr>
                          </a:solidFill>
                          <a:prstDash val="solid"/>
                          <a:miter lim="800000"/>
                        </a:ln>
                        <a:effectLst/>
                      </p:spPr>
                      <p:txBody>
                        <a:bodyPr rtlCol="0" anchor="ctr"/>
                        <a:lstStyle/>
                        <a:p>
                          <a:pPr marL="0" marR="0" lvl="0" indent="0" algn="ctr" defTabSz="914377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vi-VN" sz="2400" b="1" i="0" u="none" strike="noStrike" kern="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j-lt"/>
                              <a:ea typeface="+mn-ea"/>
                              <a:cs typeface="Arial-Rounded" panose="020B0500000000000000" pitchFamily="34" charset="0"/>
                            </a:rPr>
                            <a:t>Đọc đúng</a:t>
                          </a:r>
                          <a:endParaRPr kumimoji="0" lang="en-US" sz="2400" b="1" i="0" u="none" strike="noStrike" kern="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j-lt"/>
                            <a:ea typeface="+mn-ea"/>
                            <a:cs typeface="Arial-Rounded" panose="020B0500000000000000" pitchFamily="34" charset="0"/>
                          </a:endParaRPr>
                        </a:p>
                      </p:txBody>
                    </p:sp>
                    <p:sp>
                      <p:nvSpPr>
                        <p:cNvPr id="107" name="Oval 106">
                          <a:extLst>
                            <a:ext uri="{FF2B5EF4-FFF2-40B4-BE49-F238E27FC236}">
                              <a16:creationId xmlns:a16="http://schemas.microsoft.com/office/drawing/2014/main" id="{EAA7241B-7688-4F16-BE5A-745BD2AAB9CB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543830" y="291306"/>
                          <a:ext cx="352697" cy="410161"/>
                        </a:xfrm>
                        <a:prstGeom prst="ellipse">
                          <a:avLst/>
                        </a:prstGeom>
                        <a:solidFill>
                          <a:srgbClr val="ED7D31">
                            <a:lumMod val="40000"/>
                            <a:lumOff val="60000"/>
                          </a:srgbClr>
                        </a:solidFill>
                        <a:ln w="12700" cap="flat" cmpd="sng" algn="ctr">
                          <a:solidFill>
                            <a:srgbClr val="4472C4">
                              <a:shade val="50000"/>
                            </a:srgbClr>
                          </a:solidFill>
                          <a:prstDash val="solid"/>
                          <a:miter lim="800000"/>
                        </a:ln>
                        <a:effectLst/>
                      </p:spPr>
                      <p:txBody>
                        <a:bodyPr rtlCol="0" anchor="ctr"/>
                        <a:lstStyle/>
                        <a:p>
                          <a:pPr marL="0" marR="0" lvl="0" indent="0" algn="ctr" defTabSz="914377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vi-VN" sz="2400" b="1" i="0" u="none" strike="noStrike" kern="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j-lt"/>
                              <a:ea typeface="+mn-ea"/>
                              <a:cs typeface="Arial-Rounded" panose="020B0500000000000000" pitchFamily="34" charset="0"/>
                            </a:rPr>
                            <a:t>1</a:t>
                          </a:r>
                          <a:endParaRPr kumimoji="0" lang="en-US" sz="2400" b="1" i="0" u="none" strike="noStrike" kern="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j-lt"/>
                            <a:ea typeface="+mn-ea"/>
                            <a:cs typeface="Arial-Rounded" panose="020B0500000000000000" pitchFamily="34" charset="0"/>
                          </a:endParaRPr>
                        </a:p>
                      </p:txBody>
                    </p:sp>
                  </p:grpSp>
                  <p:pic>
                    <p:nvPicPr>
                      <p:cNvPr id="103" name="Picture 102">
                        <a:extLst>
                          <a:ext uri="{FF2B5EF4-FFF2-40B4-BE49-F238E27FC236}">
                            <a16:creationId xmlns:a16="http://schemas.microsoft.com/office/drawing/2014/main" id="{F8C27313-2E47-45EE-9FB1-4972959FD9E5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 rotWithShape="1">
                      <a:blip r:embed="rId3"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4">
                                <a14:imgEffect>
                                  <a14:backgroundRemoval t="10000" b="90000" l="10000" r="90000"/>
                                </a14:imgEffect>
                              </a14:imgLayer>
                            </a14:imgProps>
                          </a:ext>
                        </a:extLst>
                      </a:blip>
                      <a:srcRect l="13393" t="11959" r="12989" b="11919"/>
                      <a:stretch/>
                    </p:blipFill>
                    <p:spPr>
                      <a:xfrm>
                        <a:off x="10308632" y="681951"/>
                        <a:ext cx="384279" cy="399405"/>
                      </a:xfrm>
                      <a:prstGeom prst="rect">
                        <a:avLst/>
                      </a:prstGeom>
                    </p:spPr>
                  </p:pic>
                  <p:pic>
                    <p:nvPicPr>
                      <p:cNvPr id="104" name="Picture 103">
                        <a:extLst>
                          <a:ext uri="{FF2B5EF4-FFF2-40B4-BE49-F238E27FC236}">
                            <a16:creationId xmlns:a16="http://schemas.microsoft.com/office/drawing/2014/main" id="{B124E527-F47A-46D2-9962-B8E21339BDB4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 rotWithShape="1">
                      <a:blip r:embed="rId3"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4">
                                <a14:imgEffect>
                                  <a14:backgroundRemoval t="10000" b="90000" l="10000" r="90000"/>
                                </a14:imgEffect>
                              </a14:imgLayer>
                            </a14:imgProps>
                          </a:ext>
                        </a:extLst>
                      </a:blip>
                      <a:srcRect l="13393" t="11959" r="12989" b="11919"/>
                      <a:stretch/>
                    </p:blipFill>
                    <p:spPr>
                      <a:xfrm>
                        <a:off x="10885478" y="681950"/>
                        <a:ext cx="384279" cy="399405"/>
                      </a:xfrm>
                      <a:prstGeom prst="rect">
                        <a:avLst/>
                      </a:prstGeom>
                    </p:spPr>
                  </p:pic>
                  <p:pic>
                    <p:nvPicPr>
                      <p:cNvPr id="105" name="Picture 104">
                        <a:extLst>
                          <a:ext uri="{FF2B5EF4-FFF2-40B4-BE49-F238E27FC236}">
                            <a16:creationId xmlns:a16="http://schemas.microsoft.com/office/drawing/2014/main" id="{24ECFEC1-0090-479C-B542-EC51A79830D9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 rotWithShape="1">
                      <a:blip r:embed="rId3"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4">
                                <a14:imgEffect>
                                  <a14:backgroundRemoval t="10000" b="90000" l="10000" r="90000"/>
                                </a14:imgEffect>
                              </a14:imgLayer>
                            </a14:imgProps>
                          </a:ext>
                        </a:extLst>
                      </a:blip>
                      <a:srcRect l="13393" t="11959" r="12989" b="11919"/>
                      <a:stretch/>
                    </p:blipFill>
                    <p:spPr>
                      <a:xfrm>
                        <a:off x="11462322" y="689579"/>
                        <a:ext cx="384279" cy="399405"/>
                      </a:xfrm>
                      <a:prstGeom prst="rect">
                        <a:avLst/>
                      </a:prstGeom>
                    </p:spPr>
                  </p:pic>
                </p:grpSp>
                <p:pic>
                  <p:nvPicPr>
                    <p:cNvPr id="99" name="Picture 98">
                      <a:extLst>
                        <a:ext uri="{FF2B5EF4-FFF2-40B4-BE49-F238E27FC236}">
                          <a16:creationId xmlns:a16="http://schemas.microsoft.com/office/drawing/2014/main" id="{78786EFF-DBA9-48BA-85BE-04A93B8B630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 rotWithShape="1">
                    <a:blip r:embed="rId3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10000" b="90000" l="10000" r="90000"/>
                              </a14:imgEffect>
                            </a14:imgLayer>
                          </a14:imgProps>
                        </a:ext>
                      </a:extLst>
                    </a:blip>
                    <a:srcRect l="13393" t="11959" r="12989" b="11919"/>
                    <a:stretch/>
                  </p:blipFill>
                  <p:spPr>
                    <a:xfrm>
                      <a:off x="10334871" y="1331970"/>
                      <a:ext cx="384279" cy="399405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00" name="Picture 99">
                      <a:extLst>
                        <a:ext uri="{FF2B5EF4-FFF2-40B4-BE49-F238E27FC236}">
                          <a16:creationId xmlns:a16="http://schemas.microsoft.com/office/drawing/2014/main" id="{F6F34077-BADE-4839-AF03-C17D013BFE6C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 rotWithShape="1">
                    <a:blip r:embed="rId3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10000" b="90000" l="10000" r="90000"/>
                              </a14:imgEffect>
                            </a14:imgLayer>
                          </a14:imgProps>
                        </a:ext>
                      </a:extLst>
                    </a:blip>
                    <a:srcRect l="13393" t="11959" r="12989" b="11919"/>
                    <a:stretch/>
                  </p:blipFill>
                  <p:spPr>
                    <a:xfrm>
                      <a:off x="10911717" y="1331969"/>
                      <a:ext cx="384279" cy="399405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01" name="Picture 100">
                      <a:extLst>
                        <a:ext uri="{FF2B5EF4-FFF2-40B4-BE49-F238E27FC236}">
                          <a16:creationId xmlns:a16="http://schemas.microsoft.com/office/drawing/2014/main" id="{FE24C299-5D59-4931-99EA-1512FCF266F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 rotWithShape="1">
                    <a:blip r:embed="rId3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10000" b="90000" l="10000" r="90000"/>
                              </a14:imgEffect>
                            </a14:imgLayer>
                          </a14:imgProps>
                        </a:ext>
                      </a:extLst>
                    </a:blip>
                    <a:srcRect l="13393" t="11959" r="12989" b="11919"/>
                    <a:stretch/>
                  </p:blipFill>
                  <p:spPr>
                    <a:xfrm>
                      <a:off x="11488561" y="1339598"/>
                      <a:ext cx="384279" cy="399405"/>
                    </a:xfrm>
                    <a:prstGeom prst="rect">
                      <a:avLst/>
                    </a:prstGeom>
                  </p:spPr>
                </p:pic>
              </p:grpSp>
              <p:sp>
                <p:nvSpPr>
                  <p:cNvPr id="96" name="TextBox 95">
                    <a:extLst>
                      <a:ext uri="{FF2B5EF4-FFF2-40B4-BE49-F238E27FC236}">
                        <a16:creationId xmlns:a16="http://schemas.microsoft.com/office/drawing/2014/main" id="{E906A8EF-4A3D-4129-8E75-D57BB3FF63F2}"/>
                      </a:ext>
                    </a:extLst>
                  </p:cNvPr>
                  <p:cNvSpPr txBox="1"/>
                  <p:nvPr/>
                </p:nvSpPr>
                <p:spPr>
                  <a:xfrm>
                    <a:off x="8673638" y="-228827"/>
                    <a:ext cx="2080989" cy="467164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 marL="0" marR="0" lvl="0" indent="0" defTabSz="91437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vi-VN" sz="36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ED7D31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+mj-lt"/>
                        <a:cs typeface="Arial-Rounded" panose="020B0500000000000000" pitchFamily="34" charset="0"/>
                      </a:rPr>
                      <a:t>Tiêu chí đánh giá </a:t>
                    </a:r>
                    <a:endParaRPr kumimoji="0" lang="en-US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ED7D31">
                          <a:lumMod val="50000"/>
                        </a:srgbClr>
                      </a:solidFill>
                      <a:effectLst/>
                      <a:uLnTx/>
                      <a:uFillTx/>
                      <a:latin typeface="+mj-lt"/>
                      <a:cs typeface="Arial-Rounded" panose="020B0500000000000000" pitchFamily="34" charset="0"/>
                    </a:endParaRPr>
                  </a:p>
                </p:txBody>
              </p:sp>
            </p:grpSp>
            <p:sp>
              <p:nvSpPr>
                <p:cNvPr id="90" name="Rectangle: Rounded Corners 89">
                  <a:extLst>
                    <a:ext uri="{FF2B5EF4-FFF2-40B4-BE49-F238E27FC236}">
                      <a16:creationId xmlns:a16="http://schemas.microsoft.com/office/drawing/2014/main" id="{0AC19B84-1F69-4762-8C97-0E3A132D2772}"/>
                    </a:ext>
                  </a:extLst>
                </p:cNvPr>
                <p:cNvSpPr/>
                <p:nvPr/>
              </p:nvSpPr>
              <p:spPr>
                <a:xfrm>
                  <a:off x="7907204" y="4509891"/>
                  <a:ext cx="1839444" cy="517535"/>
                </a:xfrm>
                <a:prstGeom prst="roundRect">
                  <a:avLst/>
                </a:prstGeom>
                <a:solidFill>
                  <a:srgbClr val="FFC000">
                    <a:lumMod val="60000"/>
                    <a:lumOff val="40000"/>
                  </a:srgbClr>
                </a:solidFill>
                <a:ln w="12700" cap="flat" cmpd="sng" algn="ctr">
                  <a:solidFill>
                    <a:srgbClr val="4472C4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37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vi-VN" sz="2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Arial-Rounded" panose="020B0500000000000000" pitchFamily="34" charset="0"/>
                    </a:rPr>
                    <a:t>Ngắt, nghỉ đúng chỗ </a:t>
                  </a:r>
                  <a:endParaRPr kumimoji="0" 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+mn-ea"/>
                    <a:cs typeface="Arial-Rounded" panose="020B0500000000000000" pitchFamily="34" charset="0"/>
                  </a:endParaRPr>
                </a:p>
              </p:txBody>
            </p:sp>
            <p:sp>
              <p:nvSpPr>
                <p:cNvPr id="91" name="Oval 90">
                  <a:extLst>
                    <a:ext uri="{FF2B5EF4-FFF2-40B4-BE49-F238E27FC236}">
                      <a16:creationId xmlns:a16="http://schemas.microsoft.com/office/drawing/2014/main" id="{8BA300A0-DDEF-4109-9568-5E963C0B9882}"/>
                    </a:ext>
                  </a:extLst>
                </p:cNvPr>
                <p:cNvSpPr/>
                <p:nvPr/>
              </p:nvSpPr>
              <p:spPr>
                <a:xfrm>
                  <a:off x="7611469" y="4494634"/>
                  <a:ext cx="437786" cy="532792"/>
                </a:xfrm>
                <a:prstGeom prst="ellipse">
                  <a:avLst/>
                </a:prstGeom>
                <a:solidFill>
                  <a:srgbClr val="FFC000">
                    <a:lumMod val="40000"/>
                    <a:lumOff val="60000"/>
                  </a:srgbClr>
                </a:solidFill>
                <a:ln w="12700" cap="flat" cmpd="sng" algn="ctr">
                  <a:solidFill>
                    <a:srgbClr val="4472C4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37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vi-VN" sz="2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Arial-Rounded" panose="020B0500000000000000" pitchFamily="34" charset="0"/>
                    </a:rPr>
                    <a:t>3</a:t>
                  </a:r>
                  <a:endParaRPr kumimoji="0" 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+mn-ea"/>
                    <a:cs typeface="Arial-Rounded" panose="020B0500000000000000" pitchFamily="34" charset="0"/>
                  </a:endParaRPr>
                </a:p>
              </p:txBody>
            </p:sp>
            <p:pic>
              <p:nvPicPr>
                <p:cNvPr id="92" name="Picture 91">
                  <a:extLst>
                    <a:ext uri="{FF2B5EF4-FFF2-40B4-BE49-F238E27FC236}">
                      <a16:creationId xmlns:a16="http://schemas.microsoft.com/office/drawing/2014/main" id="{D7C3F004-9D5A-48DE-84A9-D62B1EED0EE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rcRect l="13393" t="11959" r="12989" b="11919"/>
                <a:stretch/>
              </p:blipFill>
              <p:spPr>
                <a:xfrm>
                  <a:off x="9890988" y="4553909"/>
                  <a:ext cx="384279" cy="399405"/>
                </a:xfrm>
                <a:prstGeom prst="rect">
                  <a:avLst/>
                </a:prstGeom>
              </p:spPr>
            </p:pic>
            <p:pic>
              <p:nvPicPr>
                <p:cNvPr id="93" name="Picture 92">
                  <a:extLst>
                    <a:ext uri="{FF2B5EF4-FFF2-40B4-BE49-F238E27FC236}">
                      <a16:creationId xmlns:a16="http://schemas.microsoft.com/office/drawing/2014/main" id="{FA7F6B1F-7D0D-4995-B111-ACDE6B3B114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rcRect l="13393" t="11959" r="12989" b="11919"/>
                <a:stretch/>
              </p:blipFill>
              <p:spPr>
                <a:xfrm>
                  <a:off x="10467834" y="4553909"/>
                  <a:ext cx="384279" cy="399405"/>
                </a:xfrm>
                <a:prstGeom prst="rect">
                  <a:avLst/>
                </a:prstGeom>
              </p:spPr>
            </p:pic>
            <p:pic>
              <p:nvPicPr>
                <p:cNvPr id="94" name="Picture 93">
                  <a:extLst>
                    <a:ext uri="{FF2B5EF4-FFF2-40B4-BE49-F238E27FC236}">
                      <a16:creationId xmlns:a16="http://schemas.microsoft.com/office/drawing/2014/main" id="{33323409-5491-4BE5-8610-0B657A6B41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rcRect l="13393" t="11959" r="12989" b="11919"/>
                <a:stretch/>
              </p:blipFill>
              <p:spPr>
                <a:xfrm>
                  <a:off x="11044678" y="4561537"/>
                  <a:ext cx="384279" cy="399405"/>
                </a:xfrm>
                <a:prstGeom prst="rect">
                  <a:avLst/>
                </a:prstGeom>
              </p:spPr>
            </p:pic>
          </p:grpSp>
          <p:sp>
            <p:nvSpPr>
              <p:cNvPr id="85" name="Rectangle: Rounded Corners 84">
                <a:extLst>
                  <a:ext uri="{FF2B5EF4-FFF2-40B4-BE49-F238E27FC236}">
                    <a16:creationId xmlns:a16="http://schemas.microsoft.com/office/drawing/2014/main" id="{E607AED3-7142-4C93-A83A-6033F2C3C5D3}"/>
                  </a:ext>
                </a:extLst>
              </p:cNvPr>
              <p:cNvSpPr/>
              <p:nvPr/>
            </p:nvSpPr>
            <p:spPr>
              <a:xfrm>
                <a:off x="4489850" y="4403304"/>
                <a:ext cx="3174053" cy="726283"/>
              </a:xfrm>
              <a:prstGeom prst="roundRect">
                <a:avLst/>
              </a:prstGeom>
              <a:solidFill>
                <a:srgbClr val="FFC000">
                  <a:lumMod val="60000"/>
                  <a:lumOff val="40000"/>
                </a:srgbClr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3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+mn-ea"/>
                    <a:cs typeface="Arial-Rounded" panose="020B0500000000000000" pitchFamily="34" charset="0"/>
                  </a:rPr>
                  <a:t>Đọc và nhấn giọng</a:t>
                </a:r>
              </a:p>
              <a:p>
                <a:pPr marL="0" marR="0" lvl="0" indent="0" algn="ctr" defTabSz="9143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+mn-ea"/>
                    <a:cs typeface="Arial-Rounded" panose="020B0500000000000000" pitchFamily="34" charset="0"/>
                  </a:rPr>
                  <a:t> phù hợp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Arial-Rounded" panose="020B0500000000000000" pitchFamily="34" charset="0"/>
                </a:endParaRPr>
              </a:p>
            </p:txBody>
          </p:sp>
          <p:pic>
            <p:nvPicPr>
              <p:cNvPr id="86" name="Picture 85">
                <a:extLst>
                  <a:ext uri="{FF2B5EF4-FFF2-40B4-BE49-F238E27FC236}">
                    <a16:creationId xmlns:a16="http://schemas.microsoft.com/office/drawing/2014/main" id="{179E6314-00AC-42AE-B1FD-5447C25B63F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rcRect l="13393" t="11959" r="12989" b="11919"/>
              <a:stretch/>
            </p:blipFill>
            <p:spPr>
              <a:xfrm>
                <a:off x="7853422" y="4403305"/>
                <a:ext cx="616643" cy="648844"/>
              </a:xfrm>
              <a:prstGeom prst="rect">
                <a:avLst/>
              </a:prstGeom>
            </p:spPr>
          </p:pic>
          <p:pic>
            <p:nvPicPr>
              <p:cNvPr id="87" name="Picture 86">
                <a:extLst>
                  <a:ext uri="{FF2B5EF4-FFF2-40B4-BE49-F238E27FC236}">
                    <a16:creationId xmlns:a16="http://schemas.microsoft.com/office/drawing/2014/main" id="{8270D198-8D1D-4A0F-8898-9D41FCC5FD3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rcRect l="13393" t="11959" r="12989" b="11919"/>
              <a:stretch/>
            </p:blipFill>
            <p:spPr>
              <a:xfrm>
                <a:off x="8779071" y="4403304"/>
                <a:ext cx="616643" cy="648844"/>
              </a:xfrm>
              <a:prstGeom prst="rect">
                <a:avLst/>
              </a:prstGeom>
            </p:spPr>
          </p:pic>
          <p:pic>
            <p:nvPicPr>
              <p:cNvPr id="88" name="Picture 87">
                <a:extLst>
                  <a:ext uri="{FF2B5EF4-FFF2-40B4-BE49-F238E27FC236}">
                    <a16:creationId xmlns:a16="http://schemas.microsoft.com/office/drawing/2014/main" id="{636D90B2-EADC-4B08-903F-00885630D5F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rcRect l="13393" t="11959" r="12989" b="11919"/>
              <a:stretch/>
            </p:blipFill>
            <p:spPr>
              <a:xfrm>
                <a:off x="9704721" y="4414010"/>
                <a:ext cx="616643" cy="648844"/>
              </a:xfrm>
              <a:prstGeom prst="rect">
                <a:avLst/>
              </a:prstGeom>
            </p:spPr>
          </p:pic>
        </p:grp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C39A650F-B58B-4C93-9D4D-4CE63EB0C971}"/>
                </a:ext>
              </a:extLst>
            </p:cNvPr>
            <p:cNvSpPr/>
            <p:nvPr/>
          </p:nvSpPr>
          <p:spPr>
            <a:xfrm>
              <a:off x="4157491" y="4403304"/>
              <a:ext cx="702505" cy="747694"/>
            </a:xfrm>
            <a:prstGeom prst="ellipse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solidFill>
                <a:srgbClr val="4472C4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Arial-Rounded" panose="020B0500000000000000" pitchFamily="34" charset="0"/>
                </a:rPr>
                <a:t>4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-Rounded" panose="020B05000000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797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17589C-39F0-4666-8C46-244400CB435B}"/>
              </a:ext>
            </a:extLst>
          </p:cNvPr>
          <p:cNvSpPr/>
          <p:nvPr/>
        </p:nvSpPr>
        <p:spPr>
          <a:xfrm>
            <a:off x="-1" y="984914"/>
            <a:ext cx="12192001" cy="4880627"/>
          </a:xfrm>
          <a:prstGeom prst="rect">
            <a:avLst/>
          </a:prstGeom>
          <a:solidFill>
            <a:schemeClr val="bg1"/>
          </a:solidFill>
          <a:ln>
            <a:solidFill>
              <a:srgbClr val="FFE4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箭头: 五边形 2">
            <a:extLst>
              <a:ext uri="{FF2B5EF4-FFF2-40B4-BE49-F238E27FC236}">
                <a16:creationId xmlns:a16="http://schemas.microsoft.com/office/drawing/2014/main" id="{74338AFE-40D4-4974-922E-1A7E3060BAAA}"/>
              </a:ext>
            </a:extLst>
          </p:cNvPr>
          <p:cNvSpPr/>
          <p:nvPr/>
        </p:nvSpPr>
        <p:spPr>
          <a:xfrm>
            <a:off x="0" y="533400"/>
            <a:ext cx="1429689" cy="502920"/>
          </a:xfrm>
          <a:prstGeom prst="homePlat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4" name="箭头: V 形 3">
            <a:extLst>
              <a:ext uri="{FF2B5EF4-FFF2-40B4-BE49-F238E27FC236}">
                <a16:creationId xmlns:a16="http://schemas.microsoft.com/office/drawing/2014/main" id="{91C958BA-81BD-41FE-81E0-650433618849}"/>
              </a:ext>
            </a:extLst>
          </p:cNvPr>
          <p:cNvSpPr/>
          <p:nvPr/>
        </p:nvSpPr>
        <p:spPr>
          <a:xfrm>
            <a:off x="1235946" y="533400"/>
            <a:ext cx="2254767" cy="502920"/>
          </a:xfrm>
          <a:prstGeom prst="chevron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5" name="箭头: V 形 4">
            <a:extLst>
              <a:ext uri="{FF2B5EF4-FFF2-40B4-BE49-F238E27FC236}">
                <a16:creationId xmlns:a16="http://schemas.microsoft.com/office/drawing/2014/main" id="{24DDE00E-EF16-427B-8D46-60B4942F5176}"/>
              </a:ext>
            </a:extLst>
          </p:cNvPr>
          <p:cNvSpPr/>
          <p:nvPr/>
        </p:nvSpPr>
        <p:spPr>
          <a:xfrm>
            <a:off x="3313159" y="533400"/>
            <a:ext cx="832713" cy="502920"/>
          </a:xfrm>
          <a:prstGeom prst="chevron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C400C08D-961E-444C-82E3-D84844A41471}"/>
              </a:ext>
            </a:extLst>
          </p:cNvPr>
          <p:cNvSpPr/>
          <p:nvPr/>
        </p:nvSpPr>
        <p:spPr>
          <a:xfrm>
            <a:off x="714844" y="677262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29CDBE2-A771-49E1-9957-FF1900116D09}"/>
              </a:ext>
            </a:extLst>
          </p:cNvPr>
          <p:cNvSpPr txBox="1"/>
          <p:nvPr/>
        </p:nvSpPr>
        <p:spPr>
          <a:xfrm>
            <a:off x="1644883" y="451545"/>
            <a:ext cx="1834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2. </a:t>
            </a:r>
            <a:r>
              <a:rPr lang="en-US" altLang="zh-CN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Đọc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96867D67-E3FF-44E2-9637-758D21F97AD1}"/>
              </a:ext>
            </a:extLst>
          </p:cNvPr>
          <p:cNvSpPr/>
          <p:nvPr/>
        </p:nvSpPr>
        <p:spPr>
          <a:xfrm>
            <a:off x="3690823" y="677261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29" name="Text Box 5">
            <a:extLst>
              <a:ext uri="{FF2B5EF4-FFF2-40B4-BE49-F238E27FC236}">
                <a16:creationId xmlns:a16="http://schemas.microsoft.com/office/drawing/2014/main" id="{47258847-D62A-4E19-8603-9B93CCCEC7E8}"/>
              </a:ext>
            </a:extLst>
          </p:cNvPr>
          <p:cNvSpPr txBox="1"/>
          <p:nvPr/>
        </p:nvSpPr>
        <p:spPr>
          <a:xfrm>
            <a:off x="1811297" y="1182683"/>
            <a:ext cx="856940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3200" b="1" dirty="0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b="1" dirty="0" err="1">
                <a:solidFill>
                  <a:srgbClr val="E7456A"/>
                </a:solidFill>
                <a:latin typeface="Arial-Rounded" panose="020B0500000000000000" charset="0"/>
                <a:cs typeface="Arial-Rounded" panose="020B0500000000000000" charset="0"/>
              </a:rPr>
              <a:t>ăn</a:t>
            </a:r>
            <a:endParaRPr lang="en-US" sz="3200" b="1" dirty="0">
              <a:solidFill>
                <a:srgbClr val="E7456A"/>
              </a:solidFill>
              <a:latin typeface="Arial-Rounded" panose="020B0500000000000000" charset="0"/>
              <a:cs typeface="Arial-Rounded" panose="020B0500000000000000" charset="0"/>
            </a:endParaRP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ở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khắp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nơi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Nhưng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không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nhìn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thấy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được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bằng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mắt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thường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Khi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tiếp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xúc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với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đồ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vật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,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dính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vào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Tay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cầm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thức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, vi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trùng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từ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theo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vào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cơ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Do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có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thể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mắc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   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Để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phải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Cần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bằng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xà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với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nước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latin typeface="Arial-Rounded" panose="020B0500000000000000" charset="0"/>
                <a:cs typeface="Arial-Rounded" panose="020B0500000000000000" charset="0"/>
              </a:rPr>
              <a:t>sạch</a:t>
            </a:r>
            <a:r>
              <a:rPr lang="en-US" sz="32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42083FF-17E1-4BAD-826A-0A60E2C96933}"/>
              </a:ext>
            </a:extLst>
          </p:cNvPr>
          <p:cNvSpPr txBox="1"/>
          <p:nvPr/>
        </p:nvSpPr>
        <p:spPr>
          <a:xfrm>
            <a:off x="9209823" y="5191780"/>
            <a:ext cx="234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( </a:t>
            </a:r>
            <a:r>
              <a:rPr lang="en-US" sz="2800" i="1" dirty="0" err="1"/>
              <a:t>Nguyên</a:t>
            </a:r>
            <a:r>
              <a:rPr lang="en-US" sz="2800" i="1" dirty="0"/>
              <a:t> </a:t>
            </a:r>
            <a:r>
              <a:rPr lang="en-US" sz="2800" i="1" dirty="0" err="1"/>
              <a:t>Vũ</a:t>
            </a:r>
            <a:r>
              <a:rPr lang="en-US" sz="2800" i="1" dirty="0"/>
              <a:t>)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72474EC-74A4-4416-81E4-38580C6142D0}"/>
              </a:ext>
            </a:extLst>
          </p:cNvPr>
          <p:cNvSpPr/>
          <p:nvPr/>
        </p:nvSpPr>
        <p:spPr>
          <a:xfrm>
            <a:off x="1166549" y="5646335"/>
            <a:ext cx="4293219" cy="731138"/>
          </a:xfrm>
          <a:prstGeom prst="roundRect">
            <a:avLst/>
          </a:prstGeom>
          <a:solidFill>
            <a:srgbClr val="FFE4DB"/>
          </a:solidFill>
          <a:ln>
            <a:solidFill>
              <a:srgbClr val="FFE4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Đọc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toàn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bài</a:t>
            </a:r>
            <a:endParaRPr lang="en-US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51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5" name="Google Shape;2455;p42"/>
          <p:cNvGrpSpPr/>
          <p:nvPr/>
        </p:nvGrpSpPr>
        <p:grpSpPr>
          <a:xfrm>
            <a:off x="1857832" y="-117098"/>
            <a:ext cx="8475761" cy="7820588"/>
            <a:chOff x="1386777" y="0"/>
            <a:chExt cx="5937071" cy="5477625"/>
          </a:xfrm>
        </p:grpSpPr>
        <p:sp>
          <p:nvSpPr>
            <p:cNvPr id="2456" name="Google Shape;2456;p42"/>
            <p:cNvSpPr/>
            <p:nvPr/>
          </p:nvSpPr>
          <p:spPr>
            <a:xfrm rot="1180656">
              <a:off x="2323012" y="767528"/>
              <a:ext cx="4817977" cy="2442074"/>
            </a:xfrm>
            <a:custGeom>
              <a:avLst/>
              <a:gdLst/>
              <a:ahLst/>
              <a:cxnLst/>
              <a:rect l="l" t="t" r="r" b="b"/>
              <a:pathLst>
                <a:path w="136676" h="62189" extrusionOk="0">
                  <a:moveTo>
                    <a:pt x="115053" y="1"/>
                  </a:moveTo>
                  <a:cubicBezTo>
                    <a:pt x="109301" y="1"/>
                    <a:pt x="103535" y="2453"/>
                    <a:pt x="98779" y="5873"/>
                  </a:cubicBezTo>
                  <a:cubicBezTo>
                    <a:pt x="92567" y="10316"/>
                    <a:pt x="87635" y="16342"/>
                    <a:pt x="82192" y="21669"/>
                  </a:cubicBezTo>
                  <a:cubicBezTo>
                    <a:pt x="76771" y="27089"/>
                    <a:pt x="70467" y="32045"/>
                    <a:pt x="62906" y="33394"/>
                  </a:cubicBezTo>
                  <a:cubicBezTo>
                    <a:pt x="61199" y="33725"/>
                    <a:pt x="59492" y="33864"/>
                    <a:pt x="57783" y="33864"/>
                  </a:cubicBezTo>
                  <a:cubicBezTo>
                    <a:pt x="50478" y="33864"/>
                    <a:pt x="43152" y="31318"/>
                    <a:pt x="35780" y="30300"/>
                  </a:cubicBezTo>
                  <a:cubicBezTo>
                    <a:pt x="33808" y="30038"/>
                    <a:pt x="31800" y="29897"/>
                    <a:pt x="29791" y="29897"/>
                  </a:cubicBezTo>
                  <a:cubicBezTo>
                    <a:pt x="23600" y="29897"/>
                    <a:pt x="17390" y="31232"/>
                    <a:pt x="12121" y="34464"/>
                  </a:cubicBezTo>
                  <a:cubicBezTo>
                    <a:pt x="4071" y="39396"/>
                    <a:pt x="2327" y="46864"/>
                    <a:pt x="0" y="55192"/>
                  </a:cubicBezTo>
                  <a:cubicBezTo>
                    <a:pt x="7166" y="57728"/>
                    <a:pt x="16587" y="57635"/>
                    <a:pt x="24241" y="58403"/>
                  </a:cubicBezTo>
                  <a:cubicBezTo>
                    <a:pt x="32756" y="59263"/>
                    <a:pt x="41201" y="60054"/>
                    <a:pt x="49738" y="60636"/>
                  </a:cubicBezTo>
                  <a:cubicBezTo>
                    <a:pt x="64803" y="61688"/>
                    <a:pt x="79962" y="62188"/>
                    <a:pt x="95130" y="62188"/>
                  </a:cubicBezTo>
                  <a:cubicBezTo>
                    <a:pt x="96734" y="62188"/>
                    <a:pt x="98338" y="62182"/>
                    <a:pt x="99942" y="62171"/>
                  </a:cubicBezTo>
                  <a:cubicBezTo>
                    <a:pt x="105665" y="62171"/>
                    <a:pt x="111667" y="61985"/>
                    <a:pt x="116901" y="59566"/>
                  </a:cubicBezTo>
                  <a:cubicBezTo>
                    <a:pt x="124555" y="56076"/>
                    <a:pt x="129510" y="48329"/>
                    <a:pt x="132511" y="40466"/>
                  </a:cubicBezTo>
                  <a:cubicBezTo>
                    <a:pt x="135233" y="33208"/>
                    <a:pt x="136676" y="25159"/>
                    <a:pt x="134931" y="17505"/>
                  </a:cubicBezTo>
                  <a:cubicBezTo>
                    <a:pt x="133186" y="9944"/>
                    <a:pt x="127765" y="2849"/>
                    <a:pt x="120298" y="732"/>
                  </a:cubicBezTo>
                  <a:cubicBezTo>
                    <a:pt x="118570" y="230"/>
                    <a:pt x="116812" y="1"/>
                    <a:pt x="11505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489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57" name="Google Shape;2457;p42"/>
            <p:cNvSpPr/>
            <p:nvPr/>
          </p:nvSpPr>
          <p:spPr>
            <a:xfrm rot="-9519831">
              <a:off x="1571650" y="2212967"/>
              <a:ext cx="4828976" cy="2437615"/>
            </a:xfrm>
            <a:custGeom>
              <a:avLst/>
              <a:gdLst/>
              <a:ahLst/>
              <a:cxnLst/>
              <a:rect l="l" t="t" r="r" b="b"/>
              <a:pathLst>
                <a:path w="136676" h="62189" extrusionOk="0">
                  <a:moveTo>
                    <a:pt x="115053" y="1"/>
                  </a:moveTo>
                  <a:cubicBezTo>
                    <a:pt x="109301" y="1"/>
                    <a:pt x="103535" y="2453"/>
                    <a:pt x="98779" y="5873"/>
                  </a:cubicBezTo>
                  <a:cubicBezTo>
                    <a:pt x="92567" y="10316"/>
                    <a:pt x="87635" y="16342"/>
                    <a:pt x="82192" y="21669"/>
                  </a:cubicBezTo>
                  <a:cubicBezTo>
                    <a:pt x="76771" y="27089"/>
                    <a:pt x="70467" y="32045"/>
                    <a:pt x="62906" y="33394"/>
                  </a:cubicBezTo>
                  <a:cubicBezTo>
                    <a:pt x="61199" y="33725"/>
                    <a:pt x="59492" y="33864"/>
                    <a:pt x="57783" y="33864"/>
                  </a:cubicBezTo>
                  <a:cubicBezTo>
                    <a:pt x="50478" y="33864"/>
                    <a:pt x="43152" y="31318"/>
                    <a:pt x="35780" y="30300"/>
                  </a:cubicBezTo>
                  <a:cubicBezTo>
                    <a:pt x="33808" y="30038"/>
                    <a:pt x="31800" y="29897"/>
                    <a:pt x="29791" y="29897"/>
                  </a:cubicBezTo>
                  <a:cubicBezTo>
                    <a:pt x="23600" y="29897"/>
                    <a:pt x="17390" y="31232"/>
                    <a:pt x="12121" y="34464"/>
                  </a:cubicBezTo>
                  <a:cubicBezTo>
                    <a:pt x="4071" y="39396"/>
                    <a:pt x="2327" y="46864"/>
                    <a:pt x="0" y="55192"/>
                  </a:cubicBezTo>
                  <a:cubicBezTo>
                    <a:pt x="7166" y="57728"/>
                    <a:pt x="16587" y="57635"/>
                    <a:pt x="24241" y="58403"/>
                  </a:cubicBezTo>
                  <a:cubicBezTo>
                    <a:pt x="32756" y="59263"/>
                    <a:pt x="41201" y="60054"/>
                    <a:pt x="49738" y="60636"/>
                  </a:cubicBezTo>
                  <a:cubicBezTo>
                    <a:pt x="64803" y="61688"/>
                    <a:pt x="79962" y="62188"/>
                    <a:pt x="95130" y="62188"/>
                  </a:cubicBezTo>
                  <a:cubicBezTo>
                    <a:pt x="96734" y="62188"/>
                    <a:pt x="98338" y="62182"/>
                    <a:pt x="99942" y="62171"/>
                  </a:cubicBezTo>
                  <a:cubicBezTo>
                    <a:pt x="105665" y="62171"/>
                    <a:pt x="111667" y="61985"/>
                    <a:pt x="116901" y="59566"/>
                  </a:cubicBezTo>
                  <a:cubicBezTo>
                    <a:pt x="124555" y="56076"/>
                    <a:pt x="129510" y="48329"/>
                    <a:pt x="132511" y="40466"/>
                  </a:cubicBezTo>
                  <a:cubicBezTo>
                    <a:pt x="135233" y="33208"/>
                    <a:pt x="136676" y="25159"/>
                    <a:pt x="134931" y="17505"/>
                  </a:cubicBezTo>
                  <a:cubicBezTo>
                    <a:pt x="133186" y="9944"/>
                    <a:pt x="127765" y="2849"/>
                    <a:pt x="120298" y="732"/>
                  </a:cubicBezTo>
                  <a:cubicBezTo>
                    <a:pt x="118570" y="230"/>
                    <a:pt x="116812" y="1"/>
                    <a:pt x="11505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489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58" name="Google Shape;2458;p42"/>
            <p:cNvSpPr/>
            <p:nvPr/>
          </p:nvSpPr>
          <p:spPr>
            <a:xfrm rot="532267">
              <a:off x="1728899" y="847427"/>
              <a:ext cx="5071634" cy="2947732"/>
            </a:xfrm>
            <a:custGeom>
              <a:avLst/>
              <a:gdLst/>
              <a:ahLst/>
              <a:cxnLst/>
              <a:rect l="l" t="t" r="r" b="b"/>
              <a:pathLst>
                <a:path w="77074" h="68148" extrusionOk="0">
                  <a:moveTo>
                    <a:pt x="47214" y="1"/>
                  </a:moveTo>
                  <a:cubicBezTo>
                    <a:pt x="42852" y="1"/>
                    <a:pt x="38491" y="193"/>
                    <a:pt x="34129" y="379"/>
                  </a:cubicBezTo>
                  <a:cubicBezTo>
                    <a:pt x="26754" y="775"/>
                    <a:pt x="19007" y="1263"/>
                    <a:pt x="13098" y="5520"/>
                  </a:cubicBezTo>
                  <a:cubicBezTo>
                    <a:pt x="5816" y="10662"/>
                    <a:pt x="3118" y="20153"/>
                    <a:pt x="1745" y="28970"/>
                  </a:cubicBezTo>
                  <a:cubicBezTo>
                    <a:pt x="396" y="38090"/>
                    <a:pt x="0" y="47395"/>
                    <a:pt x="582" y="56608"/>
                  </a:cubicBezTo>
                  <a:cubicBezTo>
                    <a:pt x="675" y="58748"/>
                    <a:pt x="1466" y="67937"/>
                    <a:pt x="4746" y="68147"/>
                  </a:cubicBezTo>
                  <a:cubicBezTo>
                    <a:pt x="4756" y="68147"/>
                    <a:pt x="4766" y="68147"/>
                    <a:pt x="4776" y="68147"/>
                  </a:cubicBezTo>
                  <a:cubicBezTo>
                    <a:pt x="6359" y="68147"/>
                    <a:pt x="10696" y="60766"/>
                    <a:pt x="13470" y="59795"/>
                  </a:cubicBezTo>
                  <a:cubicBezTo>
                    <a:pt x="15586" y="59111"/>
                    <a:pt x="17785" y="58889"/>
                    <a:pt x="19992" y="58889"/>
                  </a:cubicBezTo>
                  <a:cubicBezTo>
                    <a:pt x="21836" y="58889"/>
                    <a:pt x="23686" y="59044"/>
                    <a:pt x="25498" y="59213"/>
                  </a:cubicBezTo>
                  <a:cubicBezTo>
                    <a:pt x="27665" y="59424"/>
                    <a:pt x="29833" y="59661"/>
                    <a:pt x="31972" y="59661"/>
                  </a:cubicBezTo>
                  <a:cubicBezTo>
                    <a:pt x="33851" y="59661"/>
                    <a:pt x="35708" y="59478"/>
                    <a:pt x="37525" y="58934"/>
                  </a:cubicBezTo>
                  <a:cubicBezTo>
                    <a:pt x="42946" y="57282"/>
                    <a:pt x="47203" y="52350"/>
                    <a:pt x="48087" y="46721"/>
                  </a:cubicBezTo>
                  <a:cubicBezTo>
                    <a:pt x="48668" y="43138"/>
                    <a:pt x="47901" y="39346"/>
                    <a:pt x="49157" y="36066"/>
                  </a:cubicBezTo>
                  <a:cubicBezTo>
                    <a:pt x="51274" y="30343"/>
                    <a:pt x="57881" y="28016"/>
                    <a:pt x="63604" y="25969"/>
                  </a:cubicBezTo>
                  <a:cubicBezTo>
                    <a:pt x="69420" y="24038"/>
                    <a:pt x="75817" y="20642"/>
                    <a:pt x="76585" y="14640"/>
                  </a:cubicBezTo>
                  <a:cubicBezTo>
                    <a:pt x="77074" y="10662"/>
                    <a:pt x="74654" y="6777"/>
                    <a:pt x="71444" y="4543"/>
                  </a:cubicBezTo>
                  <a:cubicBezTo>
                    <a:pt x="68140" y="2333"/>
                    <a:pt x="64185" y="1356"/>
                    <a:pt x="60300" y="775"/>
                  </a:cubicBezTo>
                  <a:cubicBezTo>
                    <a:pt x="55938" y="193"/>
                    <a:pt x="51576" y="1"/>
                    <a:pt x="4721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489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grpSp>
        <p:nvGrpSpPr>
          <p:cNvPr id="2463" name="Google Shape;2463;p42"/>
          <p:cNvGrpSpPr/>
          <p:nvPr/>
        </p:nvGrpSpPr>
        <p:grpSpPr>
          <a:xfrm>
            <a:off x="1613127" y="3983560"/>
            <a:ext cx="1501908" cy="1610337"/>
            <a:chOff x="1721175" y="2665325"/>
            <a:chExt cx="809625" cy="868075"/>
          </a:xfrm>
        </p:grpSpPr>
        <p:sp>
          <p:nvSpPr>
            <p:cNvPr id="2464" name="Google Shape;2464;p42"/>
            <p:cNvSpPr/>
            <p:nvPr/>
          </p:nvSpPr>
          <p:spPr>
            <a:xfrm>
              <a:off x="2191125" y="2884650"/>
              <a:ext cx="339675" cy="506775"/>
            </a:xfrm>
            <a:custGeom>
              <a:avLst/>
              <a:gdLst/>
              <a:ahLst/>
              <a:cxnLst/>
              <a:rect l="l" t="t" r="r" b="b"/>
              <a:pathLst>
                <a:path w="13587" h="20271" extrusionOk="0">
                  <a:moveTo>
                    <a:pt x="8761" y="0"/>
                  </a:moveTo>
                  <a:cubicBezTo>
                    <a:pt x="8499" y="0"/>
                    <a:pt x="8234" y="76"/>
                    <a:pt x="8049" y="217"/>
                  </a:cubicBezTo>
                  <a:cubicBezTo>
                    <a:pt x="7677" y="589"/>
                    <a:pt x="7468" y="1078"/>
                    <a:pt x="7282" y="1566"/>
                  </a:cubicBezTo>
                  <a:cubicBezTo>
                    <a:pt x="6793" y="2822"/>
                    <a:pt x="6398" y="3986"/>
                    <a:pt x="5932" y="5242"/>
                  </a:cubicBezTo>
                  <a:cubicBezTo>
                    <a:pt x="5444" y="4288"/>
                    <a:pt x="5048" y="3404"/>
                    <a:pt x="4560" y="2450"/>
                  </a:cubicBezTo>
                  <a:cubicBezTo>
                    <a:pt x="3699" y="5056"/>
                    <a:pt x="3490" y="7964"/>
                    <a:pt x="3978" y="10686"/>
                  </a:cubicBezTo>
                  <a:cubicBezTo>
                    <a:pt x="3923" y="10713"/>
                    <a:pt x="3867" y="10726"/>
                    <a:pt x="3811" y="10726"/>
                  </a:cubicBezTo>
                  <a:cubicBezTo>
                    <a:pt x="3495" y="10726"/>
                    <a:pt x="3197" y="10310"/>
                    <a:pt x="3117" y="9895"/>
                  </a:cubicBezTo>
                  <a:cubicBezTo>
                    <a:pt x="3024" y="9429"/>
                    <a:pt x="3024" y="8848"/>
                    <a:pt x="2629" y="8638"/>
                  </a:cubicBezTo>
                  <a:cubicBezTo>
                    <a:pt x="2524" y="8589"/>
                    <a:pt x="2412" y="8566"/>
                    <a:pt x="2302" y="8566"/>
                  </a:cubicBezTo>
                  <a:cubicBezTo>
                    <a:pt x="1995" y="8566"/>
                    <a:pt x="1695" y="8743"/>
                    <a:pt x="1559" y="9034"/>
                  </a:cubicBezTo>
                  <a:cubicBezTo>
                    <a:pt x="1373" y="9429"/>
                    <a:pt x="1373" y="9895"/>
                    <a:pt x="1373" y="10290"/>
                  </a:cubicBezTo>
                  <a:cubicBezTo>
                    <a:pt x="1466" y="12128"/>
                    <a:pt x="1745" y="14268"/>
                    <a:pt x="1373" y="16106"/>
                  </a:cubicBezTo>
                  <a:cubicBezTo>
                    <a:pt x="1070" y="17572"/>
                    <a:pt x="116" y="18828"/>
                    <a:pt x="0" y="20270"/>
                  </a:cubicBezTo>
                  <a:cubicBezTo>
                    <a:pt x="1163" y="19107"/>
                    <a:pt x="2815" y="19107"/>
                    <a:pt x="4374" y="18921"/>
                  </a:cubicBezTo>
                  <a:cubicBezTo>
                    <a:pt x="5932" y="18735"/>
                    <a:pt x="7863" y="17851"/>
                    <a:pt x="7863" y="16199"/>
                  </a:cubicBezTo>
                  <a:lnTo>
                    <a:pt x="7863" y="16199"/>
                  </a:lnTo>
                  <a:cubicBezTo>
                    <a:pt x="7623" y="16373"/>
                    <a:pt x="7343" y="16450"/>
                    <a:pt x="7062" y="16450"/>
                  </a:cubicBezTo>
                  <a:cubicBezTo>
                    <a:pt x="6554" y="16450"/>
                    <a:pt x="6037" y="16201"/>
                    <a:pt x="5723" y="15827"/>
                  </a:cubicBezTo>
                  <a:cubicBezTo>
                    <a:pt x="7677" y="15245"/>
                    <a:pt x="9213" y="13780"/>
                    <a:pt x="10097" y="12035"/>
                  </a:cubicBezTo>
                  <a:cubicBezTo>
                    <a:pt x="9213" y="12035"/>
                    <a:pt x="8352" y="11942"/>
                    <a:pt x="7468" y="11942"/>
                  </a:cubicBezTo>
                  <a:cubicBezTo>
                    <a:pt x="7863" y="10476"/>
                    <a:pt x="9026" y="9313"/>
                    <a:pt x="10376" y="8848"/>
                  </a:cubicBezTo>
                  <a:cubicBezTo>
                    <a:pt x="11539" y="8452"/>
                    <a:pt x="13005" y="8266"/>
                    <a:pt x="13284" y="7103"/>
                  </a:cubicBezTo>
                  <a:cubicBezTo>
                    <a:pt x="13586" y="6126"/>
                    <a:pt x="12702" y="5149"/>
                    <a:pt x="11748" y="4963"/>
                  </a:cubicBezTo>
                  <a:cubicBezTo>
                    <a:pt x="11620" y="4950"/>
                    <a:pt x="11493" y="4945"/>
                    <a:pt x="11365" y="4945"/>
                  </a:cubicBezTo>
                  <a:cubicBezTo>
                    <a:pt x="10516" y="4945"/>
                    <a:pt x="9669" y="5200"/>
                    <a:pt x="8840" y="5544"/>
                  </a:cubicBezTo>
                  <a:cubicBezTo>
                    <a:pt x="9119" y="4195"/>
                    <a:pt x="9306" y="2822"/>
                    <a:pt x="9608" y="1380"/>
                  </a:cubicBezTo>
                  <a:cubicBezTo>
                    <a:pt x="9608" y="1078"/>
                    <a:pt x="9701" y="589"/>
                    <a:pt x="9515" y="310"/>
                  </a:cubicBezTo>
                  <a:cubicBezTo>
                    <a:pt x="9354" y="99"/>
                    <a:pt x="9060" y="0"/>
                    <a:pt x="876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489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65" name="Google Shape;2465;p42"/>
            <p:cNvSpPr/>
            <p:nvPr/>
          </p:nvSpPr>
          <p:spPr>
            <a:xfrm>
              <a:off x="2009650" y="2665325"/>
              <a:ext cx="239650" cy="472150"/>
            </a:xfrm>
            <a:custGeom>
              <a:avLst/>
              <a:gdLst/>
              <a:ahLst/>
              <a:cxnLst/>
              <a:rect l="l" t="t" r="r" b="b"/>
              <a:pathLst>
                <a:path w="9586" h="18886" extrusionOk="0">
                  <a:moveTo>
                    <a:pt x="8252" y="0"/>
                  </a:moveTo>
                  <a:cubicBezTo>
                    <a:pt x="6583" y="0"/>
                    <a:pt x="4923" y="1409"/>
                    <a:pt x="4840" y="3081"/>
                  </a:cubicBezTo>
                  <a:cubicBezTo>
                    <a:pt x="4747" y="3546"/>
                    <a:pt x="4840" y="4128"/>
                    <a:pt x="4747" y="4616"/>
                  </a:cubicBezTo>
                  <a:cubicBezTo>
                    <a:pt x="4591" y="4946"/>
                    <a:pt x="4225" y="5341"/>
                    <a:pt x="3825" y="5341"/>
                  </a:cubicBezTo>
                  <a:cubicBezTo>
                    <a:pt x="3745" y="5341"/>
                    <a:pt x="3664" y="5325"/>
                    <a:pt x="3583" y="5291"/>
                  </a:cubicBezTo>
                  <a:cubicBezTo>
                    <a:pt x="2816" y="5012"/>
                    <a:pt x="3002" y="3267"/>
                    <a:pt x="2141" y="3267"/>
                  </a:cubicBezTo>
                  <a:cubicBezTo>
                    <a:pt x="1443" y="3267"/>
                    <a:pt x="1350" y="4128"/>
                    <a:pt x="1443" y="4826"/>
                  </a:cubicBezTo>
                  <a:cubicBezTo>
                    <a:pt x="1839" y="6756"/>
                    <a:pt x="2141" y="8594"/>
                    <a:pt x="2420" y="10525"/>
                  </a:cubicBezTo>
                  <a:cubicBezTo>
                    <a:pt x="2367" y="10565"/>
                    <a:pt x="2309" y="10583"/>
                    <a:pt x="2249" y="10583"/>
                  </a:cubicBezTo>
                  <a:cubicBezTo>
                    <a:pt x="1997" y="10583"/>
                    <a:pt x="1710" y="10263"/>
                    <a:pt x="1559" y="9944"/>
                  </a:cubicBezTo>
                  <a:cubicBezTo>
                    <a:pt x="1350" y="9571"/>
                    <a:pt x="1257" y="9083"/>
                    <a:pt x="768" y="8990"/>
                  </a:cubicBezTo>
                  <a:cubicBezTo>
                    <a:pt x="736" y="8982"/>
                    <a:pt x="703" y="8978"/>
                    <a:pt x="670" y="8978"/>
                  </a:cubicBezTo>
                  <a:cubicBezTo>
                    <a:pt x="330" y="8978"/>
                    <a:pt x="1" y="9397"/>
                    <a:pt x="1" y="9757"/>
                  </a:cubicBezTo>
                  <a:cubicBezTo>
                    <a:pt x="1" y="10153"/>
                    <a:pt x="187" y="10525"/>
                    <a:pt x="396" y="10921"/>
                  </a:cubicBezTo>
                  <a:cubicBezTo>
                    <a:pt x="1257" y="12665"/>
                    <a:pt x="2816" y="17900"/>
                    <a:pt x="4653" y="18784"/>
                  </a:cubicBezTo>
                  <a:cubicBezTo>
                    <a:pt x="4803" y="18853"/>
                    <a:pt x="4957" y="18885"/>
                    <a:pt x="5114" y="18885"/>
                  </a:cubicBezTo>
                  <a:cubicBezTo>
                    <a:pt x="6697" y="18885"/>
                    <a:pt x="8600" y="15637"/>
                    <a:pt x="9213" y="14410"/>
                  </a:cubicBezTo>
                  <a:cubicBezTo>
                    <a:pt x="9399" y="13922"/>
                    <a:pt x="9585" y="13433"/>
                    <a:pt x="9399" y="13061"/>
                  </a:cubicBezTo>
                  <a:cubicBezTo>
                    <a:pt x="9182" y="12681"/>
                    <a:pt x="8782" y="12540"/>
                    <a:pt x="8385" y="12540"/>
                  </a:cubicBezTo>
                  <a:cubicBezTo>
                    <a:pt x="8272" y="12540"/>
                    <a:pt x="8159" y="12552"/>
                    <a:pt x="8050" y="12572"/>
                  </a:cubicBezTo>
                  <a:cubicBezTo>
                    <a:pt x="7561" y="12665"/>
                    <a:pt x="7073" y="12968"/>
                    <a:pt x="6677" y="13340"/>
                  </a:cubicBezTo>
                  <a:cubicBezTo>
                    <a:pt x="7468" y="11805"/>
                    <a:pt x="8236" y="10339"/>
                    <a:pt x="8911" y="8897"/>
                  </a:cubicBezTo>
                  <a:cubicBezTo>
                    <a:pt x="9120" y="8501"/>
                    <a:pt x="9306" y="8013"/>
                    <a:pt x="9306" y="7617"/>
                  </a:cubicBezTo>
                  <a:cubicBezTo>
                    <a:pt x="9227" y="7221"/>
                    <a:pt x="8929" y="6809"/>
                    <a:pt x="8599" y="6809"/>
                  </a:cubicBezTo>
                  <a:cubicBezTo>
                    <a:pt x="8540" y="6809"/>
                    <a:pt x="8481" y="6822"/>
                    <a:pt x="8422" y="6850"/>
                  </a:cubicBezTo>
                  <a:cubicBezTo>
                    <a:pt x="7867" y="6938"/>
                    <a:pt x="7587" y="7833"/>
                    <a:pt x="7057" y="7833"/>
                  </a:cubicBezTo>
                  <a:cubicBezTo>
                    <a:pt x="7032" y="7833"/>
                    <a:pt x="7006" y="7831"/>
                    <a:pt x="6980" y="7827"/>
                  </a:cubicBezTo>
                  <a:cubicBezTo>
                    <a:pt x="6398" y="7827"/>
                    <a:pt x="6398" y="6943"/>
                    <a:pt x="6584" y="6361"/>
                  </a:cubicBezTo>
                  <a:cubicBezTo>
                    <a:pt x="7375" y="4244"/>
                    <a:pt x="8050" y="2197"/>
                    <a:pt x="8818" y="56"/>
                  </a:cubicBezTo>
                  <a:cubicBezTo>
                    <a:pt x="8631" y="19"/>
                    <a:pt x="8441" y="0"/>
                    <a:pt x="825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489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66" name="Google Shape;2466;p42"/>
            <p:cNvSpPr/>
            <p:nvPr/>
          </p:nvSpPr>
          <p:spPr>
            <a:xfrm>
              <a:off x="1721175" y="2710025"/>
              <a:ext cx="353650" cy="604050"/>
            </a:xfrm>
            <a:custGeom>
              <a:avLst/>
              <a:gdLst/>
              <a:ahLst/>
              <a:cxnLst/>
              <a:rect l="l" t="t" r="r" b="b"/>
              <a:pathLst>
                <a:path w="14146" h="24162" extrusionOk="0">
                  <a:moveTo>
                    <a:pt x="2783" y="0"/>
                  </a:moveTo>
                  <a:cubicBezTo>
                    <a:pt x="1785" y="0"/>
                    <a:pt x="791" y="1178"/>
                    <a:pt x="885" y="2340"/>
                  </a:cubicBezTo>
                  <a:cubicBezTo>
                    <a:pt x="978" y="3712"/>
                    <a:pt x="2048" y="4782"/>
                    <a:pt x="3002" y="5736"/>
                  </a:cubicBezTo>
                  <a:cubicBezTo>
                    <a:pt x="2048" y="5736"/>
                    <a:pt x="978" y="5829"/>
                    <a:pt x="1" y="5946"/>
                  </a:cubicBezTo>
                  <a:cubicBezTo>
                    <a:pt x="1653" y="7574"/>
                    <a:pt x="3793" y="8854"/>
                    <a:pt x="6119" y="9621"/>
                  </a:cubicBezTo>
                  <a:cubicBezTo>
                    <a:pt x="5142" y="9621"/>
                    <a:pt x="4165" y="9714"/>
                    <a:pt x="3095" y="9807"/>
                  </a:cubicBezTo>
                  <a:cubicBezTo>
                    <a:pt x="2909" y="11366"/>
                    <a:pt x="4258" y="13018"/>
                    <a:pt x="5910" y="13018"/>
                  </a:cubicBezTo>
                  <a:cubicBezTo>
                    <a:pt x="6405" y="12960"/>
                    <a:pt x="6927" y="12819"/>
                    <a:pt x="7413" y="12819"/>
                  </a:cubicBezTo>
                  <a:cubicBezTo>
                    <a:pt x="7705" y="12819"/>
                    <a:pt x="7984" y="12870"/>
                    <a:pt x="8236" y="13018"/>
                  </a:cubicBezTo>
                  <a:cubicBezTo>
                    <a:pt x="9213" y="13599"/>
                    <a:pt x="8632" y="15251"/>
                    <a:pt x="7562" y="15623"/>
                  </a:cubicBezTo>
                  <a:cubicBezTo>
                    <a:pt x="7240" y="15770"/>
                    <a:pt x="6910" y="15829"/>
                    <a:pt x="6577" y="15829"/>
                  </a:cubicBezTo>
                  <a:cubicBezTo>
                    <a:pt x="5801" y="15829"/>
                    <a:pt x="5007" y="15511"/>
                    <a:pt x="4258" y="15251"/>
                  </a:cubicBezTo>
                  <a:lnTo>
                    <a:pt x="4258" y="15251"/>
                  </a:lnTo>
                  <a:cubicBezTo>
                    <a:pt x="3979" y="16298"/>
                    <a:pt x="4840" y="17368"/>
                    <a:pt x="5910" y="17764"/>
                  </a:cubicBezTo>
                  <a:cubicBezTo>
                    <a:pt x="6887" y="18159"/>
                    <a:pt x="8050" y="18159"/>
                    <a:pt x="9120" y="18345"/>
                  </a:cubicBezTo>
                  <a:cubicBezTo>
                    <a:pt x="11802" y="18923"/>
                    <a:pt x="13932" y="21407"/>
                    <a:pt x="14141" y="24109"/>
                  </a:cubicBezTo>
                  <a:lnTo>
                    <a:pt x="14141" y="24109"/>
                  </a:lnTo>
                  <a:cubicBezTo>
                    <a:pt x="14042" y="22645"/>
                    <a:pt x="13678" y="9528"/>
                    <a:pt x="13564" y="9528"/>
                  </a:cubicBezTo>
                  <a:cubicBezTo>
                    <a:pt x="12796" y="9714"/>
                    <a:pt x="12214" y="10389"/>
                    <a:pt x="12214" y="11180"/>
                  </a:cubicBezTo>
                  <a:cubicBezTo>
                    <a:pt x="11540" y="10877"/>
                    <a:pt x="11237" y="10017"/>
                    <a:pt x="11354" y="9319"/>
                  </a:cubicBezTo>
                  <a:cubicBezTo>
                    <a:pt x="11447" y="8644"/>
                    <a:pt x="11819" y="7969"/>
                    <a:pt x="11819" y="7295"/>
                  </a:cubicBezTo>
                  <a:cubicBezTo>
                    <a:pt x="11935" y="6527"/>
                    <a:pt x="11633" y="5643"/>
                    <a:pt x="10958" y="5457"/>
                  </a:cubicBezTo>
                  <a:cubicBezTo>
                    <a:pt x="10899" y="5439"/>
                    <a:pt x="10840" y="5430"/>
                    <a:pt x="10781" y="5430"/>
                  </a:cubicBezTo>
                  <a:cubicBezTo>
                    <a:pt x="10175" y="5430"/>
                    <a:pt x="9660" y="6352"/>
                    <a:pt x="10190" y="6713"/>
                  </a:cubicBezTo>
                  <a:cubicBezTo>
                    <a:pt x="10034" y="6843"/>
                    <a:pt x="9860" y="6900"/>
                    <a:pt x="9686" y="6900"/>
                  </a:cubicBezTo>
                  <a:cubicBezTo>
                    <a:pt x="9081" y="6900"/>
                    <a:pt x="8466" y="6218"/>
                    <a:pt x="8539" y="5550"/>
                  </a:cubicBezTo>
                  <a:cubicBezTo>
                    <a:pt x="8539" y="4666"/>
                    <a:pt x="9213" y="3898"/>
                    <a:pt x="9399" y="3131"/>
                  </a:cubicBezTo>
                  <a:cubicBezTo>
                    <a:pt x="9601" y="2280"/>
                    <a:pt x="9156" y="1171"/>
                    <a:pt x="8335" y="1171"/>
                  </a:cubicBezTo>
                  <a:cubicBezTo>
                    <a:pt x="8303" y="1171"/>
                    <a:pt x="8270" y="1173"/>
                    <a:pt x="8236" y="1176"/>
                  </a:cubicBezTo>
                  <a:cubicBezTo>
                    <a:pt x="7282" y="1386"/>
                    <a:pt x="7166" y="2828"/>
                    <a:pt x="6212" y="3131"/>
                  </a:cubicBezTo>
                  <a:cubicBezTo>
                    <a:pt x="6135" y="3152"/>
                    <a:pt x="6057" y="3162"/>
                    <a:pt x="5980" y="3162"/>
                  </a:cubicBezTo>
                  <a:cubicBezTo>
                    <a:pt x="5383" y="3162"/>
                    <a:pt x="4808" y="2565"/>
                    <a:pt x="4561" y="1967"/>
                  </a:cubicBezTo>
                  <a:cubicBezTo>
                    <a:pt x="4258" y="1386"/>
                    <a:pt x="4072" y="595"/>
                    <a:pt x="3490" y="223"/>
                  </a:cubicBezTo>
                  <a:cubicBezTo>
                    <a:pt x="3264" y="69"/>
                    <a:pt x="3023" y="0"/>
                    <a:pt x="2783" y="0"/>
                  </a:cubicBezTo>
                  <a:close/>
                  <a:moveTo>
                    <a:pt x="14141" y="24109"/>
                  </a:moveTo>
                  <a:cubicBezTo>
                    <a:pt x="14143" y="24128"/>
                    <a:pt x="14144" y="24146"/>
                    <a:pt x="14145" y="24161"/>
                  </a:cubicBezTo>
                  <a:cubicBezTo>
                    <a:pt x="14144" y="24144"/>
                    <a:pt x="14143" y="24126"/>
                    <a:pt x="14141" y="2410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489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67" name="Google Shape;2467;p42"/>
            <p:cNvSpPr/>
            <p:nvPr/>
          </p:nvSpPr>
          <p:spPr>
            <a:xfrm>
              <a:off x="1816475" y="2797975"/>
              <a:ext cx="294975" cy="678200"/>
            </a:xfrm>
            <a:custGeom>
              <a:avLst/>
              <a:gdLst/>
              <a:ahLst/>
              <a:cxnLst/>
              <a:rect l="l" t="t" r="r" b="b"/>
              <a:pathLst>
                <a:path w="11799" h="27128" extrusionOk="0">
                  <a:moveTo>
                    <a:pt x="894" y="1"/>
                  </a:moveTo>
                  <a:cubicBezTo>
                    <a:pt x="415" y="1"/>
                    <a:pt x="1" y="610"/>
                    <a:pt x="446" y="1055"/>
                  </a:cubicBezTo>
                  <a:cubicBezTo>
                    <a:pt x="7053" y="7848"/>
                    <a:pt x="10543" y="17060"/>
                    <a:pt x="10054" y="26552"/>
                  </a:cubicBezTo>
                  <a:cubicBezTo>
                    <a:pt x="10054" y="26936"/>
                    <a:pt x="10368" y="27128"/>
                    <a:pt x="10682" y="27128"/>
                  </a:cubicBezTo>
                  <a:cubicBezTo>
                    <a:pt x="10996" y="27128"/>
                    <a:pt x="11310" y="26936"/>
                    <a:pt x="11310" y="26552"/>
                  </a:cubicBezTo>
                  <a:cubicBezTo>
                    <a:pt x="11799" y="16758"/>
                    <a:pt x="8216" y="7173"/>
                    <a:pt x="1330" y="194"/>
                  </a:cubicBezTo>
                  <a:cubicBezTo>
                    <a:pt x="1194" y="58"/>
                    <a:pt x="1041" y="1"/>
                    <a:pt x="89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489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68" name="Google Shape;2468;p42"/>
            <p:cNvSpPr/>
            <p:nvPr/>
          </p:nvSpPr>
          <p:spPr>
            <a:xfrm>
              <a:off x="2060900" y="2847025"/>
              <a:ext cx="113375" cy="657125"/>
            </a:xfrm>
            <a:custGeom>
              <a:avLst/>
              <a:gdLst/>
              <a:ahLst/>
              <a:cxnLst/>
              <a:rect l="l" t="t" r="r" b="b"/>
              <a:pathLst>
                <a:path w="4535" h="26285" extrusionOk="0">
                  <a:moveTo>
                    <a:pt x="1839" y="1"/>
                  </a:moveTo>
                  <a:cubicBezTo>
                    <a:pt x="1485" y="1"/>
                    <a:pt x="1131" y="292"/>
                    <a:pt x="1254" y="745"/>
                  </a:cubicBezTo>
                  <a:cubicBezTo>
                    <a:pt x="3278" y="8980"/>
                    <a:pt x="2883" y="17518"/>
                    <a:pt x="184" y="25567"/>
                  </a:cubicBezTo>
                  <a:cubicBezTo>
                    <a:pt x="0" y="25977"/>
                    <a:pt x="358" y="26284"/>
                    <a:pt x="735" y="26284"/>
                  </a:cubicBezTo>
                  <a:cubicBezTo>
                    <a:pt x="978" y="26284"/>
                    <a:pt x="1229" y="26157"/>
                    <a:pt x="1347" y="25846"/>
                  </a:cubicBezTo>
                  <a:cubicBezTo>
                    <a:pt x="4162" y="17611"/>
                    <a:pt x="4534" y="8887"/>
                    <a:pt x="2417" y="466"/>
                  </a:cubicBezTo>
                  <a:cubicBezTo>
                    <a:pt x="2332" y="141"/>
                    <a:pt x="2085" y="1"/>
                    <a:pt x="183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489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  <p:sp>
          <p:nvSpPr>
            <p:cNvPr id="2469" name="Google Shape;2469;p42"/>
            <p:cNvSpPr/>
            <p:nvPr/>
          </p:nvSpPr>
          <p:spPr>
            <a:xfrm>
              <a:off x="2044050" y="3053725"/>
              <a:ext cx="317450" cy="479675"/>
            </a:xfrm>
            <a:custGeom>
              <a:avLst/>
              <a:gdLst/>
              <a:ahLst/>
              <a:cxnLst/>
              <a:rect l="l" t="t" r="r" b="b"/>
              <a:pathLst>
                <a:path w="12698" h="19187" extrusionOk="0">
                  <a:moveTo>
                    <a:pt x="11935" y="0"/>
                  </a:moveTo>
                  <a:cubicBezTo>
                    <a:pt x="11707" y="0"/>
                    <a:pt x="11491" y="129"/>
                    <a:pt x="11420" y="433"/>
                  </a:cubicBezTo>
                  <a:cubicBezTo>
                    <a:pt x="10071" y="7505"/>
                    <a:pt x="6185" y="13717"/>
                    <a:pt x="463" y="18160"/>
                  </a:cubicBezTo>
                  <a:cubicBezTo>
                    <a:pt x="0" y="18548"/>
                    <a:pt x="464" y="19187"/>
                    <a:pt x="966" y="19187"/>
                  </a:cubicBezTo>
                  <a:cubicBezTo>
                    <a:pt x="1095" y="19187"/>
                    <a:pt x="1227" y="19144"/>
                    <a:pt x="1347" y="19044"/>
                  </a:cubicBezTo>
                  <a:cubicBezTo>
                    <a:pt x="7256" y="14484"/>
                    <a:pt x="11117" y="7994"/>
                    <a:pt x="12583" y="805"/>
                  </a:cubicBezTo>
                  <a:cubicBezTo>
                    <a:pt x="12698" y="332"/>
                    <a:pt x="12300" y="0"/>
                    <a:pt x="1193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489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EEA9435E-937A-4485-A92C-582C12A479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5204" y="1721007"/>
            <a:ext cx="5446232" cy="31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26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69B1C35-E9A0-4268-9E6F-F2208DCFDF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97" y="380994"/>
            <a:ext cx="6096012" cy="6096012"/>
          </a:xfrm>
          <a:prstGeom prst="rect">
            <a:avLst/>
          </a:prstGeom>
        </p:spPr>
      </p:pic>
      <p:sp>
        <p:nvSpPr>
          <p:cNvPr id="5" name="CustomText1">
            <a:extLst>
              <a:ext uri="{FF2B5EF4-FFF2-40B4-BE49-F238E27FC236}">
                <a16:creationId xmlns:a16="http://schemas.microsoft.com/office/drawing/2014/main" id="{64072DE7-7135-4B0B-AFC9-4968055EAE3F}"/>
              </a:ext>
            </a:extLst>
          </p:cNvPr>
          <p:cNvSpPr txBox="1"/>
          <p:nvPr/>
        </p:nvSpPr>
        <p:spPr>
          <a:xfrm>
            <a:off x="6454066" y="2760183"/>
            <a:ext cx="1043005" cy="1681584"/>
          </a:xfrm>
          <a:prstGeom prst="rect">
            <a:avLst/>
          </a:prstGeom>
          <a:noFill/>
          <a:ln>
            <a:noFill/>
          </a:ln>
        </p:spPr>
        <p:txBody>
          <a:bodyPr wrap="none" tIns="90000" bIns="90000" anchor="ctr" anchorCtr="0">
            <a:prstTxWarp prst="textPlain">
              <a:avLst/>
            </a:prstTxWarp>
            <a:noAutofit/>
          </a:bodyPr>
          <a:lstStyle/>
          <a:p>
            <a:r>
              <a:rPr lang="en-US" sz="1600" dirty="0">
                <a:solidFill>
                  <a:srgbClr val="FFD268"/>
                </a:solidFill>
                <a:latin typeface="Impact" panose="020B0806030902050204" pitchFamily="34" charset="0"/>
              </a:rPr>
              <a:t>3</a:t>
            </a:r>
          </a:p>
        </p:txBody>
      </p:sp>
      <p:sp>
        <p:nvSpPr>
          <p:cNvPr id="6" name="ValueShape1">
            <a:extLst>
              <a:ext uri="{FF2B5EF4-FFF2-40B4-BE49-F238E27FC236}">
                <a16:creationId xmlns:a16="http://schemas.microsoft.com/office/drawing/2014/main" id="{E17F4AC4-A6A1-4BFC-AE11-34DA8E79FE84}"/>
              </a:ext>
            </a:extLst>
          </p:cNvPr>
          <p:cNvSpPr/>
          <p:nvPr/>
        </p:nvSpPr>
        <p:spPr bwMode="auto">
          <a:xfrm>
            <a:off x="7497071" y="1568655"/>
            <a:ext cx="3383056" cy="4044782"/>
          </a:xfrm>
          <a:custGeom>
            <a:avLst/>
            <a:gdLst>
              <a:gd name="connsiteX0" fmla="*/ 825500 w 2052462"/>
              <a:gd name="connsiteY0" fmla="*/ 0 h 2453924"/>
              <a:gd name="connsiteX1" fmla="*/ 2052462 w 2052462"/>
              <a:gd name="connsiteY1" fmla="*/ 1226962 h 2453924"/>
              <a:gd name="connsiteX2" fmla="*/ 825500 w 2052462"/>
              <a:gd name="connsiteY2" fmla="*/ 2453924 h 2453924"/>
              <a:gd name="connsiteX3" fmla="*/ 45039 w 2052462"/>
              <a:gd name="connsiteY3" fmla="*/ 2173746 h 2453924"/>
              <a:gd name="connsiteX4" fmla="*/ 0 w 2052462"/>
              <a:gd name="connsiteY4" fmla="*/ 2132812 h 2453924"/>
              <a:gd name="connsiteX5" fmla="*/ 42093 w 2052462"/>
              <a:gd name="connsiteY5" fmla="*/ 2094555 h 2453924"/>
              <a:gd name="connsiteX6" fmla="*/ 191916 w 2052462"/>
              <a:gd name="connsiteY6" fmla="*/ 1912968 h 2453924"/>
              <a:gd name="connsiteX7" fmla="*/ 235656 w 2052462"/>
              <a:gd name="connsiteY7" fmla="*/ 1832383 h 2453924"/>
              <a:gd name="connsiteX8" fmla="*/ 352362 w 2052462"/>
              <a:gd name="connsiteY8" fmla="*/ 1928674 h 2453924"/>
              <a:gd name="connsiteX9" fmla="*/ 825500 w 2052462"/>
              <a:gd name="connsiteY9" fmla="*/ 2073198 h 2453924"/>
              <a:gd name="connsiteX10" fmla="*/ 1671736 w 2052462"/>
              <a:gd name="connsiteY10" fmla="*/ 1226962 h 2453924"/>
              <a:gd name="connsiteX11" fmla="*/ 825500 w 2052462"/>
              <a:gd name="connsiteY11" fmla="*/ 380726 h 2453924"/>
              <a:gd name="connsiteX12" fmla="*/ 352362 w 2052462"/>
              <a:gd name="connsiteY12" fmla="*/ 525250 h 2453924"/>
              <a:gd name="connsiteX13" fmla="*/ 235656 w 2052462"/>
              <a:gd name="connsiteY13" fmla="*/ 621541 h 2453924"/>
              <a:gd name="connsiteX14" fmla="*/ 191916 w 2052462"/>
              <a:gd name="connsiteY14" fmla="*/ 540956 h 2453924"/>
              <a:gd name="connsiteX15" fmla="*/ 42093 w 2052462"/>
              <a:gd name="connsiteY15" fmla="*/ 359369 h 2453924"/>
              <a:gd name="connsiteX16" fmla="*/ 0 w 2052462"/>
              <a:gd name="connsiteY16" fmla="*/ 321112 h 2453924"/>
              <a:gd name="connsiteX17" fmla="*/ 45039 w 2052462"/>
              <a:gd name="connsiteY17" fmla="*/ 280179 h 2453924"/>
              <a:gd name="connsiteX18" fmla="*/ 825500 w 2052462"/>
              <a:gd name="connsiteY18" fmla="*/ 0 h 245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052462" h="2453924">
                <a:moveTo>
                  <a:pt x="825500" y="0"/>
                </a:moveTo>
                <a:cubicBezTo>
                  <a:pt x="1503132" y="0"/>
                  <a:pt x="2052462" y="549330"/>
                  <a:pt x="2052462" y="1226962"/>
                </a:cubicBezTo>
                <a:cubicBezTo>
                  <a:pt x="2052462" y="1904594"/>
                  <a:pt x="1503132" y="2453924"/>
                  <a:pt x="825500" y="2453924"/>
                </a:cubicBezTo>
                <a:cubicBezTo>
                  <a:pt x="529036" y="2453924"/>
                  <a:pt x="257130" y="2348779"/>
                  <a:pt x="45039" y="2173746"/>
                </a:cubicBezTo>
                <a:lnTo>
                  <a:pt x="0" y="2132812"/>
                </a:lnTo>
                <a:lnTo>
                  <a:pt x="42093" y="2094555"/>
                </a:lnTo>
                <a:cubicBezTo>
                  <a:pt x="97602" y="2039046"/>
                  <a:pt x="147817" y="1978243"/>
                  <a:pt x="191916" y="1912968"/>
                </a:cubicBezTo>
                <a:lnTo>
                  <a:pt x="235656" y="1832383"/>
                </a:lnTo>
                <a:lnTo>
                  <a:pt x="352362" y="1928674"/>
                </a:lnTo>
                <a:cubicBezTo>
                  <a:pt x="487422" y="2019919"/>
                  <a:pt x="650239" y="2073198"/>
                  <a:pt x="825500" y="2073198"/>
                </a:cubicBezTo>
                <a:cubicBezTo>
                  <a:pt x="1292863" y="2073198"/>
                  <a:pt x="1671736" y="1694325"/>
                  <a:pt x="1671736" y="1226962"/>
                </a:cubicBezTo>
                <a:cubicBezTo>
                  <a:pt x="1671736" y="759599"/>
                  <a:pt x="1292863" y="380726"/>
                  <a:pt x="825500" y="380726"/>
                </a:cubicBezTo>
                <a:cubicBezTo>
                  <a:pt x="650239" y="380726"/>
                  <a:pt x="487422" y="434005"/>
                  <a:pt x="352362" y="525250"/>
                </a:cubicBezTo>
                <a:lnTo>
                  <a:pt x="235656" y="621541"/>
                </a:lnTo>
                <a:lnTo>
                  <a:pt x="191916" y="540956"/>
                </a:lnTo>
                <a:cubicBezTo>
                  <a:pt x="147817" y="475681"/>
                  <a:pt x="97602" y="414878"/>
                  <a:pt x="42093" y="359369"/>
                </a:cubicBezTo>
                <a:lnTo>
                  <a:pt x="0" y="321112"/>
                </a:lnTo>
                <a:lnTo>
                  <a:pt x="45039" y="280179"/>
                </a:lnTo>
                <a:cubicBezTo>
                  <a:pt x="257130" y="105145"/>
                  <a:pt x="529036" y="0"/>
                  <a:pt x="825500" y="0"/>
                </a:cubicBezTo>
                <a:close/>
              </a:path>
            </a:pathLst>
          </a:custGeom>
          <a:solidFill>
            <a:srgbClr val="FFE4DB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/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62472E4-9EFC-43F9-82AD-2F44DBCE745C}"/>
              </a:ext>
            </a:extLst>
          </p:cNvPr>
          <p:cNvSpPr txBox="1"/>
          <p:nvPr/>
        </p:nvSpPr>
        <p:spPr>
          <a:xfrm>
            <a:off x="7497071" y="2551837"/>
            <a:ext cx="27008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Trả</a:t>
            </a:r>
            <a:r>
              <a:rPr lang="en-US" altLang="zh-CN" sz="5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5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lời</a:t>
            </a:r>
            <a:r>
              <a:rPr lang="en-US" altLang="zh-CN" sz="5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5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câu</a:t>
            </a:r>
            <a:r>
              <a:rPr lang="en-US" altLang="zh-CN" sz="5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 </a:t>
            </a:r>
            <a:r>
              <a:rPr lang="en-US" altLang="zh-CN" sz="5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仓耳玄三M W05" panose="02020400000000000000" pitchFamily="18" charset="-122"/>
              </a:rPr>
              <a:t>hỏi</a:t>
            </a:r>
            <a:endParaRPr lang="zh-CN" altLang="en-US" sz="54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仓耳玄三M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297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7DCA0C-87A5-4B1B-B481-93BE1DA10CED}"/>
              </a:ext>
            </a:extLst>
          </p:cNvPr>
          <p:cNvSpPr txBox="1"/>
          <p:nvPr/>
        </p:nvSpPr>
        <p:spPr>
          <a:xfrm>
            <a:off x="2005020" y="1156221"/>
            <a:ext cx="8183880" cy="58477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l"/>
            <a:r>
              <a:rPr lang="vi-VN" sz="3200" dirty="0">
                <a:solidFill>
                  <a:srgbClr val="FF0000"/>
                </a:solidFill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a. Vi trùng đi vào cơ thể người bằng cách nào?</a:t>
            </a:r>
          </a:p>
        </p:txBody>
      </p:sp>
      <p:sp>
        <p:nvSpPr>
          <p:cNvPr id="54" name="Arrow: Right 53">
            <a:extLst>
              <a:ext uri="{FF2B5EF4-FFF2-40B4-BE49-F238E27FC236}">
                <a16:creationId xmlns:a16="http://schemas.microsoft.com/office/drawing/2014/main" id="{E07130DB-258A-421B-A302-93207914988C}"/>
              </a:ext>
            </a:extLst>
          </p:cNvPr>
          <p:cNvSpPr/>
          <p:nvPr/>
        </p:nvSpPr>
        <p:spPr>
          <a:xfrm>
            <a:off x="2941156" y="2342561"/>
            <a:ext cx="522930" cy="12266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-Rounded" panose="020B0500000000000000" pitchFamily="34" charset="0"/>
              <a:ea typeface="Arial-Rounded" panose="020B0500000000000000" pitchFamily="34" charset="0"/>
              <a:cs typeface="Arial-Rounded" panose="020B0500000000000000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7623AAE-53BC-42F6-913A-9276813F3BBA}"/>
              </a:ext>
            </a:extLst>
          </p:cNvPr>
          <p:cNvSpPr txBox="1"/>
          <p:nvPr/>
        </p:nvSpPr>
        <p:spPr>
          <a:xfrm>
            <a:off x="3518201" y="2109097"/>
            <a:ext cx="64592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Vi trùng từ tay theo tay đi vào cơ th</a:t>
            </a:r>
            <a:r>
              <a:rPr lang="en-US" sz="32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.</a:t>
            </a:r>
            <a:r>
              <a:rPr lang="vi-VN" sz="3200" dirty="0">
                <a:latin typeface="Arial-Rounded" panose="020B0500000000000000" pitchFamily="34" charset="0"/>
                <a:ea typeface="Arial-Rounded" panose="020B0500000000000000" pitchFamily="34" charset="0"/>
                <a:cs typeface="Arial-Rounded" panose="020B0500000000000000" pitchFamily="34" charset="0"/>
              </a:rPr>
              <a:t>ể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02C1620-EB22-41AD-BBB3-E2CFB2EE5C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4957" y="2819448"/>
            <a:ext cx="7242725" cy="208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10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>
            <a:extLst>
              <a:ext uri="{FF2B5EF4-FFF2-40B4-BE49-F238E27FC236}">
                <a16:creationId xmlns:a16="http://schemas.microsoft.com/office/drawing/2014/main" id="{C3346A3F-03A7-465F-9FF3-CED71787155F}"/>
              </a:ext>
            </a:extLst>
          </p:cNvPr>
          <p:cNvSpPr txBox="1"/>
          <p:nvPr/>
        </p:nvSpPr>
        <p:spPr>
          <a:xfrm>
            <a:off x="2114550" y="1091287"/>
            <a:ext cx="7107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b. </a:t>
            </a:r>
            <a:r>
              <a:rPr lang="en-US" sz="3200" dirty="0" err="1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Để</a:t>
            </a:r>
            <a:r>
              <a:rPr lang="en-US" sz="3200" dirty="0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3200" dirty="0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3200" dirty="0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3200" dirty="0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3200" dirty="0" err="1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phải</a:t>
            </a:r>
            <a:r>
              <a:rPr lang="en-US" sz="3200" dirty="0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làm</a:t>
            </a:r>
            <a:r>
              <a:rPr lang="en-US" sz="3200" dirty="0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gì</a:t>
            </a:r>
            <a:r>
              <a:rPr lang="en-US" sz="3200" dirty="0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?</a:t>
            </a: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0E14FBB7-AA78-4688-9B01-EA9DFF4FBFA4}"/>
              </a:ext>
            </a:extLst>
          </p:cNvPr>
          <p:cNvSpPr txBox="1"/>
          <p:nvPr/>
        </p:nvSpPr>
        <p:spPr>
          <a:xfrm>
            <a:off x="3279735" y="1699446"/>
            <a:ext cx="5233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Để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phòng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bệnh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, </a:t>
            </a:r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chúng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 ta </a:t>
            </a:r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phải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rửa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tay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sạch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trước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khi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 </a:t>
            </a:r>
            <a:r>
              <a:rPr lang="en-US" sz="2800" dirty="0" err="1">
                <a:latin typeface="Arial-Rounded" panose="020B0500000000000000" charset="0"/>
                <a:cs typeface="Arial-Rounded" panose="020B0500000000000000" charset="0"/>
              </a:rPr>
              <a:t>ăn</a:t>
            </a:r>
            <a:r>
              <a:rPr lang="en-US" sz="2800" dirty="0">
                <a:latin typeface="Arial-Rounded" panose="020B0500000000000000" charset="0"/>
                <a:cs typeface="Arial-Rounded" panose="020B0500000000000000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A94CEF-CD92-44D0-A655-513C4404B8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8685" y="2738492"/>
            <a:ext cx="4695825" cy="275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22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1"/>
      <p:bldP spid="6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>
            <a:extLst>
              <a:ext uri="{FF2B5EF4-FFF2-40B4-BE49-F238E27FC236}">
                <a16:creationId xmlns:a16="http://schemas.microsoft.com/office/drawing/2014/main" id="{C3346A3F-03A7-465F-9FF3-CED71787155F}"/>
              </a:ext>
            </a:extLst>
          </p:cNvPr>
          <p:cNvSpPr txBox="1"/>
          <p:nvPr/>
        </p:nvSpPr>
        <p:spPr>
          <a:xfrm>
            <a:off x="2038350" y="1091287"/>
            <a:ext cx="7183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dirty="0">
                <a:solidFill>
                  <a:srgbClr val="FF0000"/>
                </a:solidFill>
                <a:latin typeface="Arial-Rounded" panose="020B0500000000000000" charset="0"/>
                <a:cs typeface="Arial-Rounded" panose="020B0500000000000000" charset="0"/>
              </a:rPr>
              <a:t>c. Cần rửa tay như thế nào cho đúng?</a:t>
            </a: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0E14FBB7-AA78-4688-9B01-EA9DFF4FBFA4}"/>
              </a:ext>
            </a:extLst>
          </p:cNvPr>
          <p:cNvSpPr txBox="1"/>
          <p:nvPr/>
        </p:nvSpPr>
        <p:spPr>
          <a:xfrm>
            <a:off x="2553646" y="1614507"/>
            <a:ext cx="6668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latin typeface="Arial-Rounded" panose="020B0500000000000000" charset="0"/>
                <a:cs typeface="Arial-Rounded" panose="020B0500000000000000" charset="0"/>
              </a:rPr>
              <a:t>Cần rửa tay bằng xà phòng với nước sạch.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E85BC-1282-412D-AA03-4D56CCD2F4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8414" y="2106950"/>
            <a:ext cx="5750328" cy="313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8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ïṧlíďè">
            <a:extLst>
              <a:ext uri="{FF2B5EF4-FFF2-40B4-BE49-F238E27FC236}">
                <a16:creationId xmlns:a16="http://schemas.microsoft.com/office/drawing/2014/main" id="{DE18E4F6-FB89-4EC2-9503-11C0D0C8A566}"/>
              </a:ext>
            </a:extLst>
          </p:cNvPr>
          <p:cNvSpPr/>
          <p:nvPr/>
        </p:nvSpPr>
        <p:spPr>
          <a:xfrm>
            <a:off x="1048216" y="2606040"/>
            <a:ext cx="10129774" cy="357469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 rtlCol="0" anchor="ctr">
            <a:normAutofit/>
          </a:bodyPr>
          <a:lstStyle/>
          <a:p>
            <a:pPr lvl="0" algn="ctr"/>
            <a:endParaRPr lang="en-US" sz="2800" dirty="0">
              <a:solidFill>
                <a:srgbClr val="000000"/>
              </a:solidFill>
              <a:latin typeface="Arial-Rounded" panose="020B0500000000000000" charset="0"/>
              <a:cs typeface="Arial-Rounded" panose="020B0500000000000000" charset="0"/>
            </a:endParaRPr>
          </a:p>
        </p:txBody>
      </p:sp>
      <p:sp>
        <p:nvSpPr>
          <p:cNvPr id="13" name="íṥļïḓe">
            <a:extLst>
              <a:ext uri="{FF2B5EF4-FFF2-40B4-BE49-F238E27FC236}">
                <a16:creationId xmlns:a16="http://schemas.microsoft.com/office/drawing/2014/main" id="{98F5C720-3180-4243-B49B-DCC6CCDEE44D}"/>
              </a:ext>
            </a:extLst>
          </p:cNvPr>
          <p:cNvSpPr/>
          <p:nvPr/>
        </p:nvSpPr>
        <p:spPr bwMode="auto">
          <a:xfrm>
            <a:off x="2234040" y="1523091"/>
            <a:ext cx="7723920" cy="917039"/>
          </a:xfrm>
          <a:prstGeom prst="rect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 defTabSz="914400"/>
            <a:r>
              <a:rPr lang="en-US" altLang="zh-CN" sz="3200" dirty="0" err="1">
                <a:latin typeface="+mj-lt"/>
              </a:rPr>
              <a:t>Viết</a:t>
            </a:r>
            <a:r>
              <a:rPr lang="en-US" altLang="zh-CN" sz="3200" dirty="0">
                <a:latin typeface="+mj-lt"/>
              </a:rPr>
              <a:t> </a:t>
            </a:r>
            <a:r>
              <a:rPr lang="en-US" altLang="zh-CN" sz="3200" dirty="0" err="1">
                <a:latin typeface="+mj-lt"/>
              </a:rPr>
              <a:t>vào</a:t>
            </a:r>
            <a:r>
              <a:rPr lang="en-US" altLang="zh-CN" sz="3200" dirty="0">
                <a:latin typeface="+mj-lt"/>
              </a:rPr>
              <a:t> </a:t>
            </a:r>
            <a:r>
              <a:rPr lang="en-US" altLang="zh-CN" sz="3200" dirty="0" err="1">
                <a:latin typeface="+mj-lt"/>
              </a:rPr>
              <a:t>vở</a:t>
            </a:r>
            <a:r>
              <a:rPr lang="en-US" altLang="zh-CN" sz="3200" dirty="0">
                <a:latin typeface="+mj-lt"/>
              </a:rPr>
              <a:t> </a:t>
            </a:r>
            <a:r>
              <a:rPr lang="en-US" altLang="zh-CN" sz="3200" dirty="0" err="1">
                <a:latin typeface="+mj-lt"/>
              </a:rPr>
              <a:t>câu</a:t>
            </a:r>
            <a:r>
              <a:rPr lang="en-US" altLang="zh-CN" sz="3200" dirty="0">
                <a:latin typeface="+mj-lt"/>
              </a:rPr>
              <a:t> </a:t>
            </a:r>
            <a:r>
              <a:rPr lang="en-US" altLang="zh-CN" sz="3200" dirty="0" err="1">
                <a:latin typeface="+mj-lt"/>
              </a:rPr>
              <a:t>trả</a:t>
            </a:r>
            <a:r>
              <a:rPr lang="en-US" altLang="zh-CN" sz="3200" dirty="0">
                <a:latin typeface="+mj-lt"/>
              </a:rPr>
              <a:t> </a:t>
            </a:r>
            <a:r>
              <a:rPr lang="en-US" altLang="zh-CN" sz="3200" dirty="0" err="1">
                <a:latin typeface="+mj-lt"/>
              </a:rPr>
              <a:t>lời</a:t>
            </a:r>
            <a:r>
              <a:rPr lang="en-US" altLang="zh-CN" sz="3200" dirty="0">
                <a:latin typeface="+mj-lt"/>
              </a:rPr>
              <a:t> </a:t>
            </a:r>
            <a:r>
              <a:rPr lang="en-US" altLang="zh-CN" sz="3200" dirty="0" err="1">
                <a:latin typeface="+mj-lt"/>
              </a:rPr>
              <a:t>cho</a:t>
            </a:r>
            <a:r>
              <a:rPr lang="en-US" altLang="zh-CN" sz="3200" dirty="0">
                <a:latin typeface="+mj-lt"/>
              </a:rPr>
              <a:t> </a:t>
            </a:r>
            <a:r>
              <a:rPr lang="en-US" altLang="zh-CN" sz="3200" dirty="0" err="1">
                <a:latin typeface="+mj-lt"/>
              </a:rPr>
              <a:t>câu</a:t>
            </a:r>
            <a:r>
              <a:rPr lang="en-US" altLang="zh-CN" sz="3200" dirty="0">
                <a:latin typeface="+mj-lt"/>
              </a:rPr>
              <a:t> </a:t>
            </a:r>
            <a:r>
              <a:rPr lang="en-US" altLang="zh-CN" sz="3200" dirty="0" err="1">
                <a:latin typeface="+mj-lt"/>
              </a:rPr>
              <a:t>hỏi</a:t>
            </a:r>
            <a:r>
              <a:rPr lang="en-US" altLang="zh-CN" sz="3200" dirty="0">
                <a:latin typeface="+mj-lt"/>
              </a:rPr>
              <a:t> b ở </a:t>
            </a:r>
            <a:r>
              <a:rPr lang="en-US" altLang="zh-CN" sz="3200" dirty="0" err="1">
                <a:latin typeface="+mj-lt"/>
              </a:rPr>
              <a:t>mục</a:t>
            </a:r>
            <a:r>
              <a:rPr lang="en-US" altLang="zh-CN" sz="3200" dirty="0">
                <a:latin typeface="+mj-lt"/>
              </a:rPr>
              <a:t> 3</a:t>
            </a:r>
            <a:endParaRPr lang="zh-CN" altLang="en-US" sz="3200" dirty="0">
              <a:latin typeface="+mj-lt"/>
            </a:endParaRPr>
          </a:p>
        </p:txBody>
      </p:sp>
      <p:sp>
        <p:nvSpPr>
          <p:cNvPr id="38" name="箭头: 五边形 37">
            <a:extLst>
              <a:ext uri="{FF2B5EF4-FFF2-40B4-BE49-F238E27FC236}">
                <a16:creationId xmlns:a16="http://schemas.microsoft.com/office/drawing/2014/main" id="{4E597800-8B83-481A-87B4-FA43EBFD5821}"/>
              </a:ext>
            </a:extLst>
          </p:cNvPr>
          <p:cNvSpPr/>
          <p:nvPr/>
        </p:nvSpPr>
        <p:spPr>
          <a:xfrm>
            <a:off x="0" y="533400"/>
            <a:ext cx="1429689" cy="502920"/>
          </a:xfrm>
          <a:prstGeom prst="homePlate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39" name="箭头: V 形 38">
            <a:extLst>
              <a:ext uri="{FF2B5EF4-FFF2-40B4-BE49-F238E27FC236}">
                <a16:creationId xmlns:a16="http://schemas.microsoft.com/office/drawing/2014/main" id="{97E91991-3A60-415E-83F1-C3A1C2767C65}"/>
              </a:ext>
            </a:extLst>
          </p:cNvPr>
          <p:cNvSpPr/>
          <p:nvPr/>
        </p:nvSpPr>
        <p:spPr>
          <a:xfrm>
            <a:off x="1235946" y="533400"/>
            <a:ext cx="2254767" cy="502920"/>
          </a:xfrm>
          <a:prstGeom prst="chevron">
            <a:avLst/>
          </a:prstGeom>
          <a:solidFill>
            <a:srgbClr val="FFD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40" name="箭头: V 形 39">
            <a:extLst>
              <a:ext uri="{FF2B5EF4-FFF2-40B4-BE49-F238E27FC236}">
                <a16:creationId xmlns:a16="http://schemas.microsoft.com/office/drawing/2014/main" id="{BFABB1CA-E465-414C-B1F6-6ED179BBC8D2}"/>
              </a:ext>
            </a:extLst>
          </p:cNvPr>
          <p:cNvSpPr/>
          <p:nvPr/>
        </p:nvSpPr>
        <p:spPr>
          <a:xfrm>
            <a:off x="3313159" y="533400"/>
            <a:ext cx="832713" cy="502920"/>
          </a:xfrm>
          <a:prstGeom prst="chevron">
            <a:avLst/>
          </a:prstGeom>
          <a:solidFill>
            <a:srgbClr val="FFE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41" name="椭圆 40">
            <a:extLst>
              <a:ext uri="{FF2B5EF4-FFF2-40B4-BE49-F238E27FC236}">
                <a16:creationId xmlns:a16="http://schemas.microsoft.com/office/drawing/2014/main" id="{AC64E765-094E-41A6-BB51-55043CEFBAAC}"/>
              </a:ext>
            </a:extLst>
          </p:cNvPr>
          <p:cNvSpPr/>
          <p:nvPr/>
        </p:nvSpPr>
        <p:spPr>
          <a:xfrm>
            <a:off x="714844" y="677262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43" name="椭圆 42">
            <a:extLst>
              <a:ext uri="{FF2B5EF4-FFF2-40B4-BE49-F238E27FC236}">
                <a16:creationId xmlns:a16="http://schemas.microsoft.com/office/drawing/2014/main" id="{220CF2A6-DCE0-4621-8804-446C3BA9EB39}"/>
              </a:ext>
            </a:extLst>
          </p:cNvPr>
          <p:cNvSpPr/>
          <p:nvPr/>
        </p:nvSpPr>
        <p:spPr>
          <a:xfrm>
            <a:off x="3690823" y="677261"/>
            <a:ext cx="215195" cy="215195"/>
          </a:xfrm>
          <a:prstGeom prst="ellipse">
            <a:avLst/>
          </a:prstGeom>
          <a:solidFill>
            <a:srgbClr val="E7F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44" name="页脚占位符 2">
            <a:extLst>
              <a:ext uri="{FF2B5EF4-FFF2-40B4-BE49-F238E27FC236}">
                <a16:creationId xmlns:a16="http://schemas.microsoft.com/office/drawing/2014/main" id="{06799BA4-8027-448C-B730-EB18DB8A0779}"/>
              </a:ext>
            </a:extLst>
          </p:cNvPr>
          <p:cNvSpPr txBox="1">
            <a:spLocks/>
          </p:cNvSpPr>
          <p:nvPr/>
        </p:nvSpPr>
        <p:spPr>
          <a:xfrm>
            <a:off x="3082611" y="4601209"/>
            <a:ext cx="4098499" cy="365125"/>
          </a:xfrm>
          <a:prstGeom prst="rect">
            <a:avLst/>
          </a:prstGeom>
        </p:spPr>
        <p:txBody>
          <a:bodyPr vert="horz" lIns="60960" tIns="30480" rIns="60960" bIns="3048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09630"/>
            <a:endParaRPr lang="zh-CN" altLang="en-US" sz="800">
              <a:solidFill>
                <a:prstClr val="black">
                  <a:tint val="75000"/>
                </a:prst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5" name="灯片编号占位符 6">
            <a:extLst>
              <a:ext uri="{FF2B5EF4-FFF2-40B4-BE49-F238E27FC236}">
                <a16:creationId xmlns:a16="http://schemas.microsoft.com/office/drawing/2014/main" id="{F1E7089E-92C8-4937-B5B6-5620EA34A229}"/>
              </a:ext>
            </a:extLst>
          </p:cNvPr>
          <p:cNvSpPr txBox="1">
            <a:spLocks/>
          </p:cNvSpPr>
          <p:nvPr/>
        </p:nvSpPr>
        <p:spPr>
          <a:xfrm>
            <a:off x="6130611" y="4601209"/>
            <a:ext cx="2732333" cy="365125"/>
          </a:xfrm>
          <a:prstGeom prst="rect">
            <a:avLst/>
          </a:prstGeom>
        </p:spPr>
        <p:txBody>
          <a:bodyPr vert="horz" lIns="60960" tIns="30480" rIns="60960" bIns="3048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09630"/>
            <a:fld id="{0C913308-F349-4B6D-A68A-DD1791B4A57B}" type="slidenum">
              <a:rPr lang="zh-CN" altLang="en-US" sz="800">
                <a:solidFill>
                  <a:prstClr val="black">
                    <a:tint val="75000"/>
                  </a:prstClr>
                </a:solidFill>
                <a:latin typeface="Calibri"/>
                <a:ea typeface="宋体" panose="02010600030101010101" pitchFamily="2" charset="-122"/>
              </a:rPr>
              <a:pPr defTabSz="609630"/>
              <a:t>20</a:t>
            </a:fld>
            <a:endParaRPr lang="zh-CN" altLang="en-US" sz="800">
              <a:solidFill>
                <a:prstClr val="black">
                  <a:tint val="75000"/>
                </a:prstClr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8C5D42F-9EF5-4819-8906-68FAD39E057A}"/>
              </a:ext>
            </a:extLst>
          </p:cNvPr>
          <p:cNvGrpSpPr/>
          <p:nvPr/>
        </p:nvGrpSpPr>
        <p:grpSpPr>
          <a:xfrm>
            <a:off x="2373158" y="3429000"/>
            <a:ext cx="8263467" cy="1659499"/>
            <a:chOff x="214690" y="2913347"/>
            <a:chExt cx="9296400" cy="1866936"/>
          </a:xfrm>
        </p:grpSpPr>
        <p:pic>
          <p:nvPicPr>
            <p:cNvPr id="47" name="Picture 2">
              <a:extLst>
                <a:ext uri="{FF2B5EF4-FFF2-40B4-BE49-F238E27FC236}">
                  <a16:creationId xmlns:a16="http://schemas.microsoft.com/office/drawing/2014/main" id="{8F89F5BF-5DF4-4855-B172-89FF366C6FC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0" t="-2199" r="-851"/>
            <a:stretch/>
          </p:blipFill>
          <p:spPr bwMode="auto">
            <a:xfrm>
              <a:off x="284799" y="2913347"/>
              <a:ext cx="6557355" cy="185407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" name="Picture 2">
              <a:extLst>
                <a:ext uri="{FF2B5EF4-FFF2-40B4-BE49-F238E27FC236}">
                  <a16:creationId xmlns:a16="http://schemas.microsoft.com/office/drawing/2014/main" id="{0173FEC4-9A48-444E-8282-40D07FB7745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0" t="-2200" r="66965" b="1"/>
            <a:stretch/>
          </p:blipFill>
          <p:spPr bwMode="auto">
            <a:xfrm>
              <a:off x="6784163" y="2922395"/>
              <a:ext cx="2131238" cy="185407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4F7F77F-B4AE-462E-A597-37D114D78391}"/>
                </a:ext>
              </a:extLst>
            </p:cNvPr>
            <p:cNvSpPr/>
            <p:nvPr/>
          </p:nvSpPr>
          <p:spPr>
            <a:xfrm>
              <a:off x="234952" y="2940892"/>
              <a:ext cx="8680450" cy="183939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12710"/>
              <a:endParaRPr lang="en-US" sz="1600">
                <a:solidFill>
                  <a:prstClr val="white"/>
                </a:solidFill>
                <a:latin typeface="Calibri"/>
                <a:ea typeface="Arial-Rounded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47EB54B-9023-4FB7-AF01-652A8FDCCAE4}"/>
                </a:ext>
              </a:extLst>
            </p:cNvPr>
            <p:cNvSpPr/>
            <p:nvPr/>
          </p:nvSpPr>
          <p:spPr>
            <a:xfrm>
              <a:off x="214690" y="3279923"/>
              <a:ext cx="9296400" cy="6578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12710"/>
              <a:r>
                <a:rPr lang="vi-VN" sz="3200" b="1" dirty="0">
                  <a:solidFill>
                    <a:srgbClr val="FF0000"/>
                  </a:solidFill>
                  <a:latin typeface="HP001 4 hàng" pitchFamily="34" charset="0"/>
                  <a:ea typeface="Arial-Rounded" pitchFamily="34" charset="0"/>
                  <a:cs typeface="Arial-Rounded" pitchFamily="34" charset="0"/>
                </a:rPr>
                <a:t>Để phòng bệnh, chúng ta phải </a:t>
              </a:r>
              <a:r>
                <a:rPr lang="el-GR" sz="3200" b="1">
                  <a:solidFill>
                    <a:srgbClr val="FF0000"/>
                  </a:solidFill>
                  <a:latin typeface="HP001 4 hàng" panose="020B0603050302020204" pitchFamily="34" charset="0"/>
                  <a:ea typeface="Arial-Rounded" pitchFamily="34" charset="0"/>
                  <a:cs typeface="Arial-Rounded" pitchFamily="34" charset="0"/>
                </a:rPr>
                <a:t>ς</a:t>
              </a:r>
              <a:r>
                <a:rPr lang="vi-VN" sz="3200" b="1">
                  <a:solidFill>
                    <a:srgbClr val="FF0000"/>
                  </a:solidFill>
                  <a:latin typeface="HP001 4 hàng" pitchFamily="34" charset="0"/>
                  <a:ea typeface="Arial-Rounded" pitchFamily="34" charset="0"/>
                  <a:cs typeface="Arial-Rounded" pitchFamily="34" charset="0"/>
                </a:rPr>
                <a:t>ửa </a:t>
              </a:r>
              <a:r>
                <a:rPr lang="vi-VN" sz="3200" b="1" dirty="0">
                  <a:solidFill>
                    <a:srgbClr val="FF0000"/>
                  </a:solidFill>
                  <a:latin typeface="HP001 4 hàng" pitchFamily="34" charset="0"/>
                  <a:ea typeface="Arial-Rounded" pitchFamily="34" charset="0"/>
                  <a:cs typeface="Arial-Rounded" pitchFamily="34" charset="0"/>
                </a:rPr>
                <a:t>tay</a:t>
              </a:r>
            </a:p>
          </p:txBody>
        </p: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502CEBF0-B67B-4AA5-8300-FD82148141F5}"/>
              </a:ext>
            </a:extLst>
          </p:cNvPr>
          <p:cNvSpPr txBox="1"/>
          <p:nvPr/>
        </p:nvSpPr>
        <p:spPr>
          <a:xfrm>
            <a:off x="2373158" y="4384000"/>
            <a:ext cx="61403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9630"/>
            <a:r>
              <a:rPr lang="en-US" sz="3200" b="1" dirty="0" err="1">
                <a:solidFill>
                  <a:srgbClr val="FF0000"/>
                </a:solidFill>
                <a:latin typeface="HP001 4 hàng" pitchFamily="34" charset="0"/>
                <a:ea typeface="Arial-Rounded" pitchFamily="34" charset="0"/>
                <a:cs typeface="Arial-Rounded" pitchFamily="34" charset="0"/>
              </a:rPr>
              <a:t>sạch</a:t>
            </a:r>
            <a:r>
              <a:rPr lang="en-US" sz="3200" b="1" dirty="0">
                <a:solidFill>
                  <a:srgbClr val="FF0000"/>
                </a:solidFill>
                <a:latin typeface="HP001 4 hàng" pitchFamily="34" charset="0"/>
                <a:ea typeface="Arial-Rounded" pitchFamily="34" charset="0"/>
                <a:cs typeface="Arial-Rounded" pitchFamily="34" charset="0"/>
              </a:rPr>
              <a:t> </a:t>
            </a:r>
            <a:r>
              <a:rPr lang="vi-VN" sz="3200" b="1" dirty="0">
                <a:solidFill>
                  <a:srgbClr val="FF0000"/>
                </a:solidFill>
                <a:latin typeface="HP001 4 hàng" pitchFamily="34" charset="0"/>
                <a:ea typeface="Arial-Rounded" pitchFamily="34" charset="0"/>
                <a:cs typeface="Arial-Rounded" pitchFamily="34" charset="0"/>
              </a:rPr>
              <a:t>trước khi ăn</a:t>
            </a:r>
            <a:r>
              <a:rPr lang="en-US" sz="3200" b="1" dirty="0">
                <a:solidFill>
                  <a:srgbClr val="FF0000"/>
                </a:solidFill>
                <a:latin typeface="HP001 4 hàng" pitchFamily="34" charset="0"/>
                <a:ea typeface="Arial-Rounded" pitchFamily="34" charset="0"/>
                <a:cs typeface="Arial-Rounded" pitchFamily="34" charset="0"/>
              </a:rPr>
              <a:t>.</a:t>
            </a:r>
            <a:endParaRPr lang="en-US" sz="1200" dirty="0">
              <a:solidFill>
                <a:srgbClr val="FF0000"/>
              </a:solidFill>
              <a:latin typeface="Arial-Rounded"/>
              <a:ea typeface="Arial-Rounded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64C5A69-682F-438E-A7E6-9B6DE7B6F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8722" y="5558771"/>
            <a:ext cx="10048875" cy="615950"/>
          </a:xfrm>
          <a:prstGeom prst="rect">
            <a:avLst/>
          </a:prstGeom>
          <a:solidFill>
            <a:srgbClr val="27AFA2"/>
          </a:solidFill>
          <a:ln>
            <a:noFill/>
          </a:ln>
          <a:effectLst/>
        </p:spPr>
        <p:txBody>
          <a:bodyPr lIns="121871" tIns="60936" rIns="121871" bIns="60936">
            <a:spAutoFit/>
          </a:bodyPr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121761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/>
                <a:cs typeface="Arial-Rounded" panose="020B0500000000000000" pitchFamily="34" charset="0"/>
              </a:rPr>
              <a:t>Cần chú ý gì khi viết chữ đầu câu?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908341C-3093-4890-BB87-AF2125E9AD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0947" y="5558771"/>
            <a:ext cx="10050463" cy="615950"/>
          </a:xfrm>
          <a:prstGeom prst="rect">
            <a:avLst/>
          </a:prstGeom>
          <a:solidFill>
            <a:srgbClr val="27AFA2"/>
          </a:solidFill>
          <a:ln>
            <a:noFill/>
          </a:ln>
          <a:effectLst/>
        </p:spPr>
        <p:txBody>
          <a:bodyPr lIns="121871" tIns="60936" rIns="121871" bIns="60936">
            <a:spAutoFit/>
          </a:bodyPr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121761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/>
                <a:cs typeface="Arial-Rounded" panose="020B0500000000000000" pitchFamily="34" charset="0"/>
              </a:rPr>
              <a:t>Cuối câu có dấu gì?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1C711632-B9D1-4B8E-A20E-4CC3AFEE9D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8722" y="5558771"/>
            <a:ext cx="10048875" cy="615950"/>
          </a:xfrm>
          <a:prstGeom prst="rect">
            <a:avLst/>
          </a:prstGeom>
          <a:solidFill>
            <a:srgbClr val="27AFA2"/>
          </a:solidFill>
          <a:ln>
            <a:noFill/>
          </a:ln>
          <a:effectLst/>
        </p:spPr>
        <p:txBody>
          <a:bodyPr lIns="121871" tIns="60936" rIns="121871" bIns="60936">
            <a:spAutoFit/>
          </a:bodyPr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121761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/>
                <a:cs typeface="Arial-Rounded" panose="020B0500000000000000" pitchFamily="34" charset="0"/>
              </a:rPr>
              <a:t>Khoảng cách giữa các chữ như thế nào?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4F1D001-ABB8-476B-91D4-E573F1A76A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4909" y="5558771"/>
            <a:ext cx="10048875" cy="615950"/>
          </a:xfrm>
          <a:prstGeom prst="rect">
            <a:avLst/>
          </a:prstGeom>
          <a:solidFill>
            <a:srgbClr val="27AFA2"/>
          </a:solidFill>
          <a:ln>
            <a:noFill/>
          </a:ln>
          <a:effectLst/>
        </p:spPr>
        <p:txBody>
          <a:bodyPr lIns="121871" tIns="60936" rIns="121871" bIns="60936">
            <a:spAutoFit/>
          </a:bodyPr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121761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-Rounded" panose="020B0500000000000000" pitchFamily="34" charset="0"/>
                <a:ea typeface="Arial-Rounded"/>
                <a:cs typeface="Arial-Rounded" panose="020B0500000000000000" pitchFamily="34" charset="0"/>
              </a:rPr>
              <a:t>Ngoài ra, những chữ nào trong bài cần viết hoa? Vì sao?</a:t>
            </a:r>
          </a:p>
        </p:txBody>
      </p:sp>
    </p:spTree>
    <p:extLst>
      <p:ext uri="{BB962C8B-B14F-4D97-AF65-F5344CB8AC3E}">
        <p14:creationId xmlns:p14="http://schemas.microsoft.com/office/powerpoint/2010/main" val="419752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6" grpId="0" animBg="1"/>
      <p:bldP spid="57" grpId="0" animBg="1"/>
      <p:bldP spid="58" grpId="0" animBg="1"/>
      <p:bldP spid="5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75B0A0A0-05FC-4A28-B176-055B8CED53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40" y="0"/>
            <a:ext cx="9711145" cy="6858000"/>
          </a:xfrm>
          <a:prstGeom prst="rect">
            <a:avLst/>
          </a:prstGeom>
          <a:ln>
            <a:noFill/>
          </a:ln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44806711-DB1A-4A51-8E69-E05CA18BCF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7" t="25408" r="59513" b="54148"/>
          <a:stretch/>
        </p:blipFill>
        <p:spPr>
          <a:xfrm rot="19944981">
            <a:off x="560214" y="641816"/>
            <a:ext cx="1859281" cy="140208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3E5585E-B1CB-472B-ABC5-FBC2303151B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64" t="56728" r="26706" b="20663"/>
          <a:stretch/>
        </p:blipFill>
        <p:spPr>
          <a:xfrm>
            <a:off x="8389779" y="4768796"/>
            <a:ext cx="1868993" cy="155059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631F4536-051A-4964-AEC4-F04E742FBF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0" t="50973" r="50166" b="24507"/>
          <a:stretch/>
        </p:blipFill>
        <p:spPr>
          <a:xfrm rot="2598415">
            <a:off x="9978367" y="3077490"/>
            <a:ext cx="2286314" cy="168164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79202F5C-4E9D-401C-8F76-24339C7C2C3C}"/>
              </a:ext>
            </a:extLst>
          </p:cNvPr>
          <p:cNvSpPr txBox="1"/>
          <p:nvPr/>
        </p:nvSpPr>
        <p:spPr>
          <a:xfrm>
            <a:off x="3984559" y="2432057"/>
            <a:ext cx="422287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包图小白体" panose="02010601030101010101" pitchFamily="2" charset="-122"/>
              </a:rPr>
              <a:t>Tạm</a:t>
            </a:r>
            <a:r>
              <a:rPr lang="en-US" altLang="zh-CN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包图小白体" panose="02010601030101010101" pitchFamily="2" charset="-122"/>
              </a:rPr>
              <a:t> </a:t>
            </a:r>
            <a:r>
              <a:rPr lang="en-US" altLang="zh-CN" sz="6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包图小白体" panose="02010601030101010101" pitchFamily="2" charset="-122"/>
              </a:rPr>
              <a:t>biệt</a:t>
            </a:r>
            <a:r>
              <a:rPr lang="en-US" altLang="zh-CN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包图小白体" panose="02010601030101010101" pitchFamily="2" charset="-122"/>
              </a:rPr>
              <a:t> </a:t>
            </a:r>
            <a:r>
              <a:rPr lang="en-US" altLang="zh-CN" sz="6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包图小白体" panose="02010601030101010101" pitchFamily="2" charset="-122"/>
              </a:rPr>
              <a:t>các</a:t>
            </a:r>
            <a:r>
              <a:rPr lang="en-US" altLang="zh-CN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包图小白体" panose="02010601030101010101" pitchFamily="2" charset="-122"/>
              </a:rPr>
              <a:t> </a:t>
            </a:r>
            <a:r>
              <a:rPr lang="en-US" altLang="zh-CN" sz="6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包图小白体" panose="02010601030101010101" pitchFamily="2" charset="-122"/>
              </a:rPr>
              <a:t>em</a:t>
            </a:r>
            <a:endParaRPr lang="zh-CN" alt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包图小白体" panose="02010601030101010101" pitchFamily="2" charset="-122"/>
            </a:endParaRPr>
          </a:p>
        </p:txBody>
      </p:sp>
      <p:sp>
        <p:nvSpPr>
          <p:cNvPr id="7" name="pawprint_59396">
            <a:extLst>
              <a:ext uri="{FF2B5EF4-FFF2-40B4-BE49-F238E27FC236}">
                <a16:creationId xmlns:a16="http://schemas.microsoft.com/office/drawing/2014/main" id="{B9D4B460-8072-4A41-8296-76A086F2073A}"/>
              </a:ext>
            </a:extLst>
          </p:cNvPr>
          <p:cNvSpPr>
            <a:spLocks noChangeAspect="1"/>
          </p:cNvSpPr>
          <p:nvPr/>
        </p:nvSpPr>
        <p:spPr bwMode="auto">
          <a:xfrm>
            <a:off x="5791156" y="1465537"/>
            <a:ext cx="609685" cy="505006"/>
          </a:xfrm>
          <a:custGeom>
            <a:avLst/>
            <a:gdLst>
              <a:gd name="connsiteX0" fmla="*/ 293651 w 596984"/>
              <a:gd name="connsiteY0" fmla="*/ 259200 h 494486"/>
              <a:gd name="connsiteX1" fmla="*/ 469761 w 596984"/>
              <a:gd name="connsiteY1" fmla="*/ 431866 h 494486"/>
              <a:gd name="connsiteX2" fmla="*/ 438872 w 596984"/>
              <a:gd name="connsiteY2" fmla="*/ 489882 h 494486"/>
              <a:gd name="connsiteX3" fmla="*/ 422276 w 596984"/>
              <a:gd name="connsiteY3" fmla="*/ 494486 h 494486"/>
              <a:gd name="connsiteX4" fmla="*/ 371564 w 596984"/>
              <a:gd name="connsiteY4" fmla="*/ 471464 h 494486"/>
              <a:gd name="connsiteX5" fmla="*/ 366492 w 596984"/>
              <a:gd name="connsiteY5" fmla="*/ 467780 h 494486"/>
              <a:gd name="connsiteX6" fmla="*/ 290885 w 596984"/>
              <a:gd name="connsiteY6" fmla="*/ 436010 h 494486"/>
              <a:gd name="connsiteX7" fmla="*/ 224037 w 596984"/>
              <a:gd name="connsiteY7" fmla="*/ 464097 h 494486"/>
              <a:gd name="connsiteX8" fmla="*/ 214817 w 596984"/>
              <a:gd name="connsiteY8" fmla="*/ 470083 h 494486"/>
              <a:gd name="connsiteX9" fmla="*/ 162722 w 596984"/>
              <a:gd name="connsiteY9" fmla="*/ 492644 h 494486"/>
              <a:gd name="connsiteX10" fmla="*/ 144281 w 596984"/>
              <a:gd name="connsiteY10" fmla="*/ 487119 h 494486"/>
              <a:gd name="connsiteX11" fmla="*/ 116159 w 596984"/>
              <a:gd name="connsiteY11" fmla="*/ 431866 h 494486"/>
              <a:gd name="connsiteX12" fmla="*/ 175169 w 596984"/>
              <a:gd name="connsiteY12" fmla="*/ 309849 h 494486"/>
              <a:gd name="connsiteX13" fmla="*/ 293651 w 596984"/>
              <a:gd name="connsiteY13" fmla="*/ 259200 h 494486"/>
              <a:gd name="connsiteX14" fmla="*/ 544462 w 596984"/>
              <a:gd name="connsiteY14" fmla="*/ 175391 h 494486"/>
              <a:gd name="connsiteX15" fmla="*/ 555986 w 596984"/>
              <a:gd name="connsiteY15" fmla="*/ 176772 h 494486"/>
              <a:gd name="connsiteX16" fmla="*/ 593327 w 596984"/>
              <a:gd name="connsiteY16" fmla="*/ 271166 h 494486"/>
              <a:gd name="connsiteX17" fmla="*/ 526483 w 596984"/>
              <a:gd name="connsiteY17" fmla="*/ 337011 h 494486"/>
              <a:gd name="connsiteX18" fmla="*/ 515419 w 596984"/>
              <a:gd name="connsiteY18" fmla="*/ 335630 h 494486"/>
              <a:gd name="connsiteX19" fmla="*/ 478078 w 596984"/>
              <a:gd name="connsiteY19" fmla="*/ 241697 h 494486"/>
              <a:gd name="connsiteX20" fmla="*/ 544462 w 596984"/>
              <a:gd name="connsiteY20" fmla="*/ 175391 h 494486"/>
              <a:gd name="connsiteX21" fmla="*/ 52061 w 596984"/>
              <a:gd name="connsiteY21" fmla="*/ 175391 h 494486"/>
              <a:gd name="connsiteX22" fmla="*/ 118906 w 596984"/>
              <a:gd name="connsiteY22" fmla="*/ 241697 h 494486"/>
              <a:gd name="connsiteX23" fmla="*/ 81565 w 596984"/>
              <a:gd name="connsiteY23" fmla="*/ 335630 h 494486"/>
              <a:gd name="connsiteX24" fmla="*/ 70501 w 596984"/>
              <a:gd name="connsiteY24" fmla="*/ 337011 h 494486"/>
              <a:gd name="connsiteX25" fmla="*/ 3657 w 596984"/>
              <a:gd name="connsiteY25" fmla="*/ 271166 h 494486"/>
              <a:gd name="connsiteX26" fmla="*/ 40998 w 596984"/>
              <a:gd name="connsiteY26" fmla="*/ 176772 h 494486"/>
              <a:gd name="connsiteX27" fmla="*/ 52061 w 596984"/>
              <a:gd name="connsiteY27" fmla="*/ 175391 h 494486"/>
              <a:gd name="connsiteX28" fmla="*/ 405693 w 596984"/>
              <a:gd name="connsiteY28" fmla="*/ 0 h 494486"/>
              <a:gd name="connsiteX29" fmla="*/ 413532 w 596984"/>
              <a:gd name="connsiteY29" fmla="*/ 921 h 494486"/>
              <a:gd name="connsiteX30" fmla="*/ 463336 w 596984"/>
              <a:gd name="connsiteY30" fmla="*/ 38677 h 494486"/>
              <a:gd name="connsiteX31" fmla="*/ 476248 w 596984"/>
              <a:gd name="connsiteY31" fmla="*/ 118334 h 494486"/>
              <a:gd name="connsiteX32" fmla="*/ 384019 w 596984"/>
              <a:gd name="connsiteY32" fmla="*/ 214567 h 494486"/>
              <a:gd name="connsiteX33" fmla="*/ 321303 w 596984"/>
              <a:gd name="connsiteY33" fmla="*/ 97154 h 494486"/>
              <a:gd name="connsiteX34" fmla="*/ 405693 w 596984"/>
              <a:gd name="connsiteY34" fmla="*/ 0 h 494486"/>
              <a:gd name="connsiteX35" fmla="*/ 190879 w 596984"/>
              <a:gd name="connsiteY35" fmla="*/ 0 h 494486"/>
              <a:gd name="connsiteX36" fmla="*/ 275700 w 596984"/>
              <a:gd name="connsiteY36" fmla="*/ 97134 h 494486"/>
              <a:gd name="connsiteX37" fmla="*/ 213006 w 596984"/>
              <a:gd name="connsiteY37" fmla="*/ 214524 h 494486"/>
              <a:gd name="connsiteX38" fmla="*/ 205169 w 596984"/>
              <a:gd name="connsiteY38" fmla="*/ 215445 h 494486"/>
              <a:gd name="connsiteX39" fmla="*/ 120809 w 596984"/>
              <a:gd name="connsiteY39" fmla="*/ 118311 h 494486"/>
              <a:gd name="connsiteX40" fmla="*/ 133716 w 596984"/>
              <a:gd name="connsiteY40" fmla="*/ 38670 h 494486"/>
              <a:gd name="connsiteX41" fmla="*/ 183042 w 596984"/>
              <a:gd name="connsiteY41" fmla="*/ 921 h 494486"/>
              <a:gd name="connsiteX42" fmla="*/ 190879 w 596984"/>
              <a:gd name="connsiteY42" fmla="*/ 0 h 494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96984" h="494486">
                <a:moveTo>
                  <a:pt x="293651" y="259200"/>
                </a:moveTo>
                <a:cubicBezTo>
                  <a:pt x="431957" y="259200"/>
                  <a:pt x="468378" y="397793"/>
                  <a:pt x="469761" y="431866"/>
                </a:cubicBezTo>
                <a:cubicBezTo>
                  <a:pt x="471144" y="464557"/>
                  <a:pt x="458696" y="478831"/>
                  <a:pt x="438872" y="489882"/>
                </a:cubicBezTo>
                <a:cubicBezTo>
                  <a:pt x="433340" y="493105"/>
                  <a:pt x="427808" y="494486"/>
                  <a:pt x="422276" y="494486"/>
                </a:cubicBezTo>
                <a:cubicBezTo>
                  <a:pt x="407062" y="494486"/>
                  <a:pt x="389543" y="483435"/>
                  <a:pt x="371564" y="471464"/>
                </a:cubicBezTo>
                <a:lnTo>
                  <a:pt x="366492" y="467780"/>
                </a:lnTo>
                <a:cubicBezTo>
                  <a:pt x="349896" y="456730"/>
                  <a:pt x="319468" y="436010"/>
                  <a:pt x="290885" y="436010"/>
                </a:cubicBezTo>
                <a:cubicBezTo>
                  <a:pt x="264607" y="436010"/>
                  <a:pt x="240173" y="453046"/>
                  <a:pt x="224037" y="464097"/>
                </a:cubicBezTo>
                <a:cubicBezTo>
                  <a:pt x="220349" y="466399"/>
                  <a:pt x="217583" y="468241"/>
                  <a:pt x="214817" y="470083"/>
                </a:cubicBezTo>
                <a:cubicBezTo>
                  <a:pt x="194993" y="482054"/>
                  <a:pt x="177935" y="492644"/>
                  <a:pt x="162722" y="492644"/>
                </a:cubicBezTo>
                <a:cubicBezTo>
                  <a:pt x="156268" y="492644"/>
                  <a:pt x="149813" y="490803"/>
                  <a:pt x="144281" y="487119"/>
                </a:cubicBezTo>
                <a:cubicBezTo>
                  <a:pt x="127223" y="476068"/>
                  <a:pt x="117542" y="456730"/>
                  <a:pt x="116159" y="431866"/>
                </a:cubicBezTo>
                <a:cubicBezTo>
                  <a:pt x="115698" y="420355"/>
                  <a:pt x="129528" y="357274"/>
                  <a:pt x="175169" y="309849"/>
                </a:cubicBezTo>
                <a:cubicBezTo>
                  <a:pt x="206980" y="276236"/>
                  <a:pt x="247088" y="259200"/>
                  <a:pt x="293651" y="259200"/>
                </a:cubicBezTo>
                <a:close/>
                <a:moveTo>
                  <a:pt x="544462" y="175391"/>
                </a:moveTo>
                <a:cubicBezTo>
                  <a:pt x="548611" y="175391"/>
                  <a:pt x="552299" y="175851"/>
                  <a:pt x="555986" y="176772"/>
                </a:cubicBezTo>
                <a:cubicBezTo>
                  <a:pt x="588256" y="185061"/>
                  <a:pt x="604852" y="226502"/>
                  <a:pt x="593327" y="271166"/>
                </a:cubicBezTo>
                <a:cubicBezTo>
                  <a:pt x="583185" y="309844"/>
                  <a:pt x="555986" y="337011"/>
                  <a:pt x="526483" y="337011"/>
                </a:cubicBezTo>
                <a:cubicBezTo>
                  <a:pt x="522795" y="337011"/>
                  <a:pt x="519107" y="336551"/>
                  <a:pt x="515419" y="335630"/>
                </a:cubicBezTo>
                <a:cubicBezTo>
                  <a:pt x="482688" y="327341"/>
                  <a:pt x="466553" y="285900"/>
                  <a:pt x="478078" y="241697"/>
                </a:cubicBezTo>
                <a:cubicBezTo>
                  <a:pt x="487759" y="202558"/>
                  <a:pt x="515419" y="175391"/>
                  <a:pt x="544462" y="175391"/>
                </a:cubicBezTo>
                <a:close/>
                <a:moveTo>
                  <a:pt x="52061" y="175391"/>
                </a:moveTo>
                <a:cubicBezTo>
                  <a:pt x="81565" y="175391"/>
                  <a:pt x="109225" y="202558"/>
                  <a:pt x="118906" y="241697"/>
                </a:cubicBezTo>
                <a:cubicBezTo>
                  <a:pt x="130431" y="285900"/>
                  <a:pt x="113835" y="327341"/>
                  <a:pt x="81565" y="335630"/>
                </a:cubicBezTo>
                <a:cubicBezTo>
                  <a:pt x="77877" y="336551"/>
                  <a:pt x="74189" y="337011"/>
                  <a:pt x="70501" y="337011"/>
                </a:cubicBezTo>
                <a:cubicBezTo>
                  <a:pt x="40998" y="337011"/>
                  <a:pt x="13799" y="309844"/>
                  <a:pt x="3657" y="271166"/>
                </a:cubicBezTo>
                <a:cubicBezTo>
                  <a:pt x="-7868" y="226502"/>
                  <a:pt x="8728" y="185061"/>
                  <a:pt x="40998" y="176772"/>
                </a:cubicBezTo>
                <a:cubicBezTo>
                  <a:pt x="44685" y="175851"/>
                  <a:pt x="48373" y="175391"/>
                  <a:pt x="52061" y="175391"/>
                </a:cubicBezTo>
                <a:close/>
                <a:moveTo>
                  <a:pt x="405693" y="0"/>
                </a:moveTo>
                <a:cubicBezTo>
                  <a:pt x="408460" y="0"/>
                  <a:pt x="411226" y="460"/>
                  <a:pt x="413532" y="921"/>
                </a:cubicBezTo>
                <a:cubicBezTo>
                  <a:pt x="433822" y="3684"/>
                  <a:pt x="451346" y="17036"/>
                  <a:pt x="463336" y="38677"/>
                </a:cubicBezTo>
                <a:cubicBezTo>
                  <a:pt x="475787" y="61239"/>
                  <a:pt x="480398" y="89326"/>
                  <a:pt x="476248" y="118334"/>
                </a:cubicBezTo>
                <a:cubicBezTo>
                  <a:pt x="468408" y="176350"/>
                  <a:pt x="426905" y="220553"/>
                  <a:pt x="384019" y="214567"/>
                </a:cubicBezTo>
                <a:cubicBezTo>
                  <a:pt x="341133" y="209042"/>
                  <a:pt x="313003" y="156091"/>
                  <a:pt x="321303" y="97154"/>
                </a:cubicBezTo>
                <a:cubicBezTo>
                  <a:pt x="329143" y="42821"/>
                  <a:pt x="366034" y="0"/>
                  <a:pt x="405693" y="0"/>
                </a:cubicBezTo>
                <a:close/>
                <a:moveTo>
                  <a:pt x="190879" y="0"/>
                </a:moveTo>
                <a:cubicBezTo>
                  <a:pt x="230984" y="0"/>
                  <a:pt x="267863" y="42813"/>
                  <a:pt x="275700" y="97134"/>
                </a:cubicBezTo>
                <a:cubicBezTo>
                  <a:pt x="283537" y="156060"/>
                  <a:pt x="255417" y="209000"/>
                  <a:pt x="213006" y="214524"/>
                </a:cubicBezTo>
                <a:cubicBezTo>
                  <a:pt x="210240" y="214985"/>
                  <a:pt x="207935" y="215445"/>
                  <a:pt x="205169" y="215445"/>
                </a:cubicBezTo>
                <a:cubicBezTo>
                  <a:pt x="165524" y="215445"/>
                  <a:pt x="128185" y="172632"/>
                  <a:pt x="120809" y="118311"/>
                </a:cubicBezTo>
                <a:cubicBezTo>
                  <a:pt x="116660" y="89308"/>
                  <a:pt x="121270" y="61227"/>
                  <a:pt x="133716" y="38670"/>
                </a:cubicBezTo>
                <a:cubicBezTo>
                  <a:pt x="145702" y="17033"/>
                  <a:pt x="163219" y="3683"/>
                  <a:pt x="183042" y="921"/>
                </a:cubicBezTo>
                <a:cubicBezTo>
                  <a:pt x="185808" y="460"/>
                  <a:pt x="188574" y="0"/>
                  <a:pt x="190879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43303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Custom 1">
      <a:majorFont>
        <a:latin typeface="Arial-Rounded"/>
        <a:ea typeface="Arial-Rounded"/>
        <a:cs typeface=""/>
      </a:majorFont>
      <a:minorFont>
        <a:latin typeface="Arial-Rounded"/>
        <a:ea typeface="Arial-Rounded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F6E068"/>
      </a:accent1>
      <a:accent2>
        <a:srgbClr val="F6E068"/>
      </a:accent2>
      <a:accent3>
        <a:srgbClr val="F6E068"/>
      </a:accent3>
      <a:accent4>
        <a:srgbClr val="F6E068"/>
      </a:accent4>
      <a:accent5>
        <a:srgbClr val="F6E068"/>
      </a:accent5>
      <a:accent6>
        <a:srgbClr val="F6E068"/>
      </a:accent6>
      <a:hlink>
        <a:srgbClr val="696356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Microsoft YaHei" panose="020B0503020204020204" pitchFamily="34" charset="-122"/>
            <a:ea typeface="Microsoft YaHei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B6344"/>
      </a:accent1>
      <a:accent2>
        <a:srgbClr val="FFB19E"/>
      </a:accent2>
      <a:accent3>
        <a:srgbClr val="F7D79F"/>
      </a:accent3>
      <a:accent4>
        <a:srgbClr val="C2A256"/>
      </a:accent4>
      <a:accent5>
        <a:srgbClr val="637357"/>
      </a:accent5>
      <a:accent6>
        <a:srgbClr val="FFDEDE"/>
      </a:accent6>
      <a:hlink>
        <a:srgbClr val="4C6344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772</Words>
  <Application>Microsoft Office PowerPoint</Application>
  <PresentationFormat>Widescreen</PresentationFormat>
  <Paragraphs>98</Paragraphs>
  <Slides>21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21</vt:i4>
      </vt:variant>
    </vt:vector>
  </HeadingPairs>
  <TitlesOfParts>
    <vt:vector size="37" baseType="lpstr">
      <vt:lpstr>Impact</vt:lpstr>
      <vt:lpstr>Arial-Rounded</vt:lpstr>
      <vt:lpstr>仓耳玄三M W05</vt:lpstr>
      <vt:lpstr>等线</vt:lpstr>
      <vt:lpstr>UVN Banh Mi</vt:lpstr>
      <vt:lpstr>Knewave</vt:lpstr>
      <vt:lpstr>Calibri</vt:lpstr>
      <vt:lpstr>Barlow Semi Condensed</vt:lpstr>
      <vt:lpstr>inpin heiti</vt:lpstr>
      <vt:lpstr>HP001 4 hàng</vt:lpstr>
      <vt:lpstr>Arial</vt:lpstr>
      <vt:lpstr>Calibri Light</vt:lpstr>
      <vt:lpstr>Office Theme</vt:lpstr>
      <vt:lpstr>第一PPT，www.1ppt.com</vt:lpstr>
      <vt:lpstr>Simple Light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Thao Tran</cp:lastModifiedBy>
  <cp:revision>111</cp:revision>
  <dcterms:created xsi:type="dcterms:W3CDTF">2019-03-29T12:25:33Z</dcterms:created>
  <dcterms:modified xsi:type="dcterms:W3CDTF">2024-03-18T11:55:53Z</dcterms:modified>
</cp:coreProperties>
</file>