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9" r:id="rId3"/>
    <p:sldMasterId id="2147483672" r:id="rId4"/>
    <p:sldMasterId id="2147483675" r:id="rId5"/>
    <p:sldMasterId id="2147483678" r:id="rId6"/>
    <p:sldMasterId id="2147483681" r:id="rId7"/>
  </p:sldMasterIdLst>
  <p:notesMasterIdLst>
    <p:notesMasterId r:id="rId21"/>
  </p:notesMasterIdLst>
  <p:sldIdLst>
    <p:sldId id="257" r:id="rId8"/>
    <p:sldId id="259" r:id="rId9"/>
    <p:sldId id="260" r:id="rId10"/>
    <p:sldId id="261" r:id="rId11"/>
    <p:sldId id="263" r:id="rId12"/>
    <p:sldId id="265" r:id="rId13"/>
    <p:sldId id="268" r:id="rId14"/>
    <p:sldId id="270" r:id="rId15"/>
    <p:sldId id="271" r:id="rId16"/>
    <p:sldId id="272" r:id="rId17"/>
    <p:sldId id="269" r:id="rId18"/>
    <p:sldId id="266" r:id="rId19"/>
    <p:sldId id="26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7C30-A0F5-4A7B-9C22-45349719B429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777C-048A-4A7B-B19E-2405E8FA93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0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777C-048A-4A7B-B19E-2405E8FA935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66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0F52-DEB3-4E92-843C-81B4A4CD63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4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8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52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5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69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0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3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7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2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12/28/2021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4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4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8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7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7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1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9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505"/>
            <a:ext cx="91440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022764" y="2505296"/>
            <a:ext cx="673330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  <a:endParaRPr lang="vi-VN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Ô,Ơ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142514" y="1473881"/>
            <a:ext cx="3311525" cy="5213350"/>
            <a:chOff x="5643569" y="1438279"/>
            <a:chExt cx="2833707" cy="4633913"/>
          </a:xfrm>
        </p:grpSpPr>
        <p:pic>
          <p:nvPicPr>
            <p:cNvPr id="3" name="Picture 2" descr="Grey_bunn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000504"/>
              <a:ext cx="1071570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 flipH="1">
              <a:off x="5643569" y="1438279"/>
              <a:ext cx="2833707" cy="1810386"/>
            </a:xfrm>
            <a:prstGeom prst="cloudCallout">
              <a:avLst>
                <a:gd name="adj1" fmla="val -16977"/>
                <a:gd name="adj2" fmla="val 10263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10679" y="1473881"/>
            <a:ext cx="25560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 cùng viết chữ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Ơ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ướng dẫn viết chữ Ơ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317" y="711200"/>
            <a:ext cx="6752807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9"/>
          <p:cNvGrpSpPr>
            <a:grpSpLocks/>
          </p:cNvGrpSpPr>
          <p:nvPr/>
        </p:nvGrpSpPr>
        <p:grpSpPr bwMode="auto">
          <a:xfrm>
            <a:off x="1452562" y="618837"/>
            <a:ext cx="4394055" cy="5324764"/>
            <a:chOff x="3750" y="1674"/>
            <a:chExt cx="1290" cy="1355"/>
          </a:xfrm>
        </p:grpSpPr>
        <p:pic>
          <p:nvPicPr>
            <p:cNvPr id="3" name="Picture 3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54736" b="20477"/>
            <a:stretch>
              <a:fillRect/>
            </a:stretch>
          </p:blipFill>
          <p:spPr bwMode="auto">
            <a:xfrm>
              <a:off x="3750" y="1674"/>
              <a:ext cx="1290" cy="1311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61" descr="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1809"/>
              <a:ext cx="984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259784" y="2032000"/>
            <a:ext cx="3611418" cy="3837709"/>
            <a:chOff x="3174" y="2064"/>
            <a:chExt cx="1124" cy="1440"/>
          </a:xfrm>
        </p:grpSpPr>
        <p:pic>
          <p:nvPicPr>
            <p:cNvPr id="6" name="Picture 3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2" t="54352" r="67303" b="30208"/>
            <a:stretch>
              <a:fillRect/>
            </a:stretch>
          </p:blipFill>
          <p:spPr bwMode="auto">
            <a:xfrm>
              <a:off x="3204" y="2064"/>
              <a:ext cx="1094" cy="139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61" descr="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2208"/>
              <a:ext cx="81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rc 362"/>
            <p:cNvSpPr>
              <a:spLocks/>
            </p:cNvSpPr>
            <p:nvPr/>
          </p:nvSpPr>
          <p:spPr bwMode="auto">
            <a:xfrm>
              <a:off x="3852" y="2211"/>
              <a:ext cx="150" cy="189"/>
            </a:xfrm>
            <a:custGeom>
              <a:avLst/>
              <a:gdLst>
                <a:gd name="T0" fmla="*/ 0 w 29524"/>
                <a:gd name="T1" fmla="*/ 0 h 23801"/>
                <a:gd name="T2" fmla="*/ 0 w 29524"/>
                <a:gd name="T3" fmla="*/ 0 h 23801"/>
                <a:gd name="T4" fmla="*/ 0 w 29524"/>
                <a:gd name="T5" fmla="*/ 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Arc 533"/>
            <p:cNvSpPr>
              <a:spLocks/>
            </p:cNvSpPr>
            <p:nvPr/>
          </p:nvSpPr>
          <p:spPr bwMode="auto">
            <a:xfrm rot="13467592" flipH="1">
              <a:off x="3577" y="2476"/>
              <a:ext cx="136" cy="189"/>
            </a:xfrm>
            <a:custGeom>
              <a:avLst/>
              <a:gdLst>
                <a:gd name="T0" fmla="*/ 0 w 29524"/>
                <a:gd name="T1" fmla="*/ 0 h 23801"/>
                <a:gd name="T2" fmla="*/ 0 w 29524"/>
                <a:gd name="T3" fmla="*/ 0 h 23801"/>
                <a:gd name="T4" fmla="*/ 0 w 29524"/>
                <a:gd name="T5" fmla="*/ 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Arc 535"/>
            <p:cNvSpPr>
              <a:spLocks/>
            </p:cNvSpPr>
            <p:nvPr/>
          </p:nvSpPr>
          <p:spPr bwMode="auto">
            <a:xfrm rot="1788921" flipH="1">
              <a:off x="3326" y="2223"/>
              <a:ext cx="157" cy="245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" name="Text Box 534"/>
            <p:cNvSpPr txBox="1">
              <a:spLocks noChangeArrowheads="1"/>
            </p:cNvSpPr>
            <p:nvPr/>
          </p:nvSpPr>
          <p:spPr bwMode="auto">
            <a:xfrm>
              <a:off x="3398" y="208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Text Box 534"/>
            <p:cNvSpPr txBox="1">
              <a:spLocks noChangeArrowheads="1"/>
            </p:cNvSpPr>
            <p:nvPr/>
          </p:nvSpPr>
          <p:spPr bwMode="auto">
            <a:xfrm>
              <a:off x="3793" y="2064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Oval 431"/>
            <p:cNvSpPr>
              <a:spLocks noChangeArrowheads="1"/>
            </p:cNvSpPr>
            <p:nvPr/>
          </p:nvSpPr>
          <p:spPr bwMode="auto">
            <a:xfrm>
              <a:off x="3536" y="2288"/>
              <a:ext cx="35" cy="4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Oval 431"/>
            <p:cNvSpPr>
              <a:spLocks noChangeArrowheads="1"/>
            </p:cNvSpPr>
            <p:nvPr/>
          </p:nvSpPr>
          <p:spPr bwMode="auto">
            <a:xfrm>
              <a:off x="3725" y="2640"/>
              <a:ext cx="3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7356174" y="2652089"/>
            <a:ext cx="2360481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19" r="27"/>
          <a:stretch/>
        </p:blipFill>
        <p:spPr bwMode="auto">
          <a:xfrm>
            <a:off x="0" y="2307772"/>
            <a:ext cx="12192000" cy="25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78938" y="722110"/>
            <a:ext cx="384501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3500583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Ông bà sum vầy cùng con cháu.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4647531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0396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4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394687" y="2917734"/>
            <a:ext cx="457200" cy="4572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94687" y="2871697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 ô li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12145" y="2135097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4 ô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2796" y="1462592"/>
            <a:ext cx="696595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cỡ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 cao mấy ô li?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437549" y="3516223"/>
            <a:ext cx="1627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ý thuyết tập viết: ôn chữ hoa: o, ô, ơ tiếng việt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r="33633"/>
          <a:stretch/>
        </p:blipFill>
        <p:spPr bwMode="auto">
          <a:xfrm>
            <a:off x="6964217" y="889909"/>
            <a:ext cx="4257474" cy="45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289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0" grpId="0" autoUpdateAnimBg="0"/>
      <p:bldP spid="13" grpId="0" autoUpdateAnimBg="0"/>
      <p:bldP spid="9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50060" y="2401254"/>
            <a:ext cx="2715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2 ô li rưỡi</a:t>
            </a:r>
          </a:p>
        </p:txBody>
      </p:sp>
      <p:pic>
        <p:nvPicPr>
          <p:cNvPr id="2050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7663" r="10826" b="22647"/>
          <a:stretch/>
        </p:blipFill>
        <p:spPr bwMode="auto">
          <a:xfrm>
            <a:off x="6925569" y="784109"/>
            <a:ext cx="4887740" cy="52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50060" y="4201318"/>
            <a:ext cx="2104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6011" y="1345516"/>
            <a:ext cx="720407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Chữ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 nhỏ cao mấy ô li?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50060" y="2493818"/>
            <a:ext cx="512763" cy="567539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50060" y="3351391"/>
            <a:ext cx="1900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4 ô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7207013" y="2122577"/>
            <a:ext cx="3079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8" grpId="0" autoUpdateAnimBg="0"/>
      <p:bldP spid="14" grpId="0" autoUpdateAnimBg="0"/>
      <p:bldP spid="15" grpId="0" animBg="1" autoUpdateAnimBg="0"/>
      <p:bldP spid="17" grpId="0" autoUpdateAnimBg="0"/>
      <p:bldP spid="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05413" y="4091676"/>
            <a:ext cx="2439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78668" y="3173767"/>
            <a:ext cx="1928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1962" y="1615820"/>
            <a:ext cx="5181600" cy="4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Chữ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mấy nét?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405413" y="2384865"/>
            <a:ext cx="497278" cy="479214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05413" y="2255858"/>
            <a:ext cx="1928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pic>
        <p:nvPicPr>
          <p:cNvPr id="8" name="Picture 2" descr="Lý thuyết tập viết: ôn chữ hoa: o, ô, ơ tiếng việt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r="33633"/>
          <a:stretch/>
        </p:blipFill>
        <p:spPr bwMode="auto">
          <a:xfrm>
            <a:off x="6742545" y="1111582"/>
            <a:ext cx="4257474" cy="47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2" grpId="0"/>
      <p:bldP spid="13" grpId="0" animBg="1"/>
      <p:bldP spid="1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142514" y="1473881"/>
            <a:ext cx="3311525" cy="5213350"/>
            <a:chOff x="5643569" y="1438279"/>
            <a:chExt cx="2833707" cy="4633913"/>
          </a:xfrm>
        </p:grpSpPr>
        <p:pic>
          <p:nvPicPr>
            <p:cNvPr id="4" name="Picture 3" descr="Grey_bunn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000504"/>
              <a:ext cx="1071570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flipH="1">
              <a:off x="5643569" y="1438279"/>
              <a:ext cx="2833707" cy="1810386"/>
            </a:xfrm>
            <a:prstGeom prst="cloudCallout">
              <a:avLst>
                <a:gd name="adj1" fmla="val -16977"/>
                <a:gd name="adj2" fmla="val 10263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610679" y="1473881"/>
            <a:ext cx="2556085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 cùng viết chữ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ướng dẫn viết chữ Ô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696" y="705463"/>
            <a:ext cx="6967249" cy="53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7663" r="10826" b="22647"/>
          <a:stretch/>
        </p:blipFill>
        <p:spPr bwMode="auto">
          <a:xfrm>
            <a:off x="6980987" y="1126837"/>
            <a:ext cx="4666068" cy="50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7267183" y="2431996"/>
            <a:ext cx="264140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Lý thuyết tập viết: ôn chữ hoa: o, ô, ơ tiếng việt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r="33633"/>
          <a:stretch/>
        </p:blipFill>
        <p:spPr bwMode="auto">
          <a:xfrm>
            <a:off x="969819" y="622054"/>
            <a:ext cx="4996872" cy="54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1394687" y="3147469"/>
            <a:ext cx="526477" cy="55063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394687" y="3051768"/>
            <a:ext cx="2059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 ô li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412144" y="2135097"/>
            <a:ext cx="21438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4 ô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63236" y="1482436"/>
            <a:ext cx="696551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Ô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cỡ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 cao mấy ô li?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412144" y="3968439"/>
            <a:ext cx="1627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456081" y="1594103"/>
            <a:ext cx="3858464" cy="4545472"/>
            <a:chOff x="4617897" y="959842"/>
            <a:chExt cx="3459303" cy="4585948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617897" y="959842"/>
              <a:ext cx="3459303" cy="4585948"/>
              <a:chOff x="3750" y="1674"/>
              <a:chExt cx="1290" cy="1355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49474" r="54736" b="20477"/>
              <a:stretch>
                <a:fillRect/>
              </a:stretch>
            </p:blipFill>
            <p:spPr bwMode="auto">
              <a:xfrm>
                <a:off x="3750" y="1674"/>
                <a:ext cx="1290" cy="131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o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809"/>
                <a:ext cx="984" cy="1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Arc 362"/>
            <p:cNvSpPr>
              <a:spLocks/>
            </p:cNvSpPr>
            <p:nvPr/>
          </p:nvSpPr>
          <p:spPr bwMode="auto">
            <a:xfrm rot="1969138">
              <a:off x="7337768" y="1609659"/>
              <a:ext cx="372302" cy="524593"/>
            </a:xfrm>
            <a:custGeom>
              <a:avLst/>
              <a:gdLst>
                <a:gd name="T0" fmla="*/ 0 w 29524"/>
                <a:gd name="T1" fmla="*/ 2147483647 h 23801"/>
                <a:gd name="T2" fmla="*/ 2147483647 w 29524"/>
                <a:gd name="T3" fmla="*/ 2147483647 h 23801"/>
                <a:gd name="T4" fmla="*/ 2147483647 w 29524"/>
                <a:gd name="T5" fmla="*/ 2147483647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5" name="Text Box 363"/>
            <p:cNvSpPr txBox="1">
              <a:spLocks noChangeArrowheads="1"/>
            </p:cNvSpPr>
            <p:nvPr/>
          </p:nvSpPr>
          <p:spPr bwMode="auto">
            <a:xfrm>
              <a:off x="6763802" y="980149"/>
              <a:ext cx="6205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Arc 533"/>
            <p:cNvSpPr>
              <a:spLocks/>
            </p:cNvSpPr>
            <p:nvPr/>
          </p:nvSpPr>
          <p:spPr bwMode="auto">
            <a:xfrm rot="13467592" flipH="1">
              <a:off x="6344963" y="2459160"/>
              <a:ext cx="336106" cy="524591"/>
            </a:xfrm>
            <a:custGeom>
              <a:avLst/>
              <a:gdLst>
                <a:gd name="T0" fmla="*/ 0 w 29524"/>
                <a:gd name="T1" fmla="*/ 2147483647 h 23801"/>
                <a:gd name="T2" fmla="*/ 2147483647 w 29524"/>
                <a:gd name="T3" fmla="*/ 2147483647 h 23801"/>
                <a:gd name="T4" fmla="*/ 2147483647 w 29524"/>
                <a:gd name="T5" fmla="*/ 2147483647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Text Box 534"/>
            <p:cNvSpPr txBox="1">
              <a:spLocks noChangeArrowheads="1"/>
            </p:cNvSpPr>
            <p:nvPr/>
          </p:nvSpPr>
          <p:spPr bwMode="auto">
            <a:xfrm>
              <a:off x="6089005" y="1007224"/>
              <a:ext cx="328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Arc 535"/>
            <p:cNvSpPr>
              <a:spLocks/>
            </p:cNvSpPr>
            <p:nvPr/>
          </p:nvSpPr>
          <p:spPr bwMode="auto">
            <a:xfrm rot="2795231" flipH="1">
              <a:off x="5754363" y="1423927"/>
              <a:ext cx="436597" cy="604990"/>
            </a:xfrm>
            <a:custGeom>
              <a:avLst/>
              <a:gdLst>
                <a:gd name="T0" fmla="*/ 2147483647 w 21569"/>
                <a:gd name="T1" fmla="*/ 0 h 20036"/>
                <a:gd name="T2" fmla="*/ 2147483647 w 21569"/>
                <a:gd name="T3" fmla="*/ 2147483647 h 20036"/>
                <a:gd name="T4" fmla="*/ 0 w 21569"/>
                <a:gd name="T5" fmla="*/ 2147483647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1182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207013" y="1413165"/>
            <a:ext cx="4504696" cy="4694382"/>
            <a:chOff x="3174" y="2040"/>
            <a:chExt cx="1124" cy="1464"/>
          </a:xfrm>
        </p:grpSpPr>
        <p:pic>
          <p:nvPicPr>
            <p:cNvPr id="10" name="Picture 3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2" t="54352" r="67303" b="30208"/>
            <a:stretch>
              <a:fillRect/>
            </a:stretch>
          </p:blipFill>
          <p:spPr bwMode="auto">
            <a:xfrm>
              <a:off x="3204" y="2064"/>
              <a:ext cx="1094" cy="139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61" descr="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2208"/>
              <a:ext cx="81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rc 362"/>
            <p:cNvSpPr>
              <a:spLocks/>
            </p:cNvSpPr>
            <p:nvPr/>
          </p:nvSpPr>
          <p:spPr bwMode="auto">
            <a:xfrm>
              <a:off x="3852" y="2211"/>
              <a:ext cx="150" cy="189"/>
            </a:xfrm>
            <a:custGeom>
              <a:avLst/>
              <a:gdLst>
                <a:gd name="T0" fmla="*/ 0 w 29524"/>
                <a:gd name="T1" fmla="*/ 0 h 23801"/>
                <a:gd name="T2" fmla="*/ 0 w 29524"/>
                <a:gd name="T3" fmla="*/ 0 h 23801"/>
                <a:gd name="T4" fmla="*/ 0 w 29524"/>
                <a:gd name="T5" fmla="*/ 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Arc 533"/>
            <p:cNvSpPr>
              <a:spLocks/>
            </p:cNvSpPr>
            <p:nvPr/>
          </p:nvSpPr>
          <p:spPr bwMode="auto">
            <a:xfrm rot="13467592" flipH="1">
              <a:off x="3577" y="2476"/>
              <a:ext cx="136" cy="189"/>
            </a:xfrm>
            <a:custGeom>
              <a:avLst/>
              <a:gdLst>
                <a:gd name="T0" fmla="*/ 0 w 29524"/>
                <a:gd name="T1" fmla="*/ 0 h 23801"/>
                <a:gd name="T2" fmla="*/ 0 w 29524"/>
                <a:gd name="T3" fmla="*/ 0 h 23801"/>
                <a:gd name="T4" fmla="*/ 0 w 29524"/>
                <a:gd name="T5" fmla="*/ 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Arc 535"/>
            <p:cNvSpPr>
              <a:spLocks/>
            </p:cNvSpPr>
            <p:nvPr/>
          </p:nvSpPr>
          <p:spPr bwMode="auto">
            <a:xfrm rot="1788921" flipH="1">
              <a:off x="3326" y="2223"/>
              <a:ext cx="157" cy="245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Text Box 534"/>
            <p:cNvSpPr txBox="1">
              <a:spLocks noChangeArrowheads="1"/>
            </p:cNvSpPr>
            <p:nvPr/>
          </p:nvSpPr>
          <p:spPr bwMode="auto">
            <a:xfrm>
              <a:off x="3464" y="2040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Text Box 534"/>
            <p:cNvSpPr txBox="1">
              <a:spLocks noChangeArrowheads="1"/>
            </p:cNvSpPr>
            <p:nvPr/>
          </p:nvSpPr>
          <p:spPr bwMode="auto">
            <a:xfrm>
              <a:off x="3704" y="2056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Oval 431"/>
            <p:cNvSpPr>
              <a:spLocks noChangeArrowheads="1"/>
            </p:cNvSpPr>
            <p:nvPr/>
          </p:nvSpPr>
          <p:spPr bwMode="auto">
            <a:xfrm>
              <a:off x="3536" y="2288"/>
              <a:ext cx="35" cy="4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Oval 431"/>
            <p:cNvSpPr>
              <a:spLocks noChangeArrowheads="1"/>
            </p:cNvSpPr>
            <p:nvPr/>
          </p:nvSpPr>
          <p:spPr bwMode="auto">
            <a:xfrm>
              <a:off x="3725" y="2640"/>
              <a:ext cx="3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450060" y="2401254"/>
            <a:ext cx="2715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2 ô li rưỡi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450060" y="4201318"/>
            <a:ext cx="2104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6011" y="1345516"/>
            <a:ext cx="720407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Chữ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 nhỏ cao mấy ô li?</a:t>
            </a: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450060" y="2493818"/>
            <a:ext cx="512763" cy="567539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450060" y="3351391"/>
            <a:ext cx="1900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4 ô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7258032" y="2246926"/>
            <a:ext cx="3079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utoUpdateAnimBg="0"/>
      <p:bldP spid="6" grpId="0" animBg="1" autoUpdateAnimBg="0"/>
      <p:bldP spid="7" grpId="0" autoUpdateAnimBg="0"/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05413" y="4091676"/>
            <a:ext cx="2439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78668" y="3173767"/>
            <a:ext cx="1928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2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1962" y="1615820"/>
            <a:ext cx="51816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Chữ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Ơ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mấy nét?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378668" y="3267662"/>
            <a:ext cx="551732" cy="552436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05413" y="2255858"/>
            <a:ext cx="1928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03499" y="1505527"/>
            <a:ext cx="4135556" cy="4587307"/>
            <a:chOff x="4617897" y="959842"/>
            <a:chExt cx="3459303" cy="4585948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617897" y="959842"/>
              <a:ext cx="3459303" cy="4585948"/>
              <a:chOff x="3750" y="1674"/>
              <a:chExt cx="1290" cy="1355"/>
            </a:xfrm>
          </p:grpSpPr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49474" r="54736" b="20477"/>
              <a:stretch>
                <a:fillRect/>
              </a:stretch>
            </p:blipFill>
            <p:spPr bwMode="auto">
              <a:xfrm>
                <a:off x="3750" y="1674"/>
                <a:ext cx="1290" cy="131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o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809"/>
                <a:ext cx="984" cy="1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Arc 362"/>
            <p:cNvSpPr>
              <a:spLocks/>
            </p:cNvSpPr>
            <p:nvPr/>
          </p:nvSpPr>
          <p:spPr bwMode="auto">
            <a:xfrm rot="1969138">
              <a:off x="7337768" y="1609659"/>
              <a:ext cx="372302" cy="524593"/>
            </a:xfrm>
            <a:custGeom>
              <a:avLst/>
              <a:gdLst>
                <a:gd name="T0" fmla="*/ 0 w 29524"/>
                <a:gd name="T1" fmla="*/ 2147483647 h 23801"/>
                <a:gd name="T2" fmla="*/ 2147483647 w 29524"/>
                <a:gd name="T3" fmla="*/ 2147483647 h 23801"/>
                <a:gd name="T4" fmla="*/ 2147483647 w 29524"/>
                <a:gd name="T5" fmla="*/ 2147483647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4" name="Text Box 363"/>
            <p:cNvSpPr txBox="1">
              <a:spLocks noChangeArrowheads="1"/>
            </p:cNvSpPr>
            <p:nvPr/>
          </p:nvSpPr>
          <p:spPr bwMode="auto">
            <a:xfrm>
              <a:off x="6763802" y="980149"/>
              <a:ext cx="6205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Arc 533"/>
            <p:cNvSpPr>
              <a:spLocks/>
            </p:cNvSpPr>
            <p:nvPr/>
          </p:nvSpPr>
          <p:spPr bwMode="auto">
            <a:xfrm rot="13467592" flipH="1">
              <a:off x="6344963" y="2459160"/>
              <a:ext cx="336106" cy="524591"/>
            </a:xfrm>
            <a:custGeom>
              <a:avLst/>
              <a:gdLst>
                <a:gd name="T0" fmla="*/ 0 w 29524"/>
                <a:gd name="T1" fmla="*/ 2147483647 h 23801"/>
                <a:gd name="T2" fmla="*/ 2147483647 w 29524"/>
                <a:gd name="T3" fmla="*/ 2147483647 h 23801"/>
                <a:gd name="T4" fmla="*/ 2147483647 w 29524"/>
                <a:gd name="T5" fmla="*/ 2147483647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Text Box 534"/>
            <p:cNvSpPr txBox="1">
              <a:spLocks noChangeArrowheads="1"/>
            </p:cNvSpPr>
            <p:nvPr/>
          </p:nvSpPr>
          <p:spPr bwMode="auto">
            <a:xfrm>
              <a:off x="6089005" y="1007224"/>
              <a:ext cx="328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Arc 535"/>
            <p:cNvSpPr>
              <a:spLocks/>
            </p:cNvSpPr>
            <p:nvPr/>
          </p:nvSpPr>
          <p:spPr bwMode="auto">
            <a:xfrm rot="2795231" flipH="1">
              <a:off x="5754363" y="1423927"/>
              <a:ext cx="436597" cy="604990"/>
            </a:xfrm>
            <a:custGeom>
              <a:avLst/>
              <a:gdLst>
                <a:gd name="T0" fmla="*/ 2147483647 w 21569"/>
                <a:gd name="T1" fmla="*/ 0 h 20036"/>
                <a:gd name="T2" fmla="*/ 2147483647 w 21569"/>
                <a:gd name="T3" fmla="*/ 2147483647 h 20036"/>
                <a:gd name="T4" fmla="*/ 0 w 21569"/>
                <a:gd name="T5" fmla="*/ 2147483647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728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2" grpId="0"/>
      <p:bldP spid="13" grpId="0" animBg="1"/>
      <p:bldP spid="19" grpId="0" build="allAtOnce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183</Words>
  <Application>Microsoft Office PowerPoint</Application>
  <PresentationFormat>Widescreen</PresentationFormat>
  <Paragraphs>40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HP001 4 hàng</vt:lpstr>
      <vt:lpstr>Times New Roman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KNC</cp:lastModifiedBy>
  <cp:revision>25</cp:revision>
  <dcterms:created xsi:type="dcterms:W3CDTF">2021-06-24T15:20:12Z</dcterms:created>
  <dcterms:modified xsi:type="dcterms:W3CDTF">2021-12-28T09:39:47Z</dcterms:modified>
</cp:coreProperties>
</file>