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6.wav" ContentType="audio/x-wav"/>
  <Override PartName="/ppt/media/audio7.wav" ContentType="audio/x-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851" r:id="rId4"/>
    <p:sldMasterId id="2147483913" r:id="rId5"/>
    <p:sldMasterId id="2147483926" r:id="rId6"/>
    <p:sldMasterId id="2147483938" r:id="rId7"/>
  </p:sldMasterIdLst>
  <p:notesMasterIdLst>
    <p:notesMasterId r:id="rId33"/>
  </p:notesMasterIdLst>
  <p:sldIdLst>
    <p:sldId id="2007577119" r:id="rId8"/>
    <p:sldId id="264" r:id="rId9"/>
    <p:sldId id="258" r:id="rId10"/>
    <p:sldId id="257" r:id="rId11"/>
    <p:sldId id="260" r:id="rId12"/>
    <p:sldId id="261" r:id="rId13"/>
    <p:sldId id="262" r:id="rId14"/>
    <p:sldId id="2007577118" r:id="rId15"/>
    <p:sldId id="259" r:id="rId16"/>
    <p:sldId id="2007577120" r:id="rId17"/>
    <p:sldId id="331" r:id="rId18"/>
    <p:sldId id="2007577121" r:id="rId19"/>
    <p:sldId id="300" r:id="rId20"/>
    <p:sldId id="2007577122" r:id="rId21"/>
    <p:sldId id="265" r:id="rId22"/>
    <p:sldId id="2007577117" r:id="rId23"/>
    <p:sldId id="2007577125" r:id="rId24"/>
    <p:sldId id="2007577123" r:id="rId25"/>
    <p:sldId id="2007577124" r:id="rId26"/>
    <p:sldId id="333" r:id="rId27"/>
    <p:sldId id="334" r:id="rId28"/>
    <p:sldId id="335" r:id="rId29"/>
    <p:sldId id="336" r:id="rId30"/>
    <p:sldId id="338" r:id="rId31"/>
    <p:sldId id="31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04" y="-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6384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9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9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7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3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569720" y="0"/>
            <a:ext cx="1493520" cy="624840"/>
          </a:xfrm>
          <a:prstGeom prst="rect">
            <a:avLst/>
          </a:prstGeom>
          <a:solidFill>
            <a:srgbClr val="FFC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8473440" y="6233160"/>
            <a:ext cx="1493520" cy="624840"/>
          </a:xfrm>
          <a:prstGeom prst="rect">
            <a:avLst/>
          </a:prstGeom>
          <a:solidFill>
            <a:srgbClr val="EF9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3474720" y="6233160"/>
            <a:ext cx="1082040" cy="624840"/>
          </a:xfrm>
          <a:prstGeom prst="rect">
            <a:avLst/>
          </a:prstGeom>
          <a:solidFill>
            <a:srgbClr val="C9D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578734" y="481989"/>
            <a:ext cx="11034532" cy="5894022"/>
          </a:xfrm>
          <a:prstGeom prst="rect">
            <a:avLst/>
          </a:prstGeom>
          <a:solidFill>
            <a:srgbClr val="FFF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3"/>
          <a:stretch>
            <a:fillRect/>
          </a:stretch>
        </p:blipFill>
        <p:spPr>
          <a:xfrm rot="16200000" flipH="1" flipV="1">
            <a:off x="2108724" y="-2108724"/>
            <a:ext cx="3417795" cy="7635243"/>
          </a:xfrm>
          <a:prstGeom prst="rect">
            <a:avLst/>
          </a:prstGeom>
        </p:spPr>
      </p:pic>
      <p:pic>
        <p:nvPicPr>
          <p:cNvPr id="12" name="图片 2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6227" y="-60219"/>
            <a:ext cx="3831358" cy="3417793"/>
          </a:xfrm>
          <a:prstGeom prst="rect">
            <a:avLst/>
          </a:prstGeom>
        </p:spPr>
      </p:pic>
      <p:pic>
        <p:nvPicPr>
          <p:cNvPr id="13" name="图片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83" y="4595850"/>
            <a:ext cx="3274620" cy="3274620"/>
          </a:xfrm>
          <a:prstGeom prst="rect">
            <a:avLst/>
          </a:prstGeom>
        </p:spPr>
      </p:pic>
      <p:grpSp>
        <p:nvGrpSpPr>
          <p:cNvPr id="14" name="Đồ họa 753"/>
          <p:cNvGrpSpPr/>
          <p:nvPr userDrawn="1"/>
        </p:nvGrpSpPr>
        <p:grpSpPr>
          <a:xfrm>
            <a:off x="569503" y="4242699"/>
            <a:ext cx="3848519" cy="2615301"/>
            <a:chOff x="3551240" y="2379322"/>
            <a:chExt cx="5089664" cy="3458734"/>
          </a:xfrm>
        </p:grpSpPr>
        <p:grpSp>
          <p:nvGrpSpPr>
            <p:cNvPr id="15" name="Đồ họa 753"/>
            <p:cNvGrpSpPr/>
            <p:nvPr/>
          </p:nvGrpSpPr>
          <p:grpSpPr>
            <a:xfrm>
              <a:off x="3567949" y="2379322"/>
              <a:ext cx="5072955" cy="3458734"/>
              <a:chOff x="3567949" y="2379322"/>
              <a:chExt cx="5072955" cy="3458734"/>
            </a:xfrm>
          </p:grpSpPr>
          <p:sp>
            <p:nvSpPr>
              <p:cNvPr id="372" name="Hình tự do: Hình 371"/>
              <p:cNvSpPr/>
              <p:nvPr/>
            </p:nvSpPr>
            <p:spPr>
              <a:xfrm>
                <a:off x="6260944" y="2379322"/>
                <a:ext cx="607682" cy="411035"/>
              </a:xfrm>
              <a:custGeom>
                <a:avLst/>
                <a:gdLst>
                  <a:gd name="connsiteX0" fmla="*/ 607592 w 607682"/>
                  <a:gd name="connsiteY0" fmla="*/ 301816 h 411035"/>
                  <a:gd name="connsiteX1" fmla="*/ 502372 w 607682"/>
                  <a:gd name="connsiteY1" fmla="*/ 257512 h 411035"/>
                  <a:gd name="connsiteX2" fmla="*/ 527292 w 607682"/>
                  <a:gd name="connsiteY2" fmla="*/ 166137 h 411035"/>
                  <a:gd name="connsiteX3" fmla="*/ 380538 w 607682"/>
                  <a:gd name="connsiteY3" fmla="*/ 0 h 411035"/>
                  <a:gd name="connsiteX4" fmla="*/ 236553 w 607682"/>
                  <a:gd name="connsiteY4" fmla="*/ 130141 h 411035"/>
                  <a:gd name="connsiteX5" fmla="*/ 195018 w 607682"/>
                  <a:gd name="connsiteY5" fmla="*/ 96913 h 411035"/>
                  <a:gd name="connsiteX6" fmla="*/ 117488 w 607682"/>
                  <a:gd name="connsiteY6" fmla="*/ 143985 h 411035"/>
                  <a:gd name="connsiteX7" fmla="*/ 131333 w 607682"/>
                  <a:gd name="connsiteY7" fmla="*/ 202133 h 411035"/>
                  <a:gd name="connsiteX8" fmla="*/ 114719 w 607682"/>
                  <a:gd name="connsiteY8" fmla="*/ 196595 h 411035"/>
                  <a:gd name="connsiteX9" fmla="*/ 1192 w 607682"/>
                  <a:gd name="connsiteY9" fmla="*/ 238130 h 411035"/>
                  <a:gd name="connsiteX10" fmla="*/ 81492 w 607682"/>
                  <a:gd name="connsiteY10" fmla="*/ 326736 h 411035"/>
                  <a:gd name="connsiteX11" fmla="*/ 150715 w 607682"/>
                  <a:gd name="connsiteY11" fmla="*/ 326736 h 411035"/>
                  <a:gd name="connsiteX12" fmla="*/ 131333 w 607682"/>
                  <a:gd name="connsiteY12" fmla="*/ 376577 h 411035"/>
                  <a:gd name="connsiteX13" fmla="*/ 267011 w 607682"/>
                  <a:gd name="connsiteY13" fmla="*/ 401498 h 411035"/>
                  <a:gd name="connsiteX14" fmla="*/ 344542 w 607682"/>
                  <a:gd name="connsiteY14" fmla="*/ 359963 h 411035"/>
                  <a:gd name="connsiteX15" fmla="*/ 466376 w 607682"/>
                  <a:gd name="connsiteY15" fmla="*/ 373808 h 411035"/>
                  <a:gd name="connsiteX16" fmla="*/ 607592 w 607682"/>
                  <a:gd name="connsiteY16" fmla="*/ 301816 h 411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07682" h="411035">
                    <a:moveTo>
                      <a:pt x="607592" y="301816"/>
                    </a:moveTo>
                    <a:cubicBezTo>
                      <a:pt x="604823" y="276895"/>
                      <a:pt x="560520" y="260281"/>
                      <a:pt x="502372" y="257512"/>
                    </a:cubicBezTo>
                    <a:cubicBezTo>
                      <a:pt x="518985" y="232592"/>
                      <a:pt x="527292" y="199364"/>
                      <a:pt x="527292" y="166137"/>
                    </a:cubicBezTo>
                    <a:cubicBezTo>
                      <a:pt x="527292" y="74762"/>
                      <a:pt x="460838" y="0"/>
                      <a:pt x="380538" y="0"/>
                    </a:cubicBezTo>
                    <a:cubicBezTo>
                      <a:pt x="311314" y="0"/>
                      <a:pt x="253166" y="55379"/>
                      <a:pt x="236553" y="130141"/>
                    </a:cubicBezTo>
                    <a:cubicBezTo>
                      <a:pt x="228246" y="113527"/>
                      <a:pt x="214401" y="102451"/>
                      <a:pt x="195018" y="96913"/>
                    </a:cubicBezTo>
                    <a:cubicBezTo>
                      <a:pt x="161791" y="88606"/>
                      <a:pt x="125795" y="107989"/>
                      <a:pt x="117488" y="143985"/>
                    </a:cubicBezTo>
                    <a:cubicBezTo>
                      <a:pt x="111950" y="166137"/>
                      <a:pt x="117488" y="185520"/>
                      <a:pt x="131333" y="202133"/>
                    </a:cubicBezTo>
                    <a:cubicBezTo>
                      <a:pt x="125795" y="199364"/>
                      <a:pt x="120257" y="199364"/>
                      <a:pt x="114719" y="196595"/>
                    </a:cubicBezTo>
                    <a:cubicBezTo>
                      <a:pt x="62109" y="182751"/>
                      <a:pt x="12268" y="202133"/>
                      <a:pt x="1192" y="238130"/>
                    </a:cubicBezTo>
                    <a:cubicBezTo>
                      <a:pt x="-7115" y="274126"/>
                      <a:pt x="28882" y="312891"/>
                      <a:pt x="81492" y="326736"/>
                    </a:cubicBezTo>
                    <a:cubicBezTo>
                      <a:pt x="106412" y="332274"/>
                      <a:pt x="131333" y="332274"/>
                      <a:pt x="150715" y="326736"/>
                    </a:cubicBezTo>
                    <a:cubicBezTo>
                      <a:pt x="134102" y="343350"/>
                      <a:pt x="128564" y="359963"/>
                      <a:pt x="131333" y="376577"/>
                    </a:cubicBezTo>
                    <a:cubicBezTo>
                      <a:pt x="142408" y="409805"/>
                      <a:pt x="203325" y="420880"/>
                      <a:pt x="267011" y="401498"/>
                    </a:cubicBezTo>
                    <a:cubicBezTo>
                      <a:pt x="297470" y="393191"/>
                      <a:pt x="325159" y="376577"/>
                      <a:pt x="344542" y="359963"/>
                    </a:cubicBezTo>
                    <a:cubicBezTo>
                      <a:pt x="372231" y="373808"/>
                      <a:pt x="416534" y="379346"/>
                      <a:pt x="466376" y="373808"/>
                    </a:cubicBezTo>
                    <a:cubicBezTo>
                      <a:pt x="549444" y="362732"/>
                      <a:pt x="610361" y="332274"/>
                      <a:pt x="607592" y="301816"/>
                    </a:cubicBezTo>
                    <a:close/>
                  </a:path>
                </a:pathLst>
              </a:custGeom>
              <a:solidFill>
                <a:srgbClr val="CCECF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73" name="Đồ họa 753"/>
              <p:cNvGrpSpPr/>
              <p:nvPr/>
            </p:nvGrpSpPr>
            <p:grpSpPr>
              <a:xfrm>
                <a:off x="7336489" y="2584224"/>
                <a:ext cx="1005701" cy="670085"/>
                <a:chOff x="7336489" y="2584224"/>
                <a:chExt cx="1005701" cy="670085"/>
              </a:xfrm>
            </p:grpSpPr>
            <p:sp>
              <p:nvSpPr>
                <p:cNvPr id="416" name="Hình tự do: Hình 415"/>
                <p:cNvSpPr/>
                <p:nvPr/>
              </p:nvSpPr>
              <p:spPr>
                <a:xfrm>
                  <a:off x="7469398" y="2711596"/>
                  <a:ext cx="393190" cy="393190"/>
                </a:xfrm>
                <a:custGeom>
                  <a:avLst/>
                  <a:gdLst>
                    <a:gd name="connsiteX0" fmla="*/ 393191 w 393190"/>
                    <a:gd name="connsiteY0" fmla="*/ 196595 h 393190"/>
                    <a:gd name="connsiteX1" fmla="*/ 196595 w 393190"/>
                    <a:gd name="connsiteY1" fmla="*/ 393191 h 393190"/>
                    <a:gd name="connsiteX2" fmla="*/ 0 w 393190"/>
                    <a:gd name="connsiteY2" fmla="*/ 196595 h 393190"/>
                    <a:gd name="connsiteX3" fmla="*/ 196595 w 393190"/>
                    <a:gd name="connsiteY3" fmla="*/ 0 h 393190"/>
                    <a:gd name="connsiteX4" fmla="*/ 393191 w 393190"/>
                    <a:gd name="connsiteY4" fmla="*/ 196595 h 393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190" h="393190">
                      <a:moveTo>
                        <a:pt x="393191" y="196595"/>
                      </a:moveTo>
                      <a:cubicBezTo>
                        <a:pt x="393191" y="305172"/>
                        <a:pt x="305172" y="393191"/>
                        <a:pt x="196595" y="393191"/>
                      </a:cubicBezTo>
                      <a:cubicBezTo>
                        <a:pt x="88019" y="393191"/>
                        <a:pt x="0" y="305172"/>
                        <a:pt x="0" y="196595"/>
                      </a:cubicBezTo>
                      <a:cubicBezTo>
                        <a:pt x="0" y="88019"/>
                        <a:pt x="88018" y="0"/>
                        <a:pt x="196595" y="0"/>
                      </a:cubicBezTo>
                      <a:cubicBezTo>
                        <a:pt x="305172" y="0"/>
                        <a:pt x="393191" y="88019"/>
                        <a:pt x="393191" y="196595"/>
                      </a:cubicBezTo>
                      <a:close/>
                    </a:path>
                  </a:pathLst>
                </a:custGeom>
                <a:solidFill>
                  <a:srgbClr val="F4D93B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7" name="Hình tự do: Hình 416"/>
                <p:cNvSpPr/>
                <p:nvPr/>
              </p:nvSpPr>
              <p:spPr>
                <a:xfrm>
                  <a:off x="7463860" y="2825123"/>
                  <a:ext cx="878330" cy="429187"/>
                </a:xfrm>
                <a:custGeom>
                  <a:avLst/>
                  <a:gdLst>
                    <a:gd name="connsiteX0" fmla="*/ 700544 w 878330"/>
                    <a:gd name="connsiteY0" fmla="*/ 227054 h 429187"/>
                    <a:gd name="connsiteX1" fmla="*/ 647934 w 878330"/>
                    <a:gd name="connsiteY1" fmla="*/ 229823 h 429187"/>
                    <a:gd name="connsiteX2" fmla="*/ 656241 w 878330"/>
                    <a:gd name="connsiteY2" fmla="*/ 174444 h 429187"/>
                    <a:gd name="connsiteX3" fmla="*/ 479028 w 878330"/>
                    <a:gd name="connsiteY3" fmla="*/ 0 h 429187"/>
                    <a:gd name="connsiteX4" fmla="*/ 301816 w 878330"/>
                    <a:gd name="connsiteY4" fmla="*/ 174444 h 429187"/>
                    <a:gd name="connsiteX5" fmla="*/ 301816 w 878330"/>
                    <a:gd name="connsiteY5" fmla="*/ 196595 h 429187"/>
                    <a:gd name="connsiteX6" fmla="*/ 296278 w 878330"/>
                    <a:gd name="connsiteY6" fmla="*/ 196595 h 429187"/>
                    <a:gd name="connsiteX7" fmla="*/ 254744 w 878330"/>
                    <a:gd name="connsiteY7" fmla="*/ 221516 h 429187"/>
                    <a:gd name="connsiteX8" fmla="*/ 191058 w 878330"/>
                    <a:gd name="connsiteY8" fmla="*/ 193826 h 429187"/>
                    <a:gd name="connsiteX9" fmla="*/ 143986 w 878330"/>
                    <a:gd name="connsiteY9" fmla="*/ 260281 h 429187"/>
                    <a:gd name="connsiteX10" fmla="*/ 146754 w 878330"/>
                    <a:gd name="connsiteY10" fmla="*/ 271357 h 429187"/>
                    <a:gd name="connsiteX11" fmla="*/ 0 w 878330"/>
                    <a:gd name="connsiteY11" fmla="*/ 310122 h 429187"/>
                    <a:gd name="connsiteX12" fmla="*/ 213209 w 878330"/>
                    <a:gd name="connsiteY12" fmla="*/ 348888 h 429187"/>
                    <a:gd name="connsiteX13" fmla="*/ 229823 w 878330"/>
                    <a:gd name="connsiteY13" fmla="*/ 348888 h 429187"/>
                    <a:gd name="connsiteX14" fmla="*/ 395960 w 878330"/>
                    <a:gd name="connsiteY14" fmla="*/ 401498 h 429187"/>
                    <a:gd name="connsiteX15" fmla="*/ 462415 w 878330"/>
                    <a:gd name="connsiteY15" fmla="*/ 395960 h 429187"/>
                    <a:gd name="connsiteX16" fmla="*/ 553790 w 878330"/>
                    <a:gd name="connsiteY16" fmla="*/ 429187 h 429187"/>
                    <a:gd name="connsiteX17" fmla="*/ 667317 w 878330"/>
                    <a:gd name="connsiteY17" fmla="*/ 348888 h 429187"/>
                    <a:gd name="connsiteX18" fmla="*/ 667317 w 878330"/>
                    <a:gd name="connsiteY18" fmla="*/ 343350 h 429187"/>
                    <a:gd name="connsiteX19" fmla="*/ 695006 w 878330"/>
                    <a:gd name="connsiteY19" fmla="*/ 343350 h 429187"/>
                    <a:gd name="connsiteX20" fmla="*/ 877757 w 878330"/>
                    <a:gd name="connsiteY20" fmla="*/ 282433 h 429187"/>
                    <a:gd name="connsiteX21" fmla="*/ 700544 w 878330"/>
                    <a:gd name="connsiteY21" fmla="*/ 227054 h 42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78330" h="429187">
                      <a:moveTo>
                        <a:pt x="700544" y="227054"/>
                      </a:moveTo>
                      <a:cubicBezTo>
                        <a:pt x="681162" y="227054"/>
                        <a:pt x="664548" y="227054"/>
                        <a:pt x="647934" y="229823"/>
                      </a:cubicBezTo>
                      <a:cubicBezTo>
                        <a:pt x="653472" y="213209"/>
                        <a:pt x="656241" y="193826"/>
                        <a:pt x="656241" y="174444"/>
                      </a:cubicBezTo>
                      <a:cubicBezTo>
                        <a:pt x="656241" y="77531"/>
                        <a:pt x="578711" y="0"/>
                        <a:pt x="479028" y="0"/>
                      </a:cubicBezTo>
                      <a:cubicBezTo>
                        <a:pt x="382115" y="0"/>
                        <a:pt x="301816" y="77531"/>
                        <a:pt x="301816" y="174444"/>
                      </a:cubicBezTo>
                      <a:cubicBezTo>
                        <a:pt x="301816" y="182751"/>
                        <a:pt x="301816" y="188289"/>
                        <a:pt x="301816" y="196595"/>
                      </a:cubicBezTo>
                      <a:cubicBezTo>
                        <a:pt x="299047" y="196595"/>
                        <a:pt x="299047" y="196595"/>
                        <a:pt x="296278" y="196595"/>
                      </a:cubicBezTo>
                      <a:cubicBezTo>
                        <a:pt x="279664" y="196595"/>
                        <a:pt x="263050" y="207671"/>
                        <a:pt x="254744" y="221516"/>
                      </a:cubicBezTo>
                      <a:cubicBezTo>
                        <a:pt x="243668" y="199364"/>
                        <a:pt x="215978" y="188289"/>
                        <a:pt x="191058" y="193826"/>
                      </a:cubicBezTo>
                      <a:cubicBezTo>
                        <a:pt x="157830" y="202133"/>
                        <a:pt x="138447" y="229823"/>
                        <a:pt x="143986" y="260281"/>
                      </a:cubicBezTo>
                      <a:cubicBezTo>
                        <a:pt x="143986" y="263050"/>
                        <a:pt x="146754" y="268588"/>
                        <a:pt x="146754" y="271357"/>
                      </a:cubicBezTo>
                      <a:cubicBezTo>
                        <a:pt x="60917" y="276895"/>
                        <a:pt x="0" y="293509"/>
                        <a:pt x="0" y="310122"/>
                      </a:cubicBezTo>
                      <a:cubicBezTo>
                        <a:pt x="0" y="332274"/>
                        <a:pt x="96913" y="351657"/>
                        <a:pt x="213209" y="348888"/>
                      </a:cubicBezTo>
                      <a:cubicBezTo>
                        <a:pt x="218747" y="348888"/>
                        <a:pt x="224285" y="348888"/>
                        <a:pt x="229823" y="348888"/>
                      </a:cubicBezTo>
                      <a:cubicBezTo>
                        <a:pt x="254744" y="379346"/>
                        <a:pt x="321198" y="404267"/>
                        <a:pt x="395960" y="401498"/>
                      </a:cubicBezTo>
                      <a:cubicBezTo>
                        <a:pt x="418111" y="401498"/>
                        <a:pt x="443032" y="398729"/>
                        <a:pt x="462415" y="395960"/>
                      </a:cubicBezTo>
                      <a:cubicBezTo>
                        <a:pt x="481797" y="415342"/>
                        <a:pt x="515025" y="429187"/>
                        <a:pt x="553790" y="429187"/>
                      </a:cubicBezTo>
                      <a:cubicBezTo>
                        <a:pt x="614707" y="429187"/>
                        <a:pt x="667317" y="393191"/>
                        <a:pt x="667317" y="348888"/>
                      </a:cubicBezTo>
                      <a:cubicBezTo>
                        <a:pt x="667317" y="346119"/>
                        <a:pt x="667317" y="346119"/>
                        <a:pt x="667317" y="343350"/>
                      </a:cubicBezTo>
                      <a:cubicBezTo>
                        <a:pt x="675624" y="343350"/>
                        <a:pt x="686699" y="343350"/>
                        <a:pt x="695006" y="343350"/>
                      </a:cubicBezTo>
                      <a:cubicBezTo>
                        <a:pt x="797457" y="343350"/>
                        <a:pt x="880526" y="315660"/>
                        <a:pt x="877757" y="282433"/>
                      </a:cubicBezTo>
                      <a:cubicBezTo>
                        <a:pt x="886064" y="251974"/>
                        <a:pt x="802995" y="227054"/>
                        <a:pt x="700544" y="227054"/>
                      </a:cubicBezTo>
                      <a:close/>
                    </a:path>
                  </a:pathLst>
                </a:custGeom>
                <a:solidFill>
                  <a:srgbClr val="CCECF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18" name="Đồ họa 753"/>
                <p:cNvGrpSpPr/>
                <p:nvPr/>
              </p:nvGrpSpPr>
              <p:grpSpPr>
                <a:xfrm>
                  <a:off x="7336489" y="2584224"/>
                  <a:ext cx="612975" cy="501179"/>
                  <a:chOff x="7336489" y="2584224"/>
                  <a:chExt cx="612975" cy="501179"/>
                </a:xfrm>
                <a:solidFill>
                  <a:srgbClr val="F4D93B"/>
                </a:solidFill>
              </p:grpSpPr>
              <p:sp>
                <p:nvSpPr>
                  <p:cNvPr id="419" name="Hình tự do: Hình 418"/>
                  <p:cNvSpPr/>
                  <p:nvPr/>
                </p:nvSpPr>
                <p:spPr>
                  <a:xfrm>
                    <a:off x="7336489" y="2830661"/>
                    <a:ext cx="97649" cy="38765"/>
                  </a:xfrm>
                  <a:custGeom>
                    <a:avLst/>
                    <a:gdLst>
                      <a:gd name="connsiteX0" fmla="*/ 83068 w 97649"/>
                      <a:gd name="connsiteY0" fmla="*/ 38765 h 38765"/>
                      <a:gd name="connsiteX1" fmla="*/ 96913 w 97649"/>
                      <a:gd name="connsiteY1" fmla="*/ 27689 h 38765"/>
                      <a:gd name="connsiteX2" fmla="*/ 88606 w 97649"/>
                      <a:gd name="connsiteY2" fmla="*/ 11076 h 38765"/>
                      <a:gd name="connsiteX3" fmla="*/ 27689 w 97649"/>
                      <a:gd name="connsiteY3" fmla="*/ 0 h 38765"/>
                      <a:gd name="connsiteX4" fmla="*/ 13845 w 97649"/>
                      <a:gd name="connsiteY4" fmla="*/ 0 h 38765"/>
                      <a:gd name="connsiteX5" fmla="*/ 0 w 97649"/>
                      <a:gd name="connsiteY5" fmla="*/ 11076 h 38765"/>
                      <a:gd name="connsiteX6" fmla="*/ 11076 w 97649"/>
                      <a:gd name="connsiteY6" fmla="*/ 24921 h 38765"/>
                      <a:gd name="connsiteX7" fmla="*/ 24920 w 97649"/>
                      <a:gd name="connsiteY7" fmla="*/ 24921 h 38765"/>
                      <a:gd name="connsiteX8" fmla="*/ 80299 w 97649"/>
                      <a:gd name="connsiteY8" fmla="*/ 33227 h 38765"/>
                      <a:gd name="connsiteX9" fmla="*/ 83068 w 97649"/>
                      <a:gd name="connsiteY9" fmla="*/ 38765 h 38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7649" h="38765">
                        <a:moveTo>
                          <a:pt x="83068" y="38765"/>
                        </a:moveTo>
                        <a:cubicBezTo>
                          <a:pt x="88606" y="38765"/>
                          <a:pt x="94144" y="35996"/>
                          <a:pt x="96913" y="27689"/>
                        </a:cubicBezTo>
                        <a:cubicBezTo>
                          <a:pt x="99682" y="19383"/>
                          <a:pt x="94144" y="13845"/>
                          <a:pt x="88606" y="11076"/>
                        </a:cubicBezTo>
                        <a:cubicBezTo>
                          <a:pt x="63686" y="5538"/>
                          <a:pt x="49841" y="2769"/>
                          <a:pt x="27689" y="0"/>
                        </a:cubicBezTo>
                        <a:lnTo>
                          <a:pt x="13845" y="0"/>
                        </a:lnTo>
                        <a:cubicBezTo>
                          <a:pt x="5538" y="0"/>
                          <a:pt x="0" y="5538"/>
                          <a:pt x="0" y="11076"/>
                        </a:cubicBezTo>
                        <a:cubicBezTo>
                          <a:pt x="0" y="19383"/>
                          <a:pt x="5538" y="24921"/>
                          <a:pt x="11076" y="24921"/>
                        </a:cubicBezTo>
                        <a:lnTo>
                          <a:pt x="24920" y="24921"/>
                        </a:lnTo>
                        <a:cubicBezTo>
                          <a:pt x="44303" y="27689"/>
                          <a:pt x="58148" y="27689"/>
                          <a:pt x="80299" y="33227"/>
                        </a:cubicBezTo>
                        <a:cubicBezTo>
                          <a:pt x="80299" y="38765"/>
                          <a:pt x="80299" y="38765"/>
                          <a:pt x="83068" y="38765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0" name="Hình tự do: Hình 419"/>
                  <p:cNvSpPr/>
                  <p:nvPr/>
                </p:nvSpPr>
                <p:spPr>
                  <a:xfrm>
                    <a:off x="7410530" y="2710875"/>
                    <a:ext cx="84038" cy="58868"/>
                  </a:xfrm>
                  <a:custGeom>
                    <a:avLst/>
                    <a:gdLst>
                      <a:gd name="connsiteX0" fmla="*/ 69944 w 84038"/>
                      <a:gd name="connsiteY0" fmla="*/ 58868 h 58868"/>
                      <a:gd name="connsiteX1" fmla="*/ 81020 w 84038"/>
                      <a:gd name="connsiteY1" fmla="*/ 53330 h 58868"/>
                      <a:gd name="connsiteX2" fmla="*/ 78251 w 84038"/>
                      <a:gd name="connsiteY2" fmla="*/ 33948 h 58868"/>
                      <a:gd name="connsiteX3" fmla="*/ 17334 w 84038"/>
                      <a:gd name="connsiteY3" fmla="*/ 720 h 58868"/>
                      <a:gd name="connsiteX4" fmla="*/ 720 w 84038"/>
                      <a:gd name="connsiteY4" fmla="*/ 11796 h 58868"/>
                      <a:gd name="connsiteX5" fmla="*/ 11796 w 84038"/>
                      <a:gd name="connsiteY5" fmla="*/ 28410 h 58868"/>
                      <a:gd name="connsiteX6" fmla="*/ 64406 w 84038"/>
                      <a:gd name="connsiteY6" fmla="*/ 58868 h 58868"/>
                      <a:gd name="connsiteX7" fmla="*/ 69944 w 84038"/>
                      <a:gd name="connsiteY7" fmla="*/ 58868 h 5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038" h="58868">
                        <a:moveTo>
                          <a:pt x="69944" y="58868"/>
                        </a:moveTo>
                        <a:cubicBezTo>
                          <a:pt x="75482" y="58868"/>
                          <a:pt x="78251" y="56099"/>
                          <a:pt x="81020" y="53330"/>
                        </a:cubicBezTo>
                        <a:cubicBezTo>
                          <a:pt x="86558" y="47792"/>
                          <a:pt x="83789" y="39486"/>
                          <a:pt x="78251" y="33948"/>
                        </a:cubicBezTo>
                        <a:cubicBezTo>
                          <a:pt x="53330" y="14565"/>
                          <a:pt x="31179" y="3489"/>
                          <a:pt x="17334" y="720"/>
                        </a:cubicBezTo>
                        <a:cubicBezTo>
                          <a:pt x="9027" y="-2049"/>
                          <a:pt x="3489" y="3489"/>
                          <a:pt x="720" y="11796"/>
                        </a:cubicBezTo>
                        <a:cubicBezTo>
                          <a:pt x="-2049" y="20103"/>
                          <a:pt x="3489" y="25641"/>
                          <a:pt x="11796" y="28410"/>
                        </a:cubicBezTo>
                        <a:cubicBezTo>
                          <a:pt x="20103" y="31179"/>
                          <a:pt x="36717" y="36717"/>
                          <a:pt x="64406" y="58868"/>
                        </a:cubicBezTo>
                        <a:cubicBezTo>
                          <a:pt x="64406" y="58868"/>
                          <a:pt x="67175" y="58868"/>
                          <a:pt x="69944" y="5886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1" name="Hình tự do: Hình 420"/>
                  <p:cNvSpPr/>
                  <p:nvPr/>
                </p:nvSpPr>
                <p:spPr>
                  <a:xfrm>
                    <a:off x="7864272" y="2721633"/>
                    <a:ext cx="85193" cy="53648"/>
                  </a:xfrm>
                  <a:custGeom>
                    <a:avLst/>
                    <a:gdLst>
                      <a:gd name="connsiteX0" fmla="*/ 12162 w 85193"/>
                      <a:gd name="connsiteY0" fmla="*/ 53648 h 53648"/>
                      <a:gd name="connsiteX1" fmla="*/ 17700 w 85193"/>
                      <a:gd name="connsiteY1" fmla="*/ 50879 h 53648"/>
                      <a:gd name="connsiteX2" fmla="*/ 26007 w 85193"/>
                      <a:gd name="connsiteY2" fmla="*/ 45342 h 53648"/>
                      <a:gd name="connsiteX3" fmla="*/ 75848 w 85193"/>
                      <a:gd name="connsiteY3" fmla="*/ 25959 h 53648"/>
                      <a:gd name="connsiteX4" fmla="*/ 84155 w 85193"/>
                      <a:gd name="connsiteY4" fmla="*/ 9345 h 53648"/>
                      <a:gd name="connsiteX5" fmla="*/ 67541 w 85193"/>
                      <a:gd name="connsiteY5" fmla="*/ 1038 h 53648"/>
                      <a:gd name="connsiteX6" fmla="*/ 14931 w 85193"/>
                      <a:gd name="connsiteY6" fmla="*/ 23190 h 53648"/>
                      <a:gd name="connsiteX7" fmla="*/ 6624 w 85193"/>
                      <a:gd name="connsiteY7" fmla="*/ 28728 h 53648"/>
                      <a:gd name="connsiteX8" fmla="*/ 1086 w 85193"/>
                      <a:gd name="connsiteY8" fmla="*/ 48111 h 53648"/>
                      <a:gd name="connsiteX9" fmla="*/ 12162 w 85193"/>
                      <a:gd name="connsiteY9" fmla="*/ 53648 h 53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5193" h="53648">
                        <a:moveTo>
                          <a:pt x="12162" y="53648"/>
                        </a:moveTo>
                        <a:cubicBezTo>
                          <a:pt x="14931" y="53648"/>
                          <a:pt x="17700" y="53648"/>
                          <a:pt x="17700" y="50879"/>
                        </a:cubicBezTo>
                        <a:lnTo>
                          <a:pt x="26007" y="45342"/>
                        </a:lnTo>
                        <a:cubicBezTo>
                          <a:pt x="45390" y="37035"/>
                          <a:pt x="53696" y="31497"/>
                          <a:pt x="75848" y="25959"/>
                        </a:cubicBezTo>
                        <a:cubicBezTo>
                          <a:pt x="84155" y="23190"/>
                          <a:pt x="86924" y="14883"/>
                          <a:pt x="84155" y="9345"/>
                        </a:cubicBezTo>
                        <a:cubicBezTo>
                          <a:pt x="81386" y="1038"/>
                          <a:pt x="73079" y="-1731"/>
                          <a:pt x="67541" y="1038"/>
                        </a:cubicBezTo>
                        <a:cubicBezTo>
                          <a:pt x="42620" y="9345"/>
                          <a:pt x="31545" y="14883"/>
                          <a:pt x="14931" y="23190"/>
                        </a:cubicBezTo>
                        <a:lnTo>
                          <a:pt x="6624" y="28728"/>
                        </a:lnTo>
                        <a:cubicBezTo>
                          <a:pt x="1086" y="31497"/>
                          <a:pt x="-1683" y="39804"/>
                          <a:pt x="1086" y="48111"/>
                        </a:cubicBezTo>
                        <a:cubicBezTo>
                          <a:pt x="3855" y="50879"/>
                          <a:pt x="6624" y="53648"/>
                          <a:pt x="12162" y="5364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2" name="Hình tự do: Hình 421"/>
                  <p:cNvSpPr/>
                  <p:nvPr/>
                </p:nvSpPr>
                <p:spPr>
                  <a:xfrm>
                    <a:off x="7764637" y="2633815"/>
                    <a:ext cx="59435" cy="83318"/>
                  </a:xfrm>
                  <a:custGeom>
                    <a:avLst/>
                    <a:gdLst>
                      <a:gd name="connsiteX0" fmla="*/ 12114 w 59435"/>
                      <a:gd name="connsiteY0" fmla="*/ 83318 h 83318"/>
                      <a:gd name="connsiteX1" fmla="*/ 25959 w 59435"/>
                      <a:gd name="connsiteY1" fmla="*/ 75011 h 83318"/>
                      <a:gd name="connsiteX2" fmla="*/ 56417 w 59435"/>
                      <a:gd name="connsiteY2" fmla="*/ 22401 h 83318"/>
                      <a:gd name="connsiteX3" fmla="*/ 53648 w 59435"/>
                      <a:gd name="connsiteY3" fmla="*/ 3019 h 83318"/>
                      <a:gd name="connsiteX4" fmla="*/ 34266 w 59435"/>
                      <a:gd name="connsiteY4" fmla="*/ 5788 h 83318"/>
                      <a:gd name="connsiteX5" fmla="*/ 1038 w 59435"/>
                      <a:gd name="connsiteY5" fmla="*/ 66704 h 83318"/>
                      <a:gd name="connsiteX6" fmla="*/ 9345 w 59435"/>
                      <a:gd name="connsiteY6" fmla="*/ 83318 h 83318"/>
                      <a:gd name="connsiteX7" fmla="*/ 12114 w 59435"/>
                      <a:gd name="connsiteY7" fmla="*/ 83318 h 83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35" h="83318">
                        <a:moveTo>
                          <a:pt x="12114" y="83318"/>
                        </a:moveTo>
                        <a:cubicBezTo>
                          <a:pt x="17652" y="83318"/>
                          <a:pt x="23190" y="80549"/>
                          <a:pt x="25959" y="75011"/>
                        </a:cubicBezTo>
                        <a:cubicBezTo>
                          <a:pt x="34266" y="52860"/>
                          <a:pt x="50880" y="30708"/>
                          <a:pt x="56417" y="22401"/>
                        </a:cubicBezTo>
                        <a:cubicBezTo>
                          <a:pt x="61955" y="16863"/>
                          <a:pt x="59186" y="8557"/>
                          <a:pt x="53648" y="3019"/>
                        </a:cubicBezTo>
                        <a:cubicBezTo>
                          <a:pt x="48110" y="-2519"/>
                          <a:pt x="39804" y="250"/>
                          <a:pt x="34266" y="5788"/>
                        </a:cubicBezTo>
                        <a:cubicBezTo>
                          <a:pt x="25959" y="14094"/>
                          <a:pt x="9345" y="41784"/>
                          <a:pt x="1038" y="66704"/>
                        </a:cubicBezTo>
                        <a:cubicBezTo>
                          <a:pt x="-1731" y="75011"/>
                          <a:pt x="1038" y="80549"/>
                          <a:pt x="9345" y="83318"/>
                        </a:cubicBezTo>
                        <a:cubicBezTo>
                          <a:pt x="9345" y="83318"/>
                          <a:pt x="9345" y="83318"/>
                          <a:pt x="12114" y="8331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3" name="Hình tự do: Hình 422"/>
                  <p:cNvSpPr/>
                  <p:nvPr/>
                </p:nvSpPr>
                <p:spPr>
                  <a:xfrm>
                    <a:off x="7649380" y="2584224"/>
                    <a:ext cx="33227" cy="94144"/>
                  </a:xfrm>
                  <a:custGeom>
                    <a:avLst/>
                    <a:gdLst>
                      <a:gd name="connsiteX0" fmla="*/ 19383 w 33227"/>
                      <a:gd name="connsiteY0" fmla="*/ 94144 h 94144"/>
                      <a:gd name="connsiteX1" fmla="*/ 33227 w 33227"/>
                      <a:gd name="connsiteY1" fmla="*/ 80300 h 94144"/>
                      <a:gd name="connsiteX2" fmla="*/ 33227 w 33227"/>
                      <a:gd name="connsiteY2" fmla="*/ 74762 h 94144"/>
                      <a:gd name="connsiteX3" fmla="*/ 27689 w 33227"/>
                      <a:gd name="connsiteY3" fmla="*/ 11076 h 94144"/>
                      <a:gd name="connsiteX4" fmla="*/ 11076 w 33227"/>
                      <a:gd name="connsiteY4" fmla="*/ 0 h 94144"/>
                      <a:gd name="connsiteX5" fmla="*/ 0 w 33227"/>
                      <a:gd name="connsiteY5" fmla="*/ 16614 h 94144"/>
                      <a:gd name="connsiteX6" fmla="*/ 2769 w 33227"/>
                      <a:gd name="connsiteY6" fmla="*/ 74762 h 94144"/>
                      <a:gd name="connsiteX7" fmla="*/ 2769 w 33227"/>
                      <a:gd name="connsiteY7" fmla="*/ 80300 h 94144"/>
                      <a:gd name="connsiteX8" fmla="*/ 19383 w 33227"/>
                      <a:gd name="connsiteY8" fmla="*/ 94144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227" h="94144">
                        <a:moveTo>
                          <a:pt x="19383" y="94144"/>
                        </a:moveTo>
                        <a:cubicBezTo>
                          <a:pt x="27689" y="94144"/>
                          <a:pt x="33227" y="88606"/>
                          <a:pt x="33227" y="80300"/>
                        </a:cubicBezTo>
                        <a:lnTo>
                          <a:pt x="33227" y="74762"/>
                        </a:lnTo>
                        <a:cubicBezTo>
                          <a:pt x="33227" y="49841"/>
                          <a:pt x="33227" y="38765"/>
                          <a:pt x="27689" y="11076"/>
                        </a:cubicBezTo>
                        <a:cubicBezTo>
                          <a:pt x="27689" y="2769"/>
                          <a:pt x="19383" y="0"/>
                          <a:pt x="11076" y="0"/>
                        </a:cubicBezTo>
                        <a:cubicBezTo>
                          <a:pt x="2769" y="0"/>
                          <a:pt x="0" y="8307"/>
                          <a:pt x="0" y="16614"/>
                        </a:cubicBezTo>
                        <a:cubicBezTo>
                          <a:pt x="5538" y="41534"/>
                          <a:pt x="5538" y="52610"/>
                          <a:pt x="2769" y="74762"/>
                        </a:cubicBezTo>
                        <a:lnTo>
                          <a:pt x="2769" y="80300"/>
                        </a:lnTo>
                        <a:cubicBezTo>
                          <a:pt x="5538" y="88606"/>
                          <a:pt x="11076" y="94144"/>
                          <a:pt x="19383" y="94144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4" name="Hình tự do: Hình 423"/>
                  <p:cNvSpPr/>
                  <p:nvPr/>
                </p:nvSpPr>
                <p:spPr>
                  <a:xfrm>
                    <a:off x="7514651" y="2615633"/>
                    <a:ext cx="61052" cy="82118"/>
                  </a:xfrm>
                  <a:custGeom>
                    <a:avLst/>
                    <a:gdLst>
                      <a:gd name="connsiteX0" fmla="*/ 48891 w 61052"/>
                      <a:gd name="connsiteY0" fmla="*/ 82118 h 82118"/>
                      <a:gd name="connsiteX1" fmla="*/ 54429 w 61052"/>
                      <a:gd name="connsiteY1" fmla="*/ 79349 h 82118"/>
                      <a:gd name="connsiteX2" fmla="*/ 59967 w 61052"/>
                      <a:gd name="connsiteY2" fmla="*/ 59967 h 82118"/>
                      <a:gd name="connsiteX3" fmla="*/ 23971 w 61052"/>
                      <a:gd name="connsiteY3" fmla="*/ 4588 h 82118"/>
                      <a:gd name="connsiteX4" fmla="*/ 4588 w 61052"/>
                      <a:gd name="connsiteY4" fmla="*/ 1819 h 82118"/>
                      <a:gd name="connsiteX5" fmla="*/ 1819 w 61052"/>
                      <a:gd name="connsiteY5" fmla="*/ 21201 h 82118"/>
                      <a:gd name="connsiteX6" fmla="*/ 35046 w 61052"/>
                      <a:gd name="connsiteY6" fmla="*/ 71043 h 82118"/>
                      <a:gd name="connsiteX7" fmla="*/ 48891 w 61052"/>
                      <a:gd name="connsiteY7" fmla="*/ 82118 h 8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052" h="82118">
                        <a:moveTo>
                          <a:pt x="48891" y="82118"/>
                        </a:moveTo>
                        <a:cubicBezTo>
                          <a:pt x="51660" y="82118"/>
                          <a:pt x="54429" y="82118"/>
                          <a:pt x="54429" y="79349"/>
                        </a:cubicBezTo>
                        <a:cubicBezTo>
                          <a:pt x="59967" y="76580"/>
                          <a:pt x="62736" y="68274"/>
                          <a:pt x="59967" y="59967"/>
                        </a:cubicBezTo>
                        <a:cubicBezTo>
                          <a:pt x="48891" y="40584"/>
                          <a:pt x="37815" y="23970"/>
                          <a:pt x="23971" y="4588"/>
                        </a:cubicBezTo>
                        <a:cubicBezTo>
                          <a:pt x="18432" y="-950"/>
                          <a:pt x="10126" y="-950"/>
                          <a:pt x="4588" y="1819"/>
                        </a:cubicBezTo>
                        <a:cubicBezTo>
                          <a:pt x="-950" y="7357"/>
                          <a:pt x="-950" y="15664"/>
                          <a:pt x="1819" y="21201"/>
                        </a:cubicBezTo>
                        <a:cubicBezTo>
                          <a:pt x="15664" y="37815"/>
                          <a:pt x="26739" y="54429"/>
                          <a:pt x="35046" y="71043"/>
                        </a:cubicBezTo>
                        <a:cubicBezTo>
                          <a:pt x="37815" y="82118"/>
                          <a:pt x="43353" y="82118"/>
                          <a:pt x="48891" y="8211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5" name="Hình tự do: Hình 424"/>
                  <p:cNvSpPr/>
                  <p:nvPr/>
                </p:nvSpPr>
                <p:spPr>
                  <a:xfrm>
                    <a:off x="7435921" y="3032057"/>
                    <a:ext cx="72978" cy="53346"/>
                  </a:xfrm>
                  <a:custGeom>
                    <a:avLst/>
                    <a:gdLst>
                      <a:gd name="connsiteX0" fmla="*/ 8556 w 72978"/>
                      <a:gd name="connsiteY0" fmla="*/ 53347 h 53346"/>
                      <a:gd name="connsiteX1" fmla="*/ 16863 w 72978"/>
                      <a:gd name="connsiteY1" fmla="*/ 50578 h 53346"/>
                      <a:gd name="connsiteX2" fmla="*/ 25170 w 72978"/>
                      <a:gd name="connsiteY2" fmla="*/ 45040 h 53346"/>
                      <a:gd name="connsiteX3" fmla="*/ 63935 w 72978"/>
                      <a:gd name="connsiteY3" fmla="*/ 25657 h 53346"/>
                      <a:gd name="connsiteX4" fmla="*/ 72242 w 72978"/>
                      <a:gd name="connsiteY4" fmla="*/ 9043 h 53346"/>
                      <a:gd name="connsiteX5" fmla="*/ 55628 w 72978"/>
                      <a:gd name="connsiteY5" fmla="*/ 737 h 53346"/>
                      <a:gd name="connsiteX6" fmla="*/ 14094 w 72978"/>
                      <a:gd name="connsiteY6" fmla="*/ 22888 h 53346"/>
                      <a:gd name="connsiteX7" fmla="*/ 5788 w 72978"/>
                      <a:gd name="connsiteY7" fmla="*/ 28426 h 53346"/>
                      <a:gd name="connsiteX8" fmla="*/ 3019 w 72978"/>
                      <a:gd name="connsiteY8" fmla="*/ 47809 h 53346"/>
                      <a:gd name="connsiteX9" fmla="*/ 8556 w 72978"/>
                      <a:gd name="connsiteY9" fmla="*/ 53347 h 53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2978" h="53346">
                        <a:moveTo>
                          <a:pt x="8556" y="53347"/>
                        </a:moveTo>
                        <a:cubicBezTo>
                          <a:pt x="11326" y="53347"/>
                          <a:pt x="14094" y="53347"/>
                          <a:pt x="16863" y="50578"/>
                        </a:cubicBezTo>
                        <a:lnTo>
                          <a:pt x="25170" y="45040"/>
                        </a:lnTo>
                        <a:cubicBezTo>
                          <a:pt x="39015" y="36733"/>
                          <a:pt x="41784" y="33964"/>
                          <a:pt x="63935" y="25657"/>
                        </a:cubicBezTo>
                        <a:cubicBezTo>
                          <a:pt x="69473" y="22888"/>
                          <a:pt x="75011" y="14581"/>
                          <a:pt x="72242" y="9043"/>
                        </a:cubicBezTo>
                        <a:cubicBezTo>
                          <a:pt x="69473" y="3505"/>
                          <a:pt x="61167" y="-2032"/>
                          <a:pt x="55628" y="737"/>
                        </a:cubicBezTo>
                        <a:cubicBezTo>
                          <a:pt x="33477" y="9043"/>
                          <a:pt x="27939" y="11812"/>
                          <a:pt x="14094" y="22888"/>
                        </a:cubicBezTo>
                        <a:lnTo>
                          <a:pt x="5788" y="28426"/>
                        </a:lnTo>
                        <a:cubicBezTo>
                          <a:pt x="250" y="31195"/>
                          <a:pt x="-2519" y="42271"/>
                          <a:pt x="3019" y="47809"/>
                        </a:cubicBezTo>
                        <a:cubicBezTo>
                          <a:pt x="-2519" y="50578"/>
                          <a:pt x="3019" y="53347"/>
                          <a:pt x="8556" y="53347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6" name="Hình tự do: Hình 425"/>
                  <p:cNvSpPr/>
                  <p:nvPr/>
                </p:nvSpPr>
                <p:spPr>
                  <a:xfrm>
                    <a:off x="7363140" y="2943467"/>
                    <a:ext cx="84827" cy="39485"/>
                  </a:xfrm>
                  <a:custGeom>
                    <a:avLst/>
                    <a:gdLst>
                      <a:gd name="connsiteX0" fmla="*/ 14883 w 84827"/>
                      <a:gd name="connsiteY0" fmla="*/ 39486 h 39485"/>
                      <a:gd name="connsiteX1" fmla="*/ 20421 w 84827"/>
                      <a:gd name="connsiteY1" fmla="*/ 39486 h 39485"/>
                      <a:gd name="connsiteX2" fmla="*/ 23190 w 84827"/>
                      <a:gd name="connsiteY2" fmla="*/ 39486 h 39485"/>
                      <a:gd name="connsiteX3" fmla="*/ 73031 w 84827"/>
                      <a:gd name="connsiteY3" fmla="*/ 28410 h 39485"/>
                      <a:gd name="connsiteX4" fmla="*/ 84107 w 84827"/>
                      <a:gd name="connsiteY4" fmla="*/ 11796 h 39485"/>
                      <a:gd name="connsiteX5" fmla="*/ 67493 w 84827"/>
                      <a:gd name="connsiteY5" fmla="*/ 720 h 39485"/>
                      <a:gd name="connsiteX6" fmla="*/ 12114 w 84827"/>
                      <a:gd name="connsiteY6" fmla="*/ 14565 h 39485"/>
                      <a:gd name="connsiteX7" fmla="*/ 9345 w 84827"/>
                      <a:gd name="connsiteY7" fmla="*/ 14565 h 39485"/>
                      <a:gd name="connsiteX8" fmla="*/ 1038 w 84827"/>
                      <a:gd name="connsiteY8" fmla="*/ 31179 h 39485"/>
                      <a:gd name="connsiteX9" fmla="*/ 14883 w 84827"/>
                      <a:gd name="connsiteY9" fmla="*/ 39486 h 3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4827" h="39485">
                        <a:moveTo>
                          <a:pt x="14883" y="39486"/>
                        </a:moveTo>
                        <a:cubicBezTo>
                          <a:pt x="17652" y="39486"/>
                          <a:pt x="17652" y="39486"/>
                          <a:pt x="20421" y="39486"/>
                        </a:cubicBezTo>
                        <a:lnTo>
                          <a:pt x="23190" y="39486"/>
                        </a:lnTo>
                        <a:cubicBezTo>
                          <a:pt x="48110" y="31179"/>
                          <a:pt x="48110" y="31179"/>
                          <a:pt x="73031" y="28410"/>
                        </a:cubicBezTo>
                        <a:cubicBezTo>
                          <a:pt x="81338" y="28410"/>
                          <a:pt x="86876" y="20103"/>
                          <a:pt x="84107" y="11796"/>
                        </a:cubicBezTo>
                        <a:cubicBezTo>
                          <a:pt x="81338" y="3489"/>
                          <a:pt x="75800" y="-2049"/>
                          <a:pt x="67493" y="720"/>
                        </a:cubicBezTo>
                        <a:cubicBezTo>
                          <a:pt x="39804" y="3489"/>
                          <a:pt x="37035" y="6258"/>
                          <a:pt x="12114" y="14565"/>
                        </a:cubicBezTo>
                        <a:lnTo>
                          <a:pt x="9345" y="14565"/>
                        </a:lnTo>
                        <a:cubicBezTo>
                          <a:pt x="1038" y="17334"/>
                          <a:pt x="-1731" y="25641"/>
                          <a:pt x="1038" y="31179"/>
                        </a:cubicBezTo>
                        <a:cubicBezTo>
                          <a:pt x="3807" y="36717"/>
                          <a:pt x="9345" y="39486"/>
                          <a:pt x="14883" y="39486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74" name="Đồ họa 753"/>
              <p:cNvGrpSpPr/>
              <p:nvPr/>
            </p:nvGrpSpPr>
            <p:grpSpPr>
              <a:xfrm>
                <a:off x="3567949" y="4951676"/>
                <a:ext cx="5072955" cy="886380"/>
                <a:chOff x="3567949" y="4951676"/>
                <a:chExt cx="5072955" cy="886380"/>
              </a:xfrm>
            </p:grpSpPr>
            <p:sp>
              <p:nvSpPr>
                <p:cNvPr id="376" name="Hình tự do: Hình 375"/>
                <p:cNvSpPr/>
                <p:nvPr/>
              </p:nvSpPr>
              <p:spPr>
                <a:xfrm>
                  <a:off x="3567949" y="4982134"/>
                  <a:ext cx="5072955" cy="855922"/>
                </a:xfrm>
                <a:custGeom>
                  <a:avLst/>
                  <a:gdLst>
                    <a:gd name="connsiteX0" fmla="*/ 5072715 w 5072955"/>
                    <a:gd name="connsiteY0" fmla="*/ 343350 h 855922"/>
                    <a:gd name="connsiteX1" fmla="*/ 2536357 w 5072955"/>
                    <a:gd name="connsiteY1" fmla="*/ 850068 h 855922"/>
                    <a:gd name="connsiteX2" fmla="*/ 0 w 5072955"/>
                    <a:gd name="connsiteY2" fmla="*/ 343350 h 855922"/>
                    <a:gd name="connsiteX3" fmla="*/ 2536357 w 5072955"/>
                    <a:gd name="connsiteY3" fmla="*/ 0 h 855922"/>
                    <a:gd name="connsiteX4" fmla="*/ 5072715 w 5072955"/>
                    <a:gd name="connsiteY4" fmla="*/ 343350 h 855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2955" h="855922">
                      <a:moveTo>
                        <a:pt x="5072715" y="343350"/>
                      </a:moveTo>
                      <a:cubicBezTo>
                        <a:pt x="5092098" y="623014"/>
                        <a:pt x="3940215" y="899908"/>
                        <a:pt x="2536357" y="850068"/>
                      </a:cubicBezTo>
                      <a:cubicBezTo>
                        <a:pt x="1140807" y="800227"/>
                        <a:pt x="0" y="623014"/>
                        <a:pt x="0" y="343350"/>
                      </a:cubicBezTo>
                      <a:cubicBezTo>
                        <a:pt x="0" y="202133"/>
                        <a:pt x="1135269" y="0"/>
                        <a:pt x="2536357" y="0"/>
                      </a:cubicBezTo>
                      <a:cubicBezTo>
                        <a:pt x="3934677" y="0"/>
                        <a:pt x="5053332" y="77530"/>
                        <a:pt x="5072715" y="343350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7" name="Hình tự do: Hình 376"/>
                <p:cNvSpPr/>
                <p:nvPr/>
              </p:nvSpPr>
              <p:spPr>
                <a:xfrm>
                  <a:off x="4248468" y="4982134"/>
                  <a:ext cx="460592" cy="141857"/>
                </a:xfrm>
                <a:custGeom>
                  <a:avLst/>
                  <a:gdLst>
                    <a:gd name="connsiteX0" fmla="*/ 78173 w 460592"/>
                    <a:gd name="connsiteY0" fmla="*/ 52610 h 141857"/>
                    <a:gd name="connsiteX1" fmla="*/ 78173 w 460592"/>
                    <a:gd name="connsiteY1" fmla="*/ 99682 h 141857"/>
                    <a:gd name="connsiteX2" fmla="*/ 119707 w 460592"/>
                    <a:gd name="connsiteY2" fmla="*/ 35996 h 141857"/>
                    <a:gd name="connsiteX3" fmla="*/ 136321 w 460592"/>
                    <a:gd name="connsiteY3" fmla="*/ 85837 h 141857"/>
                    <a:gd name="connsiteX4" fmla="*/ 172318 w 460592"/>
                    <a:gd name="connsiteY4" fmla="*/ 0 h 141857"/>
                    <a:gd name="connsiteX5" fmla="*/ 186162 w 460592"/>
                    <a:gd name="connsiteY5" fmla="*/ 71993 h 141857"/>
                    <a:gd name="connsiteX6" fmla="*/ 224928 w 460592"/>
                    <a:gd name="connsiteY6" fmla="*/ 24921 h 141857"/>
                    <a:gd name="connsiteX7" fmla="*/ 219390 w 460592"/>
                    <a:gd name="connsiteY7" fmla="*/ 63686 h 141857"/>
                    <a:gd name="connsiteX8" fmla="*/ 291382 w 460592"/>
                    <a:gd name="connsiteY8" fmla="*/ 30458 h 141857"/>
                    <a:gd name="connsiteX9" fmla="*/ 285844 w 460592"/>
                    <a:gd name="connsiteY9" fmla="*/ 80300 h 141857"/>
                    <a:gd name="connsiteX10" fmla="*/ 341223 w 460592"/>
                    <a:gd name="connsiteY10" fmla="*/ 16614 h 141857"/>
                    <a:gd name="connsiteX11" fmla="*/ 355068 w 460592"/>
                    <a:gd name="connsiteY11" fmla="*/ 63686 h 141857"/>
                    <a:gd name="connsiteX12" fmla="*/ 391065 w 460592"/>
                    <a:gd name="connsiteY12" fmla="*/ 38765 h 141857"/>
                    <a:gd name="connsiteX13" fmla="*/ 460288 w 460592"/>
                    <a:gd name="connsiteY13" fmla="*/ 71993 h 141857"/>
                    <a:gd name="connsiteX14" fmla="*/ 136321 w 460592"/>
                    <a:gd name="connsiteY14" fmla="*/ 130141 h 141857"/>
                    <a:gd name="connsiteX15" fmla="*/ 643 w 460592"/>
                    <a:gd name="connsiteY15" fmla="*/ 130141 h 141857"/>
                    <a:gd name="connsiteX16" fmla="*/ 78173 w 460592"/>
                    <a:gd name="connsiteY16" fmla="*/ 52610 h 141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60592" h="141857">
                      <a:moveTo>
                        <a:pt x="78173" y="52610"/>
                      </a:moveTo>
                      <a:cubicBezTo>
                        <a:pt x="78173" y="69224"/>
                        <a:pt x="78173" y="85837"/>
                        <a:pt x="78173" y="99682"/>
                      </a:cubicBezTo>
                      <a:cubicBezTo>
                        <a:pt x="97556" y="80300"/>
                        <a:pt x="111401" y="60917"/>
                        <a:pt x="119707" y="35996"/>
                      </a:cubicBezTo>
                      <a:cubicBezTo>
                        <a:pt x="125245" y="52610"/>
                        <a:pt x="130783" y="69224"/>
                        <a:pt x="136321" y="85837"/>
                      </a:cubicBezTo>
                      <a:cubicBezTo>
                        <a:pt x="158473" y="63686"/>
                        <a:pt x="172318" y="33227"/>
                        <a:pt x="172318" y="0"/>
                      </a:cubicBezTo>
                      <a:cubicBezTo>
                        <a:pt x="180624" y="24921"/>
                        <a:pt x="186162" y="49841"/>
                        <a:pt x="186162" y="71993"/>
                      </a:cubicBezTo>
                      <a:cubicBezTo>
                        <a:pt x="194469" y="66455"/>
                        <a:pt x="216621" y="30458"/>
                        <a:pt x="224928" y="24921"/>
                      </a:cubicBezTo>
                      <a:cubicBezTo>
                        <a:pt x="227697" y="27689"/>
                        <a:pt x="219390" y="60917"/>
                        <a:pt x="219390" y="63686"/>
                      </a:cubicBezTo>
                      <a:cubicBezTo>
                        <a:pt x="244310" y="55379"/>
                        <a:pt x="269231" y="38765"/>
                        <a:pt x="291382" y="30458"/>
                      </a:cubicBezTo>
                      <a:cubicBezTo>
                        <a:pt x="288613" y="38765"/>
                        <a:pt x="280307" y="71993"/>
                        <a:pt x="285844" y="80300"/>
                      </a:cubicBezTo>
                      <a:cubicBezTo>
                        <a:pt x="310765" y="74762"/>
                        <a:pt x="338455" y="41534"/>
                        <a:pt x="341223" y="16614"/>
                      </a:cubicBezTo>
                      <a:cubicBezTo>
                        <a:pt x="346761" y="27689"/>
                        <a:pt x="349530" y="52610"/>
                        <a:pt x="355068" y="63686"/>
                      </a:cubicBezTo>
                      <a:cubicBezTo>
                        <a:pt x="368913" y="69224"/>
                        <a:pt x="391065" y="49841"/>
                        <a:pt x="391065" y="38765"/>
                      </a:cubicBezTo>
                      <a:cubicBezTo>
                        <a:pt x="393833" y="27689"/>
                        <a:pt x="465826" y="71993"/>
                        <a:pt x="460288" y="71993"/>
                      </a:cubicBezTo>
                      <a:cubicBezTo>
                        <a:pt x="429830" y="74762"/>
                        <a:pt x="244310" y="113527"/>
                        <a:pt x="136321" y="130141"/>
                      </a:cubicBezTo>
                      <a:cubicBezTo>
                        <a:pt x="114170" y="132909"/>
                        <a:pt x="17256" y="155061"/>
                        <a:pt x="643" y="130141"/>
                      </a:cubicBezTo>
                      <a:cubicBezTo>
                        <a:pt x="-7664" y="124603"/>
                        <a:pt x="67098" y="66455"/>
                        <a:pt x="78173" y="52610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78" name="Đồ họa 753"/>
                <p:cNvGrpSpPr/>
                <p:nvPr/>
              </p:nvGrpSpPr>
              <p:grpSpPr>
                <a:xfrm>
                  <a:off x="5329523" y="5071036"/>
                  <a:ext cx="127374" cy="148277"/>
                  <a:chOff x="5329523" y="5071036"/>
                  <a:chExt cx="127374" cy="148277"/>
                </a:xfrm>
              </p:grpSpPr>
              <p:sp>
                <p:nvSpPr>
                  <p:cNvPr id="412" name="Hình tự do: Hình 411"/>
                  <p:cNvSpPr/>
                  <p:nvPr/>
                </p:nvSpPr>
                <p:spPr>
                  <a:xfrm>
                    <a:off x="5342280" y="5121274"/>
                    <a:ext cx="53175" cy="98039"/>
                  </a:xfrm>
                  <a:custGeom>
                    <a:avLst/>
                    <a:gdLst>
                      <a:gd name="connsiteX0" fmla="*/ 565 w 53175"/>
                      <a:gd name="connsiteY0" fmla="*/ 93452 h 98039"/>
                      <a:gd name="connsiteX1" fmla="*/ 6103 w 53175"/>
                      <a:gd name="connsiteY1" fmla="*/ 96221 h 98039"/>
                      <a:gd name="connsiteX2" fmla="*/ 53175 w 53175"/>
                      <a:gd name="connsiteY2" fmla="*/ 2077 h 98039"/>
                      <a:gd name="connsiteX3" fmla="*/ 50406 w 53175"/>
                      <a:gd name="connsiteY3" fmla="*/ 2077 h 98039"/>
                      <a:gd name="connsiteX4" fmla="*/ 565 w 53175"/>
                      <a:gd name="connsiteY4" fmla="*/ 93452 h 98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175" h="98039">
                        <a:moveTo>
                          <a:pt x="565" y="93452"/>
                        </a:moveTo>
                        <a:cubicBezTo>
                          <a:pt x="-2204" y="98990"/>
                          <a:pt x="6103" y="98990"/>
                          <a:pt x="6103" y="96221"/>
                        </a:cubicBezTo>
                        <a:cubicBezTo>
                          <a:pt x="39330" y="49149"/>
                          <a:pt x="44868" y="21459"/>
                          <a:pt x="53175" y="2077"/>
                        </a:cubicBezTo>
                        <a:cubicBezTo>
                          <a:pt x="53175" y="-692"/>
                          <a:pt x="50406" y="-692"/>
                          <a:pt x="50406" y="2077"/>
                        </a:cubicBezTo>
                        <a:cubicBezTo>
                          <a:pt x="36561" y="35304"/>
                          <a:pt x="33792" y="43611"/>
                          <a:pt x="565" y="93452"/>
                        </a:cubicBezTo>
                        <a:close/>
                      </a:path>
                    </a:pathLst>
                  </a:custGeom>
                  <a:solidFill>
                    <a:srgbClr val="53722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3" name="Hình tự do: Hình 412"/>
                  <p:cNvSpPr/>
                  <p:nvPr/>
                </p:nvSpPr>
                <p:spPr>
                  <a:xfrm>
                    <a:off x="5329523" y="5071036"/>
                    <a:ext cx="66044" cy="51201"/>
                  </a:xfrm>
                  <a:custGeom>
                    <a:avLst/>
                    <a:gdLst>
                      <a:gd name="connsiteX0" fmla="*/ 63164 w 66044"/>
                      <a:gd name="connsiteY0" fmla="*/ 5243 h 51201"/>
                      <a:gd name="connsiteX1" fmla="*/ 29936 w 66044"/>
                      <a:gd name="connsiteY1" fmla="*/ 5243 h 51201"/>
                      <a:gd name="connsiteX2" fmla="*/ 32705 w 66044"/>
                      <a:gd name="connsiteY2" fmla="*/ 24625 h 51201"/>
                      <a:gd name="connsiteX3" fmla="*/ 7785 w 66044"/>
                      <a:gd name="connsiteY3" fmla="*/ 19088 h 51201"/>
                      <a:gd name="connsiteX4" fmla="*/ 5016 w 66044"/>
                      <a:gd name="connsiteY4" fmla="*/ 44008 h 51201"/>
                      <a:gd name="connsiteX5" fmla="*/ 57626 w 66044"/>
                      <a:gd name="connsiteY5" fmla="*/ 49546 h 51201"/>
                      <a:gd name="connsiteX6" fmla="*/ 63164 w 66044"/>
                      <a:gd name="connsiteY6" fmla="*/ 5243 h 51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044" h="51201">
                        <a:moveTo>
                          <a:pt x="63164" y="5243"/>
                        </a:moveTo>
                        <a:cubicBezTo>
                          <a:pt x="54857" y="-3064"/>
                          <a:pt x="38243" y="-295"/>
                          <a:pt x="29936" y="5243"/>
                        </a:cubicBezTo>
                        <a:cubicBezTo>
                          <a:pt x="24398" y="8012"/>
                          <a:pt x="38243" y="21856"/>
                          <a:pt x="32705" y="24625"/>
                        </a:cubicBezTo>
                        <a:cubicBezTo>
                          <a:pt x="27167" y="24625"/>
                          <a:pt x="18860" y="13550"/>
                          <a:pt x="7785" y="19088"/>
                        </a:cubicBezTo>
                        <a:cubicBezTo>
                          <a:pt x="-522" y="24625"/>
                          <a:pt x="-3291" y="38470"/>
                          <a:pt x="5016" y="44008"/>
                        </a:cubicBezTo>
                        <a:cubicBezTo>
                          <a:pt x="16091" y="52315"/>
                          <a:pt x="52088" y="52315"/>
                          <a:pt x="57626" y="49546"/>
                        </a:cubicBezTo>
                        <a:cubicBezTo>
                          <a:pt x="65932" y="46777"/>
                          <a:pt x="68702" y="10781"/>
                          <a:pt x="63164" y="5243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4" name="Hình tự do: Hình 413"/>
                  <p:cNvSpPr/>
                  <p:nvPr/>
                </p:nvSpPr>
                <p:spPr>
                  <a:xfrm>
                    <a:off x="5349389" y="5126120"/>
                    <a:ext cx="68647" cy="52610"/>
                  </a:xfrm>
                  <a:custGeom>
                    <a:avLst/>
                    <a:gdLst>
                      <a:gd name="connsiteX0" fmla="*/ 1763 w 68647"/>
                      <a:gd name="connsiteY0" fmla="*/ 22152 h 52610"/>
                      <a:gd name="connsiteX1" fmla="*/ 15607 w 68647"/>
                      <a:gd name="connsiteY1" fmla="*/ 49841 h 52610"/>
                      <a:gd name="connsiteX2" fmla="*/ 34990 w 68647"/>
                      <a:gd name="connsiteY2" fmla="*/ 35996 h 52610"/>
                      <a:gd name="connsiteX3" fmla="*/ 48835 w 68647"/>
                      <a:gd name="connsiteY3" fmla="*/ 52610 h 52610"/>
                      <a:gd name="connsiteX4" fmla="*/ 68218 w 68647"/>
                      <a:gd name="connsiteY4" fmla="*/ 27689 h 52610"/>
                      <a:gd name="connsiteX5" fmla="*/ 40528 w 68647"/>
                      <a:gd name="connsiteY5" fmla="*/ 0 h 52610"/>
                      <a:gd name="connsiteX6" fmla="*/ 1763 w 68647"/>
                      <a:gd name="connsiteY6" fmla="*/ 22152 h 52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647" h="52610">
                        <a:moveTo>
                          <a:pt x="1763" y="22152"/>
                        </a:moveTo>
                        <a:cubicBezTo>
                          <a:pt x="-3775" y="38765"/>
                          <a:pt x="4532" y="49841"/>
                          <a:pt x="15607" y="49841"/>
                        </a:cubicBezTo>
                        <a:cubicBezTo>
                          <a:pt x="29452" y="52610"/>
                          <a:pt x="29452" y="41534"/>
                          <a:pt x="34990" y="35996"/>
                        </a:cubicBezTo>
                        <a:cubicBezTo>
                          <a:pt x="37759" y="41534"/>
                          <a:pt x="34990" y="52610"/>
                          <a:pt x="48835" y="52610"/>
                        </a:cubicBezTo>
                        <a:cubicBezTo>
                          <a:pt x="59911" y="52610"/>
                          <a:pt x="70986" y="41534"/>
                          <a:pt x="68218" y="27689"/>
                        </a:cubicBezTo>
                        <a:cubicBezTo>
                          <a:pt x="65449" y="22152"/>
                          <a:pt x="48835" y="0"/>
                          <a:pt x="40528" y="0"/>
                        </a:cubicBezTo>
                        <a:cubicBezTo>
                          <a:pt x="29452" y="0"/>
                          <a:pt x="4532" y="13845"/>
                          <a:pt x="1763" y="22152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5" name="Hình tự do: Hình 414"/>
                  <p:cNvSpPr/>
                  <p:nvPr/>
                </p:nvSpPr>
                <p:spPr>
                  <a:xfrm>
                    <a:off x="5392473" y="5089418"/>
                    <a:ext cx="64424" cy="61622"/>
                  </a:xfrm>
                  <a:custGeom>
                    <a:avLst/>
                    <a:gdLst>
                      <a:gd name="connsiteX0" fmla="*/ 41748 w 64424"/>
                      <a:gd name="connsiteY0" fmla="*/ 61622 h 61622"/>
                      <a:gd name="connsiteX1" fmla="*/ 63899 w 64424"/>
                      <a:gd name="connsiteY1" fmla="*/ 42240 h 61622"/>
                      <a:gd name="connsiteX2" fmla="*/ 41748 w 64424"/>
                      <a:gd name="connsiteY2" fmla="*/ 31164 h 61622"/>
                      <a:gd name="connsiteX3" fmla="*/ 55593 w 64424"/>
                      <a:gd name="connsiteY3" fmla="*/ 14550 h 61622"/>
                      <a:gd name="connsiteX4" fmla="*/ 30672 w 64424"/>
                      <a:gd name="connsiteY4" fmla="*/ 706 h 61622"/>
                      <a:gd name="connsiteX5" fmla="*/ 214 w 64424"/>
                      <a:gd name="connsiteY5" fmla="*/ 36702 h 61622"/>
                      <a:gd name="connsiteX6" fmla="*/ 41748 w 64424"/>
                      <a:gd name="connsiteY6" fmla="*/ 61622 h 61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424" h="61622">
                        <a:moveTo>
                          <a:pt x="41748" y="61622"/>
                        </a:moveTo>
                        <a:cubicBezTo>
                          <a:pt x="58361" y="61622"/>
                          <a:pt x="66668" y="50547"/>
                          <a:pt x="63899" y="42240"/>
                        </a:cubicBezTo>
                        <a:cubicBezTo>
                          <a:pt x="61131" y="31164"/>
                          <a:pt x="47286" y="31164"/>
                          <a:pt x="41748" y="31164"/>
                        </a:cubicBezTo>
                        <a:cubicBezTo>
                          <a:pt x="47286" y="25626"/>
                          <a:pt x="58361" y="20088"/>
                          <a:pt x="55593" y="14550"/>
                        </a:cubicBezTo>
                        <a:cubicBezTo>
                          <a:pt x="52824" y="3475"/>
                          <a:pt x="41748" y="-2063"/>
                          <a:pt x="30672" y="706"/>
                        </a:cubicBezTo>
                        <a:cubicBezTo>
                          <a:pt x="22365" y="3475"/>
                          <a:pt x="-2555" y="28395"/>
                          <a:pt x="214" y="36702"/>
                        </a:cubicBezTo>
                        <a:cubicBezTo>
                          <a:pt x="2982" y="39471"/>
                          <a:pt x="36210" y="61622"/>
                          <a:pt x="41748" y="61622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79" name="Hình tự do: Hình 378"/>
                <p:cNvSpPr/>
                <p:nvPr/>
              </p:nvSpPr>
              <p:spPr>
                <a:xfrm>
                  <a:off x="4304118" y="5399914"/>
                  <a:ext cx="257883" cy="140163"/>
                </a:xfrm>
                <a:custGeom>
                  <a:avLst/>
                  <a:gdLst>
                    <a:gd name="connsiteX0" fmla="*/ 257884 w 257883"/>
                    <a:gd name="connsiteY0" fmla="*/ 52942 h 140163"/>
                    <a:gd name="connsiteX1" fmla="*/ 147126 w 257883"/>
                    <a:gd name="connsiteY1" fmla="*/ 77862 h 140163"/>
                    <a:gd name="connsiteX2" fmla="*/ 155433 w 257883"/>
                    <a:gd name="connsiteY2" fmla="*/ 332 h 140163"/>
                    <a:gd name="connsiteX3" fmla="*/ 113898 w 257883"/>
                    <a:gd name="connsiteY3" fmla="*/ 69555 h 140163"/>
                    <a:gd name="connsiteX4" fmla="*/ 97285 w 257883"/>
                    <a:gd name="connsiteY4" fmla="*/ 332 h 140163"/>
                    <a:gd name="connsiteX5" fmla="*/ 86209 w 257883"/>
                    <a:gd name="connsiteY5" fmla="*/ 72324 h 140163"/>
                    <a:gd name="connsiteX6" fmla="*/ 36368 w 257883"/>
                    <a:gd name="connsiteY6" fmla="*/ 19714 h 140163"/>
                    <a:gd name="connsiteX7" fmla="*/ 58519 w 257883"/>
                    <a:gd name="connsiteY7" fmla="*/ 94476 h 140163"/>
                    <a:gd name="connsiteX8" fmla="*/ 371 w 257883"/>
                    <a:gd name="connsiteY8" fmla="*/ 86169 h 140163"/>
                    <a:gd name="connsiteX9" fmla="*/ 69595 w 257883"/>
                    <a:gd name="connsiteY9" fmla="*/ 136010 h 140163"/>
                    <a:gd name="connsiteX10" fmla="*/ 141588 w 257883"/>
                    <a:gd name="connsiteY10" fmla="*/ 136010 h 140163"/>
                    <a:gd name="connsiteX11" fmla="*/ 257884 w 257883"/>
                    <a:gd name="connsiteY11" fmla="*/ 52942 h 140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83" h="140163">
                      <a:moveTo>
                        <a:pt x="257884" y="52942"/>
                      </a:moveTo>
                      <a:cubicBezTo>
                        <a:pt x="257884" y="52942"/>
                        <a:pt x="196967" y="36328"/>
                        <a:pt x="147126" y="77862"/>
                      </a:cubicBezTo>
                      <a:cubicBezTo>
                        <a:pt x="144357" y="80631"/>
                        <a:pt x="149895" y="28021"/>
                        <a:pt x="155433" y="332"/>
                      </a:cubicBezTo>
                      <a:cubicBezTo>
                        <a:pt x="155433" y="-2437"/>
                        <a:pt x="133281" y="11407"/>
                        <a:pt x="113898" y="69555"/>
                      </a:cubicBezTo>
                      <a:cubicBezTo>
                        <a:pt x="108360" y="61248"/>
                        <a:pt x="108360" y="16945"/>
                        <a:pt x="97285" y="332"/>
                      </a:cubicBezTo>
                      <a:cubicBezTo>
                        <a:pt x="94516" y="14176"/>
                        <a:pt x="94516" y="61248"/>
                        <a:pt x="86209" y="72324"/>
                      </a:cubicBezTo>
                      <a:cubicBezTo>
                        <a:pt x="80671" y="47404"/>
                        <a:pt x="64057" y="39097"/>
                        <a:pt x="36368" y="19714"/>
                      </a:cubicBezTo>
                      <a:cubicBezTo>
                        <a:pt x="50212" y="50173"/>
                        <a:pt x="55750" y="58479"/>
                        <a:pt x="58519" y="94476"/>
                      </a:cubicBezTo>
                      <a:cubicBezTo>
                        <a:pt x="52981" y="88938"/>
                        <a:pt x="-5167" y="83400"/>
                        <a:pt x="371" y="86169"/>
                      </a:cubicBezTo>
                      <a:cubicBezTo>
                        <a:pt x="30830" y="105552"/>
                        <a:pt x="69595" y="136010"/>
                        <a:pt x="69595" y="136010"/>
                      </a:cubicBezTo>
                      <a:cubicBezTo>
                        <a:pt x="75133" y="141548"/>
                        <a:pt x="124974" y="141548"/>
                        <a:pt x="141588" y="136010"/>
                      </a:cubicBezTo>
                      <a:cubicBezTo>
                        <a:pt x="138819" y="127703"/>
                        <a:pt x="232963" y="61248"/>
                        <a:pt x="257884" y="52942"/>
                      </a:cubicBezTo>
                      <a:close/>
                    </a:path>
                  </a:pathLst>
                </a:custGeom>
                <a:solidFill>
                  <a:srgbClr val="7FAF2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0" name="Hình tự do: Hình 379"/>
                <p:cNvSpPr/>
                <p:nvPr/>
              </p:nvSpPr>
              <p:spPr>
                <a:xfrm>
                  <a:off x="7497000" y="4965521"/>
                  <a:ext cx="379433" cy="116295"/>
                </a:xfrm>
                <a:custGeom>
                  <a:avLst/>
                  <a:gdLst>
                    <a:gd name="connsiteX0" fmla="*/ 379434 w 379433"/>
                    <a:gd name="connsiteY0" fmla="*/ 38765 h 116295"/>
                    <a:gd name="connsiteX1" fmla="*/ 310210 w 379433"/>
                    <a:gd name="connsiteY1" fmla="*/ 83068 h 116295"/>
                    <a:gd name="connsiteX2" fmla="*/ 318517 w 379433"/>
                    <a:gd name="connsiteY2" fmla="*/ 30458 h 116295"/>
                    <a:gd name="connsiteX3" fmla="*/ 243755 w 379433"/>
                    <a:gd name="connsiteY3" fmla="*/ 71993 h 116295"/>
                    <a:gd name="connsiteX4" fmla="*/ 257600 w 379433"/>
                    <a:gd name="connsiteY4" fmla="*/ 47072 h 116295"/>
                    <a:gd name="connsiteX5" fmla="*/ 163456 w 379433"/>
                    <a:gd name="connsiteY5" fmla="*/ 55379 h 116295"/>
                    <a:gd name="connsiteX6" fmla="*/ 196683 w 379433"/>
                    <a:gd name="connsiteY6" fmla="*/ 0 h 116295"/>
                    <a:gd name="connsiteX7" fmla="*/ 66542 w 379433"/>
                    <a:gd name="connsiteY7" fmla="*/ 55379 h 116295"/>
                    <a:gd name="connsiteX8" fmla="*/ 88 w 379433"/>
                    <a:gd name="connsiteY8" fmla="*/ 33227 h 116295"/>
                    <a:gd name="connsiteX9" fmla="*/ 27777 w 379433"/>
                    <a:gd name="connsiteY9" fmla="*/ 80299 h 116295"/>
                    <a:gd name="connsiteX10" fmla="*/ 61004 w 379433"/>
                    <a:gd name="connsiteY10" fmla="*/ 88606 h 116295"/>
                    <a:gd name="connsiteX11" fmla="*/ 193914 w 379433"/>
                    <a:gd name="connsiteY11" fmla="*/ 94144 h 116295"/>
                    <a:gd name="connsiteX12" fmla="*/ 373896 w 379433"/>
                    <a:gd name="connsiteY12" fmla="*/ 116296 h 116295"/>
                    <a:gd name="connsiteX13" fmla="*/ 379434 w 379433"/>
                    <a:gd name="connsiteY13" fmla="*/ 38765 h 116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9433" h="116295">
                      <a:moveTo>
                        <a:pt x="379434" y="38765"/>
                      </a:moveTo>
                      <a:cubicBezTo>
                        <a:pt x="379434" y="38765"/>
                        <a:pt x="348975" y="47072"/>
                        <a:pt x="310210" y="83068"/>
                      </a:cubicBezTo>
                      <a:cubicBezTo>
                        <a:pt x="304672" y="88606"/>
                        <a:pt x="304672" y="58148"/>
                        <a:pt x="318517" y="30458"/>
                      </a:cubicBezTo>
                      <a:cubicBezTo>
                        <a:pt x="299134" y="33227"/>
                        <a:pt x="263138" y="69224"/>
                        <a:pt x="243755" y="71993"/>
                      </a:cubicBezTo>
                      <a:cubicBezTo>
                        <a:pt x="240986" y="63686"/>
                        <a:pt x="246524" y="55379"/>
                        <a:pt x="257600" y="47072"/>
                      </a:cubicBezTo>
                      <a:cubicBezTo>
                        <a:pt x="227141" y="49841"/>
                        <a:pt x="193914" y="52610"/>
                        <a:pt x="163456" y="55379"/>
                      </a:cubicBezTo>
                      <a:cubicBezTo>
                        <a:pt x="174531" y="35996"/>
                        <a:pt x="185607" y="19383"/>
                        <a:pt x="196683" y="0"/>
                      </a:cubicBezTo>
                      <a:cubicBezTo>
                        <a:pt x="138535" y="16614"/>
                        <a:pt x="94232" y="30458"/>
                        <a:pt x="66542" y="55379"/>
                      </a:cubicBezTo>
                      <a:cubicBezTo>
                        <a:pt x="61004" y="49841"/>
                        <a:pt x="-2681" y="24920"/>
                        <a:pt x="88" y="33227"/>
                      </a:cubicBezTo>
                      <a:cubicBezTo>
                        <a:pt x="16701" y="58148"/>
                        <a:pt x="25008" y="77530"/>
                        <a:pt x="27777" y="80299"/>
                      </a:cubicBezTo>
                      <a:cubicBezTo>
                        <a:pt x="36084" y="88606"/>
                        <a:pt x="41622" y="88606"/>
                        <a:pt x="61004" y="88606"/>
                      </a:cubicBezTo>
                      <a:cubicBezTo>
                        <a:pt x="105307" y="91375"/>
                        <a:pt x="149611" y="88606"/>
                        <a:pt x="193914" y="94144"/>
                      </a:cubicBezTo>
                      <a:cubicBezTo>
                        <a:pt x="246524" y="99682"/>
                        <a:pt x="321286" y="107989"/>
                        <a:pt x="373896" y="116296"/>
                      </a:cubicBezTo>
                      <a:cubicBezTo>
                        <a:pt x="376665" y="113527"/>
                        <a:pt x="354513" y="94144"/>
                        <a:pt x="379434" y="38765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1" name="Hình tự do: Hình 380"/>
                <p:cNvSpPr/>
                <p:nvPr/>
              </p:nvSpPr>
              <p:spPr>
                <a:xfrm>
                  <a:off x="6998677" y="4951676"/>
                  <a:ext cx="365501" cy="69223"/>
                </a:xfrm>
                <a:custGeom>
                  <a:avLst/>
                  <a:gdLst>
                    <a:gd name="connsiteX0" fmla="*/ 282433 w 365501"/>
                    <a:gd name="connsiteY0" fmla="*/ 27689 h 69223"/>
                    <a:gd name="connsiteX1" fmla="*/ 243667 w 365501"/>
                    <a:gd name="connsiteY1" fmla="*/ 52610 h 69223"/>
                    <a:gd name="connsiteX2" fmla="*/ 229822 w 365501"/>
                    <a:gd name="connsiteY2" fmla="*/ 19383 h 69223"/>
                    <a:gd name="connsiteX3" fmla="*/ 204902 w 365501"/>
                    <a:gd name="connsiteY3" fmla="*/ 52610 h 69223"/>
                    <a:gd name="connsiteX4" fmla="*/ 213209 w 365501"/>
                    <a:gd name="connsiteY4" fmla="*/ 16614 h 69223"/>
                    <a:gd name="connsiteX5" fmla="*/ 127371 w 365501"/>
                    <a:gd name="connsiteY5" fmla="*/ 44303 h 69223"/>
                    <a:gd name="connsiteX6" fmla="*/ 135678 w 365501"/>
                    <a:gd name="connsiteY6" fmla="*/ 0 h 69223"/>
                    <a:gd name="connsiteX7" fmla="*/ 91375 w 365501"/>
                    <a:gd name="connsiteY7" fmla="*/ 44303 h 69223"/>
                    <a:gd name="connsiteX8" fmla="*/ 0 w 365501"/>
                    <a:gd name="connsiteY8" fmla="*/ 2769 h 69223"/>
                    <a:gd name="connsiteX9" fmla="*/ 47072 w 365501"/>
                    <a:gd name="connsiteY9" fmla="*/ 63686 h 69223"/>
                    <a:gd name="connsiteX10" fmla="*/ 94144 w 365501"/>
                    <a:gd name="connsiteY10" fmla="*/ 63686 h 69223"/>
                    <a:gd name="connsiteX11" fmla="*/ 185520 w 365501"/>
                    <a:gd name="connsiteY11" fmla="*/ 66455 h 69223"/>
                    <a:gd name="connsiteX12" fmla="*/ 365501 w 365501"/>
                    <a:gd name="connsiteY12" fmla="*/ 69224 h 69223"/>
                    <a:gd name="connsiteX13" fmla="*/ 282433 w 365501"/>
                    <a:gd name="connsiteY13" fmla="*/ 27689 h 69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65501" h="69223">
                      <a:moveTo>
                        <a:pt x="282433" y="27689"/>
                      </a:moveTo>
                      <a:cubicBezTo>
                        <a:pt x="282433" y="27689"/>
                        <a:pt x="251974" y="38765"/>
                        <a:pt x="243667" y="52610"/>
                      </a:cubicBezTo>
                      <a:cubicBezTo>
                        <a:pt x="243667" y="55379"/>
                        <a:pt x="243667" y="24920"/>
                        <a:pt x="229822" y="19383"/>
                      </a:cubicBezTo>
                      <a:cubicBezTo>
                        <a:pt x="227054" y="35996"/>
                        <a:pt x="218747" y="49841"/>
                        <a:pt x="204902" y="52610"/>
                      </a:cubicBezTo>
                      <a:cubicBezTo>
                        <a:pt x="202133" y="47072"/>
                        <a:pt x="207671" y="19383"/>
                        <a:pt x="213209" y="16614"/>
                      </a:cubicBezTo>
                      <a:cubicBezTo>
                        <a:pt x="177213" y="19383"/>
                        <a:pt x="157830" y="30458"/>
                        <a:pt x="127371" y="44303"/>
                      </a:cubicBezTo>
                      <a:cubicBezTo>
                        <a:pt x="124603" y="30458"/>
                        <a:pt x="132909" y="11076"/>
                        <a:pt x="135678" y="0"/>
                      </a:cubicBezTo>
                      <a:cubicBezTo>
                        <a:pt x="105220" y="11076"/>
                        <a:pt x="94144" y="35996"/>
                        <a:pt x="91375" y="44303"/>
                      </a:cubicBezTo>
                      <a:cubicBezTo>
                        <a:pt x="85837" y="41534"/>
                        <a:pt x="52610" y="-2769"/>
                        <a:pt x="0" y="2769"/>
                      </a:cubicBezTo>
                      <a:cubicBezTo>
                        <a:pt x="41534" y="22151"/>
                        <a:pt x="44303" y="60917"/>
                        <a:pt x="47072" y="63686"/>
                      </a:cubicBezTo>
                      <a:cubicBezTo>
                        <a:pt x="55379" y="69224"/>
                        <a:pt x="80299" y="63686"/>
                        <a:pt x="94144" y="63686"/>
                      </a:cubicBezTo>
                      <a:cubicBezTo>
                        <a:pt x="124603" y="66455"/>
                        <a:pt x="155061" y="63686"/>
                        <a:pt x="185520" y="66455"/>
                      </a:cubicBezTo>
                      <a:cubicBezTo>
                        <a:pt x="221516" y="69224"/>
                        <a:pt x="329505" y="66455"/>
                        <a:pt x="365501" y="69224"/>
                      </a:cubicBezTo>
                      <a:cubicBezTo>
                        <a:pt x="365501" y="63686"/>
                        <a:pt x="282433" y="49841"/>
                        <a:pt x="282433" y="27689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82" name="Đồ họa 753"/>
                <p:cNvGrpSpPr/>
                <p:nvPr/>
              </p:nvGrpSpPr>
              <p:grpSpPr>
                <a:xfrm>
                  <a:off x="4420785" y="5454478"/>
                  <a:ext cx="155061" cy="109135"/>
                  <a:chOff x="4420785" y="5454478"/>
                  <a:chExt cx="155061" cy="109135"/>
                </a:xfrm>
              </p:grpSpPr>
              <p:sp>
                <p:nvSpPr>
                  <p:cNvPr id="409" name="Hình tự do: Hình 408"/>
                  <p:cNvSpPr/>
                  <p:nvPr/>
                </p:nvSpPr>
                <p:spPr>
                  <a:xfrm>
                    <a:off x="4420785" y="5513773"/>
                    <a:ext cx="155061" cy="49841"/>
                  </a:xfrm>
                  <a:custGeom>
                    <a:avLst/>
                    <a:gdLst>
                      <a:gd name="connsiteX0" fmla="*/ 155061 w 155061"/>
                      <a:gd name="connsiteY0" fmla="*/ 24921 h 49841"/>
                      <a:gd name="connsiteX1" fmla="*/ 77531 w 155061"/>
                      <a:gd name="connsiteY1" fmla="*/ 49841 h 49841"/>
                      <a:gd name="connsiteX2" fmla="*/ 0 w 155061"/>
                      <a:gd name="connsiteY2" fmla="*/ 24921 h 49841"/>
                      <a:gd name="connsiteX3" fmla="*/ 77531 w 155061"/>
                      <a:gd name="connsiteY3" fmla="*/ 0 h 49841"/>
                      <a:gd name="connsiteX4" fmla="*/ 155061 w 155061"/>
                      <a:gd name="connsiteY4" fmla="*/ 24921 h 49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061" h="49841">
                        <a:moveTo>
                          <a:pt x="155061" y="24921"/>
                        </a:moveTo>
                        <a:cubicBezTo>
                          <a:pt x="155061" y="38684"/>
                          <a:pt x="120350" y="49841"/>
                          <a:pt x="77531" y="49841"/>
                        </a:cubicBezTo>
                        <a:cubicBezTo>
                          <a:pt x="34712" y="49841"/>
                          <a:pt x="0" y="38684"/>
                          <a:pt x="0" y="24921"/>
                        </a:cubicBezTo>
                        <a:cubicBezTo>
                          <a:pt x="0" y="11157"/>
                          <a:pt x="34712" y="0"/>
                          <a:pt x="77531" y="0"/>
                        </a:cubicBezTo>
                        <a:cubicBezTo>
                          <a:pt x="120350" y="0"/>
                          <a:pt x="155061" y="11157"/>
                          <a:pt x="155061" y="24921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0" name="Hình tự do: Hình 409"/>
                  <p:cNvSpPr/>
                  <p:nvPr/>
                </p:nvSpPr>
                <p:spPr>
                  <a:xfrm>
                    <a:off x="4426582" y="5454478"/>
                    <a:ext cx="116743" cy="95291"/>
                  </a:xfrm>
                  <a:custGeom>
                    <a:avLst/>
                    <a:gdLst>
                      <a:gd name="connsiteX0" fmla="*/ 24662 w 116743"/>
                      <a:gd name="connsiteY0" fmla="*/ 34374 h 95291"/>
                      <a:gd name="connsiteX1" fmla="*/ 32969 w 116743"/>
                      <a:gd name="connsiteY1" fmla="*/ 14992 h 95291"/>
                      <a:gd name="connsiteX2" fmla="*/ 49583 w 116743"/>
                      <a:gd name="connsiteY2" fmla="*/ 3916 h 95291"/>
                      <a:gd name="connsiteX3" fmla="*/ 68965 w 116743"/>
                      <a:gd name="connsiteY3" fmla="*/ 1147 h 95291"/>
                      <a:gd name="connsiteX4" fmla="*/ 88348 w 116743"/>
                      <a:gd name="connsiteY4" fmla="*/ 26068 h 95291"/>
                      <a:gd name="connsiteX5" fmla="*/ 116038 w 116743"/>
                      <a:gd name="connsiteY5" fmla="*/ 62064 h 95291"/>
                      <a:gd name="connsiteX6" fmla="*/ 102193 w 116743"/>
                      <a:gd name="connsiteY6" fmla="*/ 89753 h 95291"/>
                      <a:gd name="connsiteX7" fmla="*/ 74503 w 116743"/>
                      <a:gd name="connsiteY7" fmla="*/ 95291 h 95291"/>
                      <a:gd name="connsiteX8" fmla="*/ 24662 w 116743"/>
                      <a:gd name="connsiteY8" fmla="*/ 95291 h 95291"/>
                      <a:gd name="connsiteX9" fmla="*/ 24662 w 116743"/>
                      <a:gd name="connsiteY9" fmla="*/ 34374 h 95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6743" h="95291">
                        <a:moveTo>
                          <a:pt x="24662" y="34374"/>
                        </a:moveTo>
                        <a:cubicBezTo>
                          <a:pt x="27431" y="28836"/>
                          <a:pt x="27431" y="20529"/>
                          <a:pt x="32969" y="14992"/>
                        </a:cubicBezTo>
                        <a:cubicBezTo>
                          <a:pt x="35738" y="9454"/>
                          <a:pt x="41276" y="6685"/>
                          <a:pt x="49583" y="3916"/>
                        </a:cubicBezTo>
                        <a:cubicBezTo>
                          <a:pt x="55121" y="1147"/>
                          <a:pt x="63428" y="-1622"/>
                          <a:pt x="68965" y="1147"/>
                        </a:cubicBezTo>
                        <a:cubicBezTo>
                          <a:pt x="80041" y="3916"/>
                          <a:pt x="82810" y="17761"/>
                          <a:pt x="88348" y="26068"/>
                        </a:cubicBezTo>
                        <a:cubicBezTo>
                          <a:pt x="96655" y="39912"/>
                          <a:pt x="113269" y="48219"/>
                          <a:pt x="116038" y="62064"/>
                        </a:cubicBezTo>
                        <a:cubicBezTo>
                          <a:pt x="118807" y="73140"/>
                          <a:pt x="113269" y="84215"/>
                          <a:pt x="102193" y="89753"/>
                        </a:cubicBezTo>
                        <a:cubicBezTo>
                          <a:pt x="93886" y="95291"/>
                          <a:pt x="82810" y="95291"/>
                          <a:pt x="74503" y="95291"/>
                        </a:cubicBezTo>
                        <a:cubicBezTo>
                          <a:pt x="57890" y="95291"/>
                          <a:pt x="41276" y="95291"/>
                          <a:pt x="24662" y="95291"/>
                        </a:cubicBezTo>
                        <a:cubicBezTo>
                          <a:pt x="-27948" y="92522"/>
                          <a:pt x="19124" y="48219"/>
                          <a:pt x="24662" y="34374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1" name="Hình tự do: Hình 410"/>
                  <p:cNvSpPr/>
                  <p:nvPr/>
                </p:nvSpPr>
                <p:spPr>
                  <a:xfrm>
                    <a:off x="4452866" y="5454478"/>
                    <a:ext cx="84921" cy="86984"/>
                  </a:xfrm>
                  <a:custGeom>
                    <a:avLst/>
                    <a:gdLst>
                      <a:gd name="connsiteX0" fmla="*/ 59295 w 84921"/>
                      <a:gd name="connsiteY0" fmla="*/ 26068 h 86984"/>
                      <a:gd name="connsiteX1" fmla="*/ 39912 w 84921"/>
                      <a:gd name="connsiteY1" fmla="*/ 1147 h 86984"/>
                      <a:gd name="connsiteX2" fmla="*/ 20530 w 84921"/>
                      <a:gd name="connsiteY2" fmla="*/ 3916 h 86984"/>
                      <a:gd name="connsiteX3" fmla="*/ 9454 w 84921"/>
                      <a:gd name="connsiteY3" fmla="*/ 9454 h 86984"/>
                      <a:gd name="connsiteX4" fmla="*/ 9454 w 84921"/>
                      <a:gd name="connsiteY4" fmla="*/ 12223 h 86984"/>
                      <a:gd name="connsiteX5" fmla="*/ 3916 w 84921"/>
                      <a:gd name="connsiteY5" fmla="*/ 34374 h 86984"/>
                      <a:gd name="connsiteX6" fmla="*/ 1147 w 84921"/>
                      <a:gd name="connsiteY6" fmla="*/ 45450 h 86984"/>
                      <a:gd name="connsiteX7" fmla="*/ 12223 w 84921"/>
                      <a:gd name="connsiteY7" fmla="*/ 50988 h 86984"/>
                      <a:gd name="connsiteX8" fmla="*/ 23299 w 84921"/>
                      <a:gd name="connsiteY8" fmla="*/ 53757 h 86984"/>
                      <a:gd name="connsiteX9" fmla="*/ 28836 w 84921"/>
                      <a:gd name="connsiteY9" fmla="*/ 67602 h 86984"/>
                      <a:gd name="connsiteX10" fmla="*/ 42681 w 84921"/>
                      <a:gd name="connsiteY10" fmla="*/ 81447 h 86984"/>
                      <a:gd name="connsiteX11" fmla="*/ 64833 w 84921"/>
                      <a:gd name="connsiteY11" fmla="*/ 86984 h 86984"/>
                      <a:gd name="connsiteX12" fmla="*/ 70371 w 84921"/>
                      <a:gd name="connsiteY12" fmla="*/ 86984 h 86984"/>
                      <a:gd name="connsiteX13" fmla="*/ 84215 w 84921"/>
                      <a:gd name="connsiteY13" fmla="*/ 59295 h 86984"/>
                      <a:gd name="connsiteX14" fmla="*/ 59295 w 84921"/>
                      <a:gd name="connsiteY14" fmla="*/ 26068 h 86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84921" h="86984">
                        <a:moveTo>
                          <a:pt x="59295" y="26068"/>
                        </a:moveTo>
                        <a:cubicBezTo>
                          <a:pt x="53757" y="17761"/>
                          <a:pt x="50988" y="3916"/>
                          <a:pt x="39912" y="1147"/>
                        </a:cubicBezTo>
                        <a:cubicBezTo>
                          <a:pt x="34374" y="-1622"/>
                          <a:pt x="26067" y="1147"/>
                          <a:pt x="20530" y="3916"/>
                        </a:cubicBezTo>
                        <a:cubicBezTo>
                          <a:pt x="17761" y="6685"/>
                          <a:pt x="12223" y="6685"/>
                          <a:pt x="9454" y="9454"/>
                        </a:cubicBezTo>
                        <a:cubicBezTo>
                          <a:pt x="9454" y="9454"/>
                          <a:pt x="9454" y="12223"/>
                          <a:pt x="9454" y="12223"/>
                        </a:cubicBezTo>
                        <a:cubicBezTo>
                          <a:pt x="9454" y="20529"/>
                          <a:pt x="9454" y="28836"/>
                          <a:pt x="3916" y="34374"/>
                        </a:cubicBezTo>
                        <a:cubicBezTo>
                          <a:pt x="1147" y="37143"/>
                          <a:pt x="-1622" y="42681"/>
                          <a:pt x="1147" y="45450"/>
                        </a:cubicBezTo>
                        <a:cubicBezTo>
                          <a:pt x="3916" y="48219"/>
                          <a:pt x="6685" y="50988"/>
                          <a:pt x="12223" y="50988"/>
                        </a:cubicBezTo>
                        <a:cubicBezTo>
                          <a:pt x="17761" y="50988"/>
                          <a:pt x="20530" y="50988"/>
                          <a:pt x="23299" y="53757"/>
                        </a:cubicBezTo>
                        <a:cubicBezTo>
                          <a:pt x="28836" y="56526"/>
                          <a:pt x="28836" y="62064"/>
                          <a:pt x="28836" y="67602"/>
                        </a:cubicBezTo>
                        <a:cubicBezTo>
                          <a:pt x="31605" y="73140"/>
                          <a:pt x="37143" y="78678"/>
                          <a:pt x="42681" y="81447"/>
                        </a:cubicBezTo>
                        <a:cubicBezTo>
                          <a:pt x="48219" y="84215"/>
                          <a:pt x="56526" y="86984"/>
                          <a:pt x="64833" y="86984"/>
                        </a:cubicBezTo>
                        <a:cubicBezTo>
                          <a:pt x="67602" y="86984"/>
                          <a:pt x="67602" y="86984"/>
                          <a:pt x="70371" y="86984"/>
                        </a:cubicBezTo>
                        <a:cubicBezTo>
                          <a:pt x="81446" y="81447"/>
                          <a:pt x="86984" y="70371"/>
                          <a:pt x="84215" y="59295"/>
                        </a:cubicBezTo>
                        <a:cubicBezTo>
                          <a:pt x="84215" y="48219"/>
                          <a:pt x="64833" y="39912"/>
                          <a:pt x="59295" y="26068"/>
                        </a:cubicBezTo>
                        <a:close/>
                      </a:path>
                    </a:pathLst>
                  </a:custGeom>
                  <a:solidFill>
                    <a:srgbClr val="D6C5C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3" name="Hình tự do: Hình 382"/>
                <p:cNvSpPr/>
                <p:nvPr/>
              </p:nvSpPr>
              <p:spPr>
                <a:xfrm>
                  <a:off x="7358499" y="5516542"/>
                  <a:ext cx="180123" cy="122570"/>
                </a:xfrm>
                <a:custGeom>
                  <a:avLst/>
                  <a:gdLst>
                    <a:gd name="connsiteX0" fmla="*/ 180123 w 180123"/>
                    <a:gd name="connsiteY0" fmla="*/ 60917 h 122570"/>
                    <a:gd name="connsiteX1" fmla="*/ 99823 w 180123"/>
                    <a:gd name="connsiteY1" fmla="*/ 80300 h 122570"/>
                    <a:gd name="connsiteX2" fmla="*/ 141358 w 180123"/>
                    <a:gd name="connsiteY2" fmla="*/ 24921 h 122570"/>
                    <a:gd name="connsiteX3" fmla="*/ 85979 w 180123"/>
                    <a:gd name="connsiteY3" fmla="*/ 60917 h 122570"/>
                    <a:gd name="connsiteX4" fmla="*/ 74903 w 180123"/>
                    <a:gd name="connsiteY4" fmla="*/ 0 h 122570"/>
                    <a:gd name="connsiteX5" fmla="*/ 58289 w 180123"/>
                    <a:gd name="connsiteY5" fmla="*/ 60917 h 122570"/>
                    <a:gd name="connsiteX6" fmla="*/ 30600 w 180123"/>
                    <a:gd name="connsiteY6" fmla="*/ 11076 h 122570"/>
                    <a:gd name="connsiteX7" fmla="*/ 38907 w 180123"/>
                    <a:gd name="connsiteY7" fmla="*/ 74762 h 122570"/>
                    <a:gd name="connsiteX8" fmla="*/ 141 w 180123"/>
                    <a:gd name="connsiteY8" fmla="*/ 63686 h 122570"/>
                    <a:gd name="connsiteX9" fmla="*/ 41676 w 180123"/>
                    <a:gd name="connsiteY9" fmla="*/ 113527 h 122570"/>
                    <a:gd name="connsiteX10" fmla="*/ 91516 w 180123"/>
                    <a:gd name="connsiteY10" fmla="*/ 121834 h 122570"/>
                    <a:gd name="connsiteX11" fmla="*/ 180123 w 180123"/>
                    <a:gd name="connsiteY11" fmla="*/ 60917 h 122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0123" h="122570">
                      <a:moveTo>
                        <a:pt x="180123" y="60917"/>
                      </a:moveTo>
                      <a:cubicBezTo>
                        <a:pt x="180123" y="60917"/>
                        <a:pt x="141358" y="49841"/>
                        <a:pt x="99823" y="80300"/>
                      </a:cubicBezTo>
                      <a:cubicBezTo>
                        <a:pt x="97055" y="83068"/>
                        <a:pt x="121975" y="35996"/>
                        <a:pt x="141358" y="24921"/>
                      </a:cubicBezTo>
                      <a:cubicBezTo>
                        <a:pt x="141358" y="24921"/>
                        <a:pt x="113668" y="22152"/>
                        <a:pt x="85979" y="60917"/>
                      </a:cubicBezTo>
                      <a:cubicBezTo>
                        <a:pt x="83210" y="52610"/>
                        <a:pt x="80441" y="13845"/>
                        <a:pt x="74903" y="0"/>
                      </a:cubicBezTo>
                      <a:cubicBezTo>
                        <a:pt x="72134" y="11076"/>
                        <a:pt x="63827" y="52610"/>
                        <a:pt x="58289" y="60917"/>
                      </a:cubicBezTo>
                      <a:cubicBezTo>
                        <a:pt x="58289" y="41534"/>
                        <a:pt x="47214" y="30459"/>
                        <a:pt x="30600" y="11076"/>
                      </a:cubicBezTo>
                      <a:cubicBezTo>
                        <a:pt x="36137" y="38765"/>
                        <a:pt x="38907" y="44303"/>
                        <a:pt x="38907" y="74762"/>
                      </a:cubicBezTo>
                      <a:cubicBezTo>
                        <a:pt x="36137" y="69224"/>
                        <a:pt x="-2628" y="58148"/>
                        <a:pt x="141" y="63686"/>
                      </a:cubicBezTo>
                      <a:cubicBezTo>
                        <a:pt x="19524" y="83068"/>
                        <a:pt x="41676" y="110758"/>
                        <a:pt x="41676" y="113527"/>
                      </a:cubicBezTo>
                      <a:cubicBezTo>
                        <a:pt x="44444" y="119065"/>
                        <a:pt x="80441" y="124603"/>
                        <a:pt x="91516" y="121834"/>
                      </a:cubicBezTo>
                      <a:cubicBezTo>
                        <a:pt x="88748" y="113527"/>
                        <a:pt x="160740" y="66455"/>
                        <a:pt x="180123" y="60917"/>
                      </a:cubicBezTo>
                      <a:close/>
                    </a:path>
                  </a:pathLst>
                </a:custGeom>
                <a:solidFill>
                  <a:srgbClr val="7FAF2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84" name="Đồ họa 753"/>
                <p:cNvGrpSpPr/>
                <p:nvPr/>
              </p:nvGrpSpPr>
              <p:grpSpPr>
                <a:xfrm>
                  <a:off x="7364178" y="5602379"/>
                  <a:ext cx="132909" cy="60916"/>
                  <a:chOff x="7364178" y="5602379"/>
                  <a:chExt cx="132909" cy="60916"/>
                </a:xfrm>
              </p:grpSpPr>
              <p:sp>
                <p:nvSpPr>
                  <p:cNvPr id="406" name="Hình tự do: Hình 405"/>
                  <p:cNvSpPr/>
                  <p:nvPr/>
                </p:nvSpPr>
                <p:spPr>
                  <a:xfrm>
                    <a:off x="7364178" y="5635607"/>
                    <a:ext cx="132909" cy="27689"/>
                  </a:xfrm>
                  <a:custGeom>
                    <a:avLst/>
                    <a:gdLst>
                      <a:gd name="connsiteX0" fmla="*/ 132910 w 132909"/>
                      <a:gd name="connsiteY0" fmla="*/ 13845 h 27689"/>
                      <a:gd name="connsiteX1" fmla="*/ 66455 w 132909"/>
                      <a:gd name="connsiteY1" fmla="*/ 27689 h 27689"/>
                      <a:gd name="connsiteX2" fmla="*/ 1 w 132909"/>
                      <a:gd name="connsiteY2" fmla="*/ 13845 h 27689"/>
                      <a:gd name="connsiteX3" fmla="*/ 66455 w 132909"/>
                      <a:gd name="connsiteY3" fmla="*/ 0 h 27689"/>
                      <a:gd name="connsiteX4" fmla="*/ 132910 w 132909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09" h="27689">
                        <a:moveTo>
                          <a:pt x="132910" y="13845"/>
                        </a:moveTo>
                        <a:cubicBezTo>
                          <a:pt x="132910" y="21491"/>
                          <a:pt x="103157" y="27689"/>
                          <a:pt x="66455" y="27689"/>
                        </a:cubicBezTo>
                        <a:cubicBezTo>
                          <a:pt x="29753" y="27689"/>
                          <a:pt x="1" y="21491"/>
                          <a:pt x="1" y="13845"/>
                        </a:cubicBezTo>
                        <a:cubicBezTo>
                          <a:pt x="1" y="6198"/>
                          <a:pt x="29754" y="0"/>
                          <a:pt x="66455" y="0"/>
                        </a:cubicBezTo>
                        <a:cubicBezTo>
                          <a:pt x="103157" y="0"/>
                          <a:pt x="132910" y="6198"/>
                          <a:pt x="132910" y="13845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7" name="Hình tự do: Hình 406"/>
                  <p:cNvSpPr/>
                  <p:nvPr/>
                </p:nvSpPr>
                <p:spPr>
                  <a:xfrm>
                    <a:off x="7366892" y="5602379"/>
                    <a:ext cx="100457" cy="50054"/>
                  </a:xfrm>
                  <a:custGeom>
                    <a:avLst/>
                    <a:gdLst>
                      <a:gd name="connsiteX0" fmla="*/ 22207 w 100457"/>
                      <a:gd name="connsiteY0" fmla="*/ 19383 h 50054"/>
                      <a:gd name="connsiteX1" fmla="*/ 27745 w 100457"/>
                      <a:gd name="connsiteY1" fmla="*/ 8307 h 50054"/>
                      <a:gd name="connsiteX2" fmla="*/ 41589 w 100457"/>
                      <a:gd name="connsiteY2" fmla="*/ 2769 h 50054"/>
                      <a:gd name="connsiteX3" fmla="*/ 58203 w 100457"/>
                      <a:gd name="connsiteY3" fmla="*/ 0 h 50054"/>
                      <a:gd name="connsiteX4" fmla="*/ 74817 w 100457"/>
                      <a:gd name="connsiteY4" fmla="*/ 13845 h 50054"/>
                      <a:gd name="connsiteX5" fmla="*/ 99737 w 100457"/>
                      <a:gd name="connsiteY5" fmla="*/ 33227 h 50054"/>
                      <a:gd name="connsiteX6" fmla="*/ 88662 w 100457"/>
                      <a:gd name="connsiteY6" fmla="*/ 47072 h 50054"/>
                      <a:gd name="connsiteX7" fmla="*/ 63741 w 100457"/>
                      <a:gd name="connsiteY7" fmla="*/ 49841 h 50054"/>
                      <a:gd name="connsiteX8" fmla="*/ 22207 w 100457"/>
                      <a:gd name="connsiteY8" fmla="*/ 49841 h 50054"/>
                      <a:gd name="connsiteX9" fmla="*/ 22207 w 100457"/>
                      <a:gd name="connsiteY9" fmla="*/ 19383 h 50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0457" h="50054">
                        <a:moveTo>
                          <a:pt x="22207" y="19383"/>
                        </a:moveTo>
                        <a:cubicBezTo>
                          <a:pt x="24976" y="16614"/>
                          <a:pt x="24976" y="11076"/>
                          <a:pt x="27745" y="8307"/>
                        </a:cubicBezTo>
                        <a:cubicBezTo>
                          <a:pt x="30514" y="5538"/>
                          <a:pt x="36052" y="2769"/>
                          <a:pt x="41589" y="2769"/>
                        </a:cubicBezTo>
                        <a:cubicBezTo>
                          <a:pt x="47128" y="0"/>
                          <a:pt x="52665" y="0"/>
                          <a:pt x="58203" y="0"/>
                        </a:cubicBezTo>
                        <a:cubicBezTo>
                          <a:pt x="69279" y="2769"/>
                          <a:pt x="69279" y="8307"/>
                          <a:pt x="74817" y="13845"/>
                        </a:cubicBezTo>
                        <a:cubicBezTo>
                          <a:pt x="80355" y="22151"/>
                          <a:pt x="96968" y="27689"/>
                          <a:pt x="99737" y="33227"/>
                        </a:cubicBezTo>
                        <a:cubicBezTo>
                          <a:pt x="102507" y="38765"/>
                          <a:pt x="96968" y="44303"/>
                          <a:pt x="88662" y="47072"/>
                        </a:cubicBezTo>
                        <a:cubicBezTo>
                          <a:pt x="80355" y="49841"/>
                          <a:pt x="72048" y="49841"/>
                          <a:pt x="63741" y="49841"/>
                        </a:cubicBezTo>
                        <a:cubicBezTo>
                          <a:pt x="49896" y="49841"/>
                          <a:pt x="36052" y="49841"/>
                          <a:pt x="22207" y="49841"/>
                        </a:cubicBezTo>
                        <a:cubicBezTo>
                          <a:pt x="-24865" y="52610"/>
                          <a:pt x="16669" y="27689"/>
                          <a:pt x="22207" y="19383"/>
                        </a:cubicBezTo>
                        <a:close/>
                      </a:path>
                    </a:pathLst>
                  </a:custGeom>
                  <a:solidFill>
                    <a:srgbClr val="AFA1A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8" name="Hình tự do: Hình 407"/>
                  <p:cNvSpPr/>
                  <p:nvPr/>
                </p:nvSpPr>
                <p:spPr>
                  <a:xfrm>
                    <a:off x="7390721" y="5605148"/>
                    <a:ext cx="76628" cy="49840"/>
                  </a:xfrm>
                  <a:custGeom>
                    <a:avLst/>
                    <a:gdLst>
                      <a:gd name="connsiteX0" fmla="*/ 50988 w 76628"/>
                      <a:gd name="connsiteY0" fmla="*/ 13845 h 49840"/>
                      <a:gd name="connsiteX1" fmla="*/ 34374 w 76628"/>
                      <a:gd name="connsiteY1" fmla="*/ 0 h 49840"/>
                      <a:gd name="connsiteX2" fmla="*/ 17760 w 76628"/>
                      <a:gd name="connsiteY2" fmla="*/ 2769 h 49840"/>
                      <a:gd name="connsiteX3" fmla="*/ 9454 w 76628"/>
                      <a:gd name="connsiteY3" fmla="*/ 5538 h 49840"/>
                      <a:gd name="connsiteX4" fmla="*/ 9454 w 76628"/>
                      <a:gd name="connsiteY4" fmla="*/ 8307 h 49840"/>
                      <a:gd name="connsiteX5" fmla="*/ 3916 w 76628"/>
                      <a:gd name="connsiteY5" fmla="*/ 22151 h 49840"/>
                      <a:gd name="connsiteX6" fmla="*/ 1147 w 76628"/>
                      <a:gd name="connsiteY6" fmla="*/ 27689 h 49840"/>
                      <a:gd name="connsiteX7" fmla="*/ 9454 w 76628"/>
                      <a:gd name="connsiteY7" fmla="*/ 30458 h 49840"/>
                      <a:gd name="connsiteX8" fmla="*/ 20530 w 76628"/>
                      <a:gd name="connsiteY8" fmla="*/ 30458 h 49840"/>
                      <a:gd name="connsiteX9" fmla="*/ 26067 w 76628"/>
                      <a:gd name="connsiteY9" fmla="*/ 38765 h 49840"/>
                      <a:gd name="connsiteX10" fmla="*/ 39912 w 76628"/>
                      <a:gd name="connsiteY10" fmla="*/ 47072 h 49840"/>
                      <a:gd name="connsiteX11" fmla="*/ 59295 w 76628"/>
                      <a:gd name="connsiteY11" fmla="*/ 49841 h 49840"/>
                      <a:gd name="connsiteX12" fmla="*/ 64833 w 76628"/>
                      <a:gd name="connsiteY12" fmla="*/ 49841 h 49840"/>
                      <a:gd name="connsiteX13" fmla="*/ 75909 w 76628"/>
                      <a:gd name="connsiteY13" fmla="*/ 35996 h 49840"/>
                      <a:gd name="connsiteX14" fmla="*/ 50988 w 76628"/>
                      <a:gd name="connsiteY14" fmla="*/ 13845 h 49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6628" h="49840">
                        <a:moveTo>
                          <a:pt x="50988" y="13845"/>
                        </a:moveTo>
                        <a:cubicBezTo>
                          <a:pt x="45450" y="8307"/>
                          <a:pt x="45450" y="2769"/>
                          <a:pt x="34374" y="0"/>
                        </a:cubicBezTo>
                        <a:cubicBezTo>
                          <a:pt x="28837" y="0"/>
                          <a:pt x="23299" y="0"/>
                          <a:pt x="17760" y="2769"/>
                        </a:cubicBezTo>
                        <a:cubicBezTo>
                          <a:pt x="14992" y="2769"/>
                          <a:pt x="12223" y="5538"/>
                          <a:pt x="9454" y="5538"/>
                        </a:cubicBezTo>
                        <a:cubicBezTo>
                          <a:pt x="9454" y="5538"/>
                          <a:pt x="9454" y="5538"/>
                          <a:pt x="9454" y="8307"/>
                        </a:cubicBezTo>
                        <a:cubicBezTo>
                          <a:pt x="9454" y="13845"/>
                          <a:pt x="9454" y="16614"/>
                          <a:pt x="3916" y="22151"/>
                        </a:cubicBezTo>
                        <a:cubicBezTo>
                          <a:pt x="1147" y="24921"/>
                          <a:pt x="-1622" y="27689"/>
                          <a:pt x="1147" y="27689"/>
                        </a:cubicBezTo>
                        <a:cubicBezTo>
                          <a:pt x="3916" y="30458"/>
                          <a:pt x="6685" y="30458"/>
                          <a:pt x="9454" y="30458"/>
                        </a:cubicBezTo>
                        <a:cubicBezTo>
                          <a:pt x="12223" y="30458"/>
                          <a:pt x="17760" y="30458"/>
                          <a:pt x="20530" y="30458"/>
                        </a:cubicBezTo>
                        <a:cubicBezTo>
                          <a:pt x="26067" y="33227"/>
                          <a:pt x="23299" y="35996"/>
                          <a:pt x="26067" y="38765"/>
                        </a:cubicBezTo>
                        <a:cubicBezTo>
                          <a:pt x="28837" y="41534"/>
                          <a:pt x="31605" y="44303"/>
                          <a:pt x="39912" y="47072"/>
                        </a:cubicBezTo>
                        <a:cubicBezTo>
                          <a:pt x="45450" y="49841"/>
                          <a:pt x="53757" y="49841"/>
                          <a:pt x="59295" y="49841"/>
                        </a:cubicBezTo>
                        <a:cubicBezTo>
                          <a:pt x="62064" y="49841"/>
                          <a:pt x="62064" y="49841"/>
                          <a:pt x="64833" y="49841"/>
                        </a:cubicBezTo>
                        <a:cubicBezTo>
                          <a:pt x="73139" y="47072"/>
                          <a:pt x="78678" y="41534"/>
                          <a:pt x="75909" y="35996"/>
                        </a:cubicBezTo>
                        <a:cubicBezTo>
                          <a:pt x="73139" y="24921"/>
                          <a:pt x="56526" y="19383"/>
                          <a:pt x="50988" y="13845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85" name="Đồ họa 753"/>
                <p:cNvGrpSpPr/>
                <p:nvPr/>
              </p:nvGrpSpPr>
              <p:grpSpPr>
                <a:xfrm>
                  <a:off x="8167396" y="5352437"/>
                  <a:ext cx="179759" cy="92111"/>
                  <a:chOff x="8167396" y="5352437"/>
                  <a:chExt cx="179759" cy="92111"/>
                </a:xfrm>
              </p:grpSpPr>
              <p:sp>
                <p:nvSpPr>
                  <p:cNvPr id="403" name="Hình tự do: Hình 402"/>
                  <p:cNvSpPr/>
                  <p:nvPr/>
                </p:nvSpPr>
                <p:spPr>
                  <a:xfrm>
                    <a:off x="8175480" y="5378094"/>
                    <a:ext cx="171674" cy="66454"/>
                  </a:xfrm>
                  <a:custGeom>
                    <a:avLst/>
                    <a:gdLst>
                      <a:gd name="connsiteX0" fmla="*/ 171675 w 171674"/>
                      <a:gd name="connsiteY0" fmla="*/ 33227 h 66454"/>
                      <a:gd name="connsiteX1" fmla="*/ 85837 w 171674"/>
                      <a:gd name="connsiteY1" fmla="*/ 66455 h 66454"/>
                      <a:gd name="connsiteX2" fmla="*/ 0 w 171674"/>
                      <a:gd name="connsiteY2" fmla="*/ 33227 h 66454"/>
                      <a:gd name="connsiteX3" fmla="*/ 85837 w 171674"/>
                      <a:gd name="connsiteY3" fmla="*/ 0 h 66454"/>
                      <a:gd name="connsiteX4" fmla="*/ 171675 w 171674"/>
                      <a:gd name="connsiteY4" fmla="*/ 33227 h 6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674" h="66454">
                        <a:moveTo>
                          <a:pt x="171675" y="33227"/>
                        </a:moveTo>
                        <a:cubicBezTo>
                          <a:pt x="171675" y="51578"/>
                          <a:pt x="133244" y="66455"/>
                          <a:pt x="85837" y="66455"/>
                        </a:cubicBezTo>
                        <a:cubicBezTo>
                          <a:pt x="38431" y="66455"/>
                          <a:pt x="0" y="51578"/>
                          <a:pt x="0" y="33227"/>
                        </a:cubicBezTo>
                        <a:cubicBezTo>
                          <a:pt x="0" y="14876"/>
                          <a:pt x="38431" y="0"/>
                          <a:pt x="85837" y="0"/>
                        </a:cubicBezTo>
                        <a:cubicBezTo>
                          <a:pt x="133244" y="0"/>
                          <a:pt x="171675" y="14877"/>
                          <a:pt x="171675" y="33227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4" name="Hình tự do: Hình 403"/>
                  <p:cNvSpPr/>
                  <p:nvPr/>
                </p:nvSpPr>
                <p:spPr>
                  <a:xfrm>
                    <a:off x="8167396" y="5352437"/>
                    <a:ext cx="149300" cy="75033"/>
                  </a:xfrm>
                  <a:custGeom>
                    <a:avLst/>
                    <a:gdLst>
                      <a:gd name="connsiteX0" fmla="*/ 132687 w 149300"/>
                      <a:gd name="connsiteY0" fmla="*/ 61653 h 75033"/>
                      <a:gd name="connsiteX1" fmla="*/ 143763 w 149300"/>
                      <a:gd name="connsiteY1" fmla="*/ 56116 h 75033"/>
                      <a:gd name="connsiteX2" fmla="*/ 149301 w 149300"/>
                      <a:gd name="connsiteY2" fmla="*/ 42271 h 75033"/>
                      <a:gd name="connsiteX3" fmla="*/ 124380 w 149300"/>
                      <a:gd name="connsiteY3" fmla="*/ 9043 h 75033"/>
                      <a:gd name="connsiteX4" fmla="*/ 104998 w 149300"/>
                      <a:gd name="connsiteY4" fmla="*/ 9043 h 75033"/>
                      <a:gd name="connsiteX5" fmla="*/ 80077 w 149300"/>
                      <a:gd name="connsiteY5" fmla="*/ 737 h 75033"/>
                      <a:gd name="connsiteX6" fmla="*/ 49619 w 149300"/>
                      <a:gd name="connsiteY6" fmla="*/ 9043 h 75033"/>
                      <a:gd name="connsiteX7" fmla="*/ 19160 w 149300"/>
                      <a:gd name="connsiteY7" fmla="*/ 72729 h 75033"/>
                      <a:gd name="connsiteX8" fmla="*/ 132687 w 149300"/>
                      <a:gd name="connsiteY8" fmla="*/ 61653 h 75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300" h="75033">
                        <a:moveTo>
                          <a:pt x="132687" y="61653"/>
                        </a:moveTo>
                        <a:cubicBezTo>
                          <a:pt x="135456" y="61653"/>
                          <a:pt x="140994" y="61653"/>
                          <a:pt x="143763" y="56116"/>
                        </a:cubicBezTo>
                        <a:cubicBezTo>
                          <a:pt x="146532" y="53346"/>
                          <a:pt x="149301" y="47809"/>
                          <a:pt x="149301" y="42271"/>
                        </a:cubicBezTo>
                        <a:cubicBezTo>
                          <a:pt x="149301" y="25657"/>
                          <a:pt x="138225" y="9043"/>
                          <a:pt x="124380" y="9043"/>
                        </a:cubicBezTo>
                        <a:cubicBezTo>
                          <a:pt x="118842" y="9043"/>
                          <a:pt x="110535" y="11812"/>
                          <a:pt x="104998" y="9043"/>
                        </a:cubicBezTo>
                        <a:cubicBezTo>
                          <a:pt x="96691" y="9043"/>
                          <a:pt x="88384" y="737"/>
                          <a:pt x="80077" y="737"/>
                        </a:cubicBezTo>
                        <a:cubicBezTo>
                          <a:pt x="69001" y="-2033"/>
                          <a:pt x="60694" y="3505"/>
                          <a:pt x="49619" y="9043"/>
                        </a:cubicBezTo>
                        <a:cubicBezTo>
                          <a:pt x="30236" y="20119"/>
                          <a:pt x="-30681" y="58884"/>
                          <a:pt x="19160" y="72729"/>
                        </a:cubicBezTo>
                        <a:cubicBezTo>
                          <a:pt x="52387" y="81036"/>
                          <a:pt x="99459" y="64422"/>
                          <a:pt x="132687" y="61653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5" name="Hình tự do: Hình 404"/>
                  <p:cNvSpPr/>
                  <p:nvPr/>
                </p:nvSpPr>
                <p:spPr>
                  <a:xfrm>
                    <a:off x="8190863" y="5352437"/>
                    <a:ext cx="123064" cy="55109"/>
                  </a:xfrm>
                  <a:custGeom>
                    <a:avLst/>
                    <a:gdLst>
                      <a:gd name="connsiteX0" fmla="*/ 123065 w 123064"/>
                      <a:gd name="connsiteY0" fmla="*/ 33964 h 55109"/>
                      <a:gd name="connsiteX1" fmla="*/ 98144 w 123064"/>
                      <a:gd name="connsiteY1" fmla="*/ 9043 h 55109"/>
                      <a:gd name="connsiteX2" fmla="*/ 78761 w 123064"/>
                      <a:gd name="connsiteY2" fmla="*/ 9043 h 55109"/>
                      <a:gd name="connsiteX3" fmla="*/ 53841 w 123064"/>
                      <a:gd name="connsiteY3" fmla="*/ 737 h 55109"/>
                      <a:gd name="connsiteX4" fmla="*/ 23382 w 123064"/>
                      <a:gd name="connsiteY4" fmla="*/ 9043 h 55109"/>
                      <a:gd name="connsiteX5" fmla="*/ 1231 w 123064"/>
                      <a:gd name="connsiteY5" fmla="*/ 22888 h 55109"/>
                      <a:gd name="connsiteX6" fmla="*/ 1231 w 123064"/>
                      <a:gd name="connsiteY6" fmla="*/ 31195 h 55109"/>
                      <a:gd name="connsiteX7" fmla="*/ 17844 w 123064"/>
                      <a:gd name="connsiteY7" fmla="*/ 42271 h 55109"/>
                      <a:gd name="connsiteX8" fmla="*/ 37227 w 123064"/>
                      <a:gd name="connsiteY8" fmla="*/ 39502 h 55109"/>
                      <a:gd name="connsiteX9" fmla="*/ 64916 w 123064"/>
                      <a:gd name="connsiteY9" fmla="*/ 53346 h 55109"/>
                      <a:gd name="connsiteX10" fmla="*/ 103682 w 123064"/>
                      <a:gd name="connsiteY10" fmla="*/ 39502 h 55109"/>
                      <a:gd name="connsiteX11" fmla="*/ 109220 w 123064"/>
                      <a:gd name="connsiteY11" fmla="*/ 33964 h 55109"/>
                      <a:gd name="connsiteX12" fmla="*/ 123065 w 123064"/>
                      <a:gd name="connsiteY12" fmla="*/ 33964 h 55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3064" h="55109">
                        <a:moveTo>
                          <a:pt x="123065" y="33964"/>
                        </a:moveTo>
                        <a:cubicBezTo>
                          <a:pt x="120295" y="20119"/>
                          <a:pt x="109220" y="9043"/>
                          <a:pt x="98144" y="9043"/>
                        </a:cubicBezTo>
                        <a:cubicBezTo>
                          <a:pt x="92606" y="9043"/>
                          <a:pt x="84299" y="11812"/>
                          <a:pt x="78761" y="9043"/>
                        </a:cubicBezTo>
                        <a:cubicBezTo>
                          <a:pt x="70454" y="9043"/>
                          <a:pt x="62147" y="737"/>
                          <a:pt x="53841" y="737"/>
                        </a:cubicBezTo>
                        <a:cubicBezTo>
                          <a:pt x="42765" y="-2033"/>
                          <a:pt x="34458" y="3505"/>
                          <a:pt x="23382" y="9043"/>
                        </a:cubicBezTo>
                        <a:cubicBezTo>
                          <a:pt x="17844" y="11812"/>
                          <a:pt x="9537" y="17350"/>
                          <a:pt x="1231" y="22888"/>
                        </a:cubicBezTo>
                        <a:cubicBezTo>
                          <a:pt x="1231" y="25657"/>
                          <a:pt x="-1538" y="28426"/>
                          <a:pt x="1231" y="31195"/>
                        </a:cubicBezTo>
                        <a:cubicBezTo>
                          <a:pt x="4000" y="39502"/>
                          <a:pt x="9537" y="42271"/>
                          <a:pt x="17844" y="42271"/>
                        </a:cubicBezTo>
                        <a:cubicBezTo>
                          <a:pt x="23382" y="42271"/>
                          <a:pt x="31689" y="39502"/>
                          <a:pt x="37227" y="39502"/>
                        </a:cubicBezTo>
                        <a:cubicBezTo>
                          <a:pt x="45534" y="39502"/>
                          <a:pt x="53841" y="47809"/>
                          <a:pt x="64916" y="53346"/>
                        </a:cubicBezTo>
                        <a:cubicBezTo>
                          <a:pt x="78761" y="58884"/>
                          <a:pt x="92606" y="50578"/>
                          <a:pt x="103682" y="39502"/>
                        </a:cubicBezTo>
                        <a:cubicBezTo>
                          <a:pt x="106451" y="36733"/>
                          <a:pt x="106451" y="36733"/>
                          <a:pt x="109220" y="33964"/>
                        </a:cubicBezTo>
                        <a:cubicBezTo>
                          <a:pt x="111988" y="31195"/>
                          <a:pt x="117526" y="33964"/>
                          <a:pt x="123065" y="33964"/>
                        </a:cubicBezTo>
                        <a:close/>
                      </a:path>
                    </a:pathLst>
                  </a:custGeom>
                  <a:solidFill>
                    <a:srgbClr val="D6C5C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6" name="Hình tự do: Hình 385"/>
                <p:cNvSpPr/>
                <p:nvPr/>
              </p:nvSpPr>
              <p:spPr>
                <a:xfrm>
                  <a:off x="6821464" y="5587448"/>
                  <a:ext cx="161746" cy="89692"/>
                </a:xfrm>
                <a:custGeom>
                  <a:avLst/>
                  <a:gdLst>
                    <a:gd name="connsiteX0" fmla="*/ 69224 w 161746"/>
                    <a:gd name="connsiteY0" fmla="*/ 1086 h 89692"/>
                    <a:gd name="connsiteX1" fmla="*/ 49841 w 161746"/>
                    <a:gd name="connsiteY1" fmla="*/ 6624 h 89692"/>
                    <a:gd name="connsiteX2" fmla="*/ 52610 w 161746"/>
                    <a:gd name="connsiteY2" fmla="*/ 12162 h 89692"/>
                    <a:gd name="connsiteX3" fmla="*/ 71993 w 161746"/>
                    <a:gd name="connsiteY3" fmla="*/ 28776 h 89692"/>
                    <a:gd name="connsiteX4" fmla="*/ 11076 w 161746"/>
                    <a:gd name="connsiteY4" fmla="*/ 28776 h 89692"/>
                    <a:gd name="connsiteX5" fmla="*/ 0 w 161746"/>
                    <a:gd name="connsiteY5" fmla="*/ 37083 h 89692"/>
                    <a:gd name="connsiteX6" fmla="*/ 13845 w 161746"/>
                    <a:gd name="connsiteY6" fmla="*/ 45390 h 89692"/>
                    <a:gd name="connsiteX7" fmla="*/ 69224 w 161746"/>
                    <a:gd name="connsiteY7" fmla="*/ 45390 h 89692"/>
                    <a:gd name="connsiteX8" fmla="*/ 41534 w 161746"/>
                    <a:gd name="connsiteY8" fmla="*/ 73079 h 89692"/>
                    <a:gd name="connsiteX9" fmla="*/ 41534 w 161746"/>
                    <a:gd name="connsiteY9" fmla="*/ 75848 h 89692"/>
                    <a:gd name="connsiteX10" fmla="*/ 47072 w 161746"/>
                    <a:gd name="connsiteY10" fmla="*/ 78617 h 89692"/>
                    <a:gd name="connsiteX11" fmla="*/ 80300 w 161746"/>
                    <a:gd name="connsiteY11" fmla="*/ 56465 h 89692"/>
                    <a:gd name="connsiteX12" fmla="*/ 80300 w 161746"/>
                    <a:gd name="connsiteY12" fmla="*/ 78617 h 89692"/>
                    <a:gd name="connsiteX13" fmla="*/ 88606 w 161746"/>
                    <a:gd name="connsiteY13" fmla="*/ 89693 h 89692"/>
                    <a:gd name="connsiteX14" fmla="*/ 99682 w 161746"/>
                    <a:gd name="connsiteY14" fmla="*/ 86924 h 89692"/>
                    <a:gd name="connsiteX15" fmla="*/ 99682 w 161746"/>
                    <a:gd name="connsiteY15" fmla="*/ 50927 h 89692"/>
                    <a:gd name="connsiteX16" fmla="*/ 143985 w 161746"/>
                    <a:gd name="connsiteY16" fmla="*/ 62003 h 89692"/>
                    <a:gd name="connsiteX17" fmla="*/ 157830 w 161746"/>
                    <a:gd name="connsiteY17" fmla="*/ 59234 h 89692"/>
                    <a:gd name="connsiteX18" fmla="*/ 160599 w 161746"/>
                    <a:gd name="connsiteY18" fmla="*/ 50927 h 89692"/>
                    <a:gd name="connsiteX19" fmla="*/ 155061 w 161746"/>
                    <a:gd name="connsiteY19" fmla="*/ 48158 h 89692"/>
                    <a:gd name="connsiteX20" fmla="*/ 113527 w 161746"/>
                    <a:gd name="connsiteY20" fmla="*/ 42621 h 89692"/>
                    <a:gd name="connsiteX21" fmla="*/ 155061 w 161746"/>
                    <a:gd name="connsiteY21" fmla="*/ 23238 h 89692"/>
                    <a:gd name="connsiteX22" fmla="*/ 157830 w 161746"/>
                    <a:gd name="connsiteY22" fmla="*/ 20469 h 89692"/>
                    <a:gd name="connsiteX23" fmla="*/ 146754 w 161746"/>
                    <a:gd name="connsiteY23" fmla="*/ 12162 h 89692"/>
                    <a:gd name="connsiteX24" fmla="*/ 121834 w 161746"/>
                    <a:gd name="connsiteY24" fmla="*/ 17700 h 89692"/>
                    <a:gd name="connsiteX25" fmla="*/ 99682 w 161746"/>
                    <a:gd name="connsiteY25" fmla="*/ 28776 h 89692"/>
                    <a:gd name="connsiteX26" fmla="*/ 69224 w 161746"/>
                    <a:gd name="connsiteY26" fmla="*/ 1086 h 8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1746" h="89692">
                      <a:moveTo>
                        <a:pt x="69224" y="1086"/>
                      </a:moveTo>
                      <a:cubicBezTo>
                        <a:pt x="60917" y="-1683"/>
                        <a:pt x="49841" y="1086"/>
                        <a:pt x="49841" y="6624"/>
                      </a:cubicBezTo>
                      <a:cubicBezTo>
                        <a:pt x="49841" y="9393"/>
                        <a:pt x="49841" y="12162"/>
                        <a:pt x="52610" y="12162"/>
                      </a:cubicBezTo>
                      <a:cubicBezTo>
                        <a:pt x="58148" y="17700"/>
                        <a:pt x="63686" y="26007"/>
                        <a:pt x="71993" y="28776"/>
                      </a:cubicBezTo>
                      <a:cubicBezTo>
                        <a:pt x="52610" y="20469"/>
                        <a:pt x="30459" y="23238"/>
                        <a:pt x="11076" y="28776"/>
                      </a:cubicBezTo>
                      <a:cubicBezTo>
                        <a:pt x="5538" y="28776"/>
                        <a:pt x="0" y="31545"/>
                        <a:pt x="0" y="37083"/>
                      </a:cubicBezTo>
                      <a:cubicBezTo>
                        <a:pt x="0" y="42621"/>
                        <a:pt x="8307" y="42621"/>
                        <a:pt x="13845" y="45390"/>
                      </a:cubicBezTo>
                      <a:cubicBezTo>
                        <a:pt x="33228" y="45390"/>
                        <a:pt x="49841" y="45390"/>
                        <a:pt x="69224" y="45390"/>
                      </a:cubicBezTo>
                      <a:cubicBezTo>
                        <a:pt x="55379" y="50927"/>
                        <a:pt x="44303" y="62003"/>
                        <a:pt x="41534" y="73079"/>
                      </a:cubicBezTo>
                      <a:cubicBezTo>
                        <a:pt x="41534" y="73079"/>
                        <a:pt x="41534" y="75848"/>
                        <a:pt x="41534" y="75848"/>
                      </a:cubicBezTo>
                      <a:cubicBezTo>
                        <a:pt x="41534" y="75848"/>
                        <a:pt x="44303" y="78617"/>
                        <a:pt x="47072" y="78617"/>
                      </a:cubicBezTo>
                      <a:cubicBezTo>
                        <a:pt x="60917" y="78617"/>
                        <a:pt x="71993" y="67541"/>
                        <a:pt x="80300" y="56465"/>
                      </a:cubicBezTo>
                      <a:cubicBezTo>
                        <a:pt x="77531" y="64772"/>
                        <a:pt x="77531" y="70310"/>
                        <a:pt x="80300" y="78617"/>
                      </a:cubicBezTo>
                      <a:cubicBezTo>
                        <a:pt x="80300" y="84155"/>
                        <a:pt x="83068" y="86924"/>
                        <a:pt x="88606" y="89693"/>
                      </a:cubicBezTo>
                      <a:cubicBezTo>
                        <a:pt x="94145" y="89693"/>
                        <a:pt x="96913" y="89693"/>
                        <a:pt x="99682" y="86924"/>
                      </a:cubicBezTo>
                      <a:cubicBezTo>
                        <a:pt x="110758" y="78617"/>
                        <a:pt x="105220" y="64772"/>
                        <a:pt x="99682" y="50927"/>
                      </a:cubicBezTo>
                      <a:cubicBezTo>
                        <a:pt x="113527" y="56465"/>
                        <a:pt x="127372" y="62003"/>
                        <a:pt x="143985" y="62003"/>
                      </a:cubicBezTo>
                      <a:cubicBezTo>
                        <a:pt x="149524" y="62003"/>
                        <a:pt x="155061" y="62003"/>
                        <a:pt x="157830" y="59234"/>
                      </a:cubicBezTo>
                      <a:cubicBezTo>
                        <a:pt x="160599" y="56465"/>
                        <a:pt x="163368" y="53696"/>
                        <a:pt x="160599" y="50927"/>
                      </a:cubicBezTo>
                      <a:cubicBezTo>
                        <a:pt x="157830" y="48158"/>
                        <a:pt x="157830" y="48158"/>
                        <a:pt x="155061" y="48158"/>
                      </a:cubicBezTo>
                      <a:cubicBezTo>
                        <a:pt x="141217" y="45390"/>
                        <a:pt x="127372" y="42621"/>
                        <a:pt x="113527" y="42621"/>
                      </a:cubicBezTo>
                      <a:cubicBezTo>
                        <a:pt x="130141" y="39851"/>
                        <a:pt x="146754" y="34314"/>
                        <a:pt x="155061" y="23238"/>
                      </a:cubicBezTo>
                      <a:cubicBezTo>
                        <a:pt x="155061" y="23238"/>
                        <a:pt x="157830" y="20469"/>
                        <a:pt x="157830" y="20469"/>
                      </a:cubicBezTo>
                      <a:cubicBezTo>
                        <a:pt x="157830" y="17700"/>
                        <a:pt x="152292" y="12162"/>
                        <a:pt x="146754" y="12162"/>
                      </a:cubicBezTo>
                      <a:cubicBezTo>
                        <a:pt x="138447" y="12162"/>
                        <a:pt x="130141" y="14931"/>
                        <a:pt x="121834" y="17700"/>
                      </a:cubicBezTo>
                      <a:cubicBezTo>
                        <a:pt x="116296" y="20469"/>
                        <a:pt x="102451" y="28776"/>
                        <a:pt x="99682" y="28776"/>
                      </a:cubicBezTo>
                      <a:cubicBezTo>
                        <a:pt x="88606" y="23238"/>
                        <a:pt x="80300" y="3855"/>
                        <a:pt x="69224" y="1086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7" name="Hình tự do: Hình 386"/>
                <p:cNvSpPr/>
                <p:nvPr/>
              </p:nvSpPr>
              <p:spPr>
                <a:xfrm>
                  <a:off x="5608665" y="5457247"/>
                  <a:ext cx="111904" cy="67601"/>
                </a:xfrm>
                <a:custGeom>
                  <a:avLst/>
                  <a:gdLst>
                    <a:gd name="connsiteX0" fmla="*/ 49841 w 111904"/>
                    <a:gd name="connsiteY0" fmla="*/ 1147 h 67601"/>
                    <a:gd name="connsiteX1" fmla="*/ 35996 w 111904"/>
                    <a:gd name="connsiteY1" fmla="*/ 3916 h 67601"/>
                    <a:gd name="connsiteX2" fmla="*/ 38765 w 111904"/>
                    <a:gd name="connsiteY2" fmla="*/ 9454 h 67601"/>
                    <a:gd name="connsiteX3" fmla="*/ 52610 w 111904"/>
                    <a:gd name="connsiteY3" fmla="*/ 23299 h 67601"/>
                    <a:gd name="connsiteX4" fmla="*/ 8307 w 111904"/>
                    <a:gd name="connsiteY4" fmla="*/ 23299 h 67601"/>
                    <a:gd name="connsiteX5" fmla="*/ 0 w 111904"/>
                    <a:gd name="connsiteY5" fmla="*/ 28836 h 67601"/>
                    <a:gd name="connsiteX6" fmla="*/ 8307 w 111904"/>
                    <a:gd name="connsiteY6" fmla="*/ 34374 h 67601"/>
                    <a:gd name="connsiteX7" fmla="*/ 47072 w 111904"/>
                    <a:gd name="connsiteY7" fmla="*/ 34374 h 67601"/>
                    <a:gd name="connsiteX8" fmla="*/ 27689 w 111904"/>
                    <a:gd name="connsiteY8" fmla="*/ 56526 h 67601"/>
                    <a:gd name="connsiteX9" fmla="*/ 27689 w 111904"/>
                    <a:gd name="connsiteY9" fmla="*/ 59295 h 67601"/>
                    <a:gd name="connsiteX10" fmla="*/ 30458 w 111904"/>
                    <a:gd name="connsiteY10" fmla="*/ 59295 h 67601"/>
                    <a:gd name="connsiteX11" fmla="*/ 52610 w 111904"/>
                    <a:gd name="connsiteY11" fmla="*/ 42681 h 67601"/>
                    <a:gd name="connsiteX12" fmla="*/ 52610 w 111904"/>
                    <a:gd name="connsiteY12" fmla="*/ 59295 h 67601"/>
                    <a:gd name="connsiteX13" fmla="*/ 58148 w 111904"/>
                    <a:gd name="connsiteY13" fmla="*/ 67602 h 67601"/>
                    <a:gd name="connsiteX14" fmla="*/ 66455 w 111904"/>
                    <a:gd name="connsiteY14" fmla="*/ 64833 h 67601"/>
                    <a:gd name="connsiteX15" fmla="*/ 66455 w 111904"/>
                    <a:gd name="connsiteY15" fmla="*/ 37143 h 67601"/>
                    <a:gd name="connsiteX16" fmla="*/ 96913 w 111904"/>
                    <a:gd name="connsiteY16" fmla="*/ 45450 h 67601"/>
                    <a:gd name="connsiteX17" fmla="*/ 107989 w 111904"/>
                    <a:gd name="connsiteY17" fmla="*/ 45450 h 67601"/>
                    <a:gd name="connsiteX18" fmla="*/ 110758 w 111904"/>
                    <a:gd name="connsiteY18" fmla="*/ 37143 h 67601"/>
                    <a:gd name="connsiteX19" fmla="*/ 105220 w 111904"/>
                    <a:gd name="connsiteY19" fmla="*/ 34374 h 67601"/>
                    <a:gd name="connsiteX20" fmla="*/ 77530 w 111904"/>
                    <a:gd name="connsiteY20" fmla="*/ 28836 h 67601"/>
                    <a:gd name="connsiteX21" fmla="*/ 107989 w 111904"/>
                    <a:gd name="connsiteY21" fmla="*/ 14992 h 67601"/>
                    <a:gd name="connsiteX22" fmla="*/ 110758 w 111904"/>
                    <a:gd name="connsiteY22" fmla="*/ 12223 h 67601"/>
                    <a:gd name="connsiteX23" fmla="*/ 102451 w 111904"/>
                    <a:gd name="connsiteY23" fmla="*/ 6685 h 67601"/>
                    <a:gd name="connsiteX24" fmla="*/ 85837 w 111904"/>
                    <a:gd name="connsiteY24" fmla="*/ 12223 h 67601"/>
                    <a:gd name="connsiteX25" fmla="*/ 69224 w 111904"/>
                    <a:gd name="connsiteY25" fmla="*/ 20530 h 67601"/>
                    <a:gd name="connsiteX26" fmla="*/ 49841 w 111904"/>
                    <a:gd name="connsiteY26" fmla="*/ 1147 h 67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1904" h="67601">
                      <a:moveTo>
                        <a:pt x="49841" y="1147"/>
                      </a:moveTo>
                      <a:cubicBezTo>
                        <a:pt x="44303" y="-1622"/>
                        <a:pt x="35996" y="1147"/>
                        <a:pt x="35996" y="3916"/>
                      </a:cubicBezTo>
                      <a:cubicBezTo>
                        <a:pt x="35996" y="6685"/>
                        <a:pt x="35996" y="6685"/>
                        <a:pt x="38765" y="9454"/>
                      </a:cubicBezTo>
                      <a:cubicBezTo>
                        <a:pt x="41534" y="14992"/>
                        <a:pt x="47072" y="20530"/>
                        <a:pt x="52610" y="23299"/>
                      </a:cubicBezTo>
                      <a:cubicBezTo>
                        <a:pt x="38765" y="17761"/>
                        <a:pt x="24921" y="20530"/>
                        <a:pt x="8307" y="23299"/>
                      </a:cubicBezTo>
                      <a:cubicBezTo>
                        <a:pt x="5538" y="23299"/>
                        <a:pt x="0" y="26068"/>
                        <a:pt x="0" y="28836"/>
                      </a:cubicBezTo>
                      <a:cubicBezTo>
                        <a:pt x="0" y="31605"/>
                        <a:pt x="5538" y="34374"/>
                        <a:pt x="8307" y="34374"/>
                      </a:cubicBezTo>
                      <a:cubicBezTo>
                        <a:pt x="22151" y="34374"/>
                        <a:pt x="33227" y="34374"/>
                        <a:pt x="47072" y="34374"/>
                      </a:cubicBezTo>
                      <a:cubicBezTo>
                        <a:pt x="35996" y="37143"/>
                        <a:pt x="30458" y="45450"/>
                        <a:pt x="27689" y="56526"/>
                      </a:cubicBezTo>
                      <a:cubicBezTo>
                        <a:pt x="27689" y="56526"/>
                        <a:pt x="27689" y="59295"/>
                        <a:pt x="27689" y="59295"/>
                      </a:cubicBezTo>
                      <a:cubicBezTo>
                        <a:pt x="27689" y="59295"/>
                        <a:pt x="30458" y="59295"/>
                        <a:pt x="30458" y="59295"/>
                      </a:cubicBezTo>
                      <a:cubicBezTo>
                        <a:pt x="41534" y="59295"/>
                        <a:pt x="47072" y="50988"/>
                        <a:pt x="52610" y="42681"/>
                      </a:cubicBezTo>
                      <a:cubicBezTo>
                        <a:pt x="52610" y="48219"/>
                        <a:pt x="49841" y="53757"/>
                        <a:pt x="52610" y="59295"/>
                      </a:cubicBezTo>
                      <a:cubicBezTo>
                        <a:pt x="52610" y="62064"/>
                        <a:pt x="55379" y="67602"/>
                        <a:pt x="58148" y="67602"/>
                      </a:cubicBezTo>
                      <a:cubicBezTo>
                        <a:pt x="60917" y="67602"/>
                        <a:pt x="63686" y="67602"/>
                        <a:pt x="66455" y="64833"/>
                      </a:cubicBezTo>
                      <a:cubicBezTo>
                        <a:pt x="74762" y="56526"/>
                        <a:pt x="71993" y="45450"/>
                        <a:pt x="66455" y="37143"/>
                      </a:cubicBezTo>
                      <a:cubicBezTo>
                        <a:pt x="74762" y="42681"/>
                        <a:pt x="85837" y="45450"/>
                        <a:pt x="96913" y="45450"/>
                      </a:cubicBezTo>
                      <a:cubicBezTo>
                        <a:pt x="99682" y="45450"/>
                        <a:pt x="102451" y="45450"/>
                        <a:pt x="107989" y="45450"/>
                      </a:cubicBezTo>
                      <a:cubicBezTo>
                        <a:pt x="110758" y="42681"/>
                        <a:pt x="113527" y="39912"/>
                        <a:pt x="110758" y="37143"/>
                      </a:cubicBezTo>
                      <a:cubicBezTo>
                        <a:pt x="110758" y="37143"/>
                        <a:pt x="107989" y="34374"/>
                        <a:pt x="105220" y="34374"/>
                      </a:cubicBezTo>
                      <a:cubicBezTo>
                        <a:pt x="96913" y="31605"/>
                        <a:pt x="85837" y="28836"/>
                        <a:pt x="77530" y="28836"/>
                      </a:cubicBezTo>
                      <a:cubicBezTo>
                        <a:pt x="88606" y="26068"/>
                        <a:pt x="99682" y="23299"/>
                        <a:pt x="107989" y="14992"/>
                      </a:cubicBezTo>
                      <a:cubicBezTo>
                        <a:pt x="107989" y="14992"/>
                        <a:pt x="110758" y="12223"/>
                        <a:pt x="110758" y="12223"/>
                      </a:cubicBezTo>
                      <a:cubicBezTo>
                        <a:pt x="110758" y="9454"/>
                        <a:pt x="107989" y="6685"/>
                        <a:pt x="102451" y="6685"/>
                      </a:cubicBezTo>
                      <a:cubicBezTo>
                        <a:pt x="96913" y="6685"/>
                        <a:pt x="91375" y="9454"/>
                        <a:pt x="85837" y="12223"/>
                      </a:cubicBezTo>
                      <a:cubicBezTo>
                        <a:pt x="83068" y="14992"/>
                        <a:pt x="71993" y="20530"/>
                        <a:pt x="69224" y="20530"/>
                      </a:cubicBezTo>
                      <a:cubicBezTo>
                        <a:pt x="63686" y="20530"/>
                        <a:pt x="58148" y="3916"/>
                        <a:pt x="49841" y="1147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88" name="Đồ họa 753"/>
                <p:cNvGrpSpPr/>
                <p:nvPr/>
              </p:nvGrpSpPr>
              <p:grpSpPr>
                <a:xfrm>
                  <a:off x="5024416" y="5311640"/>
                  <a:ext cx="1550611" cy="387652"/>
                  <a:chOff x="5024416" y="5311640"/>
                  <a:chExt cx="1550611" cy="387652"/>
                </a:xfrm>
                <a:solidFill>
                  <a:srgbClr val="8CBC48"/>
                </a:solidFill>
              </p:grpSpPr>
              <p:sp>
                <p:nvSpPr>
                  <p:cNvPr id="390" name="Hình tự do: Hình 389"/>
                  <p:cNvSpPr/>
                  <p:nvPr/>
                </p:nvSpPr>
                <p:spPr>
                  <a:xfrm>
                    <a:off x="5024416" y="5558076"/>
                    <a:ext cx="143985" cy="44303"/>
                  </a:xfrm>
                  <a:custGeom>
                    <a:avLst/>
                    <a:gdLst>
                      <a:gd name="connsiteX0" fmla="*/ 143985 w 143985"/>
                      <a:gd name="connsiteY0" fmla="*/ 22152 h 44303"/>
                      <a:gd name="connsiteX1" fmla="*/ 71993 w 143985"/>
                      <a:gd name="connsiteY1" fmla="*/ 44303 h 44303"/>
                      <a:gd name="connsiteX2" fmla="*/ 0 w 143985"/>
                      <a:gd name="connsiteY2" fmla="*/ 22152 h 44303"/>
                      <a:gd name="connsiteX3" fmla="*/ 71993 w 143985"/>
                      <a:gd name="connsiteY3" fmla="*/ 0 h 44303"/>
                      <a:gd name="connsiteX4" fmla="*/ 143985 w 143985"/>
                      <a:gd name="connsiteY4" fmla="*/ 22152 h 4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985" h="44303">
                        <a:moveTo>
                          <a:pt x="143985" y="22152"/>
                        </a:moveTo>
                        <a:cubicBezTo>
                          <a:pt x="143985" y="33228"/>
                          <a:pt x="113527" y="44303"/>
                          <a:pt x="71993" y="44303"/>
                        </a:cubicBezTo>
                        <a:cubicBezTo>
                          <a:pt x="33227" y="44303"/>
                          <a:pt x="0" y="35996"/>
                          <a:pt x="0" y="22152"/>
                        </a:cubicBezTo>
                        <a:cubicBezTo>
                          <a:pt x="0" y="11076"/>
                          <a:pt x="30459" y="0"/>
                          <a:pt x="71993" y="0"/>
                        </a:cubicBezTo>
                        <a:cubicBezTo>
                          <a:pt x="113527" y="0"/>
                          <a:pt x="143985" y="11076"/>
                          <a:pt x="143985" y="22152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1" name="Hình tự do: Hình 390"/>
                  <p:cNvSpPr/>
                  <p:nvPr/>
                </p:nvSpPr>
                <p:spPr>
                  <a:xfrm>
                    <a:off x="5317925" y="5607917"/>
                    <a:ext cx="55378" cy="22151"/>
                  </a:xfrm>
                  <a:custGeom>
                    <a:avLst/>
                    <a:gdLst>
                      <a:gd name="connsiteX0" fmla="*/ 55379 w 55378"/>
                      <a:gd name="connsiteY0" fmla="*/ 11076 h 22151"/>
                      <a:gd name="connsiteX1" fmla="*/ 27689 w 55378"/>
                      <a:gd name="connsiteY1" fmla="*/ 22152 h 22151"/>
                      <a:gd name="connsiteX2" fmla="*/ 0 w 55378"/>
                      <a:gd name="connsiteY2" fmla="*/ 11076 h 22151"/>
                      <a:gd name="connsiteX3" fmla="*/ 27689 w 55378"/>
                      <a:gd name="connsiteY3" fmla="*/ 0 h 22151"/>
                      <a:gd name="connsiteX4" fmla="*/ 55379 w 55378"/>
                      <a:gd name="connsiteY4" fmla="*/ 11076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378" h="22151">
                        <a:moveTo>
                          <a:pt x="55379" y="11076"/>
                        </a:moveTo>
                        <a:cubicBezTo>
                          <a:pt x="55379" y="16614"/>
                          <a:pt x="41534" y="22152"/>
                          <a:pt x="27689" y="22152"/>
                        </a:cubicBezTo>
                        <a:cubicBezTo>
                          <a:pt x="11076" y="22152"/>
                          <a:pt x="0" y="16614"/>
                          <a:pt x="0" y="11076"/>
                        </a:cubicBezTo>
                        <a:cubicBezTo>
                          <a:pt x="0" y="5538"/>
                          <a:pt x="13845" y="0"/>
                          <a:pt x="27689" y="0"/>
                        </a:cubicBezTo>
                        <a:cubicBezTo>
                          <a:pt x="41534" y="0"/>
                          <a:pt x="55379" y="5538"/>
                          <a:pt x="55379" y="11076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2" name="Hình tự do: Hình 391"/>
                  <p:cNvSpPr/>
                  <p:nvPr/>
                </p:nvSpPr>
                <p:spPr>
                  <a:xfrm>
                    <a:off x="6093231" y="5566383"/>
                    <a:ext cx="99682" cy="27689"/>
                  </a:xfrm>
                  <a:custGeom>
                    <a:avLst/>
                    <a:gdLst>
                      <a:gd name="connsiteX0" fmla="*/ 99682 w 99682"/>
                      <a:gd name="connsiteY0" fmla="*/ 13845 h 27689"/>
                      <a:gd name="connsiteX1" fmla="*/ 49841 w 99682"/>
                      <a:gd name="connsiteY1" fmla="*/ 27689 h 27689"/>
                      <a:gd name="connsiteX2" fmla="*/ 0 w 99682"/>
                      <a:gd name="connsiteY2" fmla="*/ 13845 h 27689"/>
                      <a:gd name="connsiteX3" fmla="*/ 49841 w 99682"/>
                      <a:gd name="connsiteY3" fmla="*/ 0 h 27689"/>
                      <a:gd name="connsiteX4" fmla="*/ 99682 w 99682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27689">
                        <a:moveTo>
                          <a:pt x="99682" y="13845"/>
                        </a:moveTo>
                        <a:cubicBezTo>
                          <a:pt x="99682" y="22152"/>
                          <a:pt x="77530" y="27689"/>
                          <a:pt x="49841" y="27689"/>
                        </a:cubicBezTo>
                        <a:cubicBezTo>
                          <a:pt x="22151" y="27689"/>
                          <a:pt x="0" y="22152"/>
                          <a:pt x="0" y="13845"/>
                        </a:cubicBezTo>
                        <a:cubicBezTo>
                          <a:pt x="0" y="5538"/>
                          <a:pt x="22151" y="0"/>
                          <a:pt x="49841" y="0"/>
                        </a:cubicBezTo>
                        <a:cubicBezTo>
                          <a:pt x="77530" y="0"/>
                          <a:pt x="99682" y="5538"/>
                          <a:pt x="99682" y="13845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3" name="Hình tự do: Hình 392"/>
                  <p:cNvSpPr/>
                  <p:nvPr/>
                </p:nvSpPr>
                <p:spPr>
                  <a:xfrm>
                    <a:off x="6328591" y="5607917"/>
                    <a:ext cx="77530" cy="27689"/>
                  </a:xfrm>
                  <a:custGeom>
                    <a:avLst/>
                    <a:gdLst>
                      <a:gd name="connsiteX0" fmla="*/ 77530 w 77530"/>
                      <a:gd name="connsiteY0" fmla="*/ 13845 h 27689"/>
                      <a:gd name="connsiteX1" fmla="*/ 38765 w 77530"/>
                      <a:gd name="connsiteY1" fmla="*/ 27689 h 27689"/>
                      <a:gd name="connsiteX2" fmla="*/ 0 w 77530"/>
                      <a:gd name="connsiteY2" fmla="*/ 13845 h 27689"/>
                      <a:gd name="connsiteX3" fmla="*/ 38765 w 77530"/>
                      <a:gd name="connsiteY3" fmla="*/ 0 h 27689"/>
                      <a:gd name="connsiteX4" fmla="*/ 77530 w 77530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" h="27689">
                        <a:moveTo>
                          <a:pt x="77530" y="13845"/>
                        </a:moveTo>
                        <a:cubicBezTo>
                          <a:pt x="77530" y="22152"/>
                          <a:pt x="60917" y="27689"/>
                          <a:pt x="38765" y="27689"/>
                        </a:cubicBezTo>
                        <a:cubicBezTo>
                          <a:pt x="16614" y="27689"/>
                          <a:pt x="0" y="22152"/>
                          <a:pt x="0" y="13845"/>
                        </a:cubicBezTo>
                        <a:cubicBezTo>
                          <a:pt x="0" y="5538"/>
                          <a:pt x="16614" y="0"/>
                          <a:pt x="38765" y="0"/>
                        </a:cubicBezTo>
                        <a:cubicBezTo>
                          <a:pt x="60917" y="0"/>
                          <a:pt x="77530" y="5538"/>
                          <a:pt x="77530" y="13845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4" name="Hình tự do: Hình 393"/>
                  <p:cNvSpPr/>
                  <p:nvPr/>
                </p:nvSpPr>
                <p:spPr>
                  <a:xfrm>
                    <a:off x="6129227" y="5682679"/>
                    <a:ext cx="49841" cy="16613"/>
                  </a:xfrm>
                  <a:custGeom>
                    <a:avLst/>
                    <a:gdLst>
                      <a:gd name="connsiteX0" fmla="*/ 49841 w 49841"/>
                      <a:gd name="connsiteY0" fmla="*/ 8307 h 16613"/>
                      <a:gd name="connsiteX1" fmla="*/ 24921 w 49841"/>
                      <a:gd name="connsiteY1" fmla="*/ 16614 h 16613"/>
                      <a:gd name="connsiteX2" fmla="*/ 0 w 49841"/>
                      <a:gd name="connsiteY2" fmla="*/ 8307 h 16613"/>
                      <a:gd name="connsiteX3" fmla="*/ 24921 w 49841"/>
                      <a:gd name="connsiteY3" fmla="*/ 0 h 16613"/>
                      <a:gd name="connsiteX4" fmla="*/ 49841 w 49841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1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5538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5" name="Hình tự do: Hình 394"/>
                  <p:cNvSpPr/>
                  <p:nvPr/>
                </p:nvSpPr>
                <p:spPr>
                  <a:xfrm>
                    <a:off x="6417198" y="5646682"/>
                    <a:ext cx="49841" cy="16613"/>
                  </a:xfrm>
                  <a:custGeom>
                    <a:avLst/>
                    <a:gdLst>
                      <a:gd name="connsiteX0" fmla="*/ 49841 w 49841"/>
                      <a:gd name="connsiteY0" fmla="*/ 8307 h 16613"/>
                      <a:gd name="connsiteX1" fmla="*/ 24921 w 49841"/>
                      <a:gd name="connsiteY1" fmla="*/ 16614 h 16613"/>
                      <a:gd name="connsiteX2" fmla="*/ 0 w 49841"/>
                      <a:gd name="connsiteY2" fmla="*/ 8307 h 16613"/>
                      <a:gd name="connsiteX3" fmla="*/ 24921 w 49841"/>
                      <a:gd name="connsiteY3" fmla="*/ 0 h 16613"/>
                      <a:gd name="connsiteX4" fmla="*/ 49841 w 49841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1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6" name="Hình tự do: Hình 395"/>
                  <p:cNvSpPr/>
                  <p:nvPr/>
                </p:nvSpPr>
                <p:spPr>
                  <a:xfrm>
                    <a:off x="6314747" y="5569152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1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1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1" y="0"/>
                        </a:cubicBezTo>
                        <a:cubicBezTo>
                          <a:pt x="33227" y="0"/>
                          <a:pt x="44303" y="5538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7" name="Hình tự do: Hình 396"/>
                  <p:cNvSpPr/>
                  <p:nvPr/>
                </p:nvSpPr>
                <p:spPr>
                  <a:xfrm>
                    <a:off x="5561592" y="5375325"/>
                    <a:ext cx="27689" cy="11075"/>
                  </a:xfrm>
                  <a:custGeom>
                    <a:avLst/>
                    <a:gdLst>
                      <a:gd name="connsiteX0" fmla="*/ 27689 w 27689"/>
                      <a:gd name="connsiteY0" fmla="*/ 5538 h 11075"/>
                      <a:gd name="connsiteX1" fmla="*/ 13845 w 27689"/>
                      <a:gd name="connsiteY1" fmla="*/ 11076 h 11075"/>
                      <a:gd name="connsiteX2" fmla="*/ 0 w 27689"/>
                      <a:gd name="connsiteY2" fmla="*/ 5538 h 11075"/>
                      <a:gd name="connsiteX3" fmla="*/ 13845 w 27689"/>
                      <a:gd name="connsiteY3" fmla="*/ 0 h 11075"/>
                      <a:gd name="connsiteX4" fmla="*/ 27689 w 27689"/>
                      <a:gd name="connsiteY4" fmla="*/ 5538 h 1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9" h="11075">
                        <a:moveTo>
                          <a:pt x="27689" y="5538"/>
                        </a:moveTo>
                        <a:cubicBezTo>
                          <a:pt x="27689" y="8307"/>
                          <a:pt x="22152" y="11076"/>
                          <a:pt x="13845" y="11076"/>
                        </a:cubicBezTo>
                        <a:cubicBezTo>
                          <a:pt x="5538" y="11076"/>
                          <a:pt x="0" y="8307"/>
                          <a:pt x="0" y="5538"/>
                        </a:cubicBezTo>
                        <a:cubicBezTo>
                          <a:pt x="0" y="2769"/>
                          <a:pt x="5538" y="0"/>
                          <a:pt x="13845" y="0"/>
                        </a:cubicBezTo>
                        <a:cubicBezTo>
                          <a:pt x="22152" y="0"/>
                          <a:pt x="27689" y="2769"/>
                          <a:pt x="27689" y="5538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8" name="Hình tự do: Hình 397"/>
                  <p:cNvSpPr/>
                  <p:nvPr/>
                </p:nvSpPr>
                <p:spPr>
                  <a:xfrm>
                    <a:off x="5495138" y="5411322"/>
                    <a:ext cx="49840" cy="16613"/>
                  </a:xfrm>
                  <a:custGeom>
                    <a:avLst/>
                    <a:gdLst>
                      <a:gd name="connsiteX0" fmla="*/ 49841 w 49840"/>
                      <a:gd name="connsiteY0" fmla="*/ 8307 h 16613"/>
                      <a:gd name="connsiteX1" fmla="*/ 24920 w 49840"/>
                      <a:gd name="connsiteY1" fmla="*/ 16614 h 16613"/>
                      <a:gd name="connsiteX2" fmla="*/ 0 w 49840"/>
                      <a:gd name="connsiteY2" fmla="*/ 8307 h 16613"/>
                      <a:gd name="connsiteX3" fmla="*/ 24920 w 49840"/>
                      <a:gd name="connsiteY3" fmla="*/ 0 h 16613"/>
                      <a:gd name="connsiteX4" fmla="*/ 49841 w 49840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0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0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0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9" name="Hình tự do: Hình 398"/>
                  <p:cNvSpPr/>
                  <p:nvPr/>
                </p:nvSpPr>
                <p:spPr>
                  <a:xfrm>
                    <a:off x="5320694" y="5339329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2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2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2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2" y="0"/>
                        </a:cubicBezTo>
                        <a:cubicBezTo>
                          <a:pt x="35996" y="0"/>
                          <a:pt x="44303" y="2769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0" name="Hình tự do: Hình 399"/>
                  <p:cNvSpPr/>
                  <p:nvPr/>
                </p:nvSpPr>
                <p:spPr>
                  <a:xfrm>
                    <a:off x="6547338" y="5347636"/>
                    <a:ext cx="27689" cy="11075"/>
                  </a:xfrm>
                  <a:custGeom>
                    <a:avLst/>
                    <a:gdLst>
                      <a:gd name="connsiteX0" fmla="*/ 27689 w 27689"/>
                      <a:gd name="connsiteY0" fmla="*/ 5538 h 11075"/>
                      <a:gd name="connsiteX1" fmla="*/ 13845 w 27689"/>
                      <a:gd name="connsiteY1" fmla="*/ 11076 h 11075"/>
                      <a:gd name="connsiteX2" fmla="*/ 0 w 27689"/>
                      <a:gd name="connsiteY2" fmla="*/ 5538 h 11075"/>
                      <a:gd name="connsiteX3" fmla="*/ 13845 w 27689"/>
                      <a:gd name="connsiteY3" fmla="*/ 0 h 11075"/>
                      <a:gd name="connsiteX4" fmla="*/ 27689 w 27689"/>
                      <a:gd name="connsiteY4" fmla="*/ 5538 h 1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9" h="11075">
                        <a:moveTo>
                          <a:pt x="27689" y="5538"/>
                        </a:moveTo>
                        <a:cubicBezTo>
                          <a:pt x="27689" y="8307"/>
                          <a:pt x="22151" y="11076"/>
                          <a:pt x="13845" y="11076"/>
                        </a:cubicBezTo>
                        <a:cubicBezTo>
                          <a:pt x="5538" y="11076"/>
                          <a:pt x="0" y="8307"/>
                          <a:pt x="0" y="5538"/>
                        </a:cubicBezTo>
                        <a:cubicBezTo>
                          <a:pt x="0" y="2769"/>
                          <a:pt x="5538" y="0"/>
                          <a:pt x="13845" y="0"/>
                        </a:cubicBezTo>
                        <a:cubicBezTo>
                          <a:pt x="22151" y="0"/>
                          <a:pt x="27689" y="2769"/>
                          <a:pt x="27689" y="5538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1" name="Hình tự do: Hình 400"/>
                  <p:cNvSpPr/>
                  <p:nvPr/>
                </p:nvSpPr>
                <p:spPr>
                  <a:xfrm>
                    <a:off x="6480883" y="5383632"/>
                    <a:ext cx="49840" cy="16613"/>
                  </a:xfrm>
                  <a:custGeom>
                    <a:avLst/>
                    <a:gdLst>
                      <a:gd name="connsiteX0" fmla="*/ 49841 w 49840"/>
                      <a:gd name="connsiteY0" fmla="*/ 8307 h 16613"/>
                      <a:gd name="connsiteX1" fmla="*/ 24921 w 49840"/>
                      <a:gd name="connsiteY1" fmla="*/ 16614 h 16613"/>
                      <a:gd name="connsiteX2" fmla="*/ 0 w 49840"/>
                      <a:gd name="connsiteY2" fmla="*/ 8307 h 16613"/>
                      <a:gd name="connsiteX3" fmla="*/ 24921 w 49840"/>
                      <a:gd name="connsiteY3" fmla="*/ 0 h 16613"/>
                      <a:gd name="connsiteX4" fmla="*/ 49841 w 49840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0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2" name="Hình tự do: Hình 401"/>
                  <p:cNvSpPr/>
                  <p:nvPr/>
                </p:nvSpPr>
                <p:spPr>
                  <a:xfrm>
                    <a:off x="6306440" y="5311640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2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2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2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2" y="0"/>
                        </a:cubicBezTo>
                        <a:cubicBezTo>
                          <a:pt x="35996" y="0"/>
                          <a:pt x="44303" y="2769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9" name="Hình tự do: Hình 388"/>
                <p:cNvSpPr/>
                <p:nvPr/>
              </p:nvSpPr>
              <p:spPr>
                <a:xfrm>
                  <a:off x="7707528" y="5421311"/>
                  <a:ext cx="122980" cy="75847"/>
                </a:xfrm>
                <a:custGeom>
                  <a:avLst/>
                  <a:gdLst>
                    <a:gd name="connsiteX0" fmla="*/ 49841 w 122980"/>
                    <a:gd name="connsiteY0" fmla="*/ 1086 h 75847"/>
                    <a:gd name="connsiteX1" fmla="*/ 35996 w 122980"/>
                    <a:gd name="connsiteY1" fmla="*/ 6624 h 75847"/>
                    <a:gd name="connsiteX2" fmla="*/ 38766 w 122980"/>
                    <a:gd name="connsiteY2" fmla="*/ 12162 h 75847"/>
                    <a:gd name="connsiteX3" fmla="*/ 55379 w 122980"/>
                    <a:gd name="connsiteY3" fmla="*/ 28776 h 75847"/>
                    <a:gd name="connsiteX4" fmla="*/ 8307 w 122980"/>
                    <a:gd name="connsiteY4" fmla="*/ 28776 h 75847"/>
                    <a:gd name="connsiteX5" fmla="*/ 0 w 122980"/>
                    <a:gd name="connsiteY5" fmla="*/ 34314 h 75847"/>
                    <a:gd name="connsiteX6" fmla="*/ 11076 w 122980"/>
                    <a:gd name="connsiteY6" fmla="*/ 39851 h 75847"/>
                    <a:gd name="connsiteX7" fmla="*/ 52610 w 122980"/>
                    <a:gd name="connsiteY7" fmla="*/ 39851 h 75847"/>
                    <a:gd name="connsiteX8" fmla="*/ 33227 w 122980"/>
                    <a:gd name="connsiteY8" fmla="*/ 64772 h 75847"/>
                    <a:gd name="connsiteX9" fmla="*/ 33227 w 122980"/>
                    <a:gd name="connsiteY9" fmla="*/ 67541 h 75847"/>
                    <a:gd name="connsiteX10" fmla="*/ 35996 w 122980"/>
                    <a:gd name="connsiteY10" fmla="*/ 67541 h 75847"/>
                    <a:gd name="connsiteX11" fmla="*/ 60917 w 122980"/>
                    <a:gd name="connsiteY11" fmla="*/ 48158 h 75847"/>
                    <a:gd name="connsiteX12" fmla="*/ 60917 w 122980"/>
                    <a:gd name="connsiteY12" fmla="*/ 67541 h 75847"/>
                    <a:gd name="connsiteX13" fmla="*/ 66455 w 122980"/>
                    <a:gd name="connsiteY13" fmla="*/ 75848 h 75847"/>
                    <a:gd name="connsiteX14" fmla="*/ 74762 w 122980"/>
                    <a:gd name="connsiteY14" fmla="*/ 73079 h 75847"/>
                    <a:gd name="connsiteX15" fmla="*/ 74762 w 122980"/>
                    <a:gd name="connsiteY15" fmla="*/ 42621 h 75847"/>
                    <a:gd name="connsiteX16" fmla="*/ 107989 w 122980"/>
                    <a:gd name="connsiteY16" fmla="*/ 50927 h 75847"/>
                    <a:gd name="connsiteX17" fmla="*/ 119065 w 122980"/>
                    <a:gd name="connsiteY17" fmla="*/ 48158 h 75847"/>
                    <a:gd name="connsiteX18" fmla="*/ 121834 w 122980"/>
                    <a:gd name="connsiteY18" fmla="*/ 39851 h 75847"/>
                    <a:gd name="connsiteX19" fmla="*/ 116296 w 122980"/>
                    <a:gd name="connsiteY19" fmla="*/ 37083 h 75847"/>
                    <a:gd name="connsiteX20" fmla="*/ 85838 w 122980"/>
                    <a:gd name="connsiteY20" fmla="*/ 31545 h 75847"/>
                    <a:gd name="connsiteX21" fmla="*/ 119065 w 122980"/>
                    <a:gd name="connsiteY21" fmla="*/ 14931 h 75847"/>
                    <a:gd name="connsiteX22" fmla="*/ 121834 w 122980"/>
                    <a:gd name="connsiteY22" fmla="*/ 12162 h 75847"/>
                    <a:gd name="connsiteX23" fmla="*/ 113527 w 122980"/>
                    <a:gd name="connsiteY23" fmla="*/ 6624 h 75847"/>
                    <a:gd name="connsiteX24" fmla="*/ 94145 w 122980"/>
                    <a:gd name="connsiteY24" fmla="*/ 12162 h 75847"/>
                    <a:gd name="connsiteX25" fmla="*/ 74762 w 122980"/>
                    <a:gd name="connsiteY25" fmla="*/ 20469 h 75847"/>
                    <a:gd name="connsiteX26" fmla="*/ 49841 w 122980"/>
                    <a:gd name="connsiteY26" fmla="*/ 1086 h 75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2980" h="75847">
                      <a:moveTo>
                        <a:pt x="49841" y="1086"/>
                      </a:moveTo>
                      <a:cubicBezTo>
                        <a:pt x="44303" y="-1683"/>
                        <a:pt x="35996" y="1086"/>
                        <a:pt x="35996" y="6624"/>
                      </a:cubicBezTo>
                      <a:cubicBezTo>
                        <a:pt x="35996" y="9393"/>
                        <a:pt x="35996" y="9393"/>
                        <a:pt x="38766" y="12162"/>
                      </a:cubicBezTo>
                      <a:cubicBezTo>
                        <a:pt x="44303" y="17700"/>
                        <a:pt x="47072" y="23238"/>
                        <a:pt x="55379" y="28776"/>
                      </a:cubicBezTo>
                      <a:cubicBezTo>
                        <a:pt x="41534" y="23238"/>
                        <a:pt x="22152" y="26007"/>
                        <a:pt x="8307" y="28776"/>
                      </a:cubicBezTo>
                      <a:cubicBezTo>
                        <a:pt x="2769" y="28776"/>
                        <a:pt x="0" y="31545"/>
                        <a:pt x="0" y="34314"/>
                      </a:cubicBezTo>
                      <a:cubicBezTo>
                        <a:pt x="0" y="37083"/>
                        <a:pt x="5538" y="39851"/>
                        <a:pt x="11076" y="39851"/>
                      </a:cubicBezTo>
                      <a:cubicBezTo>
                        <a:pt x="24921" y="39851"/>
                        <a:pt x="38766" y="39851"/>
                        <a:pt x="52610" y="39851"/>
                      </a:cubicBezTo>
                      <a:cubicBezTo>
                        <a:pt x="41534" y="45390"/>
                        <a:pt x="33227" y="53696"/>
                        <a:pt x="33227" y="64772"/>
                      </a:cubicBezTo>
                      <a:cubicBezTo>
                        <a:pt x="33227" y="64772"/>
                        <a:pt x="33227" y="67541"/>
                        <a:pt x="33227" y="67541"/>
                      </a:cubicBezTo>
                      <a:cubicBezTo>
                        <a:pt x="33227" y="67541"/>
                        <a:pt x="35996" y="67541"/>
                        <a:pt x="35996" y="67541"/>
                      </a:cubicBezTo>
                      <a:cubicBezTo>
                        <a:pt x="47072" y="67541"/>
                        <a:pt x="55379" y="56465"/>
                        <a:pt x="60917" y="48158"/>
                      </a:cubicBezTo>
                      <a:cubicBezTo>
                        <a:pt x="60917" y="53696"/>
                        <a:pt x="58148" y="62003"/>
                        <a:pt x="60917" y="67541"/>
                      </a:cubicBezTo>
                      <a:cubicBezTo>
                        <a:pt x="60917" y="70310"/>
                        <a:pt x="63686" y="75848"/>
                        <a:pt x="66455" y="75848"/>
                      </a:cubicBezTo>
                      <a:cubicBezTo>
                        <a:pt x="69224" y="75848"/>
                        <a:pt x="74762" y="75848"/>
                        <a:pt x="74762" y="73079"/>
                      </a:cubicBezTo>
                      <a:cubicBezTo>
                        <a:pt x="83068" y="64772"/>
                        <a:pt x="80300" y="53696"/>
                        <a:pt x="74762" y="42621"/>
                      </a:cubicBezTo>
                      <a:cubicBezTo>
                        <a:pt x="85838" y="48158"/>
                        <a:pt x="96913" y="50927"/>
                        <a:pt x="107989" y="50927"/>
                      </a:cubicBezTo>
                      <a:cubicBezTo>
                        <a:pt x="110758" y="50927"/>
                        <a:pt x="116296" y="50927"/>
                        <a:pt x="119065" y="48158"/>
                      </a:cubicBezTo>
                      <a:cubicBezTo>
                        <a:pt x="121834" y="45390"/>
                        <a:pt x="124603" y="42621"/>
                        <a:pt x="121834" y="39851"/>
                      </a:cubicBezTo>
                      <a:cubicBezTo>
                        <a:pt x="121834" y="39851"/>
                        <a:pt x="119065" y="37083"/>
                        <a:pt x="116296" y="37083"/>
                      </a:cubicBezTo>
                      <a:cubicBezTo>
                        <a:pt x="105220" y="34314"/>
                        <a:pt x="96913" y="31545"/>
                        <a:pt x="85838" y="31545"/>
                      </a:cubicBezTo>
                      <a:cubicBezTo>
                        <a:pt x="99682" y="28776"/>
                        <a:pt x="110758" y="23238"/>
                        <a:pt x="119065" y="14931"/>
                      </a:cubicBezTo>
                      <a:cubicBezTo>
                        <a:pt x="119065" y="14931"/>
                        <a:pt x="121834" y="12162"/>
                        <a:pt x="121834" y="12162"/>
                      </a:cubicBezTo>
                      <a:cubicBezTo>
                        <a:pt x="121834" y="9393"/>
                        <a:pt x="116296" y="6624"/>
                        <a:pt x="113527" y="6624"/>
                      </a:cubicBezTo>
                      <a:cubicBezTo>
                        <a:pt x="107989" y="6624"/>
                        <a:pt x="99682" y="9393"/>
                        <a:pt x="94145" y="12162"/>
                      </a:cubicBezTo>
                      <a:cubicBezTo>
                        <a:pt x="91375" y="14931"/>
                        <a:pt x="80300" y="23238"/>
                        <a:pt x="74762" y="20469"/>
                      </a:cubicBezTo>
                      <a:cubicBezTo>
                        <a:pt x="66455" y="20469"/>
                        <a:pt x="60917" y="3855"/>
                        <a:pt x="49841" y="1086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75" name="Hình tự do: Hình 374"/>
              <p:cNvSpPr/>
              <p:nvPr/>
            </p:nvSpPr>
            <p:spPr>
              <a:xfrm>
                <a:off x="3933450" y="2711596"/>
                <a:ext cx="708914" cy="359963"/>
              </a:xfrm>
              <a:custGeom>
                <a:avLst/>
                <a:gdLst>
                  <a:gd name="connsiteX0" fmla="*/ 503949 w 708914"/>
                  <a:gd name="connsiteY0" fmla="*/ 210440 h 359963"/>
                  <a:gd name="connsiteX1" fmla="*/ 515025 w 708914"/>
                  <a:gd name="connsiteY1" fmla="*/ 155061 h 359963"/>
                  <a:gd name="connsiteX2" fmla="*/ 337812 w 708914"/>
                  <a:gd name="connsiteY2" fmla="*/ 0 h 359963"/>
                  <a:gd name="connsiteX3" fmla="*/ 168906 w 708914"/>
                  <a:gd name="connsiteY3" fmla="*/ 102451 h 359963"/>
                  <a:gd name="connsiteX4" fmla="*/ 155061 w 708914"/>
                  <a:gd name="connsiteY4" fmla="*/ 102451 h 359963"/>
                  <a:gd name="connsiteX5" fmla="*/ 80300 w 708914"/>
                  <a:gd name="connsiteY5" fmla="*/ 168906 h 359963"/>
                  <a:gd name="connsiteX6" fmla="*/ 83068 w 708914"/>
                  <a:gd name="connsiteY6" fmla="*/ 188289 h 359963"/>
                  <a:gd name="connsiteX7" fmla="*/ 0 w 708914"/>
                  <a:gd name="connsiteY7" fmla="*/ 271357 h 359963"/>
                  <a:gd name="connsiteX8" fmla="*/ 138447 w 708914"/>
                  <a:gd name="connsiteY8" fmla="*/ 359964 h 359963"/>
                  <a:gd name="connsiteX9" fmla="*/ 257512 w 708914"/>
                  <a:gd name="connsiteY9" fmla="*/ 315660 h 359963"/>
                  <a:gd name="connsiteX10" fmla="*/ 454108 w 708914"/>
                  <a:gd name="connsiteY10" fmla="*/ 340581 h 359963"/>
                  <a:gd name="connsiteX11" fmla="*/ 708851 w 708914"/>
                  <a:gd name="connsiteY11" fmla="*/ 274126 h 359963"/>
                  <a:gd name="connsiteX12" fmla="*/ 503949 w 708914"/>
                  <a:gd name="connsiteY12" fmla="*/ 210440 h 35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8914" h="359963">
                    <a:moveTo>
                      <a:pt x="503949" y="210440"/>
                    </a:moveTo>
                    <a:cubicBezTo>
                      <a:pt x="512256" y="193826"/>
                      <a:pt x="515025" y="174444"/>
                      <a:pt x="515025" y="155061"/>
                    </a:cubicBezTo>
                    <a:cubicBezTo>
                      <a:pt x="515025" y="69224"/>
                      <a:pt x="434725" y="0"/>
                      <a:pt x="337812" y="0"/>
                    </a:cubicBezTo>
                    <a:cubicBezTo>
                      <a:pt x="260281" y="0"/>
                      <a:pt x="193826" y="41534"/>
                      <a:pt x="168906" y="102451"/>
                    </a:cubicBezTo>
                    <a:cubicBezTo>
                      <a:pt x="163368" y="102451"/>
                      <a:pt x="160599" y="102451"/>
                      <a:pt x="155061" y="102451"/>
                    </a:cubicBezTo>
                    <a:cubicBezTo>
                      <a:pt x="113527" y="102451"/>
                      <a:pt x="80300" y="132910"/>
                      <a:pt x="80300" y="168906"/>
                    </a:cubicBezTo>
                    <a:cubicBezTo>
                      <a:pt x="80300" y="177213"/>
                      <a:pt x="80300" y="182751"/>
                      <a:pt x="83068" y="188289"/>
                    </a:cubicBezTo>
                    <a:cubicBezTo>
                      <a:pt x="33227" y="202133"/>
                      <a:pt x="0" y="232592"/>
                      <a:pt x="0" y="271357"/>
                    </a:cubicBezTo>
                    <a:cubicBezTo>
                      <a:pt x="0" y="321198"/>
                      <a:pt x="60917" y="359964"/>
                      <a:pt x="138447" y="359964"/>
                    </a:cubicBezTo>
                    <a:cubicBezTo>
                      <a:pt x="188289" y="359964"/>
                      <a:pt x="232592" y="343350"/>
                      <a:pt x="257512" y="315660"/>
                    </a:cubicBezTo>
                    <a:cubicBezTo>
                      <a:pt x="304584" y="329505"/>
                      <a:pt x="376577" y="340581"/>
                      <a:pt x="454108" y="340581"/>
                    </a:cubicBezTo>
                    <a:cubicBezTo>
                      <a:pt x="595324" y="340581"/>
                      <a:pt x="708851" y="310122"/>
                      <a:pt x="708851" y="274126"/>
                    </a:cubicBezTo>
                    <a:cubicBezTo>
                      <a:pt x="711620" y="243668"/>
                      <a:pt x="623014" y="218747"/>
                      <a:pt x="503949" y="210440"/>
                    </a:cubicBezTo>
                    <a:close/>
                  </a:path>
                </a:pathLst>
              </a:custGeom>
              <a:solidFill>
                <a:srgbClr val="CCECF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6" name="Đồ họa 753"/>
            <p:cNvGrpSpPr/>
            <p:nvPr/>
          </p:nvGrpSpPr>
          <p:grpSpPr>
            <a:xfrm>
              <a:off x="3551240" y="2934972"/>
              <a:ext cx="5079227" cy="2456967"/>
              <a:chOff x="3551240" y="2934972"/>
              <a:chExt cx="5079227" cy="2456967"/>
            </a:xfrm>
          </p:grpSpPr>
          <p:grpSp>
            <p:nvGrpSpPr>
              <p:cNvPr id="61" name="Đồ họa 753"/>
              <p:cNvGrpSpPr/>
              <p:nvPr/>
            </p:nvGrpSpPr>
            <p:grpSpPr>
              <a:xfrm>
                <a:off x="3551240" y="4082248"/>
                <a:ext cx="794783" cy="1185362"/>
                <a:chOff x="3551240" y="4082248"/>
                <a:chExt cx="794783" cy="1185362"/>
              </a:xfrm>
            </p:grpSpPr>
            <p:grpSp>
              <p:nvGrpSpPr>
                <p:cNvPr id="305" name="Đồ họa 753"/>
                <p:cNvGrpSpPr/>
                <p:nvPr/>
              </p:nvGrpSpPr>
              <p:grpSpPr>
                <a:xfrm>
                  <a:off x="3795881" y="4879683"/>
                  <a:ext cx="187538" cy="235360"/>
                  <a:chOff x="3795881" y="4879683"/>
                  <a:chExt cx="187538" cy="235360"/>
                </a:xfrm>
              </p:grpSpPr>
              <p:sp>
                <p:nvSpPr>
                  <p:cNvPr id="370" name="Hình tự do: Hình 369"/>
                  <p:cNvSpPr/>
                  <p:nvPr/>
                </p:nvSpPr>
                <p:spPr>
                  <a:xfrm>
                    <a:off x="3795881" y="4882452"/>
                    <a:ext cx="180857" cy="225240"/>
                  </a:xfrm>
                  <a:custGeom>
                    <a:avLst/>
                    <a:gdLst>
                      <a:gd name="connsiteX0" fmla="*/ 4660 w 180857"/>
                      <a:gd name="connsiteY0" fmla="*/ 177213 h 225240"/>
                      <a:gd name="connsiteX1" fmla="*/ 12967 w 180857"/>
                      <a:gd name="connsiteY1" fmla="*/ 224285 h 225240"/>
                      <a:gd name="connsiteX2" fmla="*/ 143108 w 180857"/>
                      <a:gd name="connsiteY2" fmla="*/ 0 h 225240"/>
                      <a:gd name="connsiteX3" fmla="*/ 54501 w 180857"/>
                      <a:gd name="connsiteY3" fmla="*/ 27689 h 225240"/>
                      <a:gd name="connsiteX4" fmla="*/ 4660 w 180857"/>
                      <a:gd name="connsiteY4" fmla="*/ 177213 h 22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57" h="225240">
                        <a:moveTo>
                          <a:pt x="4660" y="177213"/>
                        </a:moveTo>
                        <a:cubicBezTo>
                          <a:pt x="-6416" y="179982"/>
                          <a:pt x="4660" y="218747"/>
                          <a:pt x="12967" y="224285"/>
                        </a:cubicBezTo>
                        <a:cubicBezTo>
                          <a:pt x="173566" y="235361"/>
                          <a:pt x="223407" y="149523"/>
                          <a:pt x="143108" y="0"/>
                        </a:cubicBezTo>
                        <a:cubicBezTo>
                          <a:pt x="112649" y="8307"/>
                          <a:pt x="82191" y="16614"/>
                          <a:pt x="54501" y="27689"/>
                        </a:cubicBezTo>
                        <a:cubicBezTo>
                          <a:pt x="184642" y="168906"/>
                          <a:pt x="73884" y="168906"/>
                          <a:pt x="4660" y="177213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71" name="Hình tự do: Hình 370"/>
                  <p:cNvSpPr/>
                  <p:nvPr/>
                </p:nvSpPr>
                <p:spPr>
                  <a:xfrm>
                    <a:off x="3828230" y="4879683"/>
                    <a:ext cx="155188" cy="235360"/>
                  </a:xfrm>
                  <a:custGeom>
                    <a:avLst/>
                    <a:gdLst>
                      <a:gd name="connsiteX0" fmla="*/ 2769 w 155188"/>
                      <a:gd name="connsiteY0" fmla="*/ 163368 h 235360"/>
                      <a:gd name="connsiteX1" fmla="*/ 19383 w 155188"/>
                      <a:gd name="connsiteY1" fmla="*/ 235361 h 235360"/>
                      <a:gd name="connsiteX2" fmla="*/ 152292 w 155188"/>
                      <a:gd name="connsiteY2" fmla="*/ 160599 h 235360"/>
                      <a:gd name="connsiteX3" fmla="*/ 110758 w 155188"/>
                      <a:gd name="connsiteY3" fmla="*/ 0 h 235360"/>
                      <a:gd name="connsiteX4" fmla="*/ 0 w 155188"/>
                      <a:gd name="connsiteY4" fmla="*/ 11076 h 235360"/>
                      <a:gd name="connsiteX5" fmla="*/ 66455 w 155188"/>
                      <a:gd name="connsiteY5" fmla="*/ 127372 h 235360"/>
                      <a:gd name="connsiteX6" fmla="*/ 2769 w 155188"/>
                      <a:gd name="connsiteY6" fmla="*/ 163368 h 235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5188" h="235360">
                        <a:moveTo>
                          <a:pt x="2769" y="163368"/>
                        </a:moveTo>
                        <a:cubicBezTo>
                          <a:pt x="5538" y="185520"/>
                          <a:pt x="13845" y="221516"/>
                          <a:pt x="19383" y="235361"/>
                        </a:cubicBezTo>
                        <a:cubicBezTo>
                          <a:pt x="77531" y="221516"/>
                          <a:pt x="135678" y="199365"/>
                          <a:pt x="152292" y="160599"/>
                        </a:cubicBezTo>
                        <a:cubicBezTo>
                          <a:pt x="163368" y="130141"/>
                          <a:pt x="141216" y="74762"/>
                          <a:pt x="110758" y="0"/>
                        </a:cubicBezTo>
                        <a:cubicBezTo>
                          <a:pt x="74762" y="11076"/>
                          <a:pt x="33227" y="-2769"/>
                          <a:pt x="0" y="11076"/>
                        </a:cubicBezTo>
                        <a:cubicBezTo>
                          <a:pt x="24921" y="58148"/>
                          <a:pt x="66455" y="116296"/>
                          <a:pt x="66455" y="127372"/>
                        </a:cubicBezTo>
                        <a:cubicBezTo>
                          <a:pt x="66455" y="143986"/>
                          <a:pt x="44303" y="157830"/>
                          <a:pt x="2769" y="163368"/>
                        </a:cubicBezTo>
                        <a:close/>
                      </a:path>
                    </a:pathLst>
                  </a:custGeom>
                  <a:solidFill>
                    <a:srgbClr val="59777F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06" name="Hình tự do: Hình 305"/>
                <p:cNvSpPr/>
                <p:nvPr/>
              </p:nvSpPr>
              <p:spPr>
                <a:xfrm>
                  <a:off x="3778389" y="5048589"/>
                  <a:ext cx="49841" cy="69223"/>
                </a:xfrm>
                <a:custGeom>
                  <a:avLst/>
                  <a:gdLst>
                    <a:gd name="connsiteX0" fmla="*/ 0 w 49841"/>
                    <a:gd name="connsiteY0" fmla="*/ 8307 h 69223"/>
                    <a:gd name="connsiteX1" fmla="*/ 2769 w 49841"/>
                    <a:gd name="connsiteY1" fmla="*/ 44303 h 69223"/>
                    <a:gd name="connsiteX2" fmla="*/ 49841 w 49841"/>
                    <a:gd name="connsiteY2" fmla="*/ 69224 h 69223"/>
                    <a:gd name="connsiteX3" fmla="*/ 44303 w 49841"/>
                    <a:gd name="connsiteY3" fmla="*/ 0 h 69223"/>
                    <a:gd name="connsiteX4" fmla="*/ 0 w 49841"/>
                    <a:gd name="connsiteY4" fmla="*/ 8307 h 69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41" h="69223">
                      <a:moveTo>
                        <a:pt x="0" y="8307"/>
                      </a:moveTo>
                      <a:cubicBezTo>
                        <a:pt x="0" y="8307"/>
                        <a:pt x="2769" y="41534"/>
                        <a:pt x="2769" y="44303"/>
                      </a:cubicBezTo>
                      <a:cubicBezTo>
                        <a:pt x="16614" y="49841"/>
                        <a:pt x="44303" y="69224"/>
                        <a:pt x="49841" y="69224"/>
                      </a:cubicBezTo>
                      <a:lnTo>
                        <a:pt x="44303" y="0"/>
                      </a:lnTo>
                      <a:cubicBezTo>
                        <a:pt x="44303" y="0"/>
                        <a:pt x="5538" y="5538"/>
                        <a:pt x="0" y="8307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07" name="Đồ họa 753"/>
                <p:cNvGrpSpPr/>
                <p:nvPr/>
              </p:nvGrpSpPr>
              <p:grpSpPr>
                <a:xfrm>
                  <a:off x="3763812" y="5043051"/>
                  <a:ext cx="57149" cy="155626"/>
                  <a:chOff x="3763812" y="5043051"/>
                  <a:chExt cx="57149" cy="155626"/>
                </a:xfrm>
              </p:grpSpPr>
              <p:sp>
                <p:nvSpPr>
                  <p:cNvPr id="366" name="Hình tự do: Hình 365"/>
                  <p:cNvSpPr/>
                  <p:nvPr/>
                </p:nvSpPr>
                <p:spPr>
                  <a:xfrm>
                    <a:off x="3763812" y="5043051"/>
                    <a:ext cx="57149" cy="155626"/>
                  </a:xfrm>
                  <a:custGeom>
                    <a:avLst/>
                    <a:gdLst>
                      <a:gd name="connsiteX0" fmla="*/ 45035 w 57149"/>
                      <a:gd name="connsiteY0" fmla="*/ 83068 h 155626"/>
                      <a:gd name="connsiteX1" fmla="*/ 56111 w 57149"/>
                      <a:gd name="connsiteY1" fmla="*/ 77531 h 155626"/>
                      <a:gd name="connsiteX2" fmla="*/ 47804 w 57149"/>
                      <a:gd name="connsiteY2" fmla="*/ 47072 h 155626"/>
                      <a:gd name="connsiteX3" fmla="*/ 42266 w 57149"/>
                      <a:gd name="connsiteY3" fmla="*/ 47072 h 155626"/>
                      <a:gd name="connsiteX4" fmla="*/ 39498 w 57149"/>
                      <a:gd name="connsiteY4" fmla="*/ 30458 h 155626"/>
                      <a:gd name="connsiteX5" fmla="*/ 39498 w 57149"/>
                      <a:gd name="connsiteY5" fmla="*/ 0 h 155626"/>
                      <a:gd name="connsiteX6" fmla="*/ 732 w 57149"/>
                      <a:gd name="connsiteY6" fmla="*/ 5538 h 155626"/>
                      <a:gd name="connsiteX7" fmla="*/ 14577 w 57149"/>
                      <a:gd name="connsiteY7" fmla="*/ 155061 h 155626"/>
                      <a:gd name="connsiteX8" fmla="*/ 45035 w 57149"/>
                      <a:gd name="connsiteY8" fmla="*/ 83068 h 155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149" h="155626">
                        <a:moveTo>
                          <a:pt x="45035" y="83068"/>
                        </a:moveTo>
                        <a:cubicBezTo>
                          <a:pt x="47804" y="83068"/>
                          <a:pt x="50573" y="80300"/>
                          <a:pt x="56111" y="77531"/>
                        </a:cubicBezTo>
                        <a:cubicBezTo>
                          <a:pt x="58880" y="74762"/>
                          <a:pt x="56111" y="47072"/>
                          <a:pt x="47804" y="47072"/>
                        </a:cubicBezTo>
                        <a:cubicBezTo>
                          <a:pt x="45035" y="47072"/>
                          <a:pt x="45035" y="47072"/>
                          <a:pt x="42266" y="47072"/>
                        </a:cubicBezTo>
                        <a:cubicBezTo>
                          <a:pt x="42266" y="41534"/>
                          <a:pt x="42266" y="35996"/>
                          <a:pt x="39498" y="30458"/>
                        </a:cubicBezTo>
                        <a:cubicBezTo>
                          <a:pt x="39498" y="19383"/>
                          <a:pt x="36729" y="8307"/>
                          <a:pt x="39498" y="0"/>
                        </a:cubicBezTo>
                        <a:cubicBezTo>
                          <a:pt x="28422" y="0"/>
                          <a:pt x="11808" y="2769"/>
                          <a:pt x="732" y="5538"/>
                        </a:cubicBezTo>
                        <a:cubicBezTo>
                          <a:pt x="732" y="5538"/>
                          <a:pt x="-4806" y="135679"/>
                          <a:pt x="14577" y="155061"/>
                        </a:cubicBezTo>
                        <a:cubicBezTo>
                          <a:pt x="20115" y="160599"/>
                          <a:pt x="36729" y="124603"/>
                          <a:pt x="45035" y="83068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7" name="Hình tự do: Hình 366"/>
                  <p:cNvSpPr/>
                  <p:nvPr/>
                </p:nvSpPr>
                <p:spPr>
                  <a:xfrm>
                    <a:off x="3763812" y="5048589"/>
                    <a:ext cx="17345" cy="149523"/>
                  </a:xfrm>
                  <a:custGeom>
                    <a:avLst/>
                    <a:gdLst>
                      <a:gd name="connsiteX0" fmla="*/ 9039 w 17345"/>
                      <a:gd name="connsiteY0" fmla="*/ 0 h 149523"/>
                      <a:gd name="connsiteX1" fmla="*/ 732 w 17345"/>
                      <a:gd name="connsiteY1" fmla="*/ 0 h 149523"/>
                      <a:gd name="connsiteX2" fmla="*/ 14577 w 17345"/>
                      <a:gd name="connsiteY2" fmla="*/ 149523 h 149523"/>
                      <a:gd name="connsiteX3" fmla="*/ 17346 w 17345"/>
                      <a:gd name="connsiteY3" fmla="*/ 149523 h 149523"/>
                      <a:gd name="connsiteX4" fmla="*/ 9039 w 17345"/>
                      <a:gd name="connsiteY4" fmla="*/ 0 h 14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45" h="149523">
                        <a:moveTo>
                          <a:pt x="9039" y="0"/>
                        </a:moveTo>
                        <a:cubicBezTo>
                          <a:pt x="6270" y="0"/>
                          <a:pt x="3501" y="0"/>
                          <a:pt x="732" y="0"/>
                        </a:cubicBezTo>
                        <a:cubicBezTo>
                          <a:pt x="732" y="0"/>
                          <a:pt x="-4806" y="130141"/>
                          <a:pt x="14577" y="149523"/>
                        </a:cubicBezTo>
                        <a:cubicBezTo>
                          <a:pt x="14577" y="149523"/>
                          <a:pt x="17346" y="149523"/>
                          <a:pt x="17346" y="149523"/>
                        </a:cubicBezTo>
                        <a:cubicBezTo>
                          <a:pt x="6270" y="116296"/>
                          <a:pt x="6270" y="33227"/>
                          <a:pt x="9039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8" name="Hình tự do: Hình 367"/>
                  <p:cNvSpPr/>
                  <p:nvPr/>
                </p:nvSpPr>
                <p:spPr>
                  <a:xfrm>
                    <a:off x="3767313" y="5143794"/>
                    <a:ext cx="30458" cy="54669"/>
                  </a:xfrm>
                  <a:custGeom>
                    <a:avLst/>
                    <a:gdLst>
                      <a:gd name="connsiteX0" fmla="*/ 30458 w 30458"/>
                      <a:gd name="connsiteY0" fmla="*/ 21091 h 54669"/>
                      <a:gd name="connsiteX1" fmla="*/ 30458 w 30458"/>
                      <a:gd name="connsiteY1" fmla="*/ 21091 h 54669"/>
                      <a:gd name="connsiteX2" fmla="*/ 0 w 30458"/>
                      <a:gd name="connsiteY2" fmla="*/ 1709 h 54669"/>
                      <a:gd name="connsiteX3" fmla="*/ 0 w 30458"/>
                      <a:gd name="connsiteY3" fmla="*/ 1709 h 54669"/>
                      <a:gd name="connsiteX4" fmla="*/ 11076 w 30458"/>
                      <a:gd name="connsiteY4" fmla="*/ 54318 h 54669"/>
                      <a:gd name="connsiteX5" fmla="*/ 30458 w 30458"/>
                      <a:gd name="connsiteY5" fmla="*/ 21091 h 54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58" h="54669">
                        <a:moveTo>
                          <a:pt x="30458" y="21091"/>
                        </a:moveTo>
                        <a:cubicBezTo>
                          <a:pt x="30458" y="21091"/>
                          <a:pt x="30458" y="21091"/>
                          <a:pt x="30458" y="21091"/>
                        </a:cubicBezTo>
                        <a:cubicBezTo>
                          <a:pt x="24921" y="4478"/>
                          <a:pt x="11076" y="-3829"/>
                          <a:pt x="0" y="1709"/>
                        </a:cubicBezTo>
                        <a:cubicBezTo>
                          <a:pt x="0" y="1709"/>
                          <a:pt x="0" y="1709"/>
                          <a:pt x="0" y="1709"/>
                        </a:cubicBezTo>
                        <a:cubicBezTo>
                          <a:pt x="2769" y="26629"/>
                          <a:pt x="5538" y="46012"/>
                          <a:pt x="11076" y="54318"/>
                        </a:cubicBezTo>
                        <a:cubicBezTo>
                          <a:pt x="13845" y="57088"/>
                          <a:pt x="22152" y="43243"/>
                          <a:pt x="30458" y="21091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9" name="Hình tự do: Hình 368"/>
                  <p:cNvSpPr/>
                  <p:nvPr/>
                </p:nvSpPr>
                <p:spPr>
                  <a:xfrm>
                    <a:off x="3789465" y="5115044"/>
                    <a:ext cx="19382" cy="42764"/>
                  </a:xfrm>
                  <a:custGeom>
                    <a:avLst/>
                    <a:gdLst>
                      <a:gd name="connsiteX0" fmla="*/ 16614 w 19382"/>
                      <a:gd name="connsiteY0" fmla="*/ 19383 h 42764"/>
                      <a:gd name="connsiteX1" fmla="*/ 16614 w 19382"/>
                      <a:gd name="connsiteY1" fmla="*/ 19383 h 42764"/>
                      <a:gd name="connsiteX2" fmla="*/ 19383 w 19382"/>
                      <a:gd name="connsiteY2" fmla="*/ 19383 h 42764"/>
                      <a:gd name="connsiteX3" fmla="*/ 8307 w 19382"/>
                      <a:gd name="connsiteY3" fmla="*/ 0 h 42764"/>
                      <a:gd name="connsiteX4" fmla="*/ 5538 w 19382"/>
                      <a:gd name="connsiteY4" fmla="*/ 0 h 42764"/>
                      <a:gd name="connsiteX5" fmla="*/ 5538 w 19382"/>
                      <a:gd name="connsiteY5" fmla="*/ 0 h 42764"/>
                      <a:gd name="connsiteX6" fmla="*/ 5538 w 19382"/>
                      <a:gd name="connsiteY6" fmla="*/ 2769 h 42764"/>
                      <a:gd name="connsiteX7" fmla="*/ 16614 w 19382"/>
                      <a:gd name="connsiteY7" fmla="*/ 19383 h 42764"/>
                      <a:gd name="connsiteX8" fmla="*/ 13845 w 19382"/>
                      <a:gd name="connsiteY8" fmla="*/ 30459 h 42764"/>
                      <a:gd name="connsiteX9" fmla="*/ 13845 w 19382"/>
                      <a:gd name="connsiteY9" fmla="*/ 30459 h 42764"/>
                      <a:gd name="connsiteX10" fmla="*/ 16614 w 19382"/>
                      <a:gd name="connsiteY10" fmla="*/ 30459 h 42764"/>
                      <a:gd name="connsiteX11" fmla="*/ 5538 w 19382"/>
                      <a:gd name="connsiteY11" fmla="*/ 11076 h 42764"/>
                      <a:gd name="connsiteX12" fmla="*/ 2769 w 19382"/>
                      <a:gd name="connsiteY12" fmla="*/ 11076 h 42764"/>
                      <a:gd name="connsiteX13" fmla="*/ 2769 w 19382"/>
                      <a:gd name="connsiteY13" fmla="*/ 11076 h 42764"/>
                      <a:gd name="connsiteX14" fmla="*/ 2769 w 19382"/>
                      <a:gd name="connsiteY14" fmla="*/ 11076 h 42764"/>
                      <a:gd name="connsiteX15" fmla="*/ 13845 w 19382"/>
                      <a:gd name="connsiteY15" fmla="*/ 30459 h 42764"/>
                      <a:gd name="connsiteX16" fmla="*/ 13845 w 19382"/>
                      <a:gd name="connsiteY16" fmla="*/ 41534 h 42764"/>
                      <a:gd name="connsiteX17" fmla="*/ 2769 w 19382"/>
                      <a:gd name="connsiteY17" fmla="*/ 19383 h 42764"/>
                      <a:gd name="connsiteX18" fmla="*/ 0 w 19382"/>
                      <a:gd name="connsiteY18" fmla="*/ 19383 h 42764"/>
                      <a:gd name="connsiteX19" fmla="*/ 0 w 19382"/>
                      <a:gd name="connsiteY19" fmla="*/ 19383 h 42764"/>
                      <a:gd name="connsiteX20" fmla="*/ 0 w 19382"/>
                      <a:gd name="connsiteY20" fmla="*/ 19383 h 42764"/>
                      <a:gd name="connsiteX21" fmla="*/ 8307 w 19382"/>
                      <a:gd name="connsiteY21" fmla="*/ 38765 h 42764"/>
                      <a:gd name="connsiteX22" fmla="*/ 13845 w 19382"/>
                      <a:gd name="connsiteY22" fmla="*/ 41534 h 42764"/>
                      <a:gd name="connsiteX23" fmla="*/ 13845 w 19382"/>
                      <a:gd name="connsiteY23" fmla="*/ 41534 h 4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9382" h="42764">
                        <a:moveTo>
                          <a:pt x="16614" y="19383"/>
                        </a:moveTo>
                        <a:cubicBezTo>
                          <a:pt x="16614" y="22152"/>
                          <a:pt x="19383" y="22152"/>
                          <a:pt x="16614" y="19383"/>
                        </a:cubicBezTo>
                        <a:cubicBezTo>
                          <a:pt x="19383" y="22152"/>
                          <a:pt x="19383" y="19383"/>
                          <a:pt x="19383" y="19383"/>
                        </a:cubicBezTo>
                        <a:cubicBezTo>
                          <a:pt x="19383" y="11076"/>
                          <a:pt x="16614" y="2769"/>
                          <a:pt x="8307" y="0"/>
                        </a:cubicBezTo>
                        <a:cubicBezTo>
                          <a:pt x="8307" y="0"/>
                          <a:pt x="5538" y="0"/>
                          <a:pt x="5538" y="0"/>
                        </a:cubicBezTo>
                        <a:cubicBezTo>
                          <a:pt x="5538" y="0"/>
                          <a:pt x="5538" y="0"/>
                          <a:pt x="5538" y="0"/>
                        </a:cubicBezTo>
                        <a:cubicBezTo>
                          <a:pt x="5538" y="0"/>
                          <a:pt x="5538" y="0"/>
                          <a:pt x="5538" y="2769"/>
                        </a:cubicBezTo>
                        <a:cubicBezTo>
                          <a:pt x="13845" y="8307"/>
                          <a:pt x="19383" y="13845"/>
                          <a:pt x="16614" y="19383"/>
                        </a:cubicBezTo>
                        <a:close/>
                        <a:moveTo>
                          <a:pt x="13845" y="30459"/>
                        </a:moveTo>
                        <a:cubicBezTo>
                          <a:pt x="13845" y="30459"/>
                          <a:pt x="16614" y="33228"/>
                          <a:pt x="13845" y="30459"/>
                        </a:cubicBezTo>
                        <a:cubicBezTo>
                          <a:pt x="16614" y="33228"/>
                          <a:pt x="16614" y="30459"/>
                          <a:pt x="16614" y="30459"/>
                        </a:cubicBezTo>
                        <a:cubicBezTo>
                          <a:pt x="16614" y="22152"/>
                          <a:pt x="13845" y="13845"/>
                          <a:pt x="5538" y="11076"/>
                        </a:cubicBezTo>
                        <a:cubicBezTo>
                          <a:pt x="5538" y="11076"/>
                          <a:pt x="2769" y="11076"/>
                          <a:pt x="2769" y="11076"/>
                        </a:cubicBezTo>
                        <a:cubicBezTo>
                          <a:pt x="2769" y="11076"/>
                          <a:pt x="2769" y="11076"/>
                          <a:pt x="2769" y="11076"/>
                        </a:cubicBezTo>
                        <a:cubicBezTo>
                          <a:pt x="2769" y="11076"/>
                          <a:pt x="2769" y="11076"/>
                          <a:pt x="2769" y="11076"/>
                        </a:cubicBezTo>
                        <a:cubicBezTo>
                          <a:pt x="13845" y="19383"/>
                          <a:pt x="13845" y="27689"/>
                          <a:pt x="13845" y="30459"/>
                        </a:cubicBezTo>
                        <a:close/>
                        <a:moveTo>
                          <a:pt x="13845" y="41534"/>
                        </a:moveTo>
                        <a:cubicBezTo>
                          <a:pt x="13845" y="33228"/>
                          <a:pt x="11076" y="24921"/>
                          <a:pt x="2769" y="19383"/>
                        </a:cubicBezTo>
                        <a:cubicBezTo>
                          <a:pt x="2769" y="19383"/>
                          <a:pt x="0" y="19383"/>
                          <a:pt x="0" y="19383"/>
                        </a:cubicBezTo>
                        <a:cubicBezTo>
                          <a:pt x="0" y="19383"/>
                          <a:pt x="0" y="19383"/>
                          <a:pt x="0" y="19383"/>
                        </a:cubicBezTo>
                        <a:cubicBezTo>
                          <a:pt x="0" y="19383"/>
                          <a:pt x="0" y="19383"/>
                          <a:pt x="0" y="19383"/>
                        </a:cubicBezTo>
                        <a:cubicBezTo>
                          <a:pt x="5538" y="24921"/>
                          <a:pt x="8307" y="30459"/>
                          <a:pt x="8307" y="38765"/>
                        </a:cubicBezTo>
                        <a:cubicBezTo>
                          <a:pt x="11076" y="41534"/>
                          <a:pt x="11076" y="44303"/>
                          <a:pt x="13845" y="41534"/>
                        </a:cubicBezTo>
                        <a:cubicBezTo>
                          <a:pt x="13845" y="44303"/>
                          <a:pt x="13845" y="41534"/>
                          <a:pt x="13845" y="41534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08" name="Hình tự do: Hình 307"/>
                <p:cNvSpPr/>
                <p:nvPr/>
              </p:nvSpPr>
              <p:spPr>
                <a:xfrm>
                  <a:off x="3952833" y="4860301"/>
                  <a:ext cx="171784" cy="321862"/>
                </a:xfrm>
                <a:custGeom>
                  <a:avLst/>
                  <a:gdLst>
                    <a:gd name="connsiteX0" fmla="*/ 113527 w 171784"/>
                    <a:gd name="connsiteY0" fmla="*/ 315660 h 321862"/>
                    <a:gd name="connsiteX1" fmla="*/ 166137 w 171784"/>
                    <a:gd name="connsiteY1" fmla="*/ 312891 h 321862"/>
                    <a:gd name="connsiteX2" fmla="*/ 69224 w 171784"/>
                    <a:gd name="connsiteY2" fmla="*/ 0 h 321862"/>
                    <a:gd name="connsiteX3" fmla="*/ 0 w 171784"/>
                    <a:gd name="connsiteY3" fmla="*/ 60917 h 321862"/>
                    <a:gd name="connsiteX4" fmla="*/ 113527 w 171784"/>
                    <a:gd name="connsiteY4" fmla="*/ 315660 h 321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84" h="321862">
                      <a:moveTo>
                        <a:pt x="113527" y="315660"/>
                      </a:moveTo>
                      <a:cubicBezTo>
                        <a:pt x="116296" y="326736"/>
                        <a:pt x="157830" y="321198"/>
                        <a:pt x="166137" y="312891"/>
                      </a:cubicBezTo>
                      <a:cubicBezTo>
                        <a:pt x="171675" y="174444"/>
                        <a:pt x="196595" y="130141"/>
                        <a:pt x="69224" y="0"/>
                      </a:cubicBezTo>
                      <a:cubicBezTo>
                        <a:pt x="44303" y="19383"/>
                        <a:pt x="22152" y="38765"/>
                        <a:pt x="0" y="60917"/>
                      </a:cubicBezTo>
                      <a:cubicBezTo>
                        <a:pt x="149523" y="146754"/>
                        <a:pt x="91375" y="238130"/>
                        <a:pt x="113527" y="31566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9" name="Hình tự do: Hình 308"/>
                <p:cNvSpPr/>
                <p:nvPr/>
              </p:nvSpPr>
              <p:spPr>
                <a:xfrm>
                  <a:off x="3936219" y="4851994"/>
                  <a:ext cx="195267" cy="279664"/>
                </a:xfrm>
                <a:custGeom>
                  <a:avLst/>
                  <a:gdLst>
                    <a:gd name="connsiteX0" fmla="*/ 113527 w 195267"/>
                    <a:gd name="connsiteY0" fmla="*/ 276895 h 279664"/>
                    <a:gd name="connsiteX1" fmla="*/ 188289 w 195267"/>
                    <a:gd name="connsiteY1" fmla="*/ 279664 h 279664"/>
                    <a:gd name="connsiteX2" fmla="*/ 91375 w 195267"/>
                    <a:gd name="connsiteY2" fmla="*/ 0 h 279664"/>
                    <a:gd name="connsiteX3" fmla="*/ 0 w 195267"/>
                    <a:gd name="connsiteY3" fmla="*/ 69224 h 279664"/>
                    <a:gd name="connsiteX4" fmla="*/ 113527 w 195267"/>
                    <a:gd name="connsiteY4" fmla="*/ 276895 h 279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267" h="279664">
                      <a:moveTo>
                        <a:pt x="113527" y="276895"/>
                      </a:moveTo>
                      <a:cubicBezTo>
                        <a:pt x="127372" y="276895"/>
                        <a:pt x="168906" y="279664"/>
                        <a:pt x="188289" y="279664"/>
                      </a:cubicBezTo>
                      <a:cubicBezTo>
                        <a:pt x="199364" y="174444"/>
                        <a:pt x="213209" y="116296"/>
                        <a:pt x="91375" y="0"/>
                      </a:cubicBezTo>
                      <a:cubicBezTo>
                        <a:pt x="66455" y="19383"/>
                        <a:pt x="22152" y="47072"/>
                        <a:pt x="0" y="69224"/>
                      </a:cubicBezTo>
                      <a:cubicBezTo>
                        <a:pt x="132910" y="130141"/>
                        <a:pt x="110758" y="232592"/>
                        <a:pt x="113527" y="276895"/>
                      </a:cubicBezTo>
                      <a:close/>
                    </a:path>
                  </a:pathLst>
                </a:custGeom>
                <a:solidFill>
                  <a:srgbClr val="59777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0" name="Hình tự do: Hình 309"/>
                <p:cNvSpPr/>
                <p:nvPr/>
              </p:nvSpPr>
              <p:spPr>
                <a:xfrm>
                  <a:off x="4054509" y="5142733"/>
                  <a:ext cx="72767" cy="52610"/>
                </a:xfrm>
                <a:custGeom>
                  <a:avLst/>
                  <a:gdLst>
                    <a:gd name="connsiteX0" fmla="*/ 775 w 72767"/>
                    <a:gd name="connsiteY0" fmla="*/ 44303 h 52610"/>
                    <a:gd name="connsiteX1" fmla="*/ 47847 w 72767"/>
                    <a:gd name="connsiteY1" fmla="*/ 52610 h 52610"/>
                    <a:gd name="connsiteX2" fmla="*/ 72768 w 72767"/>
                    <a:gd name="connsiteY2" fmla="*/ 11076 h 52610"/>
                    <a:gd name="connsiteX3" fmla="*/ 3544 w 72767"/>
                    <a:gd name="connsiteY3" fmla="*/ 0 h 52610"/>
                    <a:gd name="connsiteX4" fmla="*/ 775 w 72767"/>
                    <a:gd name="connsiteY4" fmla="*/ 44303 h 52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767" h="52610">
                      <a:moveTo>
                        <a:pt x="775" y="44303"/>
                      </a:moveTo>
                      <a:cubicBezTo>
                        <a:pt x="775" y="47072"/>
                        <a:pt x="47847" y="52610"/>
                        <a:pt x="47847" y="52610"/>
                      </a:cubicBezTo>
                      <a:cubicBezTo>
                        <a:pt x="58923" y="41534"/>
                        <a:pt x="69999" y="13845"/>
                        <a:pt x="72768" y="11076"/>
                      </a:cubicBezTo>
                      <a:lnTo>
                        <a:pt x="3544" y="0"/>
                      </a:lnTo>
                      <a:cubicBezTo>
                        <a:pt x="3544" y="0"/>
                        <a:pt x="-1994" y="38765"/>
                        <a:pt x="775" y="44303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1" name="Đồ họa 753"/>
                <p:cNvGrpSpPr/>
                <p:nvPr/>
              </p:nvGrpSpPr>
              <p:grpSpPr>
                <a:xfrm>
                  <a:off x="4035901" y="5156578"/>
                  <a:ext cx="132909" cy="111031"/>
                  <a:chOff x="4035901" y="5156578"/>
                  <a:chExt cx="132909" cy="111031"/>
                </a:xfrm>
              </p:grpSpPr>
              <p:sp>
                <p:nvSpPr>
                  <p:cNvPr id="362" name="Hình tự do: Hình 361"/>
                  <p:cNvSpPr/>
                  <p:nvPr/>
                </p:nvSpPr>
                <p:spPr>
                  <a:xfrm>
                    <a:off x="4035901" y="5156578"/>
                    <a:ext cx="131087" cy="111031"/>
                  </a:xfrm>
                  <a:custGeom>
                    <a:avLst/>
                    <a:gdLst>
                      <a:gd name="connsiteX0" fmla="*/ 88606 w 131087"/>
                      <a:gd name="connsiteY0" fmla="*/ 44303 h 111031"/>
                      <a:gd name="connsiteX1" fmla="*/ 88606 w 131087"/>
                      <a:gd name="connsiteY1" fmla="*/ 33228 h 111031"/>
                      <a:gd name="connsiteX2" fmla="*/ 60917 w 131087"/>
                      <a:gd name="connsiteY2" fmla="*/ 22152 h 111031"/>
                      <a:gd name="connsiteX3" fmla="*/ 58148 w 131087"/>
                      <a:gd name="connsiteY3" fmla="*/ 24921 h 111031"/>
                      <a:gd name="connsiteX4" fmla="*/ 44303 w 131087"/>
                      <a:gd name="connsiteY4" fmla="*/ 16614 h 111031"/>
                      <a:gd name="connsiteX5" fmla="*/ 19383 w 131087"/>
                      <a:gd name="connsiteY5" fmla="*/ 0 h 111031"/>
                      <a:gd name="connsiteX6" fmla="*/ 0 w 131087"/>
                      <a:gd name="connsiteY6" fmla="*/ 35996 h 111031"/>
                      <a:gd name="connsiteX7" fmla="*/ 130141 w 131087"/>
                      <a:gd name="connsiteY7" fmla="*/ 110758 h 111031"/>
                      <a:gd name="connsiteX8" fmla="*/ 88606 w 131087"/>
                      <a:gd name="connsiteY8" fmla="*/ 44303 h 111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1087" h="111031">
                        <a:moveTo>
                          <a:pt x="88606" y="44303"/>
                        </a:moveTo>
                        <a:cubicBezTo>
                          <a:pt x="88606" y="41534"/>
                          <a:pt x="88606" y="35996"/>
                          <a:pt x="88606" y="33228"/>
                        </a:cubicBezTo>
                        <a:cubicBezTo>
                          <a:pt x="88606" y="30459"/>
                          <a:pt x="63686" y="16614"/>
                          <a:pt x="60917" y="22152"/>
                        </a:cubicBezTo>
                        <a:cubicBezTo>
                          <a:pt x="60917" y="24921"/>
                          <a:pt x="58148" y="24921"/>
                          <a:pt x="58148" y="24921"/>
                        </a:cubicBezTo>
                        <a:cubicBezTo>
                          <a:pt x="52610" y="22152"/>
                          <a:pt x="49841" y="19383"/>
                          <a:pt x="44303" y="16614"/>
                        </a:cubicBezTo>
                        <a:cubicBezTo>
                          <a:pt x="33227" y="11076"/>
                          <a:pt x="24921" y="5538"/>
                          <a:pt x="19383" y="0"/>
                        </a:cubicBezTo>
                        <a:cubicBezTo>
                          <a:pt x="13845" y="8307"/>
                          <a:pt x="5538" y="24921"/>
                          <a:pt x="0" y="35996"/>
                        </a:cubicBezTo>
                        <a:cubicBezTo>
                          <a:pt x="0" y="35996"/>
                          <a:pt x="102451" y="116296"/>
                          <a:pt x="130141" y="110758"/>
                        </a:cubicBezTo>
                        <a:cubicBezTo>
                          <a:pt x="135678" y="107989"/>
                          <a:pt x="116296" y="74762"/>
                          <a:pt x="88606" y="44303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3" name="Hình tự do: Hình 362"/>
                  <p:cNvSpPr/>
                  <p:nvPr/>
                </p:nvSpPr>
                <p:spPr>
                  <a:xfrm>
                    <a:off x="4035901" y="5187037"/>
                    <a:ext cx="132909" cy="80573"/>
                  </a:xfrm>
                  <a:custGeom>
                    <a:avLst/>
                    <a:gdLst>
                      <a:gd name="connsiteX0" fmla="*/ 2769 w 132909"/>
                      <a:gd name="connsiteY0" fmla="*/ 0 h 80573"/>
                      <a:gd name="connsiteX1" fmla="*/ 0 w 132909"/>
                      <a:gd name="connsiteY1" fmla="*/ 5538 h 80573"/>
                      <a:gd name="connsiteX2" fmla="*/ 130141 w 132909"/>
                      <a:gd name="connsiteY2" fmla="*/ 80299 h 80573"/>
                      <a:gd name="connsiteX3" fmla="*/ 132910 w 132909"/>
                      <a:gd name="connsiteY3" fmla="*/ 77530 h 80573"/>
                      <a:gd name="connsiteX4" fmla="*/ 2769 w 132909"/>
                      <a:gd name="connsiteY4" fmla="*/ 0 h 80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09" h="80573">
                        <a:moveTo>
                          <a:pt x="2769" y="0"/>
                        </a:moveTo>
                        <a:cubicBezTo>
                          <a:pt x="2769" y="2769"/>
                          <a:pt x="0" y="5538"/>
                          <a:pt x="0" y="5538"/>
                        </a:cubicBezTo>
                        <a:cubicBezTo>
                          <a:pt x="0" y="5538"/>
                          <a:pt x="102451" y="85837"/>
                          <a:pt x="130141" y="80299"/>
                        </a:cubicBezTo>
                        <a:cubicBezTo>
                          <a:pt x="130141" y="80299"/>
                          <a:pt x="132910" y="80299"/>
                          <a:pt x="132910" y="77530"/>
                        </a:cubicBezTo>
                        <a:cubicBezTo>
                          <a:pt x="96913" y="66455"/>
                          <a:pt x="30458" y="19383"/>
                          <a:pt x="2769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4" name="Hình tự do: Hình 363"/>
                  <p:cNvSpPr/>
                  <p:nvPr/>
                </p:nvSpPr>
                <p:spPr>
                  <a:xfrm>
                    <a:off x="4116201" y="5229577"/>
                    <a:ext cx="50533" cy="35420"/>
                  </a:xfrm>
                  <a:custGeom>
                    <a:avLst/>
                    <a:gdLst>
                      <a:gd name="connsiteX0" fmla="*/ 33227 w 50533"/>
                      <a:gd name="connsiteY0" fmla="*/ 1763 h 35420"/>
                      <a:gd name="connsiteX1" fmla="*/ 33227 w 50533"/>
                      <a:gd name="connsiteY1" fmla="*/ 1763 h 35420"/>
                      <a:gd name="connsiteX2" fmla="*/ 0 w 50533"/>
                      <a:gd name="connsiteY2" fmla="*/ 15608 h 35420"/>
                      <a:gd name="connsiteX3" fmla="*/ 0 w 50533"/>
                      <a:gd name="connsiteY3" fmla="*/ 15608 h 35420"/>
                      <a:gd name="connsiteX4" fmla="*/ 49841 w 50533"/>
                      <a:gd name="connsiteY4" fmla="*/ 34990 h 35420"/>
                      <a:gd name="connsiteX5" fmla="*/ 33227 w 50533"/>
                      <a:gd name="connsiteY5" fmla="*/ 1763 h 35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533" h="35420">
                        <a:moveTo>
                          <a:pt x="33227" y="1763"/>
                        </a:moveTo>
                        <a:cubicBezTo>
                          <a:pt x="33227" y="1763"/>
                          <a:pt x="33227" y="1763"/>
                          <a:pt x="33227" y="1763"/>
                        </a:cubicBezTo>
                        <a:cubicBezTo>
                          <a:pt x="16614" y="-3775"/>
                          <a:pt x="2769" y="4532"/>
                          <a:pt x="0" y="15608"/>
                        </a:cubicBezTo>
                        <a:cubicBezTo>
                          <a:pt x="0" y="15608"/>
                          <a:pt x="0" y="15608"/>
                          <a:pt x="0" y="15608"/>
                        </a:cubicBezTo>
                        <a:cubicBezTo>
                          <a:pt x="19383" y="26683"/>
                          <a:pt x="38765" y="37759"/>
                          <a:pt x="49841" y="34990"/>
                        </a:cubicBezTo>
                        <a:cubicBezTo>
                          <a:pt x="52610" y="34990"/>
                          <a:pt x="47072" y="21145"/>
                          <a:pt x="33227" y="1763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5" name="Hình tự do: Hình 364"/>
                  <p:cNvSpPr/>
                  <p:nvPr/>
                </p:nvSpPr>
                <p:spPr>
                  <a:xfrm>
                    <a:off x="4110663" y="5199225"/>
                    <a:ext cx="35996" cy="25192"/>
                  </a:xfrm>
                  <a:custGeom>
                    <a:avLst/>
                    <a:gdLst>
                      <a:gd name="connsiteX0" fmla="*/ 19383 w 35996"/>
                      <a:gd name="connsiteY0" fmla="*/ 7194 h 25192"/>
                      <a:gd name="connsiteX1" fmla="*/ 19383 w 35996"/>
                      <a:gd name="connsiteY1" fmla="*/ 7194 h 25192"/>
                      <a:gd name="connsiteX2" fmla="*/ 19383 w 35996"/>
                      <a:gd name="connsiteY2" fmla="*/ 7194 h 25192"/>
                      <a:gd name="connsiteX3" fmla="*/ 0 w 35996"/>
                      <a:gd name="connsiteY3" fmla="*/ 1656 h 25192"/>
                      <a:gd name="connsiteX4" fmla="*/ 0 w 35996"/>
                      <a:gd name="connsiteY4" fmla="*/ 4425 h 25192"/>
                      <a:gd name="connsiteX5" fmla="*/ 0 w 35996"/>
                      <a:gd name="connsiteY5" fmla="*/ 4425 h 25192"/>
                      <a:gd name="connsiteX6" fmla="*/ 2769 w 35996"/>
                      <a:gd name="connsiteY6" fmla="*/ 4425 h 25192"/>
                      <a:gd name="connsiteX7" fmla="*/ 19383 w 35996"/>
                      <a:gd name="connsiteY7" fmla="*/ 7194 h 25192"/>
                      <a:gd name="connsiteX8" fmla="*/ 24921 w 35996"/>
                      <a:gd name="connsiteY8" fmla="*/ 15501 h 25192"/>
                      <a:gd name="connsiteX9" fmla="*/ 24921 w 35996"/>
                      <a:gd name="connsiteY9" fmla="*/ 15501 h 25192"/>
                      <a:gd name="connsiteX10" fmla="*/ 24921 w 35996"/>
                      <a:gd name="connsiteY10" fmla="*/ 15501 h 25192"/>
                      <a:gd name="connsiteX11" fmla="*/ 5538 w 35996"/>
                      <a:gd name="connsiteY11" fmla="*/ 9963 h 25192"/>
                      <a:gd name="connsiteX12" fmla="*/ 5538 w 35996"/>
                      <a:gd name="connsiteY12" fmla="*/ 12732 h 25192"/>
                      <a:gd name="connsiteX13" fmla="*/ 5538 w 35996"/>
                      <a:gd name="connsiteY13" fmla="*/ 12732 h 25192"/>
                      <a:gd name="connsiteX14" fmla="*/ 8307 w 35996"/>
                      <a:gd name="connsiteY14" fmla="*/ 12732 h 25192"/>
                      <a:gd name="connsiteX15" fmla="*/ 24921 w 35996"/>
                      <a:gd name="connsiteY15" fmla="*/ 15501 h 25192"/>
                      <a:gd name="connsiteX16" fmla="*/ 35996 w 35996"/>
                      <a:gd name="connsiteY16" fmla="*/ 21039 h 25192"/>
                      <a:gd name="connsiteX17" fmla="*/ 13845 w 35996"/>
                      <a:gd name="connsiteY17" fmla="*/ 18270 h 25192"/>
                      <a:gd name="connsiteX18" fmla="*/ 13845 w 35996"/>
                      <a:gd name="connsiteY18" fmla="*/ 21039 h 25192"/>
                      <a:gd name="connsiteX19" fmla="*/ 13845 w 35996"/>
                      <a:gd name="connsiteY19" fmla="*/ 21039 h 25192"/>
                      <a:gd name="connsiteX20" fmla="*/ 13845 w 35996"/>
                      <a:gd name="connsiteY20" fmla="*/ 21039 h 25192"/>
                      <a:gd name="connsiteX21" fmla="*/ 35996 w 35996"/>
                      <a:gd name="connsiteY21" fmla="*/ 21039 h 25192"/>
                      <a:gd name="connsiteX22" fmla="*/ 35996 w 35996"/>
                      <a:gd name="connsiteY22" fmla="*/ 21039 h 25192"/>
                      <a:gd name="connsiteX23" fmla="*/ 35996 w 35996"/>
                      <a:gd name="connsiteY23" fmla="*/ 21039 h 25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5996" h="25192">
                        <a:moveTo>
                          <a:pt x="19383" y="7194"/>
                        </a:moveTo>
                        <a:cubicBezTo>
                          <a:pt x="19383" y="7194"/>
                          <a:pt x="22152" y="7194"/>
                          <a:pt x="19383" y="7194"/>
                        </a:cubicBezTo>
                        <a:cubicBezTo>
                          <a:pt x="22152" y="7194"/>
                          <a:pt x="22152" y="7194"/>
                          <a:pt x="19383" y="7194"/>
                        </a:cubicBezTo>
                        <a:cubicBezTo>
                          <a:pt x="16614" y="-1113"/>
                          <a:pt x="5538" y="-1113"/>
                          <a:pt x="0" y="1656"/>
                        </a:cubicBezTo>
                        <a:cubicBezTo>
                          <a:pt x="0" y="1656"/>
                          <a:pt x="0" y="1656"/>
                          <a:pt x="0" y="4425"/>
                        </a:cubicBezTo>
                        <a:cubicBezTo>
                          <a:pt x="0" y="4425"/>
                          <a:pt x="0" y="4425"/>
                          <a:pt x="0" y="4425"/>
                        </a:cubicBezTo>
                        <a:cubicBezTo>
                          <a:pt x="0" y="4425"/>
                          <a:pt x="0" y="4425"/>
                          <a:pt x="2769" y="4425"/>
                        </a:cubicBezTo>
                        <a:cubicBezTo>
                          <a:pt x="5538" y="1656"/>
                          <a:pt x="13845" y="4425"/>
                          <a:pt x="19383" y="7194"/>
                        </a:cubicBezTo>
                        <a:close/>
                        <a:moveTo>
                          <a:pt x="24921" y="15501"/>
                        </a:moveTo>
                        <a:cubicBezTo>
                          <a:pt x="27689" y="15501"/>
                          <a:pt x="27689" y="15501"/>
                          <a:pt x="24921" y="15501"/>
                        </a:cubicBezTo>
                        <a:cubicBezTo>
                          <a:pt x="27689" y="15501"/>
                          <a:pt x="27689" y="12732"/>
                          <a:pt x="24921" y="15501"/>
                        </a:cubicBezTo>
                        <a:cubicBezTo>
                          <a:pt x="19383" y="7194"/>
                          <a:pt x="11076" y="7194"/>
                          <a:pt x="5538" y="9963"/>
                        </a:cubicBezTo>
                        <a:cubicBezTo>
                          <a:pt x="5538" y="9963"/>
                          <a:pt x="5538" y="9963"/>
                          <a:pt x="5538" y="12732"/>
                        </a:cubicBezTo>
                        <a:cubicBezTo>
                          <a:pt x="5538" y="12732"/>
                          <a:pt x="5538" y="12732"/>
                          <a:pt x="5538" y="12732"/>
                        </a:cubicBezTo>
                        <a:cubicBezTo>
                          <a:pt x="5538" y="12732"/>
                          <a:pt x="5538" y="12732"/>
                          <a:pt x="8307" y="12732"/>
                        </a:cubicBezTo>
                        <a:cubicBezTo>
                          <a:pt x="16614" y="9963"/>
                          <a:pt x="22152" y="12732"/>
                          <a:pt x="24921" y="15501"/>
                        </a:cubicBezTo>
                        <a:close/>
                        <a:moveTo>
                          <a:pt x="35996" y="21039"/>
                        </a:moveTo>
                        <a:cubicBezTo>
                          <a:pt x="30458" y="15501"/>
                          <a:pt x="22152" y="15501"/>
                          <a:pt x="13845" y="18270"/>
                        </a:cubicBezTo>
                        <a:cubicBezTo>
                          <a:pt x="13845" y="18270"/>
                          <a:pt x="11076" y="18270"/>
                          <a:pt x="13845" y="21039"/>
                        </a:cubicBezTo>
                        <a:cubicBezTo>
                          <a:pt x="13845" y="21039"/>
                          <a:pt x="13845" y="21039"/>
                          <a:pt x="13845" y="21039"/>
                        </a:cubicBezTo>
                        <a:cubicBezTo>
                          <a:pt x="13845" y="21039"/>
                          <a:pt x="13845" y="21039"/>
                          <a:pt x="13845" y="21039"/>
                        </a:cubicBezTo>
                        <a:cubicBezTo>
                          <a:pt x="19383" y="21039"/>
                          <a:pt x="27689" y="21039"/>
                          <a:pt x="35996" y="21039"/>
                        </a:cubicBezTo>
                        <a:cubicBezTo>
                          <a:pt x="33227" y="26577"/>
                          <a:pt x="35996" y="26577"/>
                          <a:pt x="35996" y="21039"/>
                        </a:cubicBezTo>
                        <a:cubicBezTo>
                          <a:pt x="35996" y="23808"/>
                          <a:pt x="35996" y="23808"/>
                          <a:pt x="35996" y="21039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2" name="Hình tự do: Hình 311"/>
                <p:cNvSpPr/>
                <p:nvPr/>
              </p:nvSpPr>
              <p:spPr>
                <a:xfrm>
                  <a:off x="4013750" y="4677550"/>
                  <a:ext cx="251974" cy="87683"/>
                </a:xfrm>
                <a:custGeom>
                  <a:avLst/>
                  <a:gdLst>
                    <a:gd name="connsiteX0" fmla="*/ 246437 w 251974"/>
                    <a:gd name="connsiteY0" fmla="*/ 11076 h 87683"/>
                    <a:gd name="connsiteX1" fmla="*/ 251974 w 251974"/>
                    <a:gd name="connsiteY1" fmla="*/ 47072 h 87683"/>
                    <a:gd name="connsiteX2" fmla="*/ 0 w 251974"/>
                    <a:gd name="connsiteY2" fmla="*/ 63686 h 87683"/>
                    <a:gd name="connsiteX3" fmla="*/ 16614 w 251974"/>
                    <a:gd name="connsiteY3" fmla="*/ 0 h 87683"/>
                    <a:gd name="connsiteX4" fmla="*/ 246437 w 251974"/>
                    <a:gd name="connsiteY4" fmla="*/ 11076 h 87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974" h="87683">
                      <a:moveTo>
                        <a:pt x="246437" y="11076"/>
                      </a:moveTo>
                      <a:cubicBezTo>
                        <a:pt x="246437" y="24921"/>
                        <a:pt x="249205" y="35996"/>
                        <a:pt x="251974" y="47072"/>
                      </a:cubicBezTo>
                      <a:cubicBezTo>
                        <a:pt x="199364" y="69224"/>
                        <a:pt x="99682" y="116296"/>
                        <a:pt x="0" y="63686"/>
                      </a:cubicBezTo>
                      <a:cubicBezTo>
                        <a:pt x="8307" y="41534"/>
                        <a:pt x="8307" y="22151"/>
                        <a:pt x="16614" y="0"/>
                      </a:cubicBezTo>
                      <a:cubicBezTo>
                        <a:pt x="99682" y="44303"/>
                        <a:pt x="166137" y="30458"/>
                        <a:pt x="246437" y="11076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3" name="Hình tự do: Hình 312"/>
                <p:cNvSpPr/>
                <p:nvPr/>
              </p:nvSpPr>
              <p:spPr>
                <a:xfrm>
                  <a:off x="4009089" y="4666474"/>
                  <a:ext cx="101574" cy="99768"/>
                </a:xfrm>
                <a:custGeom>
                  <a:avLst/>
                  <a:gdLst>
                    <a:gd name="connsiteX0" fmla="*/ 24044 w 101574"/>
                    <a:gd name="connsiteY0" fmla="*/ 99682 h 99768"/>
                    <a:gd name="connsiteX1" fmla="*/ 7430 w 101574"/>
                    <a:gd name="connsiteY1" fmla="*/ 0 h 99768"/>
                    <a:gd name="connsiteX2" fmla="*/ 101574 w 101574"/>
                    <a:gd name="connsiteY2" fmla="*/ 27689 h 99768"/>
                    <a:gd name="connsiteX3" fmla="*/ 24044 w 101574"/>
                    <a:gd name="connsiteY3" fmla="*/ 99682 h 99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574" h="99768">
                      <a:moveTo>
                        <a:pt x="24044" y="99682"/>
                      </a:moveTo>
                      <a:cubicBezTo>
                        <a:pt x="-9184" y="83068"/>
                        <a:pt x="-877" y="0"/>
                        <a:pt x="7430" y="0"/>
                      </a:cubicBezTo>
                      <a:cubicBezTo>
                        <a:pt x="7430" y="0"/>
                        <a:pt x="62809" y="22152"/>
                        <a:pt x="101574" y="27689"/>
                      </a:cubicBezTo>
                      <a:cubicBezTo>
                        <a:pt x="93267" y="105220"/>
                        <a:pt x="24044" y="99682"/>
                        <a:pt x="24044" y="99682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4" name="Đồ họa 753"/>
                <p:cNvGrpSpPr/>
                <p:nvPr/>
              </p:nvGrpSpPr>
              <p:grpSpPr>
                <a:xfrm>
                  <a:off x="4010981" y="4680319"/>
                  <a:ext cx="83068" cy="71992"/>
                  <a:chOff x="4010981" y="4680319"/>
                  <a:chExt cx="83068" cy="71992"/>
                </a:xfrm>
                <a:solidFill>
                  <a:srgbClr val="7A7A7A"/>
                </a:solidFill>
              </p:grpSpPr>
              <p:sp>
                <p:nvSpPr>
                  <p:cNvPr id="360" name="Hình tự do: Hình 359"/>
                  <p:cNvSpPr/>
                  <p:nvPr/>
                </p:nvSpPr>
                <p:spPr>
                  <a:xfrm>
                    <a:off x="4010981" y="4680319"/>
                    <a:ext cx="41534" cy="35996"/>
                  </a:xfrm>
                  <a:custGeom>
                    <a:avLst/>
                    <a:gdLst>
                      <a:gd name="connsiteX0" fmla="*/ 0 w 41534"/>
                      <a:gd name="connsiteY0" fmla="*/ 35996 h 35996"/>
                      <a:gd name="connsiteX1" fmla="*/ 41534 w 41534"/>
                      <a:gd name="connsiteY1" fmla="*/ 0 h 35996"/>
                      <a:gd name="connsiteX2" fmla="*/ 38765 w 41534"/>
                      <a:gd name="connsiteY2" fmla="*/ 0 h 35996"/>
                      <a:gd name="connsiteX3" fmla="*/ 0 w 41534"/>
                      <a:gd name="connsiteY3" fmla="*/ 33227 h 35996"/>
                      <a:gd name="connsiteX4" fmla="*/ 0 w 41534"/>
                      <a:gd name="connsiteY4" fmla="*/ 35996 h 3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534" h="35996">
                        <a:moveTo>
                          <a:pt x="0" y="35996"/>
                        </a:moveTo>
                        <a:cubicBezTo>
                          <a:pt x="22152" y="27689"/>
                          <a:pt x="30458" y="13845"/>
                          <a:pt x="41534" y="0"/>
                        </a:cubicBezTo>
                        <a:cubicBezTo>
                          <a:pt x="41534" y="0"/>
                          <a:pt x="38765" y="0"/>
                          <a:pt x="38765" y="0"/>
                        </a:cubicBezTo>
                        <a:cubicBezTo>
                          <a:pt x="27689" y="13845"/>
                          <a:pt x="19383" y="24921"/>
                          <a:pt x="0" y="33227"/>
                        </a:cubicBezTo>
                        <a:cubicBezTo>
                          <a:pt x="0" y="33227"/>
                          <a:pt x="0" y="33227"/>
                          <a:pt x="0" y="35996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1" name="Hình tự do: Hình 360"/>
                  <p:cNvSpPr/>
                  <p:nvPr/>
                </p:nvSpPr>
                <p:spPr>
                  <a:xfrm>
                    <a:off x="4016519" y="4691395"/>
                    <a:ext cx="77530" cy="60916"/>
                  </a:xfrm>
                  <a:custGeom>
                    <a:avLst/>
                    <a:gdLst>
                      <a:gd name="connsiteX0" fmla="*/ 77531 w 77530"/>
                      <a:gd name="connsiteY0" fmla="*/ 0 h 60916"/>
                      <a:gd name="connsiteX1" fmla="*/ 74762 w 77530"/>
                      <a:gd name="connsiteY1" fmla="*/ 0 h 60916"/>
                      <a:gd name="connsiteX2" fmla="*/ 0 w 77530"/>
                      <a:gd name="connsiteY2" fmla="*/ 58148 h 60916"/>
                      <a:gd name="connsiteX3" fmla="*/ 2769 w 77530"/>
                      <a:gd name="connsiteY3" fmla="*/ 60917 h 60916"/>
                      <a:gd name="connsiteX4" fmla="*/ 77531 w 77530"/>
                      <a:gd name="connsiteY4" fmla="*/ 0 h 60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" h="60916">
                        <a:moveTo>
                          <a:pt x="77531" y="0"/>
                        </a:moveTo>
                        <a:cubicBezTo>
                          <a:pt x="77531" y="0"/>
                          <a:pt x="74762" y="0"/>
                          <a:pt x="74762" y="0"/>
                        </a:cubicBezTo>
                        <a:cubicBezTo>
                          <a:pt x="60917" y="27689"/>
                          <a:pt x="30458" y="47072"/>
                          <a:pt x="0" y="58148"/>
                        </a:cubicBezTo>
                        <a:cubicBezTo>
                          <a:pt x="0" y="58148"/>
                          <a:pt x="0" y="60917"/>
                          <a:pt x="2769" y="60917"/>
                        </a:cubicBezTo>
                        <a:cubicBezTo>
                          <a:pt x="30458" y="47072"/>
                          <a:pt x="60917" y="27689"/>
                          <a:pt x="77531" y="0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5" name="Hình tự do: Hình 314"/>
                <p:cNvSpPr/>
                <p:nvPr/>
              </p:nvSpPr>
              <p:spPr>
                <a:xfrm>
                  <a:off x="3637173" y="4666474"/>
                  <a:ext cx="249205" cy="97252"/>
                </a:xfrm>
                <a:custGeom>
                  <a:avLst/>
                  <a:gdLst>
                    <a:gd name="connsiteX0" fmla="*/ 5538 w 249205"/>
                    <a:gd name="connsiteY0" fmla="*/ 27689 h 97252"/>
                    <a:gd name="connsiteX1" fmla="*/ 0 w 249205"/>
                    <a:gd name="connsiteY1" fmla="*/ 69224 h 97252"/>
                    <a:gd name="connsiteX2" fmla="*/ 249205 w 249205"/>
                    <a:gd name="connsiteY2" fmla="*/ 63686 h 97252"/>
                    <a:gd name="connsiteX3" fmla="*/ 235361 w 249205"/>
                    <a:gd name="connsiteY3" fmla="*/ 0 h 97252"/>
                    <a:gd name="connsiteX4" fmla="*/ 5538 w 249205"/>
                    <a:gd name="connsiteY4" fmla="*/ 27689 h 9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5" h="97252">
                      <a:moveTo>
                        <a:pt x="5538" y="27689"/>
                      </a:moveTo>
                      <a:cubicBezTo>
                        <a:pt x="5538" y="41534"/>
                        <a:pt x="2769" y="55379"/>
                        <a:pt x="0" y="69224"/>
                      </a:cubicBezTo>
                      <a:cubicBezTo>
                        <a:pt x="55379" y="91375"/>
                        <a:pt x="149523" y="121834"/>
                        <a:pt x="249205" y="63686"/>
                      </a:cubicBezTo>
                      <a:cubicBezTo>
                        <a:pt x="240899" y="41534"/>
                        <a:pt x="243668" y="22152"/>
                        <a:pt x="235361" y="0"/>
                      </a:cubicBezTo>
                      <a:cubicBezTo>
                        <a:pt x="152292" y="47072"/>
                        <a:pt x="85837" y="44303"/>
                        <a:pt x="5538" y="2768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/>
                <p:cNvSpPr/>
                <p:nvPr/>
              </p:nvSpPr>
              <p:spPr>
                <a:xfrm>
                  <a:off x="3782793" y="4660936"/>
                  <a:ext cx="107964" cy="110825"/>
                </a:xfrm>
                <a:custGeom>
                  <a:avLst/>
                  <a:gdLst>
                    <a:gd name="connsiteX0" fmla="*/ 70358 w 107964"/>
                    <a:gd name="connsiteY0" fmla="*/ 110758 h 110825"/>
                    <a:gd name="connsiteX1" fmla="*/ 1134 w 107964"/>
                    <a:gd name="connsiteY1" fmla="*/ 24920 h 110825"/>
                    <a:gd name="connsiteX2" fmla="*/ 98047 w 107964"/>
                    <a:gd name="connsiteY2" fmla="*/ 0 h 110825"/>
                    <a:gd name="connsiteX3" fmla="*/ 70358 w 107964"/>
                    <a:gd name="connsiteY3" fmla="*/ 110758 h 11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64" h="110825">
                      <a:moveTo>
                        <a:pt x="70358" y="110758"/>
                      </a:moveTo>
                      <a:cubicBezTo>
                        <a:pt x="31593" y="113527"/>
                        <a:pt x="-7173" y="30458"/>
                        <a:pt x="1134" y="24920"/>
                      </a:cubicBezTo>
                      <a:cubicBezTo>
                        <a:pt x="1134" y="24920"/>
                        <a:pt x="50975" y="8307"/>
                        <a:pt x="98047" y="0"/>
                      </a:cubicBezTo>
                      <a:cubicBezTo>
                        <a:pt x="131275" y="77530"/>
                        <a:pt x="70358" y="110758"/>
                        <a:pt x="70358" y="110758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7" name="Đồ họa 753"/>
                <p:cNvGrpSpPr/>
                <p:nvPr/>
              </p:nvGrpSpPr>
              <p:grpSpPr>
                <a:xfrm>
                  <a:off x="3806079" y="4669243"/>
                  <a:ext cx="80299" cy="94144"/>
                  <a:chOff x="3806079" y="4669243"/>
                  <a:chExt cx="80299" cy="94144"/>
                </a:xfrm>
                <a:solidFill>
                  <a:srgbClr val="7A7A7A"/>
                </a:solidFill>
              </p:grpSpPr>
              <p:sp>
                <p:nvSpPr>
                  <p:cNvPr id="358" name="Hình tự do: Hình 357"/>
                  <p:cNvSpPr/>
                  <p:nvPr/>
                </p:nvSpPr>
                <p:spPr>
                  <a:xfrm>
                    <a:off x="3806079" y="4677550"/>
                    <a:ext cx="58147" cy="85837"/>
                  </a:xfrm>
                  <a:custGeom>
                    <a:avLst/>
                    <a:gdLst>
                      <a:gd name="connsiteX0" fmla="*/ 52610 w 58147"/>
                      <a:gd name="connsiteY0" fmla="*/ 80300 h 85837"/>
                      <a:gd name="connsiteX1" fmla="*/ 2769 w 58147"/>
                      <a:gd name="connsiteY1" fmla="*/ 0 h 85837"/>
                      <a:gd name="connsiteX2" fmla="*/ 0 w 58147"/>
                      <a:gd name="connsiteY2" fmla="*/ 0 h 85837"/>
                      <a:gd name="connsiteX3" fmla="*/ 49841 w 58147"/>
                      <a:gd name="connsiteY3" fmla="*/ 80300 h 85837"/>
                      <a:gd name="connsiteX4" fmla="*/ 55379 w 58147"/>
                      <a:gd name="connsiteY4" fmla="*/ 85837 h 85837"/>
                      <a:gd name="connsiteX5" fmla="*/ 58148 w 58147"/>
                      <a:gd name="connsiteY5" fmla="*/ 83068 h 85837"/>
                      <a:gd name="connsiteX6" fmla="*/ 52610 w 58147"/>
                      <a:gd name="connsiteY6" fmla="*/ 80300 h 85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147" h="85837">
                        <a:moveTo>
                          <a:pt x="52610" y="80300"/>
                        </a:moveTo>
                        <a:cubicBezTo>
                          <a:pt x="33227" y="55379"/>
                          <a:pt x="16614" y="27689"/>
                          <a:pt x="2769" y="0"/>
                        </a:cubicBezTo>
                        <a:cubicBezTo>
                          <a:pt x="2769" y="0"/>
                          <a:pt x="0" y="0"/>
                          <a:pt x="0" y="0"/>
                        </a:cubicBezTo>
                        <a:cubicBezTo>
                          <a:pt x="13845" y="30458"/>
                          <a:pt x="30458" y="58148"/>
                          <a:pt x="49841" y="80300"/>
                        </a:cubicBezTo>
                        <a:cubicBezTo>
                          <a:pt x="52610" y="83068"/>
                          <a:pt x="52610" y="83068"/>
                          <a:pt x="55379" y="85837"/>
                        </a:cubicBezTo>
                        <a:cubicBezTo>
                          <a:pt x="55379" y="85837"/>
                          <a:pt x="58148" y="83068"/>
                          <a:pt x="58148" y="83068"/>
                        </a:cubicBezTo>
                        <a:cubicBezTo>
                          <a:pt x="58148" y="85837"/>
                          <a:pt x="55379" y="83068"/>
                          <a:pt x="52610" y="80300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9" name="Hình tự do: Hình 358"/>
                  <p:cNvSpPr/>
                  <p:nvPr/>
                </p:nvSpPr>
                <p:spPr>
                  <a:xfrm>
                    <a:off x="3847613" y="4669243"/>
                    <a:ext cx="38765" cy="63685"/>
                  </a:xfrm>
                  <a:custGeom>
                    <a:avLst/>
                    <a:gdLst>
                      <a:gd name="connsiteX0" fmla="*/ 38765 w 38765"/>
                      <a:gd name="connsiteY0" fmla="*/ 60917 h 63685"/>
                      <a:gd name="connsiteX1" fmla="*/ 2769 w 38765"/>
                      <a:gd name="connsiteY1" fmla="*/ 0 h 63685"/>
                      <a:gd name="connsiteX2" fmla="*/ 0 w 38765"/>
                      <a:gd name="connsiteY2" fmla="*/ 0 h 63685"/>
                      <a:gd name="connsiteX3" fmla="*/ 35996 w 38765"/>
                      <a:gd name="connsiteY3" fmla="*/ 63686 h 63685"/>
                      <a:gd name="connsiteX4" fmla="*/ 38765 w 38765"/>
                      <a:gd name="connsiteY4" fmla="*/ 60917 h 63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65" h="63685">
                        <a:moveTo>
                          <a:pt x="38765" y="60917"/>
                        </a:moveTo>
                        <a:cubicBezTo>
                          <a:pt x="24921" y="41534"/>
                          <a:pt x="13845" y="22152"/>
                          <a:pt x="2769" y="0"/>
                        </a:cubicBezTo>
                        <a:cubicBezTo>
                          <a:pt x="2769" y="0"/>
                          <a:pt x="0" y="0"/>
                          <a:pt x="0" y="0"/>
                        </a:cubicBezTo>
                        <a:cubicBezTo>
                          <a:pt x="11076" y="22152"/>
                          <a:pt x="22152" y="44303"/>
                          <a:pt x="35996" y="63686"/>
                        </a:cubicBezTo>
                        <a:cubicBezTo>
                          <a:pt x="38765" y="63686"/>
                          <a:pt x="38765" y="60917"/>
                          <a:pt x="38765" y="60917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8" name="Hình tự do: Hình 317"/>
                <p:cNvSpPr/>
                <p:nvPr/>
              </p:nvSpPr>
              <p:spPr>
                <a:xfrm>
                  <a:off x="3822692" y="4682973"/>
                  <a:ext cx="243667" cy="263121"/>
                </a:xfrm>
                <a:custGeom>
                  <a:avLst/>
                  <a:gdLst>
                    <a:gd name="connsiteX0" fmla="*/ 24921 w 243667"/>
                    <a:gd name="connsiteY0" fmla="*/ 243783 h 263121"/>
                    <a:gd name="connsiteX1" fmla="*/ 160599 w 243667"/>
                    <a:gd name="connsiteY1" fmla="*/ 252089 h 263121"/>
                    <a:gd name="connsiteX2" fmla="*/ 243668 w 243667"/>
                    <a:gd name="connsiteY2" fmla="*/ 210555 h 263121"/>
                    <a:gd name="connsiteX3" fmla="*/ 199364 w 243667"/>
                    <a:gd name="connsiteY3" fmla="*/ 115 h 263121"/>
                    <a:gd name="connsiteX4" fmla="*/ 0 w 243667"/>
                    <a:gd name="connsiteY4" fmla="*/ 188404 h 263121"/>
                    <a:gd name="connsiteX5" fmla="*/ 24921 w 243667"/>
                    <a:gd name="connsiteY5" fmla="*/ 243783 h 26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3667" h="263121">
                      <a:moveTo>
                        <a:pt x="24921" y="243783"/>
                      </a:moveTo>
                      <a:cubicBezTo>
                        <a:pt x="60917" y="263165"/>
                        <a:pt x="116296" y="271472"/>
                        <a:pt x="160599" y="252089"/>
                      </a:cubicBezTo>
                      <a:cubicBezTo>
                        <a:pt x="179982" y="243783"/>
                        <a:pt x="196595" y="232707"/>
                        <a:pt x="243668" y="210555"/>
                      </a:cubicBezTo>
                      <a:cubicBezTo>
                        <a:pt x="182751" y="163483"/>
                        <a:pt x="210440" y="44418"/>
                        <a:pt x="199364" y="115"/>
                      </a:cubicBezTo>
                      <a:cubicBezTo>
                        <a:pt x="191057" y="-5423"/>
                        <a:pt x="30458" y="191172"/>
                        <a:pt x="0" y="188404"/>
                      </a:cubicBezTo>
                      <a:cubicBezTo>
                        <a:pt x="5538" y="207786"/>
                        <a:pt x="16614" y="227169"/>
                        <a:pt x="24921" y="24378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9" name="Hình tự do: Hình 318"/>
                <p:cNvSpPr/>
                <p:nvPr/>
              </p:nvSpPr>
              <p:spPr>
                <a:xfrm>
                  <a:off x="3817154" y="4658167"/>
                  <a:ext cx="249205" cy="267374"/>
                </a:xfrm>
                <a:custGeom>
                  <a:avLst/>
                  <a:gdLst>
                    <a:gd name="connsiteX0" fmla="*/ 0 w 249205"/>
                    <a:gd name="connsiteY0" fmla="*/ 235361 h 267374"/>
                    <a:gd name="connsiteX1" fmla="*/ 143985 w 249205"/>
                    <a:gd name="connsiteY1" fmla="*/ 263050 h 267374"/>
                    <a:gd name="connsiteX2" fmla="*/ 249205 w 249205"/>
                    <a:gd name="connsiteY2" fmla="*/ 215978 h 267374"/>
                    <a:gd name="connsiteX3" fmla="*/ 207671 w 249205"/>
                    <a:gd name="connsiteY3" fmla="*/ 8307 h 267374"/>
                    <a:gd name="connsiteX4" fmla="*/ 63686 w 249205"/>
                    <a:gd name="connsiteY4" fmla="*/ 0 h 267374"/>
                    <a:gd name="connsiteX5" fmla="*/ 0 w 249205"/>
                    <a:gd name="connsiteY5" fmla="*/ 235361 h 267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205" h="267374">
                      <a:moveTo>
                        <a:pt x="0" y="235361"/>
                      </a:moveTo>
                      <a:cubicBezTo>
                        <a:pt x="35996" y="254744"/>
                        <a:pt x="80300" y="276895"/>
                        <a:pt x="143985" y="263050"/>
                      </a:cubicBezTo>
                      <a:cubicBezTo>
                        <a:pt x="191057" y="251975"/>
                        <a:pt x="188289" y="229823"/>
                        <a:pt x="249205" y="215978"/>
                      </a:cubicBezTo>
                      <a:cubicBezTo>
                        <a:pt x="185520" y="171675"/>
                        <a:pt x="218747" y="52610"/>
                        <a:pt x="207671" y="8307"/>
                      </a:cubicBezTo>
                      <a:cubicBezTo>
                        <a:pt x="199364" y="2769"/>
                        <a:pt x="91375" y="2769"/>
                        <a:pt x="63686" y="0"/>
                      </a:cubicBezTo>
                      <a:cubicBezTo>
                        <a:pt x="24921" y="107989"/>
                        <a:pt x="2769" y="221516"/>
                        <a:pt x="0" y="235361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0" name="Hình tự do: Hình 319"/>
                <p:cNvSpPr/>
                <p:nvPr/>
              </p:nvSpPr>
              <p:spPr>
                <a:xfrm>
                  <a:off x="3916534" y="4613864"/>
                  <a:ext cx="86140" cy="79703"/>
                </a:xfrm>
                <a:custGeom>
                  <a:avLst/>
                  <a:gdLst>
                    <a:gd name="connsiteX0" fmla="*/ 11379 w 86140"/>
                    <a:gd name="connsiteY0" fmla="*/ 0 h 79703"/>
                    <a:gd name="connsiteX1" fmla="*/ 303 w 86140"/>
                    <a:gd name="connsiteY1" fmla="*/ 49841 h 79703"/>
                    <a:gd name="connsiteX2" fmla="*/ 33530 w 86140"/>
                    <a:gd name="connsiteY2" fmla="*/ 77531 h 79703"/>
                    <a:gd name="connsiteX3" fmla="*/ 75065 w 86140"/>
                    <a:gd name="connsiteY3" fmla="*/ 66455 h 79703"/>
                    <a:gd name="connsiteX4" fmla="*/ 86140 w 86140"/>
                    <a:gd name="connsiteY4" fmla="*/ 16614 h 79703"/>
                    <a:gd name="connsiteX5" fmla="*/ 11379 w 86140"/>
                    <a:gd name="connsiteY5" fmla="*/ 0 h 79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140" h="79703">
                      <a:moveTo>
                        <a:pt x="11379" y="0"/>
                      </a:moveTo>
                      <a:lnTo>
                        <a:pt x="303" y="49841"/>
                      </a:lnTo>
                      <a:cubicBezTo>
                        <a:pt x="-2466" y="60917"/>
                        <a:pt x="14148" y="71993"/>
                        <a:pt x="33530" y="77531"/>
                      </a:cubicBezTo>
                      <a:cubicBezTo>
                        <a:pt x="55682" y="83068"/>
                        <a:pt x="72296" y="77531"/>
                        <a:pt x="75065" y="66455"/>
                      </a:cubicBezTo>
                      <a:lnTo>
                        <a:pt x="86140" y="16614"/>
                      </a:lnTo>
                      <a:lnTo>
                        <a:pt x="11379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21" name="Đồ họa 753"/>
                <p:cNvGrpSpPr/>
                <p:nvPr/>
              </p:nvGrpSpPr>
              <p:grpSpPr>
                <a:xfrm>
                  <a:off x="3681257" y="4082248"/>
                  <a:ext cx="587410" cy="594693"/>
                  <a:chOff x="3681257" y="4082248"/>
                  <a:chExt cx="587410" cy="594693"/>
                </a:xfrm>
              </p:grpSpPr>
              <p:sp>
                <p:nvSpPr>
                  <p:cNvPr id="330" name="Hình tự do: Hình 329"/>
                  <p:cNvSpPr/>
                  <p:nvPr/>
                </p:nvSpPr>
                <p:spPr>
                  <a:xfrm>
                    <a:off x="4152969" y="4422667"/>
                    <a:ext cx="91623" cy="180282"/>
                  </a:xfrm>
                  <a:custGeom>
                    <a:avLst/>
                    <a:gdLst>
                      <a:gd name="connsiteX0" fmla="*/ 87835 w 91623"/>
                      <a:gd name="connsiteY0" fmla="*/ 97053 h 180282"/>
                      <a:gd name="connsiteX1" fmla="*/ 24149 w 91623"/>
                      <a:gd name="connsiteY1" fmla="*/ 180121 h 180282"/>
                      <a:gd name="connsiteX2" fmla="*/ 1997 w 91623"/>
                      <a:gd name="connsiteY2" fmla="*/ 85977 h 180282"/>
                      <a:gd name="connsiteX3" fmla="*/ 54607 w 91623"/>
                      <a:gd name="connsiteY3" fmla="*/ 140 h 180282"/>
                      <a:gd name="connsiteX4" fmla="*/ 87835 w 91623"/>
                      <a:gd name="connsiteY4" fmla="*/ 97053 h 180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623" h="180282">
                        <a:moveTo>
                          <a:pt x="87835" y="97053"/>
                        </a:moveTo>
                        <a:cubicBezTo>
                          <a:pt x="79528" y="149663"/>
                          <a:pt x="46301" y="182890"/>
                          <a:pt x="24149" y="180121"/>
                        </a:cubicBezTo>
                        <a:cubicBezTo>
                          <a:pt x="1997" y="177352"/>
                          <a:pt x="-3540" y="135818"/>
                          <a:pt x="1997" y="85977"/>
                        </a:cubicBezTo>
                        <a:cubicBezTo>
                          <a:pt x="7535" y="36136"/>
                          <a:pt x="29687" y="-2629"/>
                          <a:pt x="54607" y="140"/>
                        </a:cubicBezTo>
                        <a:cubicBezTo>
                          <a:pt x="85066" y="8447"/>
                          <a:pt x="98911" y="49981"/>
                          <a:pt x="87835" y="97053"/>
                        </a:cubicBezTo>
                        <a:close/>
                      </a:path>
                    </a:pathLst>
                  </a:custGeom>
                  <a:solidFill>
                    <a:srgbClr val="FCC8B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1" name="Hình tự do: Hình 330"/>
                  <p:cNvSpPr/>
                  <p:nvPr/>
                </p:nvSpPr>
                <p:spPr>
                  <a:xfrm>
                    <a:off x="4163981" y="4492009"/>
                    <a:ext cx="51194" cy="77573"/>
                  </a:xfrm>
                  <a:custGeom>
                    <a:avLst/>
                    <a:gdLst>
                      <a:gd name="connsiteX0" fmla="*/ 46364 w 51194"/>
                      <a:gd name="connsiteY0" fmla="*/ 52631 h 77573"/>
                      <a:gd name="connsiteX1" fmla="*/ 10368 w 51194"/>
                      <a:gd name="connsiteY1" fmla="*/ 74783 h 77573"/>
                      <a:gd name="connsiteX2" fmla="*/ 4830 w 51194"/>
                      <a:gd name="connsiteY2" fmla="*/ 24942 h 77573"/>
                      <a:gd name="connsiteX3" fmla="*/ 40826 w 51194"/>
                      <a:gd name="connsiteY3" fmla="*/ 2791 h 77573"/>
                      <a:gd name="connsiteX4" fmla="*/ 46364 w 51194"/>
                      <a:gd name="connsiteY4" fmla="*/ 52631 h 77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194" h="77573">
                        <a:moveTo>
                          <a:pt x="46364" y="52631"/>
                        </a:moveTo>
                        <a:cubicBezTo>
                          <a:pt x="38057" y="72014"/>
                          <a:pt x="21444" y="83090"/>
                          <a:pt x="10368" y="74783"/>
                        </a:cubicBezTo>
                        <a:cubicBezTo>
                          <a:pt x="-708" y="66476"/>
                          <a:pt x="-3477" y="47094"/>
                          <a:pt x="4830" y="24942"/>
                        </a:cubicBezTo>
                        <a:cubicBezTo>
                          <a:pt x="13137" y="5559"/>
                          <a:pt x="29750" y="-5516"/>
                          <a:pt x="40826" y="2791"/>
                        </a:cubicBezTo>
                        <a:cubicBezTo>
                          <a:pt x="51902" y="11097"/>
                          <a:pt x="54671" y="33249"/>
                          <a:pt x="46364" y="52631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2" name="Hình tự do: Hình 331"/>
                  <p:cNvSpPr/>
                  <p:nvPr/>
                </p:nvSpPr>
                <p:spPr>
                  <a:xfrm>
                    <a:off x="3712852" y="4167708"/>
                    <a:ext cx="491038" cy="439690"/>
                  </a:xfrm>
                  <a:custGeom>
                    <a:avLst/>
                    <a:gdLst>
                      <a:gd name="connsiteX0" fmla="*/ 489187 w 491038"/>
                      <a:gd name="connsiteY0" fmla="*/ 227409 h 439690"/>
                      <a:gd name="connsiteX1" fmla="*/ 223367 w 491038"/>
                      <a:gd name="connsiteY1" fmla="*/ 437850 h 439690"/>
                      <a:gd name="connsiteX2" fmla="*/ 1852 w 491038"/>
                      <a:gd name="connsiteY2" fmla="*/ 177568 h 439690"/>
                      <a:gd name="connsiteX3" fmla="*/ 267671 w 491038"/>
                      <a:gd name="connsiteY3" fmla="*/ 3124 h 439690"/>
                      <a:gd name="connsiteX4" fmla="*/ 489187 w 491038"/>
                      <a:gd name="connsiteY4" fmla="*/ 227409 h 439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1038" h="439690">
                        <a:moveTo>
                          <a:pt x="489187" y="227409"/>
                        </a:moveTo>
                        <a:cubicBezTo>
                          <a:pt x="472573" y="388008"/>
                          <a:pt x="364584" y="451694"/>
                          <a:pt x="223367" y="437850"/>
                        </a:cubicBezTo>
                        <a:cubicBezTo>
                          <a:pt x="82151" y="424005"/>
                          <a:pt x="-14762" y="340936"/>
                          <a:pt x="1852" y="177568"/>
                        </a:cubicBezTo>
                        <a:cubicBezTo>
                          <a:pt x="18465" y="16969"/>
                          <a:pt x="126454" y="-10720"/>
                          <a:pt x="267671" y="3124"/>
                        </a:cubicBezTo>
                        <a:cubicBezTo>
                          <a:pt x="408887" y="16969"/>
                          <a:pt x="505800" y="64041"/>
                          <a:pt x="489187" y="227409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3" name="Hình tự do: Hình 332"/>
                  <p:cNvSpPr/>
                  <p:nvPr/>
                </p:nvSpPr>
                <p:spPr>
                  <a:xfrm>
                    <a:off x="3770710" y="4218661"/>
                    <a:ext cx="430378" cy="458280"/>
                  </a:xfrm>
                  <a:custGeom>
                    <a:avLst/>
                    <a:gdLst>
                      <a:gd name="connsiteX0" fmla="*/ 425791 w 430378"/>
                      <a:gd name="connsiteY0" fmla="*/ 87850 h 458280"/>
                      <a:gd name="connsiteX1" fmla="*/ 428560 w 430378"/>
                      <a:gd name="connsiteY1" fmla="*/ 118308 h 458280"/>
                      <a:gd name="connsiteX2" fmla="*/ 423022 w 430378"/>
                      <a:gd name="connsiteY2" fmla="*/ 331518 h 458280"/>
                      <a:gd name="connsiteX3" fmla="*/ 301188 w 430378"/>
                      <a:gd name="connsiteY3" fmla="*/ 456120 h 458280"/>
                      <a:gd name="connsiteX4" fmla="*/ 15987 w 430378"/>
                      <a:gd name="connsiteY4" fmla="*/ 295521 h 458280"/>
                      <a:gd name="connsiteX5" fmla="*/ 15987 w 430378"/>
                      <a:gd name="connsiteY5" fmla="*/ 68467 h 458280"/>
                      <a:gd name="connsiteX6" fmla="*/ 220889 w 430378"/>
                      <a:gd name="connsiteY6" fmla="*/ 10319 h 458280"/>
                      <a:gd name="connsiteX7" fmla="*/ 425791 w 430378"/>
                      <a:gd name="connsiteY7" fmla="*/ 87850 h 458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0378" h="458280">
                        <a:moveTo>
                          <a:pt x="425791" y="87850"/>
                        </a:moveTo>
                        <a:cubicBezTo>
                          <a:pt x="431329" y="93388"/>
                          <a:pt x="431329" y="101695"/>
                          <a:pt x="428560" y="118308"/>
                        </a:cubicBezTo>
                        <a:cubicBezTo>
                          <a:pt x="403639" y="240142"/>
                          <a:pt x="428560" y="256756"/>
                          <a:pt x="423022" y="331518"/>
                        </a:cubicBezTo>
                        <a:cubicBezTo>
                          <a:pt x="414715" y="406279"/>
                          <a:pt x="362105" y="447813"/>
                          <a:pt x="301188" y="456120"/>
                        </a:cubicBezTo>
                        <a:cubicBezTo>
                          <a:pt x="240271" y="464427"/>
                          <a:pt x="82441" y="456120"/>
                          <a:pt x="15987" y="295521"/>
                        </a:cubicBezTo>
                        <a:cubicBezTo>
                          <a:pt x="-11703" y="226297"/>
                          <a:pt x="2142" y="93388"/>
                          <a:pt x="15987" y="68467"/>
                        </a:cubicBezTo>
                        <a:cubicBezTo>
                          <a:pt x="60290" y="-17370"/>
                          <a:pt x="104593" y="-3525"/>
                          <a:pt x="220889" y="10319"/>
                        </a:cubicBezTo>
                        <a:cubicBezTo>
                          <a:pt x="326109" y="15857"/>
                          <a:pt x="370412" y="24164"/>
                          <a:pt x="425791" y="8785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4" name="Hình tự do: Hình 333"/>
                  <p:cNvSpPr/>
                  <p:nvPr/>
                </p:nvSpPr>
                <p:spPr>
                  <a:xfrm>
                    <a:off x="3729843" y="4217478"/>
                    <a:ext cx="179016" cy="281577"/>
                  </a:xfrm>
                  <a:custGeom>
                    <a:avLst/>
                    <a:gdLst>
                      <a:gd name="connsiteX0" fmla="*/ 95618 w 179016"/>
                      <a:gd name="connsiteY0" fmla="*/ 163794 h 281577"/>
                      <a:gd name="connsiteX1" fmla="*/ 62391 w 179016"/>
                      <a:gd name="connsiteY1" fmla="*/ 277321 h 281577"/>
                      <a:gd name="connsiteX2" fmla="*/ 1474 w 179016"/>
                      <a:gd name="connsiteY2" fmla="*/ 113953 h 281577"/>
                      <a:gd name="connsiteX3" fmla="*/ 167611 w 179016"/>
                      <a:gd name="connsiteY3" fmla="*/ 3195 h 281577"/>
                      <a:gd name="connsiteX4" fmla="*/ 95618 w 179016"/>
                      <a:gd name="connsiteY4" fmla="*/ 163794 h 281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016" h="281577">
                        <a:moveTo>
                          <a:pt x="95618" y="163794"/>
                        </a:moveTo>
                        <a:cubicBezTo>
                          <a:pt x="98387" y="213635"/>
                          <a:pt x="98387" y="252401"/>
                          <a:pt x="62391" y="277321"/>
                        </a:cubicBezTo>
                        <a:cubicBezTo>
                          <a:pt x="20856" y="305011"/>
                          <a:pt x="-6833" y="191484"/>
                          <a:pt x="1474" y="113953"/>
                        </a:cubicBezTo>
                        <a:cubicBezTo>
                          <a:pt x="9781" y="36423"/>
                          <a:pt x="70697" y="-13418"/>
                          <a:pt x="167611" y="3195"/>
                        </a:cubicBezTo>
                        <a:cubicBezTo>
                          <a:pt x="217452" y="11502"/>
                          <a:pt x="87311" y="33654"/>
                          <a:pt x="95618" y="163794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5" name="Hình tự do: Hình 334"/>
                  <p:cNvSpPr/>
                  <p:nvPr/>
                </p:nvSpPr>
                <p:spPr>
                  <a:xfrm>
                    <a:off x="3841221" y="4521635"/>
                    <a:ext cx="100799" cy="101390"/>
                  </a:xfrm>
                  <a:custGeom>
                    <a:avLst/>
                    <a:gdLst>
                      <a:gd name="connsiteX0" fmla="*/ 100536 w 100799"/>
                      <a:gd name="connsiteY0" fmla="*/ 56233 h 101390"/>
                      <a:gd name="connsiteX1" fmla="*/ 45157 w 100799"/>
                      <a:gd name="connsiteY1" fmla="*/ 100536 h 101390"/>
                      <a:gd name="connsiteX2" fmla="*/ 854 w 100799"/>
                      <a:gd name="connsiteY2" fmla="*/ 45157 h 101390"/>
                      <a:gd name="connsiteX3" fmla="*/ 56233 w 100799"/>
                      <a:gd name="connsiteY3" fmla="*/ 854 h 101390"/>
                      <a:gd name="connsiteX4" fmla="*/ 100536 w 100799"/>
                      <a:gd name="connsiteY4" fmla="*/ 56233 h 101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799" h="101390">
                        <a:moveTo>
                          <a:pt x="100536" y="56233"/>
                        </a:moveTo>
                        <a:cubicBezTo>
                          <a:pt x="97768" y="83923"/>
                          <a:pt x="72847" y="106074"/>
                          <a:pt x="45157" y="100536"/>
                        </a:cubicBezTo>
                        <a:cubicBezTo>
                          <a:pt x="17468" y="97768"/>
                          <a:pt x="-4684" y="72847"/>
                          <a:pt x="854" y="45157"/>
                        </a:cubicBezTo>
                        <a:cubicBezTo>
                          <a:pt x="3623" y="17468"/>
                          <a:pt x="28544" y="-4684"/>
                          <a:pt x="56233" y="854"/>
                        </a:cubicBezTo>
                        <a:cubicBezTo>
                          <a:pt x="83923" y="3623"/>
                          <a:pt x="103305" y="28544"/>
                          <a:pt x="100536" y="56233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6" name="Hình tự do: Hình 335"/>
                  <p:cNvSpPr/>
                  <p:nvPr/>
                </p:nvSpPr>
                <p:spPr>
                  <a:xfrm>
                    <a:off x="4096465" y="4544376"/>
                    <a:ext cx="69576" cy="86366"/>
                  </a:xfrm>
                  <a:custGeom>
                    <a:avLst/>
                    <a:gdLst>
                      <a:gd name="connsiteX0" fmla="*/ 69577 w 69576"/>
                      <a:gd name="connsiteY0" fmla="*/ 47337 h 86366"/>
                      <a:gd name="connsiteX1" fmla="*/ 30811 w 69576"/>
                      <a:gd name="connsiteY1" fmla="*/ 86102 h 86366"/>
                      <a:gd name="connsiteX2" fmla="*/ 353 w 69576"/>
                      <a:gd name="connsiteY2" fmla="*/ 39030 h 86366"/>
                      <a:gd name="connsiteX3" fmla="*/ 39118 w 69576"/>
                      <a:gd name="connsiteY3" fmla="*/ 265 h 86366"/>
                      <a:gd name="connsiteX4" fmla="*/ 69577 w 69576"/>
                      <a:gd name="connsiteY4" fmla="*/ 47337 h 86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576" h="86366">
                        <a:moveTo>
                          <a:pt x="69577" y="47337"/>
                        </a:moveTo>
                        <a:cubicBezTo>
                          <a:pt x="66808" y="69488"/>
                          <a:pt x="50194" y="88871"/>
                          <a:pt x="30811" y="86102"/>
                        </a:cubicBezTo>
                        <a:cubicBezTo>
                          <a:pt x="11429" y="83333"/>
                          <a:pt x="-2416" y="63950"/>
                          <a:pt x="353" y="39030"/>
                        </a:cubicBezTo>
                        <a:cubicBezTo>
                          <a:pt x="3122" y="16878"/>
                          <a:pt x="19735" y="-2504"/>
                          <a:pt x="39118" y="265"/>
                        </a:cubicBezTo>
                        <a:cubicBezTo>
                          <a:pt x="58501" y="5803"/>
                          <a:pt x="69577" y="25185"/>
                          <a:pt x="69577" y="47337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7" name="Hình tự do: Hình 336"/>
                  <p:cNvSpPr/>
                  <p:nvPr/>
                </p:nvSpPr>
                <p:spPr>
                  <a:xfrm>
                    <a:off x="4118970" y="4366002"/>
                    <a:ext cx="76838" cy="34653"/>
                  </a:xfrm>
                  <a:custGeom>
                    <a:avLst/>
                    <a:gdLst>
                      <a:gd name="connsiteX0" fmla="*/ 69224 w 76838"/>
                      <a:gd name="connsiteY0" fmla="*/ 34653 h 34653"/>
                      <a:gd name="connsiteX1" fmla="*/ 74762 w 76838"/>
                      <a:gd name="connsiteY1" fmla="*/ 34653 h 34653"/>
                      <a:gd name="connsiteX2" fmla="*/ 74762 w 76838"/>
                      <a:gd name="connsiteY2" fmla="*/ 26346 h 34653"/>
                      <a:gd name="connsiteX3" fmla="*/ 5538 w 76838"/>
                      <a:gd name="connsiteY3" fmla="*/ 1426 h 34653"/>
                      <a:gd name="connsiteX4" fmla="*/ 0 w 76838"/>
                      <a:gd name="connsiteY4" fmla="*/ 6964 h 34653"/>
                      <a:gd name="connsiteX5" fmla="*/ 5538 w 76838"/>
                      <a:gd name="connsiteY5" fmla="*/ 12501 h 34653"/>
                      <a:gd name="connsiteX6" fmla="*/ 63686 w 76838"/>
                      <a:gd name="connsiteY6" fmla="*/ 34653 h 34653"/>
                      <a:gd name="connsiteX7" fmla="*/ 69224 w 76838"/>
                      <a:gd name="connsiteY7" fmla="*/ 34653 h 34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838" h="34653">
                        <a:moveTo>
                          <a:pt x="69224" y="34653"/>
                        </a:moveTo>
                        <a:cubicBezTo>
                          <a:pt x="71993" y="34653"/>
                          <a:pt x="71993" y="34653"/>
                          <a:pt x="74762" y="34653"/>
                        </a:cubicBezTo>
                        <a:cubicBezTo>
                          <a:pt x="77531" y="31884"/>
                          <a:pt x="77531" y="29115"/>
                          <a:pt x="74762" y="26346"/>
                        </a:cubicBezTo>
                        <a:cubicBezTo>
                          <a:pt x="60917" y="6964"/>
                          <a:pt x="30458" y="-4112"/>
                          <a:pt x="5538" y="1426"/>
                        </a:cubicBezTo>
                        <a:cubicBezTo>
                          <a:pt x="2769" y="1426"/>
                          <a:pt x="0" y="4195"/>
                          <a:pt x="0" y="6964"/>
                        </a:cubicBezTo>
                        <a:cubicBezTo>
                          <a:pt x="0" y="9732"/>
                          <a:pt x="2769" y="12501"/>
                          <a:pt x="5538" y="12501"/>
                        </a:cubicBezTo>
                        <a:cubicBezTo>
                          <a:pt x="27689" y="9732"/>
                          <a:pt x="52610" y="18039"/>
                          <a:pt x="63686" y="34653"/>
                        </a:cubicBezTo>
                        <a:cubicBezTo>
                          <a:pt x="66455" y="31884"/>
                          <a:pt x="69224" y="34653"/>
                          <a:pt x="69224" y="3465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8" name="Hình tự do: Hình 337"/>
                  <p:cNvSpPr/>
                  <p:nvPr/>
                </p:nvSpPr>
                <p:spPr>
                  <a:xfrm>
                    <a:off x="3903684" y="4343095"/>
                    <a:ext cx="79607" cy="21563"/>
                  </a:xfrm>
                  <a:custGeom>
                    <a:avLst/>
                    <a:gdLst>
                      <a:gd name="connsiteX0" fmla="*/ 4846 w 79607"/>
                      <a:gd name="connsiteY0" fmla="*/ 21564 h 21563"/>
                      <a:gd name="connsiteX1" fmla="*/ 7615 w 79607"/>
                      <a:gd name="connsiteY1" fmla="*/ 21564 h 21563"/>
                      <a:gd name="connsiteX2" fmla="*/ 71300 w 79607"/>
                      <a:gd name="connsiteY2" fmla="*/ 18795 h 21563"/>
                      <a:gd name="connsiteX3" fmla="*/ 79607 w 79607"/>
                      <a:gd name="connsiteY3" fmla="*/ 16026 h 21563"/>
                      <a:gd name="connsiteX4" fmla="*/ 76838 w 79607"/>
                      <a:gd name="connsiteY4" fmla="*/ 7719 h 21563"/>
                      <a:gd name="connsiteX5" fmla="*/ 2077 w 79607"/>
                      <a:gd name="connsiteY5" fmla="*/ 13257 h 21563"/>
                      <a:gd name="connsiteX6" fmla="*/ 2077 w 79607"/>
                      <a:gd name="connsiteY6" fmla="*/ 21564 h 21563"/>
                      <a:gd name="connsiteX7" fmla="*/ 4846 w 79607"/>
                      <a:gd name="connsiteY7" fmla="*/ 21564 h 2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607" h="21563">
                        <a:moveTo>
                          <a:pt x="4846" y="21564"/>
                        </a:moveTo>
                        <a:cubicBezTo>
                          <a:pt x="7615" y="21564"/>
                          <a:pt x="7615" y="21564"/>
                          <a:pt x="7615" y="21564"/>
                        </a:cubicBezTo>
                        <a:cubicBezTo>
                          <a:pt x="21459" y="10488"/>
                          <a:pt x="49149" y="7719"/>
                          <a:pt x="71300" y="18795"/>
                        </a:cubicBezTo>
                        <a:cubicBezTo>
                          <a:pt x="74069" y="21564"/>
                          <a:pt x="76838" y="18795"/>
                          <a:pt x="79607" y="16026"/>
                        </a:cubicBezTo>
                        <a:cubicBezTo>
                          <a:pt x="79607" y="13257"/>
                          <a:pt x="79607" y="10488"/>
                          <a:pt x="76838" y="7719"/>
                        </a:cubicBezTo>
                        <a:cubicBezTo>
                          <a:pt x="51918" y="-3357"/>
                          <a:pt x="21459" y="-3357"/>
                          <a:pt x="2077" y="13257"/>
                        </a:cubicBezTo>
                        <a:cubicBezTo>
                          <a:pt x="-692" y="16026"/>
                          <a:pt x="-692" y="18795"/>
                          <a:pt x="2077" y="21564"/>
                        </a:cubicBezTo>
                        <a:cubicBezTo>
                          <a:pt x="2077" y="21564"/>
                          <a:pt x="2077" y="21564"/>
                          <a:pt x="4846" y="21564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9" name="Hình tự do: Hình 338"/>
                  <p:cNvSpPr/>
                  <p:nvPr/>
                </p:nvSpPr>
                <p:spPr>
                  <a:xfrm>
                    <a:off x="4022057" y="4516414"/>
                    <a:ext cx="37226" cy="17150"/>
                  </a:xfrm>
                  <a:custGeom>
                    <a:avLst/>
                    <a:gdLst>
                      <a:gd name="connsiteX0" fmla="*/ 35996 w 37226"/>
                      <a:gd name="connsiteY0" fmla="*/ 17150 h 17150"/>
                      <a:gd name="connsiteX1" fmla="*/ 35996 w 37226"/>
                      <a:gd name="connsiteY1" fmla="*/ 17150 h 17150"/>
                      <a:gd name="connsiteX2" fmla="*/ 22152 w 37226"/>
                      <a:gd name="connsiteY2" fmla="*/ 3306 h 17150"/>
                      <a:gd name="connsiteX3" fmla="*/ 5538 w 37226"/>
                      <a:gd name="connsiteY3" fmla="*/ 14381 h 17150"/>
                      <a:gd name="connsiteX4" fmla="*/ 2769 w 37226"/>
                      <a:gd name="connsiteY4" fmla="*/ 17150 h 17150"/>
                      <a:gd name="connsiteX5" fmla="*/ 0 w 37226"/>
                      <a:gd name="connsiteY5" fmla="*/ 14381 h 17150"/>
                      <a:gd name="connsiteX6" fmla="*/ 19383 w 37226"/>
                      <a:gd name="connsiteY6" fmla="*/ 537 h 17150"/>
                      <a:gd name="connsiteX7" fmla="*/ 35996 w 37226"/>
                      <a:gd name="connsiteY7" fmla="*/ 17150 h 17150"/>
                      <a:gd name="connsiteX8" fmla="*/ 35996 w 37226"/>
                      <a:gd name="connsiteY8" fmla="*/ 17150 h 17150"/>
                      <a:gd name="connsiteX9" fmla="*/ 35996 w 37226"/>
                      <a:gd name="connsiteY9" fmla="*/ 17150 h 1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7226" h="17150">
                        <a:moveTo>
                          <a:pt x="35996" y="17150"/>
                        </a:moveTo>
                        <a:cubicBezTo>
                          <a:pt x="33227" y="17150"/>
                          <a:pt x="33227" y="17150"/>
                          <a:pt x="35996" y="17150"/>
                        </a:cubicBezTo>
                        <a:cubicBezTo>
                          <a:pt x="33227" y="8844"/>
                          <a:pt x="27689" y="3306"/>
                          <a:pt x="22152" y="3306"/>
                        </a:cubicBezTo>
                        <a:cubicBezTo>
                          <a:pt x="13845" y="3306"/>
                          <a:pt x="8307" y="6075"/>
                          <a:pt x="5538" y="14381"/>
                        </a:cubicBezTo>
                        <a:cubicBezTo>
                          <a:pt x="5538" y="14381"/>
                          <a:pt x="5538" y="17150"/>
                          <a:pt x="2769" y="17150"/>
                        </a:cubicBezTo>
                        <a:cubicBezTo>
                          <a:pt x="2769" y="17150"/>
                          <a:pt x="0" y="17150"/>
                          <a:pt x="0" y="14381"/>
                        </a:cubicBezTo>
                        <a:cubicBezTo>
                          <a:pt x="2769" y="6075"/>
                          <a:pt x="11076" y="537"/>
                          <a:pt x="19383" y="537"/>
                        </a:cubicBezTo>
                        <a:cubicBezTo>
                          <a:pt x="30458" y="-2232"/>
                          <a:pt x="35996" y="6075"/>
                          <a:pt x="35996" y="17150"/>
                        </a:cubicBezTo>
                        <a:cubicBezTo>
                          <a:pt x="38765" y="17150"/>
                          <a:pt x="35996" y="17150"/>
                          <a:pt x="35996" y="17150"/>
                        </a:cubicBezTo>
                        <a:cubicBezTo>
                          <a:pt x="35996" y="17150"/>
                          <a:pt x="35996" y="17150"/>
                          <a:pt x="35996" y="17150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0" name="Hình tự do: Hình 339"/>
                  <p:cNvSpPr/>
                  <p:nvPr/>
                </p:nvSpPr>
                <p:spPr>
                  <a:xfrm>
                    <a:off x="3681257" y="4391821"/>
                    <a:ext cx="148521" cy="183438"/>
                  </a:xfrm>
                  <a:custGeom>
                    <a:avLst/>
                    <a:gdLst>
                      <a:gd name="connsiteX0" fmla="*/ 2988 w 148521"/>
                      <a:gd name="connsiteY0" fmla="*/ 100210 h 183438"/>
                      <a:gd name="connsiteX1" fmla="*/ 105439 w 148521"/>
                      <a:gd name="connsiteY1" fmla="*/ 183278 h 183438"/>
                      <a:gd name="connsiteX2" fmla="*/ 146974 w 148521"/>
                      <a:gd name="connsiteY2" fmla="*/ 83596 h 183438"/>
                      <a:gd name="connsiteX3" fmla="*/ 66674 w 148521"/>
                      <a:gd name="connsiteY3" fmla="*/ 528 h 183438"/>
                      <a:gd name="connsiteX4" fmla="*/ 2988 w 148521"/>
                      <a:gd name="connsiteY4" fmla="*/ 100210 h 183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521" h="183438">
                        <a:moveTo>
                          <a:pt x="2988" y="100210"/>
                        </a:moveTo>
                        <a:cubicBezTo>
                          <a:pt x="16833" y="152820"/>
                          <a:pt x="66674" y="186047"/>
                          <a:pt x="105439" y="183278"/>
                        </a:cubicBezTo>
                        <a:cubicBezTo>
                          <a:pt x="144205" y="177740"/>
                          <a:pt x="152511" y="136206"/>
                          <a:pt x="146974" y="83596"/>
                        </a:cubicBezTo>
                        <a:cubicBezTo>
                          <a:pt x="141436" y="33755"/>
                          <a:pt x="105439" y="-5010"/>
                          <a:pt x="66674" y="528"/>
                        </a:cubicBezTo>
                        <a:cubicBezTo>
                          <a:pt x="11295" y="6066"/>
                          <a:pt x="-8088" y="50369"/>
                          <a:pt x="2988" y="10021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1" name="Hình tự do: Hình 340"/>
                  <p:cNvSpPr/>
                  <p:nvPr/>
                </p:nvSpPr>
                <p:spPr>
                  <a:xfrm>
                    <a:off x="3742371" y="4457600"/>
                    <a:ext cx="59616" cy="83142"/>
                  </a:xfrm>
                  <a:custGeom>
                    <a:avLst/>
                    <a:gdLst>
                      <a:gd name="connsiteX0" fmla="*/ 2790 w 59616"/>
                      <a:gd name="connsiteY0" fmla="*/ 53813 h 83142"/>
                      <a:gd name="connsiteX1" fmla="*/ 47094 w 59616"/>
                      <a:gd name="connsiteY1" fmla="*/ 81503 h 83142"/>
                      <a:gd name="connsiteX2" fmla="*/ 58169 w 59616"/>
                      <a:gd name="connsiteY2" fmla="*/ 37200 h 83142"/>
                      <a:gd name="connsiteX3" fmla="*/ 24942 w 59616"/>
                      <a:gd name="connsiteY3" fmla="*/ 1203 h 83142"/>
                      <a:gd name="connsiteX4" fmla="*/ 2790 w 59616"/>
                      <a:gd name="connsiteY4" fmla="*/ 53813 h 8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16" h="83142">
                        <a:moveTo>
                          <a:pt x="2790" y="53813"/>
                        </a:moveTo>
                        <a:cubicBezTo>
                          <a:pt x="11097" y="78734"/>
                          <a:pt x="36018" y="87041"/>
                          <a:pt x="47094" y="81503"/>
                        </a:cubicBezTo>
                        <a:cubicBezTo>
                          <a:pt x="60938" y="75965"/>
                          <a:pt x="60938" y="62120"/>
                          <a:pt x="58169" y="37200"/>
                        </a:cubicBezTo>
                        <a:cubicBezTo>
                          <a:pt x="52632" y="9510"/>
                          <a:pt x="41556" y="-4334"/>
                          <a:pt x="24942" y="1203"/>
                        </a:cubicBezTo>
                        <a:cubicBezTo>
                          <a:pt x="5559" y="6741"/>
                          <a:pt x="-5516" y="26124"/>
                          <a:pt x="2790" y="53813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342" name="Đồ họa 753"/>
                  <p:cNvGrpSpPr/>
                  <p:nvPr/>
                </p:nvGrpSpPr>
                <p:grpSpPr>
                  <a:xfrm>
                    <a:off x="3938218" y="4529327"/>
                    <a:ext cx="137154" cy="85921"/>
                    <a:chOff x="3938218" y="4529327"/>
                    <a:chExt cx="137154" cy="85921"/>
                  </a:xfrm>
                </p:grpSpPr>
                <p:sp>
                  <p:nvSpPr>
                    <p:cNvPr id="355" name="Hình tự do: Hình 354"/>
                    <p:cNvSpPr/>
                    <p:nvPr/>
                  </p:nvSpPr>
                  <p:spPr>
                    <a:xfrm>
                      <a:off x="3938218" y="4529327"/>
                      <a:ext cx="137154" cy="85627"/>
                    </a:xfrm>
                    <a:custGeom>
                      <a:avLst/>
                      <a:gdLst>
                        <a:gd name="connsiteX0" fmla="*/ 136449 w 137154"/>
                        <a:gd name="connsiteY0" fmla="*/ 54078 h 85627"/>
                        <a:gd name="connsiteX1" fmla="*/ 56149 w 137154"/>
                        <a:gd name="connsiteY1" fmla="*/ 81768 h 85627"/>
                        <a:gd name="connsiteX2" fmla="*/ 770 w 137154"/>
                        <a:gd name="connsiteY2" fmla="*/ 15313 h 85627"/>
                        <a:gd name="connsiteX3" fmla="*/ 75532 w 137154"/>
                        <a:gd name="connsiteY3" fmla="*/ 9775 h 85627"/>
                        <a:gd name="connsiteX4" fmla="*/ 136449 w 137154"/>
                        <a:gd name="connsiteY4" fmla="*/ 54078 h 85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154" h="85627">
                          <a:moveTo>
                            <a:pt x="136449" y="54078"/>
                          </a:moveTo>
                          <a:cubicBezTo>
                            <a:pt x="128142" y="78999"/>
                            <a:pt x="94915" y="92844"/>
                            <a:pt x="56149" y="81768"/>
                          </a:cubicBezTo>
                          <a:cubicBezTo>
                            <a:pt x="20153" y="70692"/>
                            <a:pt x="-4768" y="43003"/>
                            <a:pt x="770" y="15313"/>
                          </a:cubicBezTo>
                          <a:cubicBezTo>
                            <a:pt x="9077" y="-9607"/>
                            <a:pt x="36767" y="1468"/>
                            <a:pt x="75532" y="9775"/>
                          </a:cubicBezTo>
                          <a:cubicBezTo>
                            <a:pt x="114297" y="20851"/>
                            <a:pt x="141987" y="26389"/>
                            <a:pt x="136449" y="54078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6" name="Hình tự do: Hình 355"/>
                    <p:cNvSpPr/>
                    <p:nvPr/>
                  </p:nvSpPr>
                  <p:spPr>
                    <a:xfrm>
                      <a:off x="3952833" y="4584790"/>
                      <a:ext cx="94144" cy="30458"/>
                    </a:xfrm>
                    <a:custGeom>
                      <a:avLst/>
                      <a:gdLst>
                        <a:gd name="connsiteX0" fmla="*/ 52610 w 94144"/>
                        <a:gd name="connsiteY0" fmla="*/ 4153 h 30458"/>
                        <a:gd name="connsiteX1" fmla="*/ 0 w 94144"/>
                        <a:gd name="connsiteY1" fmla="*/ 4153 h 30458"/>
                        <a:gd name="connsiteX2" fmla="*/ 41534 w 94144"/>
                        <a:gd name="connsiteY2" fmla="*/ 26305 h 30458"/>
                        <a:gd name="connsiteX3" fmla="*/ 94144 w 94144"/>
                        <a:gd name="connsiteY3" fmla="*/ 26305 h 30458"/>
                        <a:gd name="connsiteX4" fmla="*/ 52610 w 94144"/>
                        <a:gd name="connsiteY4" fmla="*/ 4153 h 30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4144" h="30458">
                          <a:moveTo>
                            <a:pt x="52610" y="4153"/>
                          </a:moveTo>
                          <a:cubicBezTo>
                            <a:pt x="33227" y="-1384"/>
                            <a:pt x="13845" y="-1384"/>
                            <a:pt x="0" y="4153"/>
                          </a:cubicBezTo>
                          <a:cubicBezTo>
                            <a:pt x="11076" y="15229"/>
                            <a:pt x="24921" y="23536"/>
                            <a:pt x="41534" y="26305"/>
                          </a:cubicBezTo>
                          <a:cubicBezTo>
                            <a:pt x="60917" y="31843"/>
                            <a:pt x="77531" y="31843"/>
                            <a:pt x="94144" y="26305"/>
                          </a:cubicBezTo>
                          <a:cubicBezTo>
                            <a:pt x="83068" y="15229"/>
                            <a:pt x="69224" y="6922"/>
                            <a:pt x="52610" y="4153"/>
                          </a:cubicBezTo>
                          <a:close/>
                        </a:path>
                      </a:pathLst>
                    </a:custGeom>
                    <a:solidFill>
                      <a:srgbClr val="DD7868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7" name="Hình tự do: Hình 356"/>
                    <p:cNvSpPr/>
                    <p:nvPr/>
                  </p:nvSpPr>
                  <p:spPr>
                    <a:xfrm>
                      <a:off x="3961140" y="4530796"/>
                      <a:ext cx="99682" cy="34567"/>
                    </a:xfrm>
                    <a:custGeom>
                      <a:avLst/>
                      <a:gdLst>
                        <a:gd name="connsiteX0" fmla="*/ 99682 w 99682"/>
                        <a:gd name="connsiteY0" fmla="*/ 24921 h 34567"/>
                        <a:gd name="connsiteX1" fmla="*/ 52610 w 99682"/>
                        <a:gd name="connsiteY1" fmla="*/ 11076 h 34567"/>
                        <a:gd name="connsiteX2" fmla="*/ 0 w 99682"/>
                        <a:gd name="connsiteY2" fmla="*/ 0 h 34567"/>
                        <a:gd name="connsiteX3" fmla="*/ 44303 w 99682"/>
                        <a:gd name="connsiteY3" fmla="*/ 30458 h 34567"/>
                        <a:gd name="connsiteX4" fmla="*/ 99682 w 99682"/>
                        <a:gd name="connsiteY4" fmla="*/ 24921 h 34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82" h="34567">
                          <a:moveTo>
                            <a:pt x="99682" y="24921"/>
                          </a:moveTo>
                          <a:cubicBezTo>
                            <a:pt x="88606" y="19383"/>
                            <a:pt x="71993" y="16614"/>
                            <a:pt x="52610" y="11076"/>
                          </a:cubicBezTo>
                          <a:cubicBezTo>
                            <a:pt x="30458" y="5538"/>
                            <a:pt x="13845" y="0"/>
                            <a:pt x="0" y="0"/>
                          </a:cubicBezTo>
                          <a:cubicBezTo>
                            <a:pt x="2769" y="11076"/>
                            <a:pt x="19383" y="24921"/>
                            <a:pt x="44303" y="30458"/>
                          </a:cubicBezTo>
                          <a:cubicBezTo>
                            <a:pt x="69224" y="38765"/>
                            <a:pt x="94144" y="33228"/>
                            <a:pt x="99682" y="2492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3" name="Hình tự do: Hình 342"/>
                  <p:cNvSpPr/>
                  <p:nvPr/>
                </p:nvSpPr>
                <p:spPr>
                  <a:xfrm>
                    <a:off x="3778389" y="4082248"/>
                    <a:ext cx="490278" cy="258229"/>
                  </a:xfrm>
                  <a:custGeom>
                    <a:avLst/>
                    <a:gdLst>
                      <a:gd name="connsiteX0" fmla="*/ 415342 w 490278"/>
                      <a:gd name="connsiteY0" fmla="*/ 166115 h 258229"/>
                      <a:gd name="connsiteX1" fmla="*/ 454108 w 490278"/>
                      <a:gd name="connsiteY1" fmla="*/ 141195 h 258229"/>
                      <a:gd name="connsiteX2" fmla="*/ 348888 w 490278"/>
                      <a:gd name="connsiteY2" fmla="*/ 107967 h 258229"/>
                      <a:gd name="connsiteX3" fmla="*/ 382115 w 490278"/>
                      <a:gd name="connsiteY3" fmla="*/ 55357 h 258229"/>
                      <a:gd name="connsiteX4" fmla="*/ 199364 w 490278"/>
                      <a:gd name="connsiteY4" fmla="*/ 5516 h 258229"/>
                      <a:gd name="connsiteX5" fmla="*/ 55379 w 490278"/>
                      <a:gd name="connsiteY5" fmla="*/ 99660 h 258229"/>
                      <a:gd name="connsiteX6" fmla="*/ 0 w 490278"/>
                      <a:gd name="connsiteY6" fmla="*/ 127350 h 258229"/>
                      <a:gd name="connsiteX7" fmla="*/ 44303 w 490278"/>
                      <a:gd name="connsiteY7" fmla="*/ 191036 h 258229"/>
                      <a:gd name="connsiteX8" fmla="*/ 141216 w 490278"/>
                      <a:gd name="connsiteY8" fmla="*/ 218725 h 258229"/>
                      <a:gd name="connsiteX9" fmla="*/ 141216 w 490278"/>
                      <a:gd name="connsiteY9" fmla="*/ 193805 h 258229"/>
                      <a:gd name="connsiteX10" fmla="*/ 260281 w 490278"/>
                      <a:gd name="connsiteY10" fmla="*/ 238108 h 258229"/>
                      <a:gd name="connsiteX11" fmla="*/ 490104 w 490278"/>
                      <a:gd name="connsiteY11" fmla="*/ 232570 h 258229"/>
                      <a:gd name="connsiteX12" fmla="*/ 415342 w 490278"/>
                      <a:gd name="connsiteY12" fmla="*/ 166115 h 258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0278" h="258229">
                        <a:moveTo>
                          <a:pt x="415342" y="166115"/>
                        </a:moveTo>
                        <a:cubicBezTo>
                          <a:pt x="440263" y="160577"/>
                          <a:pt x="454108" y="149501"/>
                          <a:pt x="454108" y="141195"/>
                        </a:cubicBezTo>
                        <a:cubicBezTo>
                          <a:pt x="454108" y="124581"/>
                          <a:pt x="409804" y="110736"/>
                          <a:pt x="348888" y="107967"/>
                        </a:cubicBezTo>
                        <a:cubicBezTo>
                          <a:pt x="376577" y="88584"/>
                          <a:pt x="384884" y="77509"/>
                          <a:pt x="382115" y="55357"/>
                        </a:cubicBezTo>
                        <a:cubicBezTo>
                          <a:pt x="373808" y="11054"/>
                          <a:pt x="290740" y="-11098"/>
                          <a:pt x="199364" y="5516"/>
                        </a:cubicBezTo>
                        <a:cubicBezTo>
                          <a:pt x="107989" y="22130"/>
                          <a:pt x="47072" y="55357"/>
                          <a:pt x="55379" y="99660"/>
                        </a:cubicBezTo>
                        <a:cubicBezTo>
                          <a:pt x="24921" y="99660"/>
                          <a:pt x="5538" y="116274"/>
                          <a:pt x="0" y="127350"/>
                        </a:cubicBezTo>
                        <a:cubicBezTo>
                          <a:pt x="8307" y="146732"/>
                          <a:pt x="19383" y="166115"/>
                          <a:pt x="44303" y="191036"/>
                        </a:cubicBezTo>
                        <a:cubicBezTo>
                          <a:pt x="80300" y="227032"/>
                          <a:pt x="127372" y="235339"/>
                          <a:pt x="141216" y="218725"/>
                        </a:cubicBezTo>
                        <a:cubicBezTo>
                          <a:pt x="146754" y="213187"/>
                          <a:pt x="146754" y="204880"/>
                          <a:pt x="141216" y="193805"/>
                        </a:cubicBezTo>
                        <a:cubicBezTo>
                          <a:pt x="171675" y="210418"/>
                          <a:pt x="213209" y="224263"/>
                          <a:pt x="260281" y="238108"/>
                        </a:cubicBezTo>
                        <a:cubicBezTo>
                          <a:pt x="368270" y="265797"/>
                          <a:pt x="481797" y="265797"/>
                          <a:pt x="490104" y="232570"/>
                        </a:cubicBezTo>
                        <a:cubicBezTo>
                          <a:pt x="492873" y="213187"/>
                          <a:pt x="462415" y="177191"/>
                          <a:pt x="415342" y="166115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344" name="Đồ họa 753"/>
                  <p:cNvGrpSpPr/>
                  <p:nvPr/>
                </p:nvGrpSpPr>
                <p:grpSpPr>
                  <a:xfrm>
                    <a:off x="4091280" y="4444958"/>
                    <a:ext cx="89151" cy="89055"/>
                    <a:chOff x="4091280" y="4444958"/>
                    <a:chExt cx="89151" cy="89055"/>
                  </a:xfrm>
                </p:grpSpPr>
                <p:sp>
                  <p:nvSpPr>
                    <p:cNvPr id="351" name="Hình tự do: Hình 350"/>
                    <p:cNvSpPr/>
                    <p:nvPr/>
                  </p:nvSpPr>
                  <p:spPr>
                    <a:xfrm>
                      <a:off x="4091280" y="4447577"/>
                      <a:ext cx="86888" cy="86437"/>
                    </a:xfrm>
                    <a:custGeom>
                      <a:avLst/>
                      <a:gdLst>
                        <a:gd name="connsiteX0" fmla="*/ 0 w 86888"/>
                        <a:gd name="connsiteY0" fmla="*/ 74912 h 86437"/>
                        <a:gd name="connsiteX1" fmla="*/ 74762 w 86888"/>
                        <a:gd name="connsiteY1" fmla="*/ 72143 h 86437"/>
                        <a:gd name="connsiteX2" fmla="*/ 44303 w 86888"/>
                        <a:gd name="connsiteY2" fmla="*/ 150 h 86437"/>
                        <a:gd name="connsiteX3" fmla="*/ 0 w 86888"/>
                        <a:gd name="connsiteY3" fmla="*/ 74912 h 86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6888" h="86437">
                          <a:moveTo>
                            <a:pt x="0" y="74912"/>
                          </a:moveTo>
                          <a:cubicBezTo>
                            <a:pt x="0" y="74912"/>
                            <a:pt x="49841" y="102601"/>
                            <a:pt x="74762" y="72143"/>
                          </a:cubicBezTo>
                          <a:cubicBezTo>
                            <a:pt x="105220" y="33378"/>
                            <a:pt x="71993" y="-2619"/>
                            <a:pt x="44303" y="150"/>
                          </a:cubicBezTo>
                          <a:cubicBezTo>
                            <a:pt x="22152" y="2919"/>
                            <a:pt x="0" y="22302"/>
                            <a:pt x="0" y="7491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2" name="Hình tự do: Hình 351"/>
                    <p:cNvSpPr/>
                    <p:nvPr/>
                  </p:nvSpPr>
                  <p:spPr>
                    <a:xfrm>
                      <a:off x="4102356" y="4444958"/>
                      <a:ext cx="78075" cy="71992"/>
                    </a:xfrm>
                    <a:custGeom>
                      <a:avLst/>
                      <a:gdLst>
                        <a:gd name="connsiteX0" fmla="*/ 74762 w 78075"/>
                        <a:gd name="connsiteY0" fmla="*/ 22152 h 71992"/>
                        <a:gd name="connsiteX1" fmla="*/ 38765 w 78075"/>
                        <a:gd name="connsiteY1" fmla="*/ 0 h 71992"/>
                        <a:gd name="connsiteX2" fmla="*/ 0 w 78075"/>
                        <a:gd name="connsiteY2" fmla="*/ 22152 h 71992"/>
                        <a:gd name="connsiteX3" fmla="*/ 33227 w 78075"/>
                        <a:gd name="connsiteY3" fmla="*/ 2769 h 71992"/>
                        <a:gd name="connsiteX4" fmla="*/ 69224 w 78075"/>
                        <a:gd name="connsiteY4" fmla="*/ 24921 h 71992"/>
                        <a:gd name="connsiteX5" fmla="*/ 60917 w 78075"/>
                        <a:gd name="connsiteY5" fmla="*/ 71993 h 71992"/>
                        <a:gd name="connsiteX6" fmla="*/ 74762 w 78075"/>
                        <a:gd name="connsiteY6" fmla="*/ 22152 h 71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075" h="71992">
                          <a:moveTo>
                            <a:pt x="74762" y="22152"/>
                          </a:moveTo>
                          <a:cubicBezTo>
                            <a:pt x="66455" y="5538"/>
                            <a:pt x="55379" y="0"/>
                            <a:pt x="38765" y="0"/>
                          </a:cubicBezTo>
                          <a:cubicBezTo>
                            <a:pt x="24921" y="0"/>
                            <a:pt x="8307" y="11076"/>
                            <a:pt x="0" y="22152"/>
                          </a:cubicBezTo>
                          <a:cubicBezTo>
                            <a:pt x="11076" y="8307"/>
                            <a:pt x="24921" y="5538"/>
                            <a:pt x="33227" y="2769"/>
                          </a:cubicBezTo>
                          <a:cubicBezTo>
                            <a:pt x="47072" y="0"/>
                            <a:pt x="63686" y="11076"/>
                            <a:pt x="69224" y="24921"/>
                          </a:cubicBezTo>
                          <a:cubicBezTo>
                            <a:pt x="74762" y="38765"/>
                            <a:pt x="71993" y="58148"/>
                            <a:pt x="60917" y="71993"/>
                          </a:cubicBezTo>
                          <a:cubicBezTo>
                            <a:pt x="74762" y="66455"/>
                            <a:pt x="83068" y="38765"/>
                            <a:pt x="74762" y="22152"/>
                          </a:cubicBezTo>
                          <a:close/>
                        </a:path>
                      </a:pathLst>
                    </a:custGeom>
                    <a:solidFill>
                      <a:srgbClr val="9B473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3" name="Hình tự do: Hình 352"/>
                    <p:cNvSpPr/>
                    <p:nvPr/>
                  </p:nvSpPr>
                  <p:spPr>
                    <a:xfrm>
                      <a:off x="4102878" y="4465206"/>
                      <a:ext cx="49983" cy="56417"/>
                    </a:xfrm>
                    <a:custGeom>
                      <a:avLst/>
                      <a:gdLst>
                        <a:gd name="connsiteX0" fmla="*/ 5016 w 49983"/>
                        <a:gd name="connsiteY0" fmla="*/ 12979 h 56417"/>
                        <a:gd name="connsiteX1" fmla="*/ 7785 w 49983"/>
                        <a:gd name="connsiteY1" fmla="*/ 51745 h 56417"/>
                        <a:gd name="connsiteX2" fmla="*/ 43781 w 49983"/>
                        <a:gd name="connsiteY2" fmla="*/ 43438 h 56417"/>
                        <a:gd name="connsiteX3" fmla="*/ 41012 w 49983"/>
                        <a:gd name="connsiteY3" fmla="*/ 4673 h 56417"/>
                        <a:gd name="connsiteX4" fmla="*/ 5016 w 49983"/>
                        <a:gd name="connsiteY4" fmla="*/ 12979 h 564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83" h="56417">
                          <a:moveTo>
                            <a:pt x="5016" y="12979"/>
                          </a:moveTo>
                          <a:cubicBezTo>
                            <a:pt x="-3291" y="26824"/>
                            <a:pt x="-522" y="43438"/>
                            <a:pt x="7785" y="51745"/>
                          </a:cubicBezTo>
                          <a:cubicBezTo>
                            <a:pt x="18860" y="60052"/>
                            <a:pt x="32705" y="57283"/>
                            <a:pt x="43781" y="43438"/>
                          </a:cubicBezTo>
                          <a:cubicBezTo>
                            <a:pt x="54857" y="29593"/>
                            <a:pt x="49319" y="12979"/>
                            <a:pt x="41012" y="4673"/>
                          </a:cubicBezTo>
                          <a:cubicBezTo>
                            <a:pt x="29936" y="-3634"/>
                            <a:pt x="13322" y="-865"/>
                            <a:pt x="5016" y="12979"/>
                          </a:cubicBezTo>
                          <a:close/>
                        </a:path>
                      </a:pathLst>
                    </a:custGeom>
                    <a:solidFill>
                      <a:srgbClr val="229996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4" name="Hình tự do: Hình 353"/>
                    <p:cNvSpPr/>
                    <p:nvPr/>
                  </p:nvSpPr>
                  <p:spPr>
                    <a:xfrm>
                      <a:off x="4108586" y="4470829"/>
                      <a:ext cx="12460" cy="17482"/>
                    </a:xfrm>
                    <a:custGeom>
                      <a:avLst/>
                      <a:gdLst>
                        <a:gd name="connsiteX0" fmla="*/ 2077 w 12460"/>
                        <a:gd name="connsiteY0" fmla="*/ 4588 h 17482"/>
                        <a:gd name="connsiteX1" fmla="*/ 2077 w 12460"/>
                        <a:gd name="connsiteY1" fmla="*/ 15664 h 17482"/>
                        <a:gd name="connsiteX2" fmla="*/ 10384 w 12460"/>
                        <a:gd name="connsiteY2" fmla="*/ 12895 h 17482"/>
                        <a:gd name="connsiteX3" fmla="*/ 10384 w 12460"/>
                        <a:gd name="connsiteY3" fmla="*/ 1819 h 17482"/>
                        <a:gd name="connsiteX4" fmla="*/ 2077 w 12460"/>
                        <a:gd name="connsiteY4" fmla="*/ 4588 h 17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460" h="17482">
                          <a:moveTo>
                            <a:pt x="2077" y="4588"/>
                          </a:moveTo>
                          <a:cubicBezTo>
                            <a:pt x="-692" y="7357"/>
                            <a:pt x="-692" y="12895"/>
                            <a:pt x="2077" y="15664"/>
                          </a:cubicBezTo>
                          <a:cubicBezTo>
                            <a:pt x="4846" y="18432"/>
                            <a:pt x="10384" y="18432"/>
                            <a:pt x="10384" y="12895"/>
                          </a:cubicBezTo>
                          <a:cubicBezTo>
                            <a:pt x="13153" y="10126"/>
                            <a:pt x="13153" y="4588"/>
                            <a:pt x="10384" y="1819"/>
                          </a:cubicBezTo>
                          <a:cubicBezTo>
                            <a:pt x="10384" y="-950"/>
                            <a:pt x="4846" y="-950"/>
                            <a:pt x="2077" y="458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345" name="Đồ họa 753"/>
                  <p:cNvGrpSpPr/>
                  <p:nvPr/>
                </p:nvGrpSpPr>
                <p:grpSpPr>
                  <a:xfrm>
                    <a:off x="3890532" y="4417364"/>
                    <a:ext cx="100112" cy="92887"/>
                    <a:chOff x="3890532" y="4417364"/>
                    <a:chExt cx="100112" cy="92887"/>
                  </a:xfrm>
                </p:grpSpPr>
                <p:sp>
                  <p:nvSpPr>
                    <p:cNvPr id="347" name="Hình tự do: Hình 346"/>
                    <p:cNvSpPr/>
                    <p:nvPr/>
                  </p:nvSpPr>
                  <p:spPr>
                    <a:xfrm>
                      <a:off x="3893450" y="4420364"/>
                      <a:ext cx="97193" cy="89887"/>
                    </a:xfrm>
                    <a:custGeom>
                      <a:avLst/>
                      <a:gdLst>
                        <a:gd name="connsiteX0" fmla="*/ 92610 w 97193"/>
                        <a:gd name="connsiteY0" fmla="*/ 88280 h 89887"/>
                        <a:gd name="connsiteX1" fmla="*/ 6773 w 97193"/>
                        <a:gd name="connsiteY1" fmla="*/ 63359 h 89887"/>
                        <a:gd name="connsiteX2" fmla="*/ 59383 w 97193"/>
                        <a:gd name="connsiteY2" fmla="*/ 2442 h 89887"/>
                        <a:gd name="connsiteX3" fmla="*/ 92610 w 97193"/>
                        <a:gd name="connsiteY3" fmla="*/ 88280 h 89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7193" h="89887">
                          <a:moveTo>
                            <a:pt x="92610" y="88280"/>
                          </a:moveTo>
                          <a:cubicBezTo>
                            <a:pt x="92610" y="88280"/>
                            <a:pt x="26155" y="99355"/>
                            <a:pt x="6773" y="63359"/>
                          </a:cubicBezTo>
                          <a:cubicBezTo>
                            <a:pt x="-18148" y="19056"/>
                            <a:pt x="31693" y="-8633"/>
                            <a:pt x="59383" y="2442"/>
                          </a:cubicBezTo>
                          <a:cubicBezTo>
                            <a:pt x="87072" y="13518"/>
                            <a:pt x="106455" y="38439"/>
                            <a:pt x="92610" y="88280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8" name="Hình tự do: Hình 347"/>
                    <p:cNvSpPr/>
                    <p:nvPr/>
                  </p:nvSpPr>
                  <p:spPr>
                    <a:xfrm>
                      <a:off x="3890532" y="4417364"/>
                      <a:ext cx="92759" cy="66359"/>
                    </a:xfrm>
                    <a:custGeom>
                      <a:avLst/>
                      <a:gdLst>
                        <a:gd name="connsiteX0" fmla="*/ 9691 w 92759"/>
                        <a:gd name="connsiteY0" fmla="*/ 13750 h 66359"/>
                        <a:gd name="connsiteX1" fmla="*/ 56763 w 92759"/>
                        <a:gd name="connsiteY1" fmla="*/ 2674 h 66359"/>
                        <a:gd name="connsiteX2" fmla="*/ 92760 w 92759"/>
                        <a:gd name="connsiteY2" fmla="*/ 35902 h 66359"/>
                        <a:gd name="connsiteX3" fmla="*/ 59532 w 92759"/>
                        <a:gd name="connsiteY3" fmla="*/ 8212 h 66359"/>
                        <a:gd name="connsiteX4" fmla="*/ 9691 w 92759"/>
                        <a:gd name="connsiteY4" fmla="*/ 19288 h 66359"/>
                        <a:gd name="connsiteX5" fmla="*/ 6922 w 92759"/>
                        <a:gd name="connsiteY5" fmla="*/ 66360 h 66359"/>
                        <a:gd name="connsiteX6" fmla="*/ 9691 w 92759"/>
                        <a:gd name="connsiteY6" fmla="*/ 13750 h 66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2759" h="66359">
                          <a:moveTo>
                            <a:pt x="9691" y="13750"/>
                          </a:moveTo>
                          <a:cubicBezTo>
                            <a:pt x="23536" y="-95"/>
                            <a:pt x="40150" y="-2864"/>
                            <a:pt x="56763" y="2674"/>
                          </a:cubicBezTo>
                          <a:cubicBezTo>
                            <a:pt x="73377" y="5443"/>
                            <a:pt x="89991" y="22057"/>
                            <a:pt x="92760" y="35902"/>
                          </a:cubicBezTo>
                          <a:cubicBezTo>
                            <a:pt x="84453" y="19288"/>
                            <a:pt x="70608" y="13750"/>
                            <a:pt x="59532" y="8212"/>
                          </a:cubicBezTo>
                          <a:cubicBezTo>
                            <a:pt x="42919" y="2674"/>
                            <a:pt x="20767" y="8212"/>
                            <a:pt x="9691" y="19288"/>
                          </a:cubicBezTo>
                          <a:cubicBezTo>
                            <a:pt x="-1384" y="30364"/>
                            <a:pt x="-1384" y="49746"/>
                            <a:pt x="6922" y="66360"/>
                          </a:cubicBezTo>
                          <a:cubicBezTo>
                            <a:pt x="-1384" y="55284"/>
                            <a:pt x="-4153" y="27595"/>
                            <a:pt x="9691" y="13750"/>
                          </a:cubicBezTo>
                          <a:close/>
                        </a:path>
                      </a:pathLst>
                    </a:custGeom>
                    <a:solidFill>
                      <a:srgbClr val="9B473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9" name="Hình tự do: Hình 348"/>
                    <p:cNvSpPr/>
                    <p:nvPr/>
                  </p:nvSpPr>
                  <p:spPr>
                    <a:xfrm>
                      <a:off x="3907396" y="4441055"/>
                      <a:ext cx="57646" cy="57647"/>
                    </a:xfrm>
                    <a:custGeom>
                      <a:avLst/>
                      <a:gdLst>
                        <a:gd name="connsiteX0" fmla="*/ 3903 w 57646"/>
                        <a:gd name="connsiteY0" fmla="*/ 14979 h 57647"/>
                        <a:gd name="connsiteX1" fmla="*/ 14979 w 57646"/>
                        <a:gd name="connsiteY1" fmla="*/ 53744 h 57647"/>
                        <a:gd name="connsiteX2" fmla="*/ 53744 w 57646"/>
                        <a:gd name="connsiteY2" fmla="*/ 42668 h 57647"/>
                        <a:gd name="connsiteX3" fmla="*/ 42668 w 57646"/>
                        <a:gd name="connsiteY3" fmla="*/ 3903 h 57647"/>
                        <a:gd name="connsiteX4" fmla="*/ 3903 w 57646"/>
                        <a:gd name="connsiteY4" fmla="*/ 14979 h 57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646" h="57647">
                          <a:moveTo>
                            <a:pt x="3903" y="14979"/>
                          </a:moveTo>
                          <a:cubicBezTo>
                            <a:pt x="-4404" y="28824"/>
                            <a:pt x="1134" y="45437"/>
                            <a:pt x="14979" y="53744"/>
                          </a:cubicBezTo>
                          <a:cubicBezTo>
                            <a:pt x="28823" y="62051"/>
                            <a:pt x="45437" y="56513"/>
                            <a:pt x="53744" y="42668"/>
                          </a:cubicBezTo>
                          <a:cubicBezTo>
                            <a:pt x="62051" y="28824"/>
                            <a:pt x="56513" y="12210"/>
                            <a:pt x="42668" y="3903"/>
                          </a:cubicBezTo>
                          <a:cubicBezTo>
                            <a:pt x="28823" y="-4404"/>
                            <a:pt x="9441" y="1134"/>
                            <a:pt x="3903" y="14979"/>
                          </a:cubicBezTo>
                          <a:close/>
                        </a:path>
                      </a:pathLst>
                    </a:custGeom>
                    <a:solidFill>
                      <a:srgbClr val="229996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0" name="Hình tự do: Hình 349"/>
                    <p:cNvSpPr/>
                    <p:nvPr/>
                  </p:nvSpPr>
                  <p:spPr>
                    <a:xfrm>
                      <a:off x="3912921" y="4446580"/>
                      <a:ext cx="16138" cy="16138"/>
                    </a:xfrm>
                    <a:custGeom>
                      <a:avLst/>
                      <a:gdLst>
                        <a:gd name="connsiteX0" fmla="*/ 1147 w 16138"/>
                        <a:gd name="connsiteY0" fmla="*/ 3916 h 16138"/>
                        <a:gd name="connsiteX1" fmla="*/ 3916 w 16138"/>
                        <a:gd name="connsiteY1" fmla="*/ 14992 h 16138"/>
                        <a:gd name="connsiteX2" fmla="*/ 14992 w 16138"/>
                        <a:gd name="connsiteY2" fmla="*/ 12223 h 16138"/>
                        <a:gd name="connsiteX3" fmla="*/ 12223 w 16138"/>
                        <a:gd name="connsiteY3" fmla="*/ 1147 h 16138"/>
                        <a:gd name="connsiteX4" fmla="*/ 1147 w 16138"/>
                        <a:gd name="connsiteY4" fmla="*/ 3916 h 161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38" h="16138">
                          <a:moveTo>
                            <a:pt x="1147" y="3916"/>
                          </a:moveTo>
                          <a:cubicBezTo>
                            <a:pt x="-1622" y="6685"/>
                            <a:pt x="1147" y="12223"/>
                            <a:pt x="3916" y="14992"/>
                          </a:cubicBezTo>
                          <a:cubicBezTo>
                            <a:pt x="6685" y="17761"/>
                            <a:pt x="12223" y="14992"/>
                            <a:pt x="14992" y="12223"/>
                          </a:cubicBezTo>
                          <a:cubicBezTo>
                            <a:pt x="17761" y="9454"/>
                            <a:pt x="14992" y="3916"/>
                            <a:pt x="12223" y="1147"/>
                          </a:cubicBezTo>
                          <a:cubicBezTo>
                            <a:pt x="6685" y="-1622"/>
                            <a:pt x="1147" y="1147"/>
                            <a:pt x="1147" y="3916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6" name="Hình tự do: Hình 345"/>
                  <p:cNvSpPr/>
                  <p:nvPr/>
                </p:nvSpPr>
                <p:spPr>
                  <a:xfrm>
                    <a:off x="4022057" y="4511413"/>
                    <a:ext cx="38073" cy="19382"/>
                  </a:xfrm>
                  <a:custGeom>
                    <a:avLst/>
                    <a:gdLst>
                      <a:gd name="connsiteX0" fmla="*/ 35996 w 38073"/>
                      <a:gd name="connsiteY0" fmla="*/ 19383 h 19382"/>
                      <a:gd name="connsiteX1" fmla="*/ 35996 w 38073"/>
                      <a:gd name="connsiteY1" fmla="*/ 19383 h 19382"/>
                      <a:gd name="connsiteX2" fmla="*/ 22152 w 38073"/>
                      <a:gd name="connsiteY2" fmla="*/ 2769 h 19382"/>
                      <a:gd name="connsiteX3" fmla="*/ 5538 w 38073"/>
                      <a:gd name="connsiteY3" fmla="*/ 13845 h 19382"/>
                      <a:gd name="connsiteX4" fmla="*/ 2769 w 38073"/>
                      <a:gd name="connsiteY4" fmla="*/ 16614 h 19382"/>
                      <a:gd name="connsiteX5" fmla="*/ 0 w 38073"/>
                      <a:gd name="connsiteY5" fmla="*/ 13845 h 19382"/>
                      <a:gd name="connsiteX6" fmla="*/ 19383 w 38073"/>
                      <a:gd name="connsiteY6" fmla="*/ 0 h 19382"/>
                      <a:gd name="connsiteX7" fmla="*/ 35996 w 38073"/>
                      <a:gd name="connsiteY7" fmla="*/ 19383 h 19382"/>
                      <a:gd name="connsiteX8" fmla="*/ 35996 w 38073"/>
                      <a:gd name="connsiteY8" fmla="*/ 19383 h 19382"/>
                      <a:gd name="connsiteX9" fmla="*/ 35996 w 38073"/>
                      <a:gd name="connsiteY9" fmla="*/ 19383 h 19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073" h="19382">
                        <a:moveTo>
                          <a:pt x="35996" y="19383"/>
                        </a:moveTo>
                        <a:cubicBezTo>
                          <a:pt x="35996" y="19383"/>
                          <a:pt x="35996" y="19383"/>
                          <a:pt x="35996" y="19383"/>
                        </a:cubicBezTo>
                        <a:cubicBezTo>
                          <a:pt x="33227" y="11076"/>
                          <a:pt x="27689" y="5538"/>
                          <a:pt x="22152" y="2769"/>
                        </a:cubicBezTo>
                        <a:cubicBezTo>
                          <a:pt x="13845" y="2769"/>
                          <a:pt x="8307" y="5538"/>
                          <a:pt x="5538" y="13845"/>
                        </a:cubicBezTo>
                        <a:cubicBezTo>
                          <a:pt x="5538" y="13845"/>
                          <a:pt x="2769" y="16614"/>
                          <a:pt x="2769" y="16614"/>
                        </a:cubicBezTo>
                        <a:cubicBezTo>
                          <a:pt x="2769" y="16614"/>
                          <a:pt x="0" y="13845"/>
                          <a:pt x="0" y="13845"/>
                        </a:cubicBezTo>
                        <a:cubicBezTo>
                          <a:pt x="2769" y="5538"/>
                          <a:pt x="11076" y="0"/>
                          <a:pt x="19383" y="0"/>
                        </a:cubicBezTo>
                        <a:cubicBezTo>
                          <a:pt x="33227" y="0"/>
                          <a:pt x="38765" y="8307"/>
                          <a:pt x="35996" y="19383"/>
                        </a:cubicBezTo>
                        <a:cubicBezTo>
                          <a:pt x="38765" y="19383"/>
                          <a:pt x="38765" y="19383"/>
                          <a:pt x="35996" y="19383"/>
                        </a:cubicBezTo>
                        <a:cubicBezTo>
                          <a:pt x="35996" y="19383"/>
                          <a:pt x="35996" y="19383"/>
                          <a:pt x="35996" y="19383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2" name="Đồ họa 753"/>
                <p:cNvGrpSpPr/>
                <p:nvPr/>
              </p:nvGrpSpPr>
              <p:grpSpPr>
                <a:xfrm>
                  <a:off x="4221061" y="4641554"/>
                  <a:ext cx="124962" cy="102891"/>
                  <a:chOff x="4221061" y="4641554"/>
                  <a:chExt cx="124962" cy="102891"/>
                </a:xfrm>
              </p:grpSpPr>
              <p:sp>
                <p:nvSpPr>
                  <p:cNvPr id="327" name="Hình tự do: Hình 326"/>
                  <p:cNvSpPr/>
                  <p:nvPr/>
                </p:nvSpPr>
                <p:spPr>
                  <a:xfrm>
                    <a:off x="4263905" y="4685857"/>
                    <a:ext cx="76685" cy="39035"/>
                  </a:xfrm>
                  <a:custGeom>
                    <a:avLst/>
                    <a:gdLst>
                      <a:gd name="connsiteX0" fmla="*/ 76580 w 76685"/>
                      <a:gd name="connsiteY0" fmla="*/ 0 h 39035"/>
                      <a:gd name="connsiteX1" fmla="*/ 4588 w 76685"/>
                      <a:gd name="connsiteY1" fmla="*/ 19383 h 39035"/>
                      <a:gd name="connsiteX2" fmla="*/ 1819 w 76685"/>
                      <a:gd name="connsiteY2" fmla="*/ 38765 h 39035"/>
                      <a:gd name="connsiteX3" fmla="*/ 76580 w 76685"/>
                      <a:gd name="connsiteY3" fmla="*/ 0 h 39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685" h="39035">
                        <a:moveTo>
                          <a:pt x="76580" y="0"/>
                        </a:moveTo>
                        <a:cubicBezTo>
                          <a:pt x="62736" y="2769"/>
                          <a:pt x="43353" y="8307"/>
                          <a:pt x="4588" y="19383"/>
                        </a:cubicBezTo>
                        <a:cubicBezTo>
                          <a:pt x="-950" y="22152"/>
                          <a:pt x="-950" y="41534"/>
                          <a:pt x="1819" y="38765"/>
                        </a:cubicBezTo>
                        <a:cubicBezTo>
                          <a:pt x="26739" y="27689"/>
                          <a:pt x="79349" y="22152"/>
                          <a:pt x="7658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8" name="Hình tự do: Hình 327"/>
                  <p:cNvSpPr/>
                  <p:nvPr/>
                </p:nvSpPr>
                <p:spPr>
                  <a:xfrm>
                    <a:off x="4263647" y="4663705"/>
                    <a:ext cx="82376" cy="47341"/>
                  </a:xfrm>
                  <a:custGeom>
                    <a:avLst/>
                    <a:gdLst>
                      <a:gd name="connsiteX0" fmla="*/ 82376 w 82376"/>
                      <a:gd name="connsiteY0" fmla="*/ 0 h 47341"/>
                      <a:gd name="connsiteX1" fmla="*/ 2077 w 82376"/>
                      <a:gd name="connsiteY1" fmla="*/ 27689 h 47341"/>
                      <a:gd name="connsiteX2" fmla="*/ 2077 w 82376"/>
                      <a:gd name="connsiteY2" fmla="*/ 47072 h 47341"/>
                      <a:gd name="connsiteX3" fmla="*/ 82376 w 82376"/>
                      <a:gd name="connsiteY3" fmla="*/ 0 h 47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376" h="47341">
                        <a:moveTo>
                          <a:pt x="82376" y="0"/>
                        </a:moveTo>
                        <a:cubicBezTo>
                          <a:pt x="68531" y="2769"/>
                          <a:pt x="35304" y="5538"/>
                          <a:pt x="2077" y="27689"/>
                        </a:cubicBezTo>
                        <a:cubicBezTo>
                          <a:pt x="-692" y="30458"/>
                          <a:pt x="-692" y="49841"/>
                          <a:pt x="2077" y="47072"/>
                        </a:cubicBezTo>
                        <a:cubicBezTo>
                          <a:pt x="26997" y="38765"/>
                          <a:pt x="82376" y="19383"/>
                          <a:pt x="8237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9" name="Hình tự do: Hình 328"/>
                  <p:cNvSpPr/>
                  <p:nvPr/>
                </p:nvSpPr>
                <p:spPr>
                  <a:xfrm>
                    <a:off x="4221061" y="4641554"/>
                    <a:ext cx="116920" cy="102891"/>
                  </a:xfrm>
                  <a:custGeom>
                    <a:avLst/>
                    <a:gdLst>
                      <a:gd name="connsiteX0" fmla="*/ 116656 w 116920"/>
                      <a:gd name="connsiteY0" fmla="*/ 0 h 102891"/>
                      <a:gd name="connsiteX1" fmla="*/ 360 w 116920"/>
                      <a:gd name="connsiteY1" fmla="*/ 58148 h 102891"/>
                      <a:gd name="connsiteX2" fmla="*/ 19743 w 116920"/>
                      <a:gd name="connsiteY2" fmla="*/ 94144 h 102891"/>
                      <a:gd name="connsiteX3" fmla="*/ 97273 w 116920"/>
                      <a:gd name="connsiteY3" fmla="*/ 102451 h 102891"/>
                      <a:gd name="connsiteX4" fmla="*/ 100042 w 116920"/>
                      <a:gd name="connsiteY4" fmla="*/ 91375 h 102891"/>
                      <a:gd name="connsiteX5" fmla="*/ 77891 w 116920"/>
                      <a:gd name="connsiteY5" fmla="*/ 74762 h 102891"/>
                      <a:gd name="connsiteX6" fmla="*/ 77891 w 116920"/>
                      <a:gd name="connsiteY6" fmla="*/ 49841 h 102891"/>
                      <a:gd name="connsiteX7" fmla="*/ 116656 w 116920"/>
                      <a:gd name="connsiteY7" fmla="*/ 0 h 102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920" h="102891">
                        <a:moveTo>
                          <a:pt x="116656" y="0"/>
                        </a:moveTo>
                        <a:cubicBezTo>
                          <a:pt x="102811" y="2769"/>
                          <a:pt x="33588" y="35996"/>
                          <a:pt x="360" y="58148"/>
                        </a:cubicBezTo>
                        <a:cubicBezTo>
                          <a:pt x="-2409" y="60917"/>
                          <a:pt x="11436" y="91375"/>
                          <a:pt x="19743" y="94144"/>
                        </a:cubicBezTo>
                        <a:cubicBezTo>
                          <a:pt x="33588" y="105220"/>
                          <a:pt x="61277" y="91375"/>
                          <a:pt x="97273" y="102451"/>
                        </a:cubicBezTo>
                        <a:cubicBezTo>
                          <a:pt x="102811" y="105220"/>
                          <a:pt x="100042" y="94144"/>
                          <a:pt x="100042" y="91375"/>
                        </a:cubicBezTo>
                        <a:cubicBezTo>
                          <a:pt x="94504" y="85837"/>
                          <a:pt x="91735" y="85837"/>
                          <a:pt x="77891" y="74762"/>
                        </a:cubicBezTo>
                        <a:cubicBezTo>
                          <a:pt x="69584" y="69224"/>
                          <a:pt x="72353" y="55379"/>
                          <a:pt x="77891" y="49841"/>
                        </a:cubicBezTo>
                        <a:cubicBezTo>
                          <a:pt x="100042" y="22152"/>
                          <a:pt x="119425" y="13845"/>
                          <a:pt x="116656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3" name="Đồ họa 753"/>
                <p:cNvGrpSpPr/>
                <p:nvPr/>
              </p:nvGrpSpPr>
              <p:grpSpPr>
                <a:xfrm>
                  <a:off x="3551240" y="4647092"/>
                  <a:ext cx="128738" cy="102451"/>
                  <a:chOff x="3551240" y="4647092"/>
                  <a:chExt cx="128738" cy="102451"/>
                </a:xfrm>
              </p:grpSpPr>
              <p:sp>
                <p:nvSpPr>
                  <p:cNvPr id="324" name="Hình tự do: Hình 323"/>
                  <p:cNvSpPr/>
                  <p:nvPr/>
                </p:nvSpPr>
                <p:spPr>
                  <a:xfrm>
                    <a:off x="3554104" y="4694164"/>
                    <a:ext cx="80549" cy="36235"/>
                  </a:xfrm>
                  <a:custGeom>
                    <a:avLst/>
                    <a:gdLst>
                      <a:gd name="connsiteX0" fmla="*/ 0 w 80549"/>
                      <a:gd name="connsiteY0" fmla="*/ 0 h 36235"/>
                      <a:gd name="connsiteX1" fmla="*/ 74762 w 80549"/>
                      <a:gd name="connsiteY1" fmla="*/ 16614 h 36235"/>
                      <a:gd name="connsiteX2" fmla="*/ 77531 w 80549"/>
                      <a:gd name="connsiteY2" fmla="*/ 35996 h 36235"/>
                      <a:gd name="connsiteX3" fmla="*/ 0 w 80549"/>
                      <a:gd name="connsiteY3" fmla="*/ 0 h 3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549" h="36235">
                        <a:moveTo>
                          <a:pt x="0" y="0"/>
                        </a:moveTo>
                        <a:cubicBezTo>
                          <a:pt x="13845" y="2769"/>
                          <a:pt x="35996" y="5538"/>
                          <a:pt x="74762" y="16614"/>
                        </a:cubicBezTo>
                        <a:cubicBezTo>
                          <a:pt x="80300" y="16614"/>
                          <a:pt x="83068" y="38765"/>
                          <a:pt x="77531" y="35996"/>
                        </a:cubicBezTo>
                        <a:cubicBezTo>
                          <a:pt x="52610" y="24921"/>
                          <a:pt x="0" y="193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5" name="Hình tự do: Hình 324"/>
                  <p:cNvSpPr/>
                  <p:nvPr/>
                </p:nvSpPr>
                <p:spPr>
                  <a:xfrm>
                    <a:off x="3551240" y="4672012"/>
                    <a:ext cx="87317" cy="44573"/>
                  </a:xfrm>
                  <a:custGeom>
                    <a:avLst/>
                    <a:gdLst>
                      <a:gd name="connsiteX0" fmla="*/ 95 w 87317"/>
                      <a:gd name="connsiteY0" fmla="*/ 0 h 44573"/>
                      <a:gd name="connsiteX1" fmla="*/ 83164 w 87317"/>
                      <a:gd name="connsiteY1" fmla="*/ 24921 h 44573"/>
                      <a:gd name="connsiteX2" fmla="*/ 83164 w 87317"/>
                      <a:gd name="connsiteY2" fmla="*/ 44303 h 44573"/>
                      <a:gd name="connsiteX3" fmla="*/ 95 w 87317"/>
                      <a:gd name="connsiteY3" fmla="*/ 0 h 44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317" h="44573">
                        <a:moveTo>
                          <a:pt x="95" y="0"/>
                        </a:moveTo>
                        <a:cubicBezTo>
                          <a:pt x="13940" y="2769"/>
                          <a:pt x="49937" y="5538"/>
                          <a:pt x="83164" y="24921"/>
                        </a:cubicBezTo>
                        <a:cubicBezTo>
                          <a:pt x="88702" y="27689"/>
                          <a:pt x="88702" y="47072"/>
                          <a:pt x="83164" y="44303"/>
                        </a:cubicBezTo>
                        <a:cubicBezTo>
                          <a:pt x="55474" y="35996"/>
                          <a:pt x="-2673" y="16614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6" name="Hình tự do: Hình 325"/>
                  <p:cNvSpPr/>
                  <p:nvPr/>
                </p:nvSpPr>
                <p:spPr>
                  <a:xfrm>
                    <a:off x="3556639" y="4647092"/>
                    <a:ext cx="123340" cy="102451"/>
                  </a:xfrm>
                  <a:custGeom>
                    <a:avLst/>
                    <a:gdLst>
                      <a:gd name="connsiteX0" fmla="*/ 235 w 123340"/>
                      <a:gd name="connsiteY0" fmla="*/ 0 h 102451"/>
                      <a:gd name="connsiteX1" fmla="*/ 122068 w 123340"/>
                      <a:gd name="connsiteY1" fmla="*/ 55379 h 102451"/>
                      <a:gd name="connsiteX2" fmla="*/ 105455 w 123340"/>
                      <a:gd name="connsiteY2" fmla="*/ 91375 h 102451"/>
                      <a:gd name="connsiteX3" fmla="*/ 27924 w 123340"/>
                      <a:gd name="connsiteY3" fmla="*/ 102451 h 102451"/>
                      <a:gd name="connsiteX4" fmla="*/ 22386 w 123340"/>
                      <a:gd name="connsiteY4" fmla="*/ 91375 h 102451"/>
                      <a:gd name="connsiteX5" fmla="*/ 44538 w 123340"/>
                      <a:gd name="connsiteY5" fmla="*/ 71993 h 102451"/>
                      <a:gd name="connsiteX6" fmla="*/ 44538 w 123340"/>
                      <a:gd name="connsiteY6" fmla="*/ 47072 h 102451"/>
                      <a:gd name="connsiteX7" fmla="*/ 235 w 123340"/>
                      <a:gd name="connsiteY7" fmla="*/ 0 h 102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40" h="102451">
                        <a:moveTo>
                          <a:pt x="235" y="0"/>
                        </a:moveTo>
                        <a:cubicBezTo>
                          <a:pt x="14079" y="2769"/>
                          <a:pt x="86072" y="33227"/>
                          <a:pt x="122068" y="55379"/>
                        </a:cubicBezTo>
                        <a:cubicBezTo>
                          <a:pt x="127606" y="58148"/>
                          <a:pt x="113762" y="91375"/>
                          <a:pt x="105455" y="91375"/>
                        </a:cubicBezTo>
                        <a:cubicBezTo>
                          <a:pt x="91610" y="102451"/>
                          <a:pt x="63921" y="91375"/>
                          <a:pt x="27924" y="102451"/>
                        </a:cubicBezTo>
                        <a:cubicBezTo>
                          <a:pt x="19617" y="102451"/>
                          <a:pt x="19617" y="91375"/>
                          <a:pt x="22386" y="91375"/>
                        </a:cubicBezTo>
                        <a:cubicBezTo>
                          <a:pt x="27924" y="85837"/>
                          <a:pt x="30693" y="85837"/>
                          <a:pt x="44538" y="71993"/>
                        </a:cubicBezTo>
                        <a:cubicBezTo>
                          <a:pt x="52845" y="63686"/>
                          <a:pt x="50076" y="52610"/>
                          <a:pt x="44538" y="47072"/>
                        </a:cubicBezTo>
                        <a:cubicBezTo>
                          <a:pt x="19617" y="24920"/>
                          <a:pt x="-2534" y="13845"/>
                          <a:pt x="235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62" name="Đồ họa 753"/>
              <p:cNvGrpSpPr/>
              <p:nvPr/>
            </p:nvGrpSpPr>
            <p:grpSpPr>
              <a:xfrm>
                <a:off x="7781461" y="4017647"/>
                <a:ext cx="849006" cy="1097458"/>
                <a:chOff x="7781461" y="4017647"/>
                <a:chExt cx="849006" cy="1097458"/>
              </a:xfrm>
            </p:grpSpPr>
            <p:sp>
              <p:nvSpPr>
                <p:cNvPr id="248" name="Hình tự do: Hình 247"/>
                <p:cNvSpPr/>
                <p:nvPr/>
              </p:nvSpPr>
              <p:spPr>
                <a:xfrm>
                  <a:off x="7903527" y="4120991"/>
                  <a:ext cx="646292" cy="544950"/>
                </a:xfrm>
                <a:custGeom>
                  <a:avLst/>
                  <a:gdLst>
                    <a:gd name="connsiteX0" fmla="*/ 36593 w 646292"/>
                    <a:gd name="connsiteY0" fmla="*/ 177213 h 544950"/>
                    <a:gd name="connsiteX1" fmla="*/ 597 w 646292"/>
                    <a:gd name="connsiteY1" fmla="*/ 343350 h 544950"/>
                    <a:gd name="connsiteX2" fmla="*/ 125199 w 646292"/>
                    <a:gd name="connsiteY2" fmla="*/ 520562 h 544950"/>
                    <a:gd name="connsiteX3" fmla="*/ 94741 w 646292"/>
                    <a:gd name="connsiteY3" fmla="*/ 462415 h 544950"/>
                    <a:gd name="connsiteX4" fmla="*/ 158427 w 646292"/>
                    <a:gd name="connsiteY4" fmla="*/ 531638 h 544950"/>
                    <a:gd name="connsiteX5" fmla="*/ 360560 w 646292"/>
                    <a:gd name="connsiteY5" fmla="*/ 520562 h 544950"/>
                    <a:gd name="connsiteX6" fmla="*/ 595921 w 646292"/>
                    <a:gd name="connsiteY6" fmla="*/ 412573 h 544950"/>
                    <a:gd name="connsiteX7" fmla="*/ 606996 w 646292"/>
                    <a:gd name="connsiteY7" fmla="*/ 318429 h 544950"/>
                    <a:gd name="connsiteX8" fmla="*/ 626379 w 646292"/>
                    <a:gd name="connsiteY8" fmla="*/ 379346 h 544950"/>
                    <a:gd name="connsiteX9" fmla="*/ 598689 w 646292"/>
                    <a:gd name="connsiteY9" fmla="*/ 221516 h 544950"/>
                    <a:gd name="connsiteX10" fmla="*/ 388250 w 646292"/>
                    <a:gd name="connsiteY10" fmla="*/ 0 h 544950"/>
                    <a:gd name="connsiteX11" fmla="*/ 36593 w 646292"/>
                    <a:gd name="connsiteY11" fmla="*/ 177213 h 54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46292" h="544950">
                      <a:moveTo>
                        <a:pt x="36593" y="177213"/>
                      </a:moveTo>
                      <a:cubicBezTo>
                        <a:pt x="36593" y="293509"/>
                        <a:pt x="14441" y="254743"/>
                        <a:pt x="597" y="343350"/>
                      </a:cubicBezTo>
                      <a:cubicBezTo>
                        <a:pt x="-7710" y="404267"/>
                        <a:pt x="72589" y="526100"/>
                        <a:pt x="125199" y="520562"/>
                      </a:cubicBezTo>
                      <a:cubicBezTo>
                        <a:pt x="91972" y="495642"/>
                        <a:pt x="91972" y="467952"/>
                        <a:pt x="94741" y="462415"/>
                      </a:cubicBezTo>
                      <a:cubicBezTo>
                        <a:pt x="100279" y="490104"/>
                        <a:pt x="150120" y="526100"/>
                        <a:pt x="158427" y="531638"/>
                      </a:cubicBezTo>
                      <a:cubicBezTo>
                        <a:pt x="233188" y="564866"/>
                        <a:pt x="299643" y="526100"/>
                        <a:pt x="360560" y="520562"/>
                      </a:cubicBezTo>
                      <a:cubicBezTo>
                        <a:pt x="435322" y="509487"/>
                        <a:pt x="532235" y="476259"/>
                        <a:pt x="595921" y="412573"/>
                      </a:cubicBezTo>
                      <a:cubicBezTo>
                        <a:pt x="601459" y="407036"/>
                        <a:pt x="609765" y="348888"/>
                        <a:pt x="606996" y="318429"/>
                      </a:cubicBezTo>
                      <a:cubicBezTo>
                        <a:pt x="629148" y="337812"/>
                        <a:pt x="620841" y="384884"/>
                        <a:pt x="626379" y="379346"/>
                      </a:cubicBezTo>
                      <a:cubicBezTo>
                        <a:pt x="654068" y="337812"/>
                        <a:pt x="659607" y="251974"/>
                        <a:pt x="598689" y="221516"/>
                      </a:cubicBezTo>
                      <a:cubicBezTo>
                        <a:pt x="476856" y="163368"/>
                        <a:pt x="518390" y="19383"/>
                        <a:pt x="388250" y="0"/>
                      </a:cubicBezTo>
                      <a:cubicBezTo>
                        <a:pt x="255340" y="13845"/>
                        <a:pt x="83665" y="71993"/>
                        <a:pt x="36593" y="177213"/>
                      </a:cubicBezTo>
                      <a:close/>
                    </a:path>
                  </a:pathLst>
                </a:custGeom>
                <a:solidFill>
                  <a:srgbClr val="8F6455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/>
                <p:cNvSpPr/>
                <p:nvPr/>
              </p:nvSpPr>
              <p:spPr>
                <a:xfrm>
                  <a:off x="8186677" y="4741236"/>
                  <a:ext cx="185398" cy="290739"/>
                </a:xfrm>
                <a:custGeom>
                  <a:avLst/>
                  <a:gdLst>
                    <a:gd name="connsiteX0" fmla="*/ 127250 w 185398"/>
                    <a:gd name="connsiteY0" fmla="*/ 276895 h 290739"/>
                    <a:gd name="connsiteX1" fmla="*/ 66333 w 185398"/>
                    <a:gd name="connsiteY1" fmla="*/ 290740 h 290739"/>
                    <a:gd name="connsiteX2" fmla="*/ 2648 w 185398"/>
                    <a:gd name="connsiteY2" fmla="*/ 119065 h 290739"/>
                    <a:gd name="connsiteX3" fmla="*/ 127250 w 185398"/>
                    <a:gd name="connsiteY3" fmla="*/ 0 h 290739"/>
                    <a:gd name="connsiteX4" fmla="*/ 185398 w 185398"/>
                    <a:gd name="connsiteY4" fmla="*/ 91375 h 290739"/>
                    <a:gd name="connsiteX5" fmla="*/ 77409 w 185398"/>
                    <a:gd name="connsiteY5" fmla="*/ 152292 h 290739"/>
                    <a:gd name="connsiteX6" fmla="*/ 127250 w 185398"/>
                    <a:gd name="connsiteY6" fmla="*/ 276895 h 290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398" h="290739">
                      <a:moveTo>
                        <a:pt x="127250" y="276895"/>
                      </a:moveTo>
                      <a:cubicBezTo>
                        <a:pt x="135557" y="287971"/>
                        <a:pt x="77409" y="290740"/>
                        <a:pt x="66333" y="290740"/>
                      </a:cubicBezTo>
                      <a:cubicBezTo>
                        <a:pt x="52489" y="246437"/>
                        <a:pt x="-13966" y="166137"/>
                        <a:pt x="2648" y="119065"/>
                      </a:cubicBezTo>
                      <a:cubicBezTo>
                        <a:pt x="10954" y="94144"/>
                        <a:pt x="58027" y="44303"/>
                        <a:pt x="127250" y="0"/>
                      </a:cubicBezTo>
                      <a:cubicBezTo>
                        <a:pt x="143864" y="27689"/>
                        <a:pt x="168785" y="63686"/>
                        <a:pt x="185398" y="91375"/>
                      </a:cubicBezTo>
                      <a:cubicBezTo>
                        <a:pt x="118944" y="119065"/>
                        <a:pt x="74640" y="130141"/>
                        <a:pt x="77409" y="152292"/>
                      </a:cubicBezTo>
                      <a:cubicBezTo>
                        <a:pt x="77409" y="160599"/>
                        <a:pt x="118944" y="257512"/>
                        <a:pt x="127250" y="276895"/>
                      </a:cubicBezTo>
                      <a:close/>
                    </a:path>
                  </a:pathLst>
                </a:custGeom>
                <a:solidFill>
                  <a:srgbClr val="CFB4D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/>
                <p:cNvSpPr/>
                <p:nvPr/>
              </p:nvSpPr>
              <p:spPr>
                <a:xfrm>
                  <a:off x="8246261" y="4793846"/>
                  <a:ext cx="139659" cy="146754"/>
                </a:xfrm>
                <a:custGeom>
                  <a:avLst/>
                  <a:gdLst>
                    <a:gd name="connsiteX0" fmla="*/ 139660 w 139659"/>
                    <a:gd name="connsiteY0" fmla="*/ 0 h 146754"/>
                    <a:gd name="connsiteX1" fmla="*/ 109201 w 139659"/>
                    <a:gd name="connsiteY1" fmla="*/ 41534 h 146754"/>
                    <a:gd name="connsiteX2" fmla="*/ 17826 w 139659"/>
                    <a:gd name="connsiteY2" fmla="*/ 94144 h 146754"/>
                    <a:gd name="connsiteX3" fmla="*/ 34439 w 139659"/>
                    <a:gd name="connsiteY3" fmla="*/ 146754 h 146754"/>
                    <a:gd name="connsiteX4" fmla="*/ 1212 w 139659"/>
                    <a:gd name="connsiteY4" fmla="*/ 74762 h 146754"/>
                    <a:gd name="connsiteX5" fmla="*/ 139660 w 139659"/>
                    <a:gd name="connsiteY5" fmla="*/ 0 h 14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659" h="146754">
                      <a:moveTo>
                        <a:pt x="139660" y="0"/>
                      </a:moveTo>
                      <a:cubicBezTo>
                        <a:pt x="139660" y="16614"/>
                        <a:pt x="128584" y="24921"/>
                        <a:pt x="109201" y="41534"/>
                      </a:cubicBezTo>
                      <a:cubicBezTo>
                        <a:pt x="56591" y="63686"/>
                        <a:pt x="23364" y="74762"/>
                        <a:pt x="17826" y="94144"/>
                      </a:cubicBezTo>
                      <a:cubicBezTo>
                        <a:pt x="15057" y="102451"/>
                        <a:pt x="23364" y="116296"/>
                        <a:pt x="34439" y="146754"/>
                      </a:cubicBezTo>
                      <a:cubicBezTo>
                        <a:pt x="9519" y="119065"/>
                        <a:pt x="-4326" y="94144"/>
                        <a:pt x="1212" y="74762"/>
                      </a:cubicBezTo>
                      <a:cubicBezTo>
                        <a:pt x="15057" y="44303"/>
                        <a:pt x="51053" y="27689"/>
                        <a:pt x="13966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1" name="Đồ họa 753"/>
                <p:cNvGrpSpPr/>
                <p:nvPr/>
              </p:nvGrpSpPr>
              <p:grpSpPr>
                <a:xfrm>
                  <a:off x="8189325" y="4990441"/>
                  <a:ext cx="141216" cy="111031"/>
                  <a:chOff x="8189325" y="4990441"/>
                  <a:chExt cx="141216" cy="111031"/>
                </a:xfrm>
              </p:grpSpPr>
              <p:sp>
                <p:nvSpPr>
                  <p:cNvPr id="302" name="Hình tự do: Hình 301"/>
                  <p:cNvSpPr/>
                  <p:nvPr/>
                </p:nvSpPr>
                <p:spPr>
                  <a:xfrm>
                    <a:off x="8191734" y="4990441"/>
                    <a:ext cx="138807" cy="111031"/>
                  </a:xfrm>
                  <a:custGeom>
                    <a:avLst/>
                    <a:gdLst>
                      <a:gd name="connsiteX0" fmla="*/ 44663 w 138807"/>
                      <a:gd name="connsiteY0" fmla="*/ 41534 h 111031"/>
                      <a:gd name="connsiteX1" fmla="*/ 44663 w 138807"/>
                      <a:gd name="connsiteY1" fmla="*/ 30459 h 111031"/>
                      <a:gd name="connsiteX2" fmla="*/ 75121 w 138807"/>
                      <a:gd name="connsiteY2" fmla="*/ 19383 h 111031"/>
                      <a:gd name="connsiteX3" fmla="*/ 77890 w 138807"/>
                      <a:gd name="connsiteY3" fmla="*/ 24921 h 111031"/>
                      <a:gd name="connsiteX4" fmla="*/ 91735 w 138807"/>
                      <a:gd name="connsiteY4" fmla="*/ 16614 h 111031"/>
                      <a:gd name="connsiteX5" fmla="*/ 119425 w 138807"/>
                      <a:gd name="connsiteY5" fmla="*/ 0 h 111031"/>
                      <a:gd name="connsiteX6" fmla="*/ 138807 w 138807"/>
                      <a:gd name="connsiteY6" fmla="*/ 35996 h 111031"/>
                      <a:gd name="connsiteX7" fmla="*/ 3129 w 138807"/>
                      <a:gd name="connsiteY7" fmla="*/ 110758 h 111031"/>
                      <a:gd name="connsiteX8" fmla="*/ 44663 w 138807"/>
                      <a:gd name="connsiteY8" fmla="*/ 41534 h 111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807" h="111031">
                        <a:moveTo>
                          <a:pt x="44663" y="41534"/>
                        </a:moveTo>
                        <a:cubicBezTo>
                          <a:pt x="44663" y="38765"/>
                          <a:pt x="44663" y="33228"/>
                          <a:pt x="44663" y="30459"/>
                        </a:cubicBezTo>
                        <a:cubicBezTo>
                          <a:pt x="44663" y="27689"/>
                          <a:pt x="72353" y="13845"/>
                          <a:pt x="75121" y="19383"/>
                        </a:cubicBezTo>
                        <a:cubicBezTo>
                          <a:pt x="75121" y="22152"/>
                          <a:pt x="77890" y="22152"/>
                          <a:pt x="77890" y="24921"/>
                        </a:cubicBezTo>
                        <a:cubicBezTo>
                          <a:pt x="83428" y="22152"/>
                          <a:pt x="86197" y="19383"/>
                          <a:pt x="91735" y="16614"/>
                        </a:cubicBezTo>
                        <a:cubicBezTo>
                          <a:pt x="102811" y="11076"/>
                          <a:pt x="113887" y="5538"/>
                          <a:pt x="119425" y="0"/>
                        </a:cubicBezTo>
                        <a:cubicBezTo>
                          <a:pt x="124962" y="8307"/>
                          <a:pt x="133269" y="27689"/>
                          <a:pt x="138807" y="35996"/>
                        </a:cubicBezTo>
                        <a:cubicBezTo>
                          <a:pt x="138807" y="35996"/>
                          <a:pt x="28049" y="116296"/>
                          <a:pt x="3129" y="110758"/>
                        </a:cubicBezTo>
                        <a:cubicBezTo>
                          <a:pt x="-7947" y="107989"/>
                          <a:pt x="11436" y="74762"/>
                          <a:pt x="44663" y="41534"/>
                        </a:cubicBezTo>
                        <a:close/>
                      </a:path>
                    </a:pathLst>
                  </a:custGeom>
                  <a:solidFill>
                    <a:srgbClr val="E5535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3" name="Hình tự do: Hình 302"/>
                  <p:cNvSpPr/>
                  <p:nvPr/>
                </p:nvSpPr>
                <p:spPr>
                  <a:xfrm>
                    <a:off x="8189325" y="5020900"/>
                    <a:ext cx="138447" cy="80573"/>
                  </a:xfrm>
                  <a:custGeom>
                    <a:avLst/>
                    <a:gdLst>
                      <a:gd name="connsiteX0" fmla="*/ 135678 w 138447"/>
                      <a:gd name="connsiteY0" fmla="*/ 0 h 80573"/>
                      <a:gd name="connsiteX1" fmla="*/ 138447 w 138447"/>
                      <a:gd name="connsiteY1" fmla="*/ 5538 h 80573"/>
                      <a:gd name="connsiteX2" fmla="*/ 2769 w 138447"/>
                      <a:gd name="connsiteY2" fmla="*/ 80299 h 80573"/>
                      <a:gd name="connsiteX3" fmla="*/ 0 w 138447"/>
                      <a:gd name="connsiteY3" fmla="*/ 77530 h 80573"/>
                      <a:gd name="connsiteX4" fmla="*/ 135678 w 138447"/>
                      <a:gd name="connsiteY4" fmla="*/ 0 h 80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447" h="80573">
                        <a:moveTo>
                          <a:pt x="135678" y="0"/>
                        </a:moveTo>
                        <a:cubicBezTo>
                          <a:pt x="135678" y="2769"/>
                          <a:pt x="138447" y="5538"/>
                          <a:pt x="138447" y="5538"/>
                        </a:cubicBezTo>
                        <a:cubicBezTo>
                          <a:pt x="138447" y="5538"/>
                          <a:pt x="27689" y="85837"/>
                          <a:pt x="2769" y="80299"/>
                        </a:cubicBezTo>
                        <a:cubicBezTo>
                          <a:pt x="2769" y="80299"/>
                          <a:pt x="0" y="80299"/>
                          <a:pt x="0" y="77530"/>
                        </a:cubicBezTo>
                        <a:cubicBezTo>
                          <a:pt x="35996" y="69224"/>
                          <a:pt x="107989" y="19383"/>
                          <a:pt x="135678" y="0"/>
                        </a:cubicBezTo>
                        <a:close/>
                      </a:path>
                    </a:pathLst>
                  </a:custGeom>
                  <a:solidFill>
                    <a:srgbClr val="BA2D2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4" name="Hình tự do: Hình 303"/>
                  <p:cNvSpPr/>
                  <p:nvPr/>
                </p:nvSpPr>
                <p:spPr>
                  <a:xfrm>
                    <a:off x="8211476" y="5032926"/>
                    <a:ext cx="38765" cy="25201"/>
                  </a:xfrm>
                  <a:custGeom>
                    <a:avLst/>
                    <a:gdLst>
                      <a:gd name="connsiteX0" fmla="*/ 35996 w 38765"/>
                      <a:gd name="connsiteY0" fmla="*/ 4588 h 25201"/>
                      <a:gd name="connsiteX1" fmla="*/ 35996 w 38765"/>
                      <a:gd name="connsiteY1" fmla="*/ 4588 h 25201"/>
                      <a:gd name="connsiteX2" fmla="*/ 35996 w 38765"/>
                      <a:gd name="connsiteY2" fmla="*/ 4588 h 25201"/>
                      <a:gd name="connsiteX3" fmla="*/ 38766 w 38765"/>
                      <a:gd name="connsiteY3" fmla="*/ 1819 h 25201"/>
                      <a:gd name="connsiteX4" fmla="*/ 16614 w 38765"/>
                      <a:gd name="connsiteY4" fmla="*/ 4588 h 25201"/>
                      <a:gd name="connsiteX5" fmla="*/ 16614 w 38765"/>
                      <a:gd name="connsiteY5" fmla="*/ 7357 h 25201"/>
                      <a:gd name="connsiteX6" fmla="*/ 19383 w 38765"/>
                      <a:gd name="connsiteY6" fmla="*/ 7357 h 25201"/>
                      <a:gd name="connsiteX7" fmla="*/ 35996 w 38765"/>
                      <a:gd name="connsiteY7" fmla="*/ 4588 h 25201"/>
                      <a:gd name="connsiteX8" fmla="*/ 30459 w 38765"/>
                      <a:gd name="connsiteY8" fmla="*/ 12895 h 25201"/>
                      <a:gd name="connsiteX9" fmla="*/ 30459 w 38765"/>
                      <a:gd name="connsiteY9" fmla="*/ 12895 h 25201"/>
                      <a:gd name="connsiteX10" fmla="*/ 30459 w 38765"/>
                      <a:gd name="connsiteY10" fmla="*/ 12895 h 25201"/>
                      <a:gd name="connsiteX11" fmla="*/ 33228 w 38765"/>
                      <a:gd name="connsiteY11" fmla="*/ 10126 h 25201"/>
                      <a:gd name="connsiteX12" fmla="*/ 11076 w 38765"/>
                      <a:gd name="connsiteY12" fmla="*/ 12895 h 25201"/>
                      <a:gd name="connsiteX13" fmla="*/ 11076 w 38765"/>
                      <a:gd name="connsiteY13" fmla="*/ 15664 h 25201"/>
                      <a:gd name="connsiteX14" fmla="*/ 13845 w 38765"/>
                      <a:gd name="connsiteY14" fmla="*/ 15664 h 25201"/>
                      <a:gd name="connsiteX15" fmla="*/ 30459 w 38765"/>
                      <a:gd name="connsiteY15" fmla="*/ 12895 h 25201"/>
                      <a:gd name="connsiteX16" fmla="*/ 0 w 38765"/>
                      <a:gd name="connsiteY16" fmla="*/ 23970 h 25201"/>
                      <a:gd name="connsiteX17" fmla="*/ 0 w 38765"/>
                      <a:gd name="connsiteY17" fmla="*/ 23970 h 25201"/>
                      <a:gd name="connsiteX18" fmla="*/ 22152 w 38765"/>
                      <a:gd name="connsiteY18" fmla="*/ 21201 h 25201"/>
                      <a:gd name="connsiteX19" fmla="*/ 24921 w 38765"/>
                      <a:gd name="connsiteY19" fmla="*/ 21201 h 25201"/>
                      <a:gd name="connsiteX20" fmla="*/ 24921 w 38765"/>
                      <a:gd name="connsiteY20" fmla="*/ 21201 h 25201"/>
                      <a:gd name="connsiteX21" fmla="*/ 24921 w 38765"/>
                      <a:gd name="connsiteY21" fmla="*/ 18433 h 25201"/>
                      <a:gd name="connsiteX22" fmla="*/ 0 w 38765"/>
                      <a:gd name="connsiteY22" fmla="*/ 23970 h 25201"/>
                      <a:gd name="connsiteX23" fmla="*/ 0 w 38765"/>
                      <a:gd name="connsiteY23" fmla="*/ 23970 h 25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65" h="25201">
                        <a:moveTo>
                          <a:pt x="35996" y="4588"/>
                        </a:moveTo>
                        <a:cubicBezTo>
                          <a:pt x="35996" y="4588"/>
                          <a:pt x="38766" y="4588"/>
                          <a:pt x="35996" y="4588"/>
                        </a:cubicBezTo>
                        <a:cubicBezTo>
                          <a:pt x="38766" y="4588"/>
                          <a:pt x="38766" y="4588"/>
                          <a:pt x="35996" y="4588"/>
                        </a:cubicBezTo>
                        <a:cubicBezTo>
                          <a:pt x="38766" y="1819"/>
                          <a:pt x="38766" y="1819"/>
                          <a:pt x="38766" y="1819"/>
                        </a:cubicBezTo>
                        <a:cubicBezTo>
                          <a:pt x="30459" y="-950"/>
                          <a:pt x="22152" y="-950"/>
                          <a:pt x="16614" y="4588"/>
                        </a:cubicBezTo>
                        <a:cubicBezTo>
                          <a:pt x="16614" y="4588"/>
                          <a:pt x="16614" y="7357"/>
                          <a:pt x="16614" y="7357"/>
                        </a:cubicBezTo>
                        <a:cubicBezTo>
                          <a:pt x="16614" y="7357"/>
                          <a:pt x="19383" y="7357"/>
                          <a:pt x="19383" y="7357"/>
                        </a:cubicBezTo>
                        <a:cubicBezTo>
                          <a:pt x="22152" y="4588"/>
                          <a:pt x="30459" y="1819"/>
                          <a:pt x="35996" y="4588"/>
                        </a:cubicBezTo>
                        <a:close/>
                        <a:moveTo>
                          <a:pt x="30459" y="12895"/>
                        </a:moveTo>
                        <a:cubicBezTo>
                          <a:pt x="30459" y="12895"/>
                          <a:pt x="30459" y="12895"/>
                          <a:pt x="30459" y="12895"/>
                        </a:cubicBezTo>
                        <a:cubicBezTo>
                          <a:pt x="33228" y="12895"/>
                          <a:pt x="33228" y="12895"/>
                          <a:pt x="30459" y="12895"/>
                        </a:cubicBezTo>
                        <a:cubicBezTo>
                          <a:pt x="33228" y="10126"/>
                          <a:pt x="33228" y="10126"/>
                          <a:pt x="33228" y="10126"/>
                        </a:cubicBezTo>
                        <a:cubicBezTo>
                          <a:pt x="24921" y="7357"/>
                          <a:pt x="16614" y="7357"/>
                          <a:pt x="11076" y="12895"/>
                        </a:cubicBezTo>
                        <a:cubicBezTo>
                          <a:pt x="11076" y="12895"/>
                          <a:pt x="11076" y="15664"/>
                          <a:pt x="11076" y="15664"/>
                        </a:cubicBezTo>
                        <a:cubicBezTo>
                          <a:pt x="11076" y="15664"/>
                          <a:pt x="13845" y="15664"/>
                          <a:pt x="13845" y="15664"/>
                        </a:cubicBezTo>
                        <a:cubicBezTo>
                          <a:pt x="13845" y="12895"/>
                          <a:pt x="22152" y="10126"/>
                          <a:pt x="30459" y="12895"/>
                        </a:cubicBezTo>
                        <a:close/>
                        <a:moveTo>
                          <a:pt x="0" y="23970"/>
                        </a:moveTo>
                        <a:cubicBezTo>
                          <a:pt x="0" y="23970"/>
                          <a:pt x="2769" y="26739"/>
                          <a:pt x="0" y="23970"/>
                        </a:cubicBezTo>
                        <a:cubicBezTo>
                          <a:pt x="8307" y="21201"/>
                          <a:pt x="16614" y="18433"/>
                          <a:pt x="22152" y="21201"/>
                        </a:cubicBezTo>
                        <a:cubicBezTo>
                          <a:pt x="22152" y="21201"/>
                          <a:pt x="22152" y="21201"/>
                          <a:pt x="24921" y="21201"/>
                        </a:cubicBezTo>
                        <a:cubicBezTo>
                          <a:pt x="24921" y="21201"/>
                          <a:pt x="24921" y="21201"/>
                          <a:pt x="24921" y="21201"/>
                        </a:cubicBezTo>
                        <a:cubicBezTo>
                          <a:pt x="24921" y="21201"/>
                          <a:pt x="24921" y="18433"/>
                          <a:pt x="24921" y="18433"/>
                        </a:cubicBezTo>
                        <a:cubicBezTo>
                          <a:pt x="16614" y="15664"/>
                          <a:pt x="5538" y="18433"/>
                          <a:pt x="0" y="23970"/>
                        </a:cubicBezTo>
                        <a:cubicBezTo>
                          <a:pt x="0" y="23970"/>
                          <a:pt x="0" y="23970"/>
                          <a:pt x="0" y="23970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52" name="Hình tự do: Hình 251"/>
                <p:cNvSpPr/>
                <p:nvPr/>
              </p:nvSpPr>
              <p:spPr>
                <a:xfrm>
                  <a:off x="8287893" y="4752312"/>
                  <a:ext cx="181095" cy="287970"/>
                </a:xfrm>
                <a:custGeom>
                  <a:avLst/>
                  <a:gdLst>
                    <a:gd name="connsiteX0" fmla="*/ 134024 w 181095"/>
                    <a:gd name="connsiteY0" fmla="*/ 257512 h 287970"/>
                    <a:gd name="connsiteX1" fmla="*/ 81414 w 181095"/>
                    <a:gd name="connsiteY1" fmla="*/ 287971 h 287970"/>
                    <a:gd name="connsiteX2" fmla="*/ 1114 w 181095"/>
                    <a:gd name="connsiteY2" fmla="*/ 119065 h 287970"/>
                    <a:gd name="connsiteX3" fmla="*/ 128486 w 181095"/>
                    <a:gd name="connsiteY3" fmla="*/ 0 h 287970"/>
                    <a:gd name="connsiteX4" fmla="*/ 181096 w 181095"/>
                    <a:gd name="connsiteY4" fmla="*/ 74762 h 287970"/>
                    <a:gd name="connsiteX5" fmla="*/ 84182 w 181095"/>
                    <a:gd name="connsiteY5" fmla="*/ 149523 h 287970"/>
                    <a:gd name="connsiteX6" fmla="*/ 134024 w 181095"/>
                    <a:gd name="connsiteY6" fmla="*/ 257512 h 287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1095" h="287970">
                      <a:moveTo>
                        <a:pt x="134024" y="257512"/>
                      </a:moveTo>
                      <a:cubicBezTo>
                        <a:pt x="145099" y="282433"/>
                        <a:pt x="92489" y="287971"/>
                        <a:pt x="81414" y="287971"/>
                      </a:cubicBezTo>
                      <a:cubicBezTo>
                        <a:pt x="64800" y="246437"/>
                        <a:pt x="-9962" y="166137"/>
                        <a:pt x="1114" y="119065"/>
                      </a:cubicBezTo>
                      <a:cubicBezTo>
                        <a:pt x="6652" y="94144"/>
                        <a:pt x="62031" y="49841"/>
                        <a:pt x="128486" y="0"/>
                      </a:cubicBezTo>
                      <a:cubicBezTo>
                        <a:pt x="147868" y="24921"/>
                        <a:pt x="164482" y="49841"/>
                        <a:pt x="181096" y="74762"/>
                      </a:cubicBezTo>
                      <a:cubicBezTo>
                        <a:pt x="114641" y="102451"/>
                        <a:pt x="78645" y="130141"/>
                        <a:pt x="84182" y="149523"/>
                      </a:cubicBezTo>
                      <a:cubicBezTo>
                        <a:pt x="86952" y="157830"/>
                        <a:pt x="125717" y="235361"/>
                        <a:pt x="134024" y="257512"/>
                      </a:cubicBezTo>
                      <a:close/>
                    </a:path>
                  </a:pathLst>
                </a:custGeom>
                <a:solidFill>
                  <a:srgbClr val="CFB4D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3" name="Đồ họa 753"/>
                <p:cNvGrpSpPr/>
                <p:nvPr/>
              </p:nvGrpSpPr>
              <p:grpSpPr>
                <a:xfrm>
                  <a:off x="8308390" y="4990441"/>
                  <a:ext cx="130140" cy="124664"/>
                  <a:chOff x="8308390" y="4990441"/>
                  <a:chExt cx="130140" cy="124664"/>
                </a:xfrm>
              </p:grpSpPr>
              <p:sp>
                <p:nvSpPr>
                  <p:cNvPr id="299" name="Hình tự do: Hình 298"/>
                  <p:cNvSpPr/>
                  <p:nvPr/>
                </p:nvSpPr>
                <p:spPr>
                  <a:xfrm>
                    <a:off x="8310098" y="4990441"/>
                    <a:ext cx="128432" cy="124664"/>
                  </a:xfrm>
                  <a:custGeom>
                    <a:avLst/>
                    <a:gdLst>
                      <a:gd name="connsiteX0" fmla="*/ 39826 w 128432"/>
                      <a:gd name="connsiteY0" fmla="*/ 49841 h 124664"/>
                      <a:gd name="connsiteX1" fmla="*/ 37057 w 128432"/>
                      <a:gd name="connsiteY1" fmla="*/ 38765 h 124664"/>
                      <a:gd name="connsiteX2" fmla="*/ 64747 w 128432"/>
                      <a:gd name="connsiteY2" fmla="*/ 24921 h 124664"/>
                      <a:gd name="connsiteX3" fmla="*/ 67516 w 128432"/>
                      <a:gd name="connsiteY3" fmla="*/ 27689 h 124664"/>
                      <a:gd name="connsiteX4" fmla="*/ 81360 w 128432"/>
                      <a:gd name="connsiteY4" fmla="*/ 19383 h 124664"/>
                      <a:gd name="connsiteX5" fmla="*/ 106281 w 128432"/>
                      <a:gd name="connsiteY5" fmla="*/ 0 h 124664"/>
                      <a:gd name="connsiteX6" fmla="*/ 128433 w 128432"/>
                      <a:gd name="connsiteY6" fmla="*/ 35996 h 124664"/>
                      <a:gd name="connsiteX7" fmla="*/ 1061 w 128432"/>
                      <a:gd name="connsiteY7" fmla="*/ 124603 h 124664"/>
                      <a:gd name="connsiteX8" fmla="*/ 39826 w 128432"/>
                      <a:gd name="connsiteY8" fmla="*/ 49841 h 12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8432" h="124664">
                        <a:moveTo>
                          <a:pt x="39826" y="49841"/>
                        </a:moveTo>
                        <a:cubicBezTo>
                          <a:pt x="39826" y="47072"/>
                          <a:pt x="37057" y="41534"/>
                          <a:pt x="37057" y="38765"/>
                        </a:cubicBezTo>
                        <a:cubicBezTo>
                          <a:pt x="37057" y="35996"/>
                          <a:pt x="61978" y="19383"/>
                          <a:pt x="64747" y="24921"/>
                        </a:cubicBezTo>
                        <a:cubicBezTo>
                          <a:pt x="64747" y="27689"/>
                          <a:pt x="67516" y="27689"/>
                          <a:pt x="67516" y="27689"/>
                        </a:cubicBezTo>
                        <a:cubicBezTo>
                          <a:pt x="73054" y="24921"/>
                          <a:pt x="75823" y="22152"/>
                          <a:pt x="81360" y="19383"/>
                        </a:cubicBezTo>
                        <a:cubicBezTo>
                          <a:pt x="92436" y="11076"/>
                          <a:pt x="100743" y="5538"/>
                          <a:pt x="106281" y="0"/>
                        </a:cubicBezTo>
                        <a:cubicBezTo>
                          <a:pt x="111819" y="8307"/>
                          <a:pt x="122895" y="24921"/>
                          <a:pt x="128433" y="35996"/>
                        </a:cubicBezTo>
                        <a:cubicBezTo>
                          <a:pt x="128433" y="35996"/>
                          <a:pt x="28751" y="127372"/>
                          <a:pt x="1061" y="124603"/>
                        </a:cubicBezTo>
                        <a:cubicBezTo>
                          <a:pt x="-4477" y="121834"/>
                          <a:pt x="12137" y="83068"/>
                          <a:pt x="39826" y="49841"/>
                        </a:cubicBezTo>
                        <a:close/>
                      </a:path>
                    </a:pathLst>
                  </a:custGeom>
                  <a:solidFill>
                    <a:srgbClr val="E5535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0" name="Hình tự do: Hình 299"/>
                  <p:cNvSpPr/>
                  <p:nvPr/>
                </p:nvSpPr>
                <p:spPr>
                  <a:xfrm>
                    <a:off x="8308390" y="5018131"/>
                    <a:ext cx="130140" cy="94206"/>
                  </a:xfrm>
                  <a:custGeom>
                    <a:avLst/>
                    <a:gdLst>
                      <a:gd name="connsiteX0" fmla="*/ 127372 w 130140"/>
                      <a:gd name="connsiteY0" fmla="*/ 0 h 94206"/>
                      <a:gd name="connsiteX1" fmla="*/ 130141 w 130140"/>
                      <a:gd name="connsiteY1" fmla="*/ 5538 h 94206"/>
                      <a:gd name="connsiteX2" fmla="*/ 2769 w 130140"/>
                      <a:gd name="connsiteY2" fmla="*/ 94144 h 94206"/>
                      <a:gd name="connsiteX3" fmla="*/ 0 w 130140"/>
                      <a:gd name="connsiteY3" fmla="*/ 91375 h 94206"/>
                      <a:gd name="connsiteX4" fmla="*/ 127372 w 130140"/>
                      <a:gd name="connsiteY4" fmla="*/ 0 h 94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140" h="94206">
                        <a:moveTo>
                          <a:pt x="127372" y="0"/>
                        </a:moveTo>
                        <a:cubicBezTo>
                          <a:pt x="130141" y="2769"/>
                          <a:pt x="130141" y="5538"/>
                          <a:pt x="130141" y="5538"/>
                        </a:cubicBezTo>
                        <a:cubicBezTo>
                          <a:pt x="130141" y="5538"/>
                          <a:pt x="30459" y="96913"/>
                          <a:pt x="2769" y="94144"/>
                        </a:cubicBezTo>
                        <a:cubicBezTo>
                          <a:pt x="2769" y="94144"/>
                          <a:pt x="0" y="94144"/>
                          <a:pt x="0" y="91375"/>
                        </a:cubicBezTo>
                        <a:cubicBezTo>
                          <a:pt x="38766" y="77531"/>
                          <a:pt x="102451" y="22152"/>
                          <a:pt x="127372" y="0"/>
                        </a:cubicBezTo>
                        <a:close/>
                      </a:path>
                    </a:pathLst>
                  </a:custGeom>
                  <a:solidFill>
                    <a:srgbClr val="BA2D2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1" name="Hình tự do: Hình 300"/>
                  <p:cNvSpPr/>
                  <p:nvPr/>
                </p:nvSpPr>
                <p:spPr>
                  <a:xfrm>
                    <a:off x="8327773" y="5039196"/>
                    <a:ext cx="38765" cy="28083"/>
                  </a:xfrm>
                  <a:custGeom>
                    <a:avLst/>
                    <a:gdLst>
                      <a:gd name="connsiteX0" fmla="*/ 35996 w 38765"/>
                      <a:gd name="connsiteY0" fmla="*/ 3855 h 28083"/>
                      <a:gd name="connsiteX1" fmla="*/ 35996 w 38765"/>
                      <a:gd name="connsiteY1" fmla="*/ 3855 h 28083"/>
                      <a:gd name="connsiteX2" fmla="*/ 35996 w 38765"/>
                      <a:gd name="connsiteY2" fmla="*/ 3855 h 28083"/>
                      <a:gd name="connsiteX3" fmla="*/ 38765 w 38765"/>
                      <a:gd name="connsiteY3" fmla="*/ 1086 h 28083"/>
                      <a:gd name="connsiteX4" fmla="*/ 16613 w 38765"/>
                      <a:gd name="connsiteY4" fmla="*/ 6624 h 28083"/>
                      <a:gd name="connsiteX5" fmla="*/ 16613 w 38765"/>
                      <a:gd name="connsiteY5" fmla="*/ 9393 h 28083"/>
                      <a:gd name="connsiteX6" fmla="*/ 19383 w 38765"/>
                      <a:gd name="connsiteY6" fmla="*/ 9393 h 28083"/>
                      <a:gd name="connsiteX7" fmla="*/ 35996 w 38765"/>
                      <a:gd name="connsiteY7" fmla="*/ 3855 h 28083"/>
                      <a:gd name="connsiteX8" fmla="*/ 30458 w 38765"/>
                      <a:gd name="connsiteY8" fmla="*/ 12162 h 28083"/>
                      <a:gd name="connsiteX9" fmla="*/ 30458 w 38765"/>
                      <a:gd name="connsiteY9" fmla="*/ 12162 h 28083"/>
                      <a:gd name="connsiteX10" fmla="*/ 30458 w 38765"/>
                      <a:gd name="connsiteY10" fmla="*/ 12162 h 28083"/>
                      <a:gd name="connsiteX11" fmla="*/ 30458 w 38765"/>
                      <a:gd name="connsiteY11" fmla="*/ 9393 h 28083"/>
                      <a:gd name="connsiteX12" fmla="*/ 8307 w 38765"/>
                      <a:gd name="connsiteY12" fmla="*/ 14931 h 28083"/>
                      <a:gd name="connsiteX13" fmla="*/ 8307 w 38765"/>
                      <a:gd name="connsiteY13" fmla="*/ 17700 h 28083"/>
                      <a:gd name="connsiteX14" fmla="*/ 11076 w 38765"/>
                      <a:gd name="connsiteY14" fmla="*/ 17700 h 28083"/>
                      <a:gd name="connsiteX15" fmla="*/ 30458 w 38765"/>
                      <a:gd name="connsiteY15" fmla="*/ 12162 h 28083"/>
                      <a:gd name="connsiteX16" fmla="*/ 0 w 38765"/>
                      <a:gd name="connsiteY16" fmla="*/ 26007 h 28083"/>
                      <a:gd name="connsiteX17" fmla="*/ 0 w 38765"/>
                      <a:gd name="connsiteY17" fmla="*/ 26007 h 28083"/>
                      <a:gd name="connsiteX18" fmla="*/ 22151 w 38765"/>
                      <a:gd name="connsiteY18" fmla="*/ 20469 h 28083"/>
                      <a:gd name="connsiteX19" fmla="*/ 24920 w 38765"/>
                      <a:gd name="connsiteY19" fmla="*/ 20469 h 28083"/>
                      <a:gd name="connsiteX20" fmla="*/ 24920 w 38765"/>
                      <a:gd name="connsiteY20" fmla="*/ 20469 h 28083"/>
                      <a:gd name="connsiteX21" fmla="*/ 24920 w 38765"/>
                      <a:gd name="connsiteY21" fmla="*/ 17700 h 28083"/>
                      <a:gd name="connsiteX22" fmla="*/ 0 w 38765"/>
                      <a:gd name="connsiteY22" fmla="*/ 26007 h 28083"/>
                      <a:gd name="connsiteX23" fmla="*/ 0 w 38765"/>
                      <a:gd name="connsiteY23" fmla="*/ 26007 h 28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65" h="28083">
                        <a:moveTo>
                          <a:pt x="35996" y="3855"/>
                        </a:moveTo>
                        <a:cubicBezTo>
                          <a:pt x="35996" y="3855"/>
                          <a:pt x="35996" y="3855"/>
                          <a:pt x="35996" y="3855"/>
                        </a:cubicBezTo>
                        <a:cubicBezTo>
                          <a:pt x="35996" y="3855"/>
                          <a:pt x="38765" y="3855"/>
                          <a:pt x="35996" y="3855"/>
                        </a:cubicBezTo>
                        <a:cubicBezTo>
                          <a:pt x="38765" y="1086"/>
                          <a:pt x="38765" y="1086"/>
                          <a:pt x="38765" y="1086"/>
                        </a:cubicBezTo>
                        <a:cubicBezTo>
                          <a:pt x="30458" y="-1683"/>
                          <a:pt x="22151" y="1086"/>
                          <a:pt x="16613" y="6624"/>
                        </a:cubicBezTo>
                        <a:cubicBezTo>
                          <a:pt x="16613" y="6624"/>
                          <a:pt x="16613" y="9393"/>
                          <a:pt x="16613" y="9393"/>
                        </a:cubicBezTo>
                        <a:cubicBezTo>
                          <a:pt x="16613" y="9393"/>
                          <a:pt x="19383" y="9393"/>
                          <a:pt x="19383" y="9393"/>
                        </a:cubicBezTo>
                        <a:cubicBezTo>
                          <a:pt x="22151" y="3855"/>
                          <a:pt x="27689" y="1086"/>
                          <a:pt x="35996" y="3855"/>
                        </a:cubicBezTo>
                        <a:close/>
                        <a:moveTo>
                          <a:pt x="30458" y="12162"/>
                        </a:moveTo>
                        <a:cubicBezTo>
                          <a:pt x="30458" y="12162"/>
                          <a:pt x="30458" y="12162"/>
                          <a:pt x="30458" y="12162"/>
                        </a:cubicBezTo>
                        <a:cubicBezTo>
                          <a:pt x="30458" y="12162"/>
                          <a:pt x="30458" y="12162"/>
                          <a:pt x="30458" y="12162"/>
                        </a:cubicBezTo>
                        <a:cubicBezTo>
                          <a:pt x="33227" y="9393"/>
                          <a:pt x="33227" y="9393"/>
                          <a:pt x="30458" y="9393"/>
                        </a:cubicBezTo>
                        <a:cubicBezTo>
                          <a:pt x="22151" y="6624"/>
                          <a:pt x="13845" y="9393"/>
                          <a:pt x="8307" y="14931"/>
                        </a:cubicBezTo>
                        <a:cubicBezTo>
                          <a:pt x="8307" y="14931"/>
                          <a:pt x="8307" y="17700"/>
                          <a:pt x="8307" y="17700"/>
                        </a:cubicBezTo>
                        <a:cubicBezTo>
                          <a:pt x="8307" y="17700"/>
                          <a:pt x="11076" y="17700"/>
                          <a:pt x="11076" y="17700"/>
                        </a:cubicBezTo>
                        <a:cubicBezTo>
                          <a:pt x="13845" y="14931"/>
                          <a:pt x="19383" y="9393"/>
                          <a:pt x="30458" y="12162"/>
                        </a:cubicBezTo>
                        <a:close/>
                        <a:moveTo>
                          <a:pt x="0" y="26007"/>
                        </a:moveTo>
                        <a:cubicBezTo>
                          <a:pt x="2769" y="28776"/>
                          <a:pt x="2769" y="28776"/>
                          <a:pt x="0" y="26007"/>
                        </a:cubicBezTo>
                        <a:cubicBezTo>
                          <a:pt x="8307" y="20469"/>
                          <a:pt x="16613" y="20469"/>
                          <a:pt x="22151" y="20469"/>
                        </a:cubicBezTo>
                        <a:cubicBezTo>
                          <a:pt x="22151" y="20469"/>
                          <a:pt x="22151" y="20469"/>
                          <a:pt x="24920" y="20469"/>
                        </a:cubicBezTo>
                        <a:cubicBezTo>
                          <a:pt x="24920" y="20469"/>
                          <a:pt x="24920" y="20469"/>
                          <a:pt x="24920" y="20469"/>
                        </a:cubicBezTo>
                        <a:cubicBezTo>
                          <a:pt x="24920" y="20469"/>
                          <a:pt x="24920" y="17700"/>
                          <a:pt x="24920" y="17700"/>
                        </a:cubicBezTo>
                        <a:cubicBezTo>
                          <a:pt x="16613" y="17700"/>
                          <a:pt x="5538" y="20469"/>
                          <a:pt x="0" y="26007"/>
                        </a:cubicBezTo>
                        <a:cubicBezTo>
                          <a:pt x="0" y="26007"/>
                          <a:pt x="0" y="26007"/>
                          <a:pt x="0" y="26007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54" name="Hình tự do: Hình 253"/>
                <p:cNvSpPr/>
                <p:nvPr/>
              </p:nvSpPr>
              <p:spPr>
                <a:xfrm>
                  <a:off x="7920737" y="4608326"/>
                  <a:ext cx="265819" cy="96096"/>
                </a:xfrm>
                <a:custGeom>
                  <a:avLst/>
                  <a:gdLst>
                    <a:gd name="connsiteX0" fmla="*/ 5538 w 265819"/>
                    <a:gd name="connsiteY0" fmla="*/ 16614 h 96096"/>
                    <a:gd name="connsiteX1" fmla="*/ 0 w 265819"/>
                    <a:gd name="connsiteY1" fmla="*/ 60917 h 96096"/>
                    <a:gd name="connsiteX2" fmla="*/ 265819 w 265819"/>
                    <a:gd name="connsiteY2" fmla="*/ 66455 h 96096"/>
                    <a:gd name="connsiteX3" fmla="*/ 254744 w 265819"/>
                    <a:gd name="connsiteY3" fmla="*/ 0 h 96096"/>
                    <a:gd name="connsiteX4" fmla="*/ 5538 w 265819"/>
                    <a:gd name="connsiteY4" fmla="*/ 16614 h 96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19" h="96096">
                      <a:moveTo>
                        <a:pt x="5538" y="16614"/>
                      </a:moveTo>
                      <a:cubicBezTo>
                        <a:pt x="5538" y="30458"/>
                        <a:pt x="0" y="47072"/>
                        <a:pt x="0" y="60917"/>
                      </a:cubicBezTo>
                      <a:cubicBezTo>
                        <a:pt x="55379" y="83068"/>
                        <a:pt x="160599" y="124603"/>
                        <a:pt x="265819" y="66455"/>
                      </a:cubicBezTo>
                      <a:cubicBezTo>
                        <a:pt x="257512" y="41534"/>
                        <a:pt x="260281" y="24921"/>
                        <a:pt x="254744" y="0"/>
                      </a:cubicBezTo>
                      <a:cubicBezTo>
                        <a:pt x="166137" y="44303"/>
                        <a:pt x="91375" y="35996"/>
                        <a:pt x="5538" y="16614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/>
                <p:cNvSpPr/>
                <p:nvPr/>
              </p:nvSpPr>
              <p:spPr>
                <a:xfrm>
                  <a:off x="8080567" y="4600019"/>
                  <a:ext cx="115726" cy="107989"/>
                </a:xfrm>
                <a:custGeom>
                  <a:avLst/>
                  <a:gdLst>
                    <a:gd name="connsiteX0" fmla="*/ 42303 w 115726"/>
                    <a:gd name="connsiteY0" fmla="*/ 107989 h 107989"/>
                    <a:gd name="connsiteX1" fmla="*/ 769 w 115726"/>
                    <a:gd name="connsiteY1" fmla="*/ 19383 h 107989"/>
                    <a:gd name="connsiteX2" fmla="*/ 111527 w 115726"/>
                    <a:gd name="connsiteY2" fmla="*/ 0 h 107989"/>
                    <a:gd name="connsiteX3" fmla="*/ 42303 w 115726"/>
                    <a:gd name="connsiteY3" fmla="*/ 107989 h 107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726" h="107989">
                      <a:moveTo>
                        <a:pt x="42303" y="107989"/>
                      </a:moveTo>
                      <a:cubicBezTo>
                        <a:pt x="769" y="102451"/>
                        <a:pt x="-2000" y="30458"/>
                        <a:pt x="769" y="19383"/>
                      </a:cubicBezTo>
                      <a:cubicBezTo>
                        <a:pt x="39535" y="22152"/>
                        <a:pt x="67224" y="13845"/>
                        <a:pt x="111527" y="0"/>
                      </a:cubicBezTo>
                      <a:cubicBezTo>
                        <a:pt x="136448" y="94144"/>
                        <a:pt x="42303" y="107989"/>
                        <a:pt x="42303" y="107989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6" name="Đồ họa 753"/>
                <p:cNvGrpSpPr/>
                <p:nvPr/>
              </p:nvGrpSpPr>
              <p:grpSpPr>
                <a:xfrm>
                  <a:off x="7832130" y="4572330"/>
                  <a:ext cx="131247" cy="105660"/>
                  <a:chOff x="7832130" y="4572330"/>
                  <a:chExt cx="131247" cy="105660"/>
                </a:xfrm>
              </p:grpSpPr>
              <p:sp>
                <p:nvSpPr>
                  <p:cNvPr id="296" name="Hình tự do: Hình 295"/>
                  <p:cNvSpPr/>
                  <p:nvPr/>
                </p:nvSpPr>
                <p:spPr>
                  <a:xfrm>
                    <a:off x="7834900" y="4619402"/>
                    <a:ext cx="82118" cy="41534"/>
                  </a:xfrm>
                  <a:custGeom>
                    <a:avLst/>
                    <a:gdLst>
                      <a:gd name="connsiteX0" fmla="*/ 0 w 82118"/>
                      <a:gd name="connsiteY0" fmla="*/ 0 h 41534"/>
                      <a:gd name="connsiteX1" fmla="*/ 77531 w 82118"/>
                      <a:gd name="connsiteY1" fmla="*/ 19383 h 41534"/>
                      <a:gd name="connsiteX2" fmla="*/ 80299 w 82118"/>
                      <a:gd name="connsiteY2" fmla="*/ 41534 h 41534"/>
                      <a:gd name="connsiteX3" fmla="*/ 0 w 82118"/>
                      <a:gd name="connsiteY3" fmla="*/ 0 h 4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18" h="41534">
                        <a:moveTo>
                          <a:pt x="0" y="0"/>
                        </a:moveTo>
                        <a:cubicBezTo>
                          <a:pt x="13845" y="2769"/>
                          <a:pt x="35996" y="8307"/>
                          <a:pt x="77531" y="19383"/>
                        </a:cubicBezTo>
                        <a:cubicBezTo>
                          <a:pt x="83068" y="22151"/>
                          <a:pt x="83068" y="41534"/>
                          <a:pt x="80299" y="41534"/>
                        </a:cubicBezTo>
                        <a:cubicBezTo>
                          <a:pt x="55379" y="27689"/>
                          <a:pt x="0" y="2215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7" name="Hình tự do: Hình 296"/>
                  <p:cNvSpPr/>
                  <p:nvPr/>
                </p:nvSpPr>
                <p:spPr>
                  <a:xfrm>
                    <a:off x="7832130" y="4597250"/>
                    <a:ext cx="89990" cy="50080"/>
                  </a:xfrm>
                  <a:custGeom>
                    <a:avLst/>
                    <a:gdLst>
                      <a:gd name="connsiteX0" fmla="*/ 0 w 89990"/>
                      <a:gd name="connsiteY0" fmla="*/ 0 h 50080"/>
                      <a:gd name="connsiteX1" fmla="*/ 85838 w 89990"/>
                      <a:gd name="connsiteY1" fmla="*/ 27689 h 50080"/>
                      <a:gd name="connsiteX2" fmla="*/ 85838 w 89990"/>
                      <a:gd name="connsiteY2" fmla="*/ 49841 h 50080"/>
                      <a:gd name="connsiteX3" fmla="*/ 0 w 89990"/>
                      <a:gd name="connsiteY3" fmla="*/ 0 h 50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990" h="50080">
                        <a:moveTo>
                          <a:pt x="0" y="0"/>
                        </a:moveTo>
                        <a:cubicBezTo>
                          <a:pt x="13845" y="2769"/>
                          <a:pt x="49841" y="5538"/>
                          <a:pt x="85838" y="27689"/>
                        </a:cubicBezTo>
                        <a:cubicBezTo>
                          <a:pt x="91375" y="30458"/>
                          <a:pt x="91375" y="52610"/>
                          <a:pt x="85838" y="49841"/>
                        </a:cubicBezTo>
                        <a:cubicBezTo>
                          <a:pt x="58148" y="38765"/>
                          <a:pt x="0" y="1661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8" name="Hình tự do: Hình 297"/>
                  <p:cNvSpPr/>
                  <p:nvPr/>
                </p:nvSpPr>
                <p:spPr>
                  <a:xfrm>
                    <a:off x="7837668" y="4572330"/>
                    <a:ext cx="125709" cy="105660"/>
                  </a:xfrm>
                  <a:custGeom>
                    <a:avLst/>
                    <a:gdLst>
                      <a:gd name="connsiteX0" fmla="*/ 0 w 125709"/>
                      <a:gd name="connsiteY0" fmla="*/ 0 h 105660"/>
                      <a:gd name="connsiteX1" fmla="*/ 124603 w 125709"/>
                      <a:gd name="connsiteY1" fmla="*/ 60917 h 105660"/>
                      <a:gd name="connsiteX2" fmla="*/ 105220 w 125709"/>
                      <a:gd name="connsiteY2" fmla="*/ 96913 h 105660"/>
                      <a:gd name="connsiteX3" fmla="*/ 24921 w 125709"/>
                      <a:gd name="connsiteY3" fmla="*/ 105220 h 105660"/>
                      <a:gd name="connsiteX4" fmla="*/ 22152 w 125709"/>
                      <a:gd name="connsiteY4" fmla="*/ 94144 h 105660"/>
                      <a:gd name="connsiteX5" fmla="*/ 47072 w 125709"/>
                      <a:gd name="connsiteY5" fmla="*/ 74762 h 105660"/>
                      <a:gd name="connsiteX6" fmla="*/ 47072 w 125709"/>
                      <a:gd name="connsiteY6" fmla="*/ 47072 h 105660"/>
                      <a:gd name="connsiteX7" fmla="*/ 0 w 125709"/>
                      <a:gd name="connsiteY7" fmla="*/ 0 h 105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709" h="105660">
                        <a:moveTo>
                          <a:pt x="0" y="0"/>
                        </a:moveTo>
                        <a:cubicBezTo>
                          <a:pt x="13845" y="2769"/>
                          <a:pt x="88607" y="38765"/>
                          <a:pt x="124603" y="60917"/>
                        </a:cubicBezTo>
                        <a:cubicBezTo>
                          <a:pt x="130141" y="63686"/>
                          <a:pt x="113527" y="96913"/>
                          <a:pt x="105220" y="96913"/>
                        </a:cubicBezTo>
                        <a:cubicBezTo>
                          <a:pt x="91375" y="107989"/>
                          <a:pt x="63686" y="94144"/>
                          <a:pt x="24921" y="105220"/>
                        </a:cubicBezTo>
                        <a:cubicBezTo>
                          <a:pt x="19383" y="107989"/>
                          <a:pt x="19383" y="96913"/>
                          <a:pt x="22152" y="94144"/>
                        </a:cubicBezTo>
                        <a:cubicBezTo>
                          <a:pt x="27689" y="88607"/>
                          <a:pt x="30459" y="88607"/>
                          <a:pt x="47072" y="74762"/>
                        </a:cubicBezTo>
                        <a:cubicBezTo>
                          <a:pt x="58148" y="66455"/>
                          <a:pt x="52610" y="52610"/>
                          <a:pt x="47072" y="47072"/>
                        </a:cubicBezTo>
                        <a:cubicBezTo>
                          <a:pt x="22152" y="24921"/>
                          <a:pt x="0" y="1384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57" name="Hình tự do: Hình 256"/>
                <p:cNvSpPr/>
                <p:nvPr/>
              </p:nvSpPr>
              <p:spPr>
                <a:xfrm>
                  <a:off x="8181018" y="4730160"/>
                  <a:ext cx="365501" cy="147146"/>
                </a:xfrm>
                <a:custGeom>
                  <a:avLst/>
                  <a:gdLst>
                    <a:gd name="connsiteX0" fmla="*/ 271357 w 365501"/>
                    <a:gd name="connsiteY0" fmla="*/ 0 h 147146"/>
                    <a:gd name="connsiteX1" fmla="*/ 365501 w 365501"/>
                    <a:gd name="connsiteY1" fmla="*/ 44303 h 147146"/>
                    <a:gd name="connsiteX2" fmla="*/ 304584 w 365501"/>
                    <a:gd name="connsiteY2" fmla="*/ 119065 h 147146"/>
                    <a:gd name="connsiteX3" fmla="*/ 227054 w 365501"/>
                    <a:gd name="connsiteY3" fmla="*/ 146754 h 147146"/>
                    <a:gd name="connsiteX4" fmla="*/ 110758 w 365501"/>
                    <a:gd name="connsiteY4" fmla="*/ 121834 h 147146"/>
                    <a:gd name="connsiteX5" fmla="*/ 0 w 365501"/>
                    <a:gd name="connsiteY5" fmla="*/ 107989 h 147146"/>
                    <a:gd name="connsiteX6" fmla="*/ 80299 w 365501"/>
                    <a:gd name="connsiteY6" fmla="*/ 16614 h 147146"/>
                    <a:gd name="connsiteX7" fmla="*/ 271357 w 365501"/>
                    <a:gd name="connsiteY7" fmla="*/ 0 h 14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5501" h="147146">
                      <a:moveTo>
                        <a:pt x="271357" y="0"/>
                      </a:moveTo>
                      <a:cubicBezTo>
                        <a:pt x="276895" y="5538"/>
                        <a:pt x="343350" y="24920"/>
                        <a:pt x="365501" y="44303"/>
                      </a:cubicBezTo>
                      <a:cubicBezTo>
                        <a:pt x="329505" y="58148"/>
                        <a:pt x="329505" y="127372"/>
                        <a:pt x="304584" y="119065"/>
                      </a:cubicBezTo>
                      <a:cubicBezTo>
                        <a:pt x="260281" y="105220"/>
                        <a:pt x="260281" y="143985"/>
                        <a:pt x="227054" y="146754"/>
                      </a:cubicBezTo>
                      <a:cubicBezTo>
                        <a:pt x="155061" y="152292"/>
                        <a:pt x="166137" y="96913"/>
                        <a:pt x="110758" y="121834"/>
                      </a:cubicBezTo>
                      <a:cubicBezTo>
                        <a:pt x="71992" y="141216"/>
                        <a:pt x="52610" y="102451"/>
                        <a:pt x="0" y="107989"/>
                      </a:cubicBezTo>
                      <a:cubicBezTo>
                        <a:pt x="27689" y="71993"/>
                        <a:pt x="71992" y="60917"/>
                        <a:pt x="80299" y="16614"/>
                      </a:cubicBezTo>
                      <a:cubicBezTo>
                        <a:pt x="105220" y="30458"/>
                        <a:pt x="232592" y="22151"/>
                        <a:pt x="271357" y="0"/>
                      </a:cubicBezTo>
                      <a:close/>
                    </a:path>
                  </a:pathLst>
                </a:custGeom>
                <a:solidFill>
                  <a:srgbClr val="7862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8" name="Hình tự do: Hình 257"/>
                <p:cNvSpPr/>
                <p:nvPr/>
              </p:nvSpPr>
              <p:spPr>
                <a:xfrm>
                  <a:off x="8125639" y="4572330"/>
                  <a:ext cx="346118" cy="217871"/>
                </a:xfrm>
                <a:custGeom>
                  <a:avLst/>
                  <a:gdLst>
                    <a:gd name="connsiteX0" fmla="*/ 346119 w 346118"/>
                    <a:gd name="connsiteY0" fmla="*/ 143986 h 217871"/>
                    <a:gd name="connsiteX1" fmla="*/ 102451 w 346118"/>
                    <a:gd name="connsiteY1" fmla="*/ 215978 h 217871"/>
                    <a:gd name="connsiteX2" fmla="*/ 0 w 346118"/>
                    <a:gd name="connsiteY2" fmla="*/ 60917 h 217871"/>
                    <a:gd name="connsiteX3" fmla="*/ 138447 w 346118"/>
                    <a:gd name="connsiteY3" fmla="*/ 0 h 217871"/>
                    <a:gd name="connsiteX4" fmla="*/ 346119 w 346118"/>
                    <a:gd name="connsiteY4" fmla="*/ 143986 h 217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118" h="217871">
                      <a:moveTo>
                        <a:pt x="346119" y="143986"/>
                      </a:moveTo>
                      <a:cubicBezTo>
                        <a:pt x="229823" y="254744"/>
                        <a:pt x="155061" y="204902"/>
                        <a:pt x="102451" y="215978"/>
                      </a:cubicBezTo>
                      <a:cubicBezTo>
                        <a:pt x="124603" y="171675"/>
                        <a:pt x="2769" y="113527"/>
                        <a:pt x="0" y="60917"/>
                      </a:cubicBezTo>
                      <a:cubicBezTo>
                        <a:pt x="5538" y="52610"/>
                        <a:pt x="110758" y="5538"/>
                        <a:pt x="138447" y="0"/>
                      </a:cubicBezTo>
                      <a:cubicBezTo>
                        <a:pt x="221516" y="24921"/>
                        <a:pt x="307353" y="124603"/>
                        <a:pt x="346119" y="143986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/>
                <p:cNvSpPr/>
                <p:nvPr/>
              </p:nvSpPr>
              <p:spPr>
                <a:xfrm>
                  <a:off x="8156097" y="4541871"/>
                  <a:ext cx="95570" cy="94527"/>
                </a:xfrm>
                <a:custGeom>
                  <a:avLst/>
                  <a:gdLst>
                    <a:gd name="connsiteX0" fmla="*/ 69224 w 95570"/>
                    <a:gd name="connsiteY0" fmla="*/ 0 h 94527"/>
                    <a:gd name="connsiteX1" fmla="*/ 94145 w 95570"/>
                    <a:gd name="connsiteY1" fmla="*/ 47072 h 94527"/>
                    <a:gd name="connsiteX2" fmla="*/ 69224 w 95570"/>
                    <a:gd name="connsiteY2" fmla="*/ 85837 h 94527"/>
                    <a:gd name="connsiteX3" fmla="*/ 24921 w 95570"/>
                    <a:gd name="connsiteY3" fmla="*/ 88606 h 94527"/>
                    <a:gd name="connsiteX4" fmla="*/ 0 w 95570"/>
                    <a:gd name="connsiteY4" fmla="*/ 41534 h 94527"/>
                    <a:gd name="connsiteX5" fmla="*/ 69224 w 95570"/>
                    <a:gd name="connsiteY5" fmla="*/ 0 h 94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570" h="94527">
                      <a:moveTo>
                        <a:pt x="69224" y="0"/>
                      </a:moveTo>
                      <a:lnTo>
                        <a:pt x="94145" y="47072"/>
                      </a:lnTo>
                      <a:cubicBezTo>
                        <a:pt x="99682" y="58148"/>
                        <a:pt x="88607" y="74762"/>
                        <a:pt x="69224" y="85837"/>
                      </a:cubicBezTo>
                      <a:cubicBezTo>
                        <a:pt x="49841" y="96913"/>
                        <a:pt x="30459" y="96913"/>
                        <a:pt x="24921" y="88606"/>
                      </a:cubicBezTo>
                      <a:lnTo>
                        <a:pt x="0" y="41534"/>
                      </a:lnTo>
                      <a:lnTo>
                        <a:pt x="69224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/>
                <p:cNvSpPr/>
                <p:nvPr/>
              </p:nvSpPr>
              <p:spPr>
                <a:xfrm>
                  <a:off x="8299510" y="4528027"/>
                  <a:ext cx="260854" cy="113440"/>
                </a:xfrm>
                <a:custGeom>
                  <a:avLst/>
                  <a:gdLst>
                    <a:gd name="connsiteX0" fmla="*/ 244241 w 260854"/>
                    <a:gd name="connsiteY0" fmla="*/ 0 h 113440"/>
                    <a:gd name="connsiteX1" fmla="*/ 260855 w 260854"/>
                    <a:gd name="connsiteY1" fmla="*/ 41534 h 113440"/>
                    <a:gd name="connsiteX2" fmla="*/ 3342 w 260854"/>
                    <a:gd name="connsiteY2" fmla="*/ 102451 h 113440"/>
                    <a:gd name="connsiteX3" fmla="*/ 574 w 260854"/>
                    <a:gd name="connsiteY3" fmla="*/ 35996 h 113440"/>
                    <a:gd name="connsiteX4" fmla="*/ 244241 w 260854"/>
                    <a:gd name="connsiteY4" fmla="*/ 0 h 113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0854" h="113440">
                      <a:moveTo>
                        <a:pt x="244241" y="0"/>
                      </a:moveTo>
                      <a:cubicBezTo>
                        <a:pt x="247010" y="13845"/>
                        <a:pt x="255317" y="27689"/>
                        <a:pt x="260855" y="41534"/>
                      </a:cubicBezTo>
                      <a:cubicBezTo>
                        <a:pt x="211013" y="77531"/>
                        <a:pt x="116869" y="138447"/>
                        <a:pt x="3342" y="102451"/>
                      </a:cubicBezTo>
                      <a:cubicBezTo>
                        <a:pt x="6111" y="77531"/>
                        <a:pt x="-2196" y="60917"/>
                        <a:pt x="574" y="35996"/>
                      </a:cubicBezTo>
                      <a:cubicBezTo>
                        <a:pt x="94718" y="63686"/>
                        <a:pt x="163941" y="38765"/>
                        <a:pt x="244241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/>
                <p:cNvSpPr/>
                <p:nvPr/>
              </p:nvSpPr>
              <p:spPr>
                <a:xfrm>
                  <a:off x="8259998" y="4558485"/>
                  <a:ext cx="125951" cy="102451"/>
                </a:xfrm>
                <a:custGeom>
                  <a:avLst/>
                  <a:gdLst>
                    <a:gd name="connsiteX0" fmla="*/ 87157 w 125951"/>
                    <a:gd name="connsiteY0" fmla="*/ 102451 h 102451"/>
                    <a:gd name="connsiteX1" fmla="*/ 120384 w 125951"/>
                    <a:gd name="connsiteY1" fmla="*/ 0 h 102451"/>
                    <a:gd name="connsiteX2" fmla="*/ 1319 w 125951"/>
                    <a:gd name="connsiteY2" fmla="*/ 13845 h 102451"/>
                    <a:gd name="connsiteX3" fmla="*/ 87157 w 125951"/>
                    <a:gd name="connsiteY3" fmla="*/ 102451 h 102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5951" h="102451">
                      <a:moveTo>
                        <a:pt x="87157" y="102451"/>
                      </a:moveTo>
                      <a:cubicBezTo>
                        <a:pt x="128691" y="96913"/>
                        <a:pt x="131460" y="2769"/>
                        <a:pt x="120384" y="0"/>
                      </a:cubicBezTo>
                      <a:cubicBezTo>
                        <a:pt x="73312" y="5538"/>
                        <a:pt x="40085" y="5538"/>
                        <a:pt x="1319" y="13845"/>
                      </a:cubicBezTo>
                      <a:cubicBezTo>
                        <a:pt x="-12525" y="96913"/>
                        <a:pt x="87157" y="102451"/>
                        <a:pt x="87157" y="102451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62" name="Đồ họa 753"/>
                <p:cNvGrpSpPr/>
                <p:nvPr/>
              </p:nvGrpSpPr>
              <p:grpSpPr>
                <a:xfrm>
                  <a:off x="8510285" y="4458803"/>
                  <a:ext cx="120182" cy="121149"/>
                  <a:chOff x="8510285" y="4458803"/>
                  <a:chExt cx="120182" cy="121149"/>
                </a:xfrm>
              </p:grpSpPr>
              <p:sp>
                <p:nvSpPr>
                  <p:cNvPr id="293" name="Hình tự do: Hình 292"/>
                  <p:cNvSpPr/>
                  <p:nvPr/>
                </p:nvSpPr>
                <p:spPr>
                  <a:xfrm>
                    <a:off x="8554576" y="4505875"/>
                    <a:ext cx="75891" cy="58387"/>
                  </a:xfrm>
                  <a:custGeom>
                    <a:avLst/>
                    <a:gdLst>
                      <a:gd name="connsiteX0" fmla="*/ 75011 w 75891"/>
                      <a:gd name="connsiteY0" fmla="*/ 0 h 58387"/>
                      <a:gd name="connsiteX1" fmla="*/ 3019 w 75891"/>
                      <a:gd name="connsiteY1" fmla="*/ 35996 h 58387"/>
                      <a:gd name="connsiteX2" fmla="*/ 5788 w 75891"/>
                      <a:gd name="connsiteY2" fmla="*/ 58148 h 58387"/>
                      <a:gd name="connsiteX3" fmla="*/ 75011 w 75891"/>
                      <a:gd name="connsiteY3" fmla="*/ 0 h 58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891" h="58387">
                        <a:moveTo>
                          <a:pt x="75011" y="0"/>
                        </a:moveTo>
                        <a:cubicBezTo>
                          <a:pt x="61167" y="8307"/>
                          <a:pt x="41784" y="13845"/>
                          <a:pt x="3019" y="35996"/>
                        </a:cubicBezTo>
                        <a:cubicBezTo>
                          <a:pt x="-2519" y="38765"/>
                          <a:pt x="250" y="60917"/>
                          <a:pt x="5788" y="58148"/>
                        </a:cubicBezTo>
                        <a:cubicBezTo>
                          <a:pt x="30708" y="38765"/>
                          <a:pt x="83318" y="19383"/>
                          <a:pt x="75011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4" name="Hình tự do: Hình 293"/>
                  <p:cNvSpPr/>
                  <p:nvPr/>
                </p:nvSpPr>
                <p:spPr>
                  <a:xfrm>
                    <a:off x="8550971" y="4483724"/>
                    <a:ext cx="79003" cy="69462"/>
                  </a:xfrm>
                  <a:custGeom>
                    <a:avLst/>
                    <a:gdLst>
                      <a:gd name="connsiteX0" fmla="*/ 78617 w 79003"/>
                      <a:gd name="connsiteY0" fmla="*/ 0 h 69462"/>
                      <a:gd name="connsiteX1" fmla="*/ 1086 w 79003"/>
                      <a:gd name="connsiteY1" fmla="*/ 47072 h 69462"/>
                      <a:gd name="connsiteX2" fmla="*/ 6624 w 79003"/>
                      <a:gd name="connsiteY2" fmla="*/ 69224 h 69462"/>
                      <a:gd name="connsiteX3" fmla="*/ 78617 w 79003"/>
                      <a:gd name="connsiteY3" fmla="*/ 0 h 69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03" h="69462">
                        <a:moveTo>
                          <a:pt x="78617" y="0"/>
                        </a:moveTo>
                        <a:cubicBezTo>
                          <a:pt x="64772" y="8307"/>
                          <a:pt x="31545" y="16614"/>
                          <a:pt x="1086" y="47072"/>
                        </a:cubicBezTo>
                        <a:cubicBezTo>
                          <a:pt x="-1683" y="49841"/>
                          <a:pt x="1086" y="71993"/>
                          <a:pt x="6624" y="69224"/>
                        </a:cubicBezTo>
                        <a:cubicBezTo>
                          <a:pt x="28776" y="49841"/>
                          <a:pt x="84155" y="16614"/>
                          <a:pt x="78617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5" name="Hình tự do: Hình 294"/>
                  <p:cNvSpPr/>
                  <p:nvPr/>
                </p:nvSpPr>
                <p:spPr>
                  <a:xfrm>
                    <a:off x="8510285" y="4458803"/>
                    <a:ext cx="111424" cy="121149"/>
                  </a:xfrm>
                  <a:custGeom>
                    <a:avLst/>
                    <a:gdLst>
                      <a:gd name="connsiteX0" fmla="*/ 108227 w 111424"/>
                      <a:gd name="connsiteY0" fmla="*/ 0 h 121149"/>
                      <a:gd name="connsiteX1" fmla="*/ 238 w 111424"/>
                      <a:gd name="connsiteY1" fmla="*/ 85837 h 121149"/>
                      <a:gd name="connsiteX2" fmla="*/ 27927 w 111424"/>
                      <a:gd name="connsiteY2" fmla="*/ 119065 h 121149"/>
                      <a:gd name="connsiteX3" fmla="*/ 108227 w 111424"/>
                      <a:gd name="connsiteY3" fmla="*/ 110758 h 121149"/>
                      <a:gd name="connsiteX4" fmla="*/ 108227 w 111424"/>
                      <a:gd name="connsiteY4" fmla="*/ 99682 h 121149"/>
                      <a:gd name="connsiteX5" fmla="*/ 80538 w 111424"/>
                      <a:gd name="connsiteY5" fmla="*/ 85837 h 121149"/>
                      <a:gd name="connsiteX6" fmla="*/ 74999 w 111424"/>
                      <a:gd name="connsiteY6" fmla="*/ 58148 h 121149"/>
                      <a:gd name="connsiteX7" fmla="*/ 108227 w 111424"/>
                      <a:gd name="connsiteY7" fmla="*/ 0 h 12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424" h="121149">
                        <a:moveTo>
                          <a:pt x="108227" y="0"/>
                        </a:moveTo>
                        <a:cubicBezTo>
                          <a:pt x="94382" y="8307"/>
                          <a:pt x="27927" y="55379"/>
                          <a:pt x="238" y="85837"/>
                        </a:cubicBezTo>
                        <a:cubicBezTo>
                          <a:pt x="-2531" y="88606"/>
                          <a:pt x="19620" y="119065"/>
                          <a:pt x="27927" y="119065"/>
                        </a:cubicBezTo>
                        <a:cubicBezTo>
                          <a:pt x="44541" y="127372"/>
                          <a:pt x="69462" y="107989"/>
                          <a:pt x="108227" y="110758"/>
                        </a:cubicBezTo>
                        <a:cubicBezTo>
                          <a:pt x="113765" y="110758"/>
                          <a:pt x="110996" y="102451"/>
                          <a:pt x="108227" y="99682"/>
                        </a:cubicBezTo>
                        <a:cubicBezTo>
                          <a:pt x="102689" y="94144"/>
                          <a:pt x="99920" y="94144"/>
                          <a:pt x="80538" y="85837"/>
                        </a:cubicBezTo>
                        <a:cubicBezTo>
                          <a:pt x="69462" y="80300"/>
                          <a:pt x="69462" y="66455"/>
                          <a:pt x="74999" y="58148"/>
                        </a:cubicBezTo>
                        <a:cubicBezTo>
                          <a:pt x="91613" y="27689"/>
                          <a:pt x="110996" y="13845"/>
                          <a:pt x="108227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63" name="Đồ họa 753"/>
                <p:cNvGrpSpPr/>
                <p:nvPr/>
              </p:nvGrpSpPr>
              <p:grpSpPr>
                <a:xfrm>
                  <a:off x="7781461" y="4017647"/>
                  <a:ext cx="662594" cy="589106"/>
                  <a:chOff x="7781461" y="4017647"/>
                  <a:chExt cx="662594" cy="589106"/>
                </a:xfrm>
              </p:grpSpPr>
              <p:grpSp>
                <p:nvGrpSpPr>
                  <p:cNvPr id="264" name="Đồ họa 753"/>
                  <p:cNvGrpSpPr/>
                  <p:nvPr/>
                </p:nvGrpSpPr>
                <p:grpSpPr>
                  <a:xfrm>
                    <a:off x="7885129" y="4101550"/>
                    <a:ext cx="558926" cy="505203"/>
                    <a:chOff x="7885129" y="4101550"/>
                    <a:chExt cx="558926" cy="505203"/>
                  </a:xfrm>
                </p:grpSpPr>
                <p:sp>
                  <p:nvSpPr>
                    <p:cNvPr id="267" name="Hình tự do: Hình 266"/>
                    <p:cNvSpPr/>
                    <p:nvPr/>
                  </p:nvSpPr>
                  <p:spPr>
                    <a:xfrm>
                      <a:off x="7885129" y="4377976"/>
                      <a:ext cx="120970" cy="183438"/>
                    </a:xfrm>
                    <a:custGeom>
                      <a:avLst/>
                      <a:gdLst>
                        <a:gd name="connsiteX0" fmla="*/ 5149 w 120970"/>
                        <a:gd name="connsiteY0" fmla="*/ 100210 h 183438"/>
                        <a:gd name="connsiteX1" fmla="*/ 90986 w 120970"/>
                        <a:gd name="connsiteY1" fmla="*/ 183278 h 183438"/>
                        <a:gd name="connsiteX2" fmla="*/ 118676 w 120970"/>
                        <a:gd name="connsiteY2" fmla="*/ 83596 h 183438"/>
                        <a:gd name="connsiteX3" fmla="*/ 49452 w 120970"/>
                        <a:gd name="connsiteY3" fmla="*/ 528 h 183438"/>
                        <a:gd name="connsiteX4" fmla="*/ 5149 w 120970"/>
                        <a:gd name="connsiteY4" fmla="*/ 100210 h 183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970" h="183438">
                          <a:moveTo>
                            <a:pt x="5149" y="100210"/>
                          </a:moveTo>
                          <a:cubicBezTo>
                            <a:pt x="18994" y="152820"/>
                            <a:pt x="60528" y="186047"/>
                            <a:pt x="90986" y="183278"/>
                          </a:cubicBezTo>
                          <a:cubicBezTo>
                            <a:pt x="121445" y="177740"/>
                            <a:pt x="124214" y="136206"/>
                            <a:pt x="118676" y="83596"/>
                          </a:cubicBezTo>
                          <a:cubicBezTo>
                            <a:pt x="110369" y="33755"/>
                            <a:pt x="79911" y="-5010"/>
                            <a:pt x="49452" y="528"/>
                          </a:cubicBezTo>
                          <a:cubicBezTo>
                            <a:pt x="5149" y="6066"/>
                            <a:pt x="-8695" y="50369"/>
                            <a:pt x="5149" y="100210"/>
                          </a:cubicBezTo>
                          <a:close/>
                        </a:path>
                      </a:pathLst>
                    </a:custGeom>
                    <a:solidFill>
                      <a:srgbClr val="FCC8B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8" name="Hình tự do: Hình 267"/>
                    <p:cNvSpPr/>
                    <p:nvPr/>
                  </p:nvSpPr>
                  <p:spPr>
                    <a:xfrm>
                      <a:off x="7924978" y="4447706"/>
                      <a:ext cx="66278" cy="77573"/>
                    </a:xfrm>
                    <a:custGeom>
                      <a:avLst/>
                      <a:gdLst>
                        <a:gd name="connsiteX0" fmla="*/ 6834 w 66278"/>
                        <a:gd name="connsiteY0" fmla="*/ 52632 h 77573"/>
                        <a:gd name="connsiteX1" fmla="*/ 53906 w 66278"/>
                        <a:gd name="connsiteY1" fmla="*/ 74783 h 77573"/>
                        <a:gd name="connsiteX2" fmla="*/ 59444 w 66278"/>
                        <a:gd name="connsiteY2" fmla="*/ 24942 h 77573"/>
                        <a:gd name="connsiteX3" fmla="*/ 12372 w 66278"/>
                        <a:gd name="connsiteY3" fmla="*/ 2790 h 77573"/>
                        <a:gd name="connsiteX4" fmla="*/ 6834 w 66278"/>
                        <a:gd name="connsiteY4" fmla="*/ 52632 h 77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278" h="77573">
                          <a:moveTo>
                            <a:pt x="6834" y="52632"/>
                          </a:moveTo>
                          <a:cubicBezTo>
                            <a:pt x="17910" y="72014"/>
                            <a:pt x="40062" y="83090"/>
                            <a:pt x="53906" y="74783"/>
                          </a:cubicBezTo>
                          <a:cubicBezTo>
                            <a:pt x="67751" y="66476"/>
                            <a:pt x="70520" y="44325"/>
                            <a:pt x="59444" y="24942"/>
                          </a:cubicBezTo>
                          <a:cubicBezTo>
                            <a:pt x="48369" y="5560"/>
                            <a:pt x="26217" y="-5516"/>
                            <a:pt x="12372" y="2790"/>
                          </a:cubicBezTo>
                          <a:cubicBezTo>
                            <a:pt x="-1473" y="11097"/>
                            <a:pt x="-4242" y="33249"/>
                            <a:pt x="6834" y="52632"/>
                          </a:cubicBezTo>
                          <a:close/>
                        </a:path>
                      </a:pathLst>
                    </a:custGeom>
                    <a:solidFill>
                      <a:srgbClr val="E4A78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9" name="Hình tự do: Hình 268"/>
                    <p:cNvSpPr/>
                    <p:nvPr/>
                  </p:nvSpPr>
                  <p:spPr>
                    <a:xfrm>
                      <a:off x="7897535" y="4101550"/>
                      <a:ext cx="511671" cy="457632"/>
                    </a:xfrm>
                    <a:custGeom>
                      <a:avLst/>
                      <a:gdLst>
                        <a:gd name="connsiteX0" fmla="*/ 3819 w 511671"/>
                        <a:gd name="connsiteY0" fmla="*/ 246495 h 457632"/>
                        <a:gd name="connsiteX1" fmla="*/ 289021 w 511671"/>
                        <a:gd name="connsiteY1" fmla="*/ 454166 h 457632"/>
                        <a:gd name="connsiteX2" fmla="*/ 507768 w 511671"/>
                        <a:gd name="connsiteY2" fmla="*/ 177271 h 457632"/>
                        <a:gd name="connsiteX3" fmla="*/ 225335 w 511671"/>
                        <a:gd name="connsiteY3" fmla="*/ 5596 h 457632"/>
                        <a:gd name="connsiteX4" fmla="*/ 3819 w 511671"/>
                        <a:gd name="connsiteY4" fmla="*/ 246495 h 457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1671" h="457632">
                          <a:moveTo>
                            <a:pt x="3819" y="246495"/>
                          </a:moveTo>
                          <a:cubicBezTo>
                            <a:pt x="25971" y="412632"/>
                            <a:pt x="142267" y="473549"/>
                            <a:pt x="289021" y="454166"/>
                          </a:cubicBezTo>
                          <a:cubicBezTo>
                            <a:pt x="435776" y="434783"/>
                            <a:pt x="532689" y="343408"/>
                            <a:pt x="507768" y="177271"/>
                          </a:cubicBezTo>
                          <a:cubicBezTo>
                            <a:pt x="485617" y="11134"/>
                            <a:pt x="372090" y="-13787"/>
                            <a:pt x="225335" y="5596"/>
                          </a:cubicBezTo>
                          <a:cubicBezTo>
                            <a:pt x="78581" y="27748"/>
                            <a:pt x="-21101" y="80358"/>
                            <a:pt x="3819" y="246495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0" name="Hình tự do: Hình 269"/>
                    <p:cNvSpPr/>
                    <p:nvPr/>
                  </p:nvSpPr>
                  <p:spPr>
                    <a:xfrm>
                      <a:off x="7907112" y="4146376"/>
                      <a:ext cx="435733" cy="460378"/>
                    </a:xfrm>
                    <a:custGeom>
                      <a:avLst/>
                      <a:gdLst>
                        <a:gd name="connsiteX0" fmla="*/ 5318 w 435733"/>
                        <a:gd name="connsiteY0" fmla="*/ 104756 h 460378"/>
                        <a:gd name="connsiteX1" fmla="*/ 16394 w 435733"/>
                        <a:gd name="connsiteY1" fmla="*/ 187824 h 460378"/>
                        <a:gd name="connsiteX2" fmla="*/ 38545 w 435733"/>
                        <a:gd name="connsiteY2" fmla="*/ 376113 h 460378"/>
                        <a:gd name="connsiteX3" fmla="*/ 193606 w 435733"/>
                        <a:gd name="connsiteY3" fmla="*/ 459181 h 460378"/>
                        <a:gd name="connsiteX4" fmla="*/ 406816 w 435733"/>
                        <a:gd name="connsiteY4" fmla="*/ 365037 h 460378"/>
                        <a:gd name="connsiteX5" fmla="*/ 426198 w 435733"/>
                        <a:gd name="connsiteY5" fmla="*/ 65991 h 460378"/>
                        <a:gd name="connsiteX6" fmla="*/ 221296 w 435733"/>
                        <a:gd name="connsiteY6" fmla="*/ 13380 h 460378"/>
                        <a:gd name="connsiteX7" fmla="*/ 5318 w 435733"/>
                        <a:gd name="connsiteY7" fmla="*/ 104756 h 46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5733" h="460378">
                          <a:moveTo>
                            <a:pt x="5318" y="104756"/>
                          </a:moveTo>
                          <a:cubicBezTo>
                            <a:pt x="-8527" y="121369"/>
                            <a:pt x="8087" y="157366"/>
                            <a:pt x="16394" y="187824"/>
                          </a:cubicBezTo>
                          <a:cubicBezTo>
                            <a:pt x="41314" y="293045"/>
                            <a:pt x="38545" y="331810"/>
                            <a:pt x="38545" y="376113"/>
                          </a:cubicBezTo>
                          <a:cubicBezTo>
                            <a:pt x="38545" y="467488"/>
                            <a:pt x="163148" y="461950"/>
                            <a:pt x="193606" y="459181"/>
                          </a:cubicBezTo>
                          <a:cubicBezTo>
                            <a:pt x="226834" y="456412"/>
                            <a:pt x="370819" y="434261"/>
                            <a:pt x="406816" y="365037"/>
                          </a:cubicBezTo>
                          <a:cubicBezTo>
                            <a:pt x="442812" y="298582"/>
                            <a:pt x="440043" y="90911"/>
                            <a:pt x="426198" y="65991"/>
                          </a:cubicBezTo>
                          <a:cubicBezTo>
                            <a:pt x="379126" y="-19847"/>
                            <a:pt x="334823" y="-3233"/>
                            <a:pt x="221296" y="13380"/>
                          </a:cubicBezTo>
                          <a:cubicBezTo>
                            <a:pt x="110538" y="29994"/>
                            <a:pt x="57928" y="41070"/>
                            <a:pt x="5318" y="104756"/>
                          </a:cubicBezTo>
                          <a:close/>
                        </a:path>
                      </a:pathLst>
                    </a:custGeom>
                    <a:solidFill>
                      <a:srgbClr val="FFD5C7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1" name="Hình tự do: Hình 270"/>
                    <p:cNvSpPr/>
                    <p:nvPr/>
                  </p:nvSpPr>
                  <p:spPr>
                    <a:xfrm>
                      <a:off x="8200948" y="4152804"/>
                      <a:ext cx="190361" cy="290706"/>
                    </a:xfrm>
                    <a:custGeom>
                      <a:avLst/>
                      <a:gdLst>
                        <a:gd name="connsiteX0" fmla="*/ 90828 w 190361"/>
                        <a:gd name="connsiteY0" fmla="*/ 170320 h 290706"/>
                        <a:gd name="connsiteX1" fmla="*/ 129593 w 190361"/>
                        <a:gd name="connsiteY1" fmla="*/ 286617 h 290706"/>
                        <a:gd name="connsiteX2" fmla="*/ 187741 w 190361"/>
                        <a:gd name="connsiteY2" fmla="*/ 114941 h 290706"/>
                        <a:gd name="connsiteX3" fmla="*/ 13297 w 190361"/>
                        <a:gd name="connsiteY3" fmla="*/ 4183 h 290706"/>
                        <a:gd name="connsiteX4" fmla="*/ 90828 w 190361"/>
                        <a:gd name="connsiteY4" fmla="*/ 170320 h 290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61" h="290706">
                          <a:moveTo>
                            <a:pt x="90828" y="170320"/>
                          </a:moveTo>
                          <a:cubicBezTo>
                            <a:pt x="88059" y="220162"/>
                            <a:pt x="90828" y="264465"/>
                            <a:pt x="129593" y="286617"/>
                          </a:cubicBezTo>
                          <a:cubicBezTo>
                            <a:pt x="173897" y="314306"/>
                            <a:pt x="198817" y="195241"/>
                            <a:pt x="187741" y="114941"/>
                          </a:cubicBezTo>
                          <a:cubicBezTo>
                            <a:pt x="176665" y="34642"/>
                            <a:pt x="112980" y="-15199"/>
                            <a:pt x="13297" y="4183"/>
                          </a:cubicBezTo>
                          <a:cubicBezTo>
                            <a:pt x="-42081" y="15259"/>
                            <a:pt x="93597" y="31873"/>
                            <a:pt x="90828" y="170320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2" name="Hình tự do: Hình 271"/>
                    <p:cNvSpPr/>
                    <p:nvPr/>
                  </p:nvSpPr>
                  <p:spPr>
                    <a:xfrm>
                      <a:off x="8291294" y="4325762"/>
                      <a:ext cx="152761" cy="194106"/>
                    </a:xfrm>
                    <a:custGeom>
                      <a:avLst/>
                      <a:gdLst>
                        <a:gd name="connsiteX0" fmla="*/ 150006 w 152761"/>
                        <a:gd name="connsiteY0" fmla="*/ 105351 h 194106"/>
                        <a:gd name="connsiteX1" fmla="*/ 47555 w 152761"/>
                        <a:gd name="connsiteY1" fmla="*/ 193957 h 194106"/>
                        <a:gd name="connsiteX2" fmla="*/ 482 w 152761"/>
                        <a:gd name="connsiteY2" fmla="*/ 91506 h 194106"/>
                        <a:gd name="connsiteX3" fmla="*/ 80782 w 152761"/>
                        <a:gd name="connsiteY3" fmla="*/ 131 h 194106"/>
                        <a:gd name="connsiteX4" fmla="*/ 150006 w 152761"/>
                        <a:gd name="connsiteY4" fmla="*/ 105351 h 1941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761" h="194106">
                          <a:moveTo>
                            <a:pt x="150006" y="105351"/>
                          </a:moveTo>
                          <a:cubicBezTo>
                            <a:pt x="138930" y="160730"/>
                            <a:pt x="86320" y="196726"/>
                            <a:pt x="47555" y="193957"/>
                          </a:cubicBezTo>
                          <a:cubicBezTo>
                            <a:pt x="6020" y="191188"/>
                            <a:pt x="-2287" y="146885"/>
                            <a:pt x="482" y="91506"/>
                          </a:cubicBezTo>
                          <a:cubicBezTo>
                            <a:pt x="6020" y="38896"/>
                            <a:pt x="42017" y="-2638"/>
                            <a:pt x="80782" y="131"/>
                          </a:cubicBezTo>
                          <a:cubicBezTo>
                            <a:pt x="138930" y="8438"/>
                            <a:pt x="161082" y="55510"/>
                            <a:pt x="150006" y="105351"/>
                          </a:cubicBezTo>
                          <a:close/>
                        </a:path>
                      </a:pathLst>
                    </a:custGeom>
                    <a:solidFill>
                      <a:srgbClr val="FFD5C7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3" name="Hình tự do: Hình 272"/>
                    <p:cNvSpPr/>
                    <p:nvPr/>
                  </p:nvSpPr>
                  <p:spPr>
                    <a:xfrm>
                      <a:off x="8323556" y="4399594"/>
                      <a:ext cx="59616" cy="85527"/>
                    </a:xfrm>
                    <a:custGeom>
                      <a:avLst/>
                      <a:gdLst>
                        <a:gd name="connsiteX0" fmla="*/ 56826 w 59616"/>
                        <a:gd name="connsiteY0" fmla="*/ 53671 h 85527"/>
                        <a:gd name="connsiteX1" fmla="*/ 12523 w 59616"/>
                        <a:gd name="connsiteY1" fmla="*/ 84130 h 85527"/>
                        <a:gd name="connsiteX2" fmla="*/ 1447 w 59616"/>
                        <a:gd name="connsiteY2" fmla="*/ 39826 h 85527"/>
                        <a:gd name="connsiteX3" fmla="*/ 34674 w 59616"/>
                        <a:gd name="connsiteY3" fmla="*/ 1061 h 85527"/>
                        <a:gd name="connsiteX4" fmla="*/ 56826 w 59616"/>
                        <a:gd name="connsiteY4" fmla="*/ 53671 h 85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16" h="85527">
                          <a:moveTo>
                            <a:pt x="56826" y="53671"/>
                          </a:moveTo>
                          <a:cubicBezTo>
                            <a:pt x="48519" y="78592"/>
                            <a:pt x="23599" y="89667"/>
                            <a:pt x="12523" y="84130"/>
                          </a:cubicBezTo>
                          <a:cubicBezTo>
                            <a:pt x="-1322" y="78592"/>
                            <a:pt x="-1322" y="64747"/>
                            <a:pt x="1447" y="39826"/>
                          </a:cubicBezTo>
                          <a:cubicBezTo>
                            <a:pt x="4216" y="12137"/>
                            <a:pt x="15292" y="-4477"/>
                            <a:pt x="34674" y="1061"/>
                          </a:cubicBezTo>
                          <a:cubicBezTo>
                            <a:pt x="54057" y="6599"/>
                            <a:pt x="65133" y="25982"/>
                            <a:pt x="56826" y="53671"/>
                          </a:cubicBezTo>
                          <a:close/>
                        </a:path>
                      </a:pathLst>
                    </a:custGeom>
                    <a:solidFill>
                      <a:srgbClr val="E4A78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4" name="Hình tự do: Hình 273"/>
                    <p:cNvSpPr/>
                    <p:nvPr/>
                  </p:nvSpPr>
                  <p:spPr>
                    <a:xfrm>
                      <a:off x="8208405" y="4449423"/>
                      <a:ext cx="78907" cy="79677"/>
                    </a:xfrm>
                    <a:custGeom>
                      <a:avLst/>
                      <a:gdLst>
                        <a:gd name="connsiteX0" fmla="*/ 303 w 78907"/>
                        <a:gd name="connsiteY0" fmla="*/ 45377 h 79677"/>
                        <a:gd name="connsiteX1" fmla="*/ 44606 w 78907"/>
                        <a:gd name="connsiteY1" fmla="*/ 78604 h 79677"/>
                        <a:gd name="connsiteX2" fmla="*/ 77834 w 78907"/>
                        <a:gd name="connsiteY2" fmla="*/ 34301 h 79677"/>
                        <a:gd name="connsiteX3" fmla="*/ 33530 w 78907"/>
                        <a:gd name="connsiteY3" fmla="*/ 1073 h 79677"/>
                        <a:gd name="connsiteX4" fmla="*/ 303 w 78907"/>
                        <a:gd name="connsiteY4" fmla="*/ 45377 h 796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907" h="79677">
                          <a:moveTo>
                            <a:pt x="303" y="45377"/>
                          </a:moveTo>
                          <a:cubicBezTo>
                            <a:pt x="3072" y="67528"/>
                            <a:pt x="22455" y="84142"/>
                            <a:pt x="44606" y="78604"/>
                          </a:cubicBezTo>
                          <a:cubicBezTo>
                            <a:pt x="66758" y="75835"/>
                            <a:pt x="83372" y="56452"/>
                            <a:pt x="77834" y="34301"/>
                          </a:cubicBezTo>
                          <a:cubicBezTo>
                            <a:pt x="75065" y="12149"/>
                            <a:pt x="55682" y="-4465"/>
                            <a:pt x="33530" y="1073"/>
                          </a:cubicBezTo>
                          <a:cubicBezTo>
                            <a:pt x="14148" y="1073"/>
                            <a:pt x="-2466" y="23225"/>
                            <a:pt x="303" y="45377"/>
                          </a:cubicBezTo>
                          <a:close/>
                        </a:path>
                      </a:pathLst>
                    </a:custGeom>
                    <a:solidFill>
                      <a:srgbClr val="FFC6C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5" name="Hình tự do: Hình 274"/>
                    <p:cNvSpPr/>
                    <p:nvPr/>
                  </p:nvSpPr>
                  <p:spPr>
                    <a:xfrm>
                      <a:off x="7958983" y="4491677"/>
                      <a:ext cx="58666" cy="69929"/>
                    </a:xfrm>
                    <a:custGeom>
                      <a:avLst/>
                      <a:gdLst>
                        <a:gd name="connsiteX0" fmla="*/ 519 w 58666"/>
                        <a:gd name="connsiteY0" fmla="*/ 39118 h 69929"/>
                        <a:gd name="connsiteX1" fmla="*/ 33747 w 58666"/>
                        <a:gd name="connsiteY1" fmla="*/ 69577 h 69929"/>
                        <a:gd name="connsiteX2" fmla="*/ 58667 w 58666"/>
                        <a:gd name="connsiteY2" fmla="*/ 30811 h 69929"/>
                        <a:gd name="connsiteX3" fmla="*/ 25440 w 58666"/>
                        <a:gd name="connsiteY3" fmla="*/ 353 h 69929"/>
                        <a:gd name="connsiteX4" fmla="*/ 519 w 58666"/>
                        <a:gd name="connsiteY4" fmla="*/ 39118 h 699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66" h="69929">
                          <a:moveTo>
                            <a:pt x="519" y="39118"/>
                          </a:moveTo>
                          <a:cubicBezTo>
                            <a:pt x="3288" y="58501"/>
                            <a:pt x="17133" y="72346"/>
                            <a:pt x="33747" y="69577"/>
                          </a:cubicBezTo>
                          <a:cubicBezTo>
                            <a:pt x="50360" y="66808"/>
                            <a:pt x="58667" y="50194"/>
                            <a:pt x="58667" y="30811"/>
                          </a:cubicBezTo>
                          <a:cubicBezTo>
                            <a:pt x="55898" y="11429"/>
                            <a:pt x="42053" y="-2416"/>
                            <a:pt x="25440" y="353"/>
                          </a:cubicBezTo>
                          <a:cubicBezTo>
                            <a:pt x="6057" y="3122"/>
                            <a:pt x="-2250" y="19736"/>
                            <a:pt x="519" y="39118"/>
                          </a:cubicBezTo>
                          <a:close/>
                        </a:path>
                      </a:pathLst>
                    </a:custGeom>
                    <a:solidFill>
                      <a:srgbClr val="FFC6C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276" name="Đồ họa 753"/>
                    <p:cNvGrpSpPr/>
                    <p:nvPr/>
                  </p:nvGrpSpPr>
                  <p:grpSpPr>
                    <a:xfrm>
                      <a:off x="7947020" y="4386453"/>
                      <a:ext cx="95468" cy="92481"/>
                      <a:chOff x="7947020" y="4386453"/>
                      <a:chExt cx="95468" cy="92481"/>
                    </a:xfrm>
                  </p:grpSpPr>
                  <p:sp>
                    <p:nvSpPr>
                      <p:cNvPr id="289" name="Hình tự do: Hình 288"/>
                      <p:cNvSpPr/>
                      <p:nvPr/>
                    </p:nvSpPr>
                    <p:spPr>
                      <a:xfrm>
                        <a:off x="7951591" y="4388049"/>
                        <a:ext cx="90898" cy="90885"/>
                      </a:xfrm>
                      <a:custGeom>
                        <a:avLst/>
                        <a:gdLst>
                          <a:gd name="connsiteX0" fmla="*/ 77135 w 90898"/>
                          <a:gd name="connsiteY0" fmla="*/ 18144 h 90885"/>
                          <a:gd name="connsiteX1" fmla="*/ 85442 w 90898"/>
                          <a:gd name="connsiteY1" fmla="*/ 73523 h 90885"/>
                          <a:gd name="connsiteX2" fmla="*/ 10680 w 90898"/>
                          <a:gd name="connsiteY2" fmla="*/ 81830 h 90885"/>
                          <a:gd name="connsiteX3" fmla="*/ 18987 w 90898"/>
                          <a:gd name="connsiteY3" fmla="*/ 9837 h 90885"/>
                          <a:gd name="connsiteX4" fmla="*/ 77135 w 90898"/>
                          <a:gd name="connsiteY4" fmla="*/ 18144 h 908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0898" h="90885">
                            <a:moveTo>
                              <a:pt x="77135" y="18144"/>
                            </a:moveTo>
                            <a:cubicBezTo>
                              <a:pt x="93749" y="37527"/>
                              <a:pt x="93749" y="62447"/>
                              <a:pt x="85442" y="73523"/>
                            </a:cubicBezTo>
                            <a:cubicBezTo>
                              <a:pt x="68828" y="90137"/>
                              <a:pt x="30063" y="98444"/>
                              <a:pt x="10680" y="81830"/>
                            </a:cubicBezTo>
                            <a:cubicBezTo>
                              <a:pt x="-5933" y="65216"/>
                              <a:pt x="-3165" y="29220"/>
                              <a:pt x="18987" y="9837"/>
                            </a:cubicBezTo>
                            <a:cubicBezTo>
                              <a:pt x="38370" y="-6777"/>
                              <a:pt x="63290" y="-1238"/>
                              <a:pt x="77135" y="18144"/>
                            </a:cubicBezTo>
                            <a:close/>
                          </a:path>
                        </a:pathLst>
                      </a:custGeom>
                      <a:solidFill>
                        <a:srgbClr val="F9FE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90" name="Hình tự do: Hình 289"/>
                      <p:cNvSpPr/>
                      <p:nvPr/>
                    </p:nvSpPr>
                    <p:spPr>
                      <a:xfrm>
                        <a:off x="7947020" y="4386453"/>
                        <a:ext cx="81705" cy="86194"/>
                      </a:xfrm>
                      <a:custGeom>
                        <a:avLst/>
                        <a:gdLst>
                          <a:gd name="connsiteX0" fmla="*/ 4175 w 81705"/>
                          <a:gd name="connsiteY0" fmla="*/ 25278 h 86194"/>
                          <a:gd name="connsiteX1" fmla="*/ 81706 w 81705"/>
                          <a:gd name="connsiteY1" fmla="*/ 22509 h 86194"/>
                          <a:gd name="connsiteX2" fmla="*/ 20789 w 81705"/>
                          <a:gd name="connsiteY2" fmla="*/ 14202 h 86194"/>
                          <a:gd name="connsiteX3" fmla="*/ 1406 w 81705"/>
                          <a:gd name="connsiteY3" fmla="*/ 52968 h 86194"/>
                          <a:gd name="connsiteX4" fmla="*/ 12482 w 81705"/>
                          <a:gd name="connsiteY4" fmla="*/ 86195 h 86194"/>
                          <a:gd name="connsiteX5" fmla="*/ 4175 w 81705"/>
                          <a:gd name="connsiteY5" fmla="*/ 25278 h 861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705" h="86194">
                            <a:moveTo>
                              <a:pt x="4175" y="25278"/>
                            </a:moveTo>
                            <a:cubicBezTo>
                              <a:pt x="18020" y="-10718"/>
                              <a:pt x="65092" y="-5181"/>
                              <a:pt x="81706" y="22509"/>
                            </a:cubicBezTo>
                            <a:cubicBezTo>
                              <a:pt x="65092" y="3126"/>
                              <a:pt x="40172" y="-2411"/>
                              <a:pt x="20789" y="14202"/>
                            </a:cubicBezTo>
                            <a:cubicBezTo>
                              <a:pt x="9713" y="22509"/>
                              <a:pt x="1406" y="39123"/>
                              <a:pt x="1406" y="52968"/>
                            </a:cubicBezTo>
                            <a:cubicBezTo>
                              <a:pt x="1406" y="64043"/>
                              <a:pt x="4175" y="77888"/>
                              <a:pt x="12482" y="86195"/>
                            </a:cubicBezTo>
                            <a:cubicBezTo>
                              <a:pt x="6944" y="80657"/>
                              <a:pt x="-6900" y="52968"/>
                              <a:pt x="4175" y="25278"/>
                            </a:cubicBezTo>
                            <a:close/>
                          </a:path>
                        </a:pathLst>
                      </a:custGeom>
                      <a:solidFill>
                        <a:srgbClr val="60222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91" name="Hình tự do: Hình 290"/>
                      <p:cNvSpPr/>
                      <p:nvPr/>
                    </p:nvSpPr>
                    <p:spPr>
                      <a:xfrm>
                        <a:off x="7980423" y="4405059"/>
                        <a:ext cx="52302" cy="60415"/>
                      </a:xfrm>
                      <a:custGeom>
                        <a:avLst/>
                        <a:gdLst>
                          <a:gd name="connsiteX0" fmla="*/ 48303 w 52302"/>
                          <a:gd name="connsiteY0" fmla="*/ 14979 h 60415"/>
                          <a:gd name="connsiteX1" fmla="*/ 39996 w 52302"/>
                          <a:gd name="connsiteY1" fmla="*/ 56513 h 60415"/>
                          <a:gd name="connsiteX2" fmla="*/ 4000 w 52302"/>
                          <a:gd name="connsiteY2" fmla="*/ 45437 h 60415"/>
                          <a:gd name="connsiteX3" fmla="*/ 12307 w 52302"/>
                          <a:gd name="connsiteY3" fmla="*/ 3903 h 60415"/>
                          <a:gd name="connsiteX4" fmla="*/ 48303 w 52302"/>
                          <a:gd name="connsiteY4" fmla="*/ 14979 h 60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302" h="60415">
                            <a:moveTo>
                              <a:pt x="48303" y="14979"/>
                            </a:moveTo>
                            <a:cubicBezTo>
                              <a:pt x="56610" y="28823"/>
                              <a:pt x="51072" y="48206"/>
                              <a:pt x="39996" y="56513"/>
                            </a:cubicBezTo>
                            <a:cubicBezTo>
                              <a:pt x="26151" y="64820"/>
                              <a:pt x="12307" y="59282"/>
                              <a:pt x="4000" y="45437"/>
                            </a:cubicBezTo>
                            <a:cubicBezTo>
                              <a:pt x="-4307" y="31592"/>
                              <a:pt x="1231" y="12210"/>
                              <a:pt x="12307" y="3903"/>
                            </a:cubicBezTo>
                            <a:cubicBezTo>
                              <a:pt x="23382" y="-4404"/>
                              <a:pt x="39996" y="1134"/>
                              <a:pt x="48303" y="14979"/>
                            </a:cubicBezTo>
                            <a:close/>
                          </a:path>
                        </a:pathLst>
                      </a:custGeom>
                      <a:solidFill>
                        <a:srgbClr val="473B82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92" name="Hình tự do: Hình 291"/>
                      <p:cNvSpPr/>
                      <p:nvPr/>
                    </p:nvSpPr>
                    <p:spPr>
                      <a:xfrm>
                        <a:off x="8010965" y="4415450"/>
                        <a:ext cx="16138" cy="16810"/>
                      </a:xfrm>
                      <a:custGeom>
                        <a:avLst/>
                        <a:gdLst>
                          <a:gd name="connsiteX0" fmla="*/ 14992 w 16138"/>
                          <a:gd name="connsiteY0" fmla="*/ 4588 h 16810"/>
                          <a:gd name="connsiteX1" fmla="*/ 12223 w 16138"/>
                          <a:gd name="connsiteY1" fmla="*/ 15664 h 16810"/>
                          <a:gd name="connsiteX2" fmla="*/ 1147 w 16138"/>
                          <a:gd name="connsiteY2" fmla="*/ 12895 h 16810"/>
                          <a:gd name="connsiteX3" fmla="*/ 3916 w 16138"/>
                          <a:gd name="connsiteY3" fmla="*/ 1819 h 16810"/>
                          <a:gd name="connsiteX4" fmla="*/ 14992 w 16138"/>
                          <a:gd name="connsiteY4" fmla="*/ 4588 h 16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38" h="16810">
                            <a:moveTo>
                              <a:pt x="14992" y="4588"/>
                            </a:moveTo>
                            <a:cubicBezTo>
                              <a:pt x="17761" y="7357"/>
                              <a:pt x="14992" y="12895"/>
                              <a:pt x="12223" y="15664"/>
                            </a:cubicBezTo>
                            <a:cubicBezTo>
                              <a:pt x="9454" y="18432"/>
                              <a:pt x="3916" y="15664"/>
                              <a:pt x="1147" y="12895"/>
                            </a:cubicBezTo>
                            <a:cubicBezTo>
                              <a:pt x="-1622" y="10126"/>
                              <a:pt x="1147" y="4588"/>
                              <a:pt x="3916" y="1819"/>
                            </a:cubicBezTo>
                            <a:cubicBezTo>
                              <a:pt x="6685" y="-950"/>
                              <a:pt x="12223" y="-950"/>
                              <a:pt x="14992" y="4588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  <p:grpSp>
                  <p:nvGrpSpPr>
                    <p:cNvPr id="277" name="Đồ họa 753"/>
                    <p:cNvGrpSpPr/>
                    <p:nvPr/>
                  </p:nvGrpSpPr>
                  <p:grpSpPr>
                    <a:xfrm>
                      <a:off x="8139130" y="4357637"/>
                      <a:ext cx="106640" cy="96418"/>
                      <a:chOff x="8139130" y="4357637"/>
                      <a:chExt cx="106640" cy="96418"/>
                    </a:xfrm>
                  </p:grpSpPr>
                  <p:sp>
                    <p:nvSpPr>
                      <p:cNvPr id="285" name="Hình tự do: Hình 284"/>
                      <p:cNvSpPr/>
                      <p:nvPr/>
                    </p:nvSpPr>
                    <p:spPr>
                      <a:xfrm>
                        <a:off x="8139130" y="4363134"/>
                        <a:ext cx="102646" cy="90920"/>
                      </a:xfrm>
                      <a:custGeom>
                        <a:avLst/>
                        <a:gdLst>
                          <a:gd name="connsiteX0" fmla="*/ 5892 w 102646"/>
                          <a:gd name="connsiteY0" fmla="*/ 29214 h 90920"/>
                          <a:gd name="connsiteX1" fmla="*/ 14199 w 102646"/>
                          <a:gd name="connsiteY1" fmla="*/ 84593 h 90920"/>
                          <a:gd name="connsiteX2" fmla="*/ 97267 w 102646"/>
                          <a:gd name="connsiteY2" fmla="*/ 70748 h 90920"/>
                          <a:gd name="connsiteX3" fmla="*/ 66809 w 102646"/>
                          <a:gd name="connsiteY3" fmla="*/ 4293 h 90920"/>
                          <a:gd name="connsiteX4" fmla="*/ 5892 w 102646"/>
                          <a:gd name="connsiteY4" fmla="*/ 29214 h 909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2646" h="90920">
                            <a:moveTo>
                              <a:pt x="5892" y="29214"/>
                            </a:moveTo>
                            <a:cubicBezTo>
                              <a:pt x="-5184" y="54134"/>
                              <a:pt x="354" y="76286"/>
                              <a:pt x="14199" y="84593"/>
                            </a:cubicBezTo>
                            <a:cubicBezTo>
                              <a:pt x="36351" y="95669"/>
                              <a:pt x="83423" y="92900"/>
                              <a:pt x="97267" y="70748"/>
                            </a:cubicBezTo>
                            <a:cubicBezTo>
                              <a:pt x="111112" y="48597"/>
                              <a:pt x="97267" y="15369"/>
                              <a:pt x="66809" y="4293"/>
                            </a:cubicBezTo>
                            <a:cubicBezTo>
                              <a:pt x="41888" y="-6782"/>
                              <a:pt x="16968" y="4293"/>
                              <a:pt x="5892" y="29214"/>
                            </a:cubicBezTo>
                            <a:close/>
                          </a:path>
                        </a:pathLst>
                      </a:custGeom>
                      <a:solidFill>
                        <a:srgbClr val="F9FE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6" name="Hình tự do: Hình 285"/>
                      <p:cNvSpPr/>
                      <p:nvPr/>
                    </p:nvSpPr>
                    <p:spPr>
                      <a:xfrm>
                        <a:off x="8147791" y="4357637"/>
                        <a:ext cx="97979" cy="79014"/>
                      </a:xfrm>
                      <a:custGeom>
                        <a:avLst/>
                        <a:gdLst>
                          <a:gd name="connsiteX0" fmla="*/ 85837 w 97979"/>
                          <a:gd name="connsiteY0" fmla="*/ 15329 h 79014"/>
                          <a:gd name="connsiteX1" fmla="*/ 0 w 97979"/>
                          <a:gd name="connsiteY1" fmla="*/ 34711 h 79014"/>
                          <a:gd name="connsiteX2" fmla="*/ 63685 w 97979"/>
                          <a:gd name="connsiteY2" fmla="*/ 9791 h 79014"/>
                          <a:gd name="connsiteX3" fmla="*/ 94144 w 97979"/>
                          <a:gd name="connsiteY3" fmla="*/ 43018 h 79014"/>
                          <a:gd name="connsiteX4" fmla="*/ 91375 w 97979"/>
                          <a:gd name="connsiteY4" fmla="*/ 79015 h 79014"/>
                          <a:gd name="connsiteX5" fmla="*/ 85837 w 97979"/>
                          <a:gd name="connsiteY5" fmla="*/ 15329 h 790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7979" h="79014">
                            <a:moveTo>
                              <a:pt x="85837" y="15329"/>
                            </a:moveTo>
                            <a:cubicBezTo>
                              <a:pt x="58148" y="-15129"/>
                              <a:pt x="8307" y="4253"/>
                              <a:pt x="0" y="34711"/>
                            </a:cubicBezTo>
                            <a:cubicBezTo>
                              <a:pt x="11076" y="9791"/>
                              <a:pt x="38765" y="-1285"/>
                              <a:pt x="63685" y="9791"/>
                            </a:cubicBezTo>
                            <a:cubicBezTo>
                              <a:pt x="77530" y="15329"/>
                              <a:pt x="91375" y="26405"/>
                              <a:pt x="94144" y="43018"/>
                            </a:cubicBezTo>
                            <a:cubicBezTo>
                              <a:pt x="96913" y="54094"/>
                              <a:pt x="96913" y="67939"/>
                              <a:pt x="91375" y="79015"/>
                            </a:cubicBezTo>
                            <a:cubicBezTo>
                              <a:pt x="96913" y="70708"/>
                              <a:pt x="105220" y="37480"/>
                              <a:pt x="85837" y="15329"/>
                            </a:cubicBezTo>
                            <a:close/>
                          </a:path>
                        </a:pathLst>
                      </a:custGeom>
                      <a:solidFill>
                        <a:srgbClr val="60222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7" name="Hình tự do: Hình 286"/>
                      <p:cNvSpPr/>
                      <p:nvPr/>
                    </p:nvSpPr>
                    <p:spPr>
                      <a:xfrm>
                        <a:off x="8160501" y="4380138"/>
                        <a:ext cx="60415" cy="60415"/>
                      </a:xfrm>
                      <a:custGeom>
                        <a:avLst/>
                        <a:gdLst>
                          <a:gd name="connsiteX0" fmla="*/ 56513 w 60415"/>
                          <a:gd name="connsiteY0" fmla="*/ 14979 h 60415"/>
                          <a:gd name="connsiteX1" fmla="*/ 45437 w 60415"/>
                          <a:gd name="connsiteY1" fmla="*/ 56513 h 60415"/>
                          <a:gd name="connsiteX2" fmla="*/ 3903 w 60415"/>
                          <a:gd name="connsiteY2" fmla="*/ 45437 h 60415"/>
                          <a:gd name="connsiteX3" fmla="*/ 14979 w 60415"/>
                          <a:gd name="connsiteY3" fmla="*/ 3903 h 60415"/>
                          <a:gd name="connsiteX4" fmla="*/ 56513 w 60415"/>
                          <a:gd name="connsiteY4" fmla="*/ 14979 h 60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0415" h="60415">
                            <a:moveTo>
                              <a:pt x="56513" y="14979"/>
                            </a:moveTo>
                            <a:cubicBezTo>
                              <a:pt x="64820" y="28823"/>
                              <a:pt x="59282" y="48206"/>
                              <a:pt x="45437" y="56513"/>
                            </a:cubicBezTo>
                            <a:cubicBezTo>
                              <a:pt x="31592" y="64820"/>
                              <a:pt x="12210" y="59282"/>
                              <a:pt x="3903" y="45437"/>
                            </a:cubicBezTo>
                            <a:cubicBezTo>
                              <a:pt x="-4404" y="31593"/>
                              <a:pt x="1134" y="12210"/>
                              <a:pt x="14979" y="3903"/>
                            </a:cubicBezTo>
                            <a:cubicBezTo>
                              <a:pt x="31592" y="-4404"/>
                              <a:pt x="48206" y="1134"/>
                              <a:pt x="56513" y="14979"/>
                            </a:cubicBezTo>
                            <a:close/>
                          </a:path>
                        </a:pathLst>
                      </a:custGeom>
                      <a:solidFill>
                        <a:srgbClr val="473B82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8" name="Hình tự do: Hình 287"/>
                      <p:cNvSpPr/>
                      <p:nvPr/>
                    </p:nvSpPr>
                    <p:spPr>
                      <a:xfrm>
                        <a:off x="8199254" y="4390529"/>
                        <a:ext cx="16138" cy="16810"/>
                      </a:xfrm>
                      <a:custGeom>
                        <a:avLst/>
                        <a:gdLst>
                          <a:gd name="connsiteX0" fmla="*/ 14992 w 16138"/>
                          <a:gd name="connsiteY0" fmla="*/ 4588 h 16810"/>
                          <a:gd name="connsiteX1" fmla="*/ 12223 w 16138"/>
                          <a:gd name="connsiteY1" fmla="*/ 15664 h 16810"/>
                          <a:gd name="connsiteX2" fmla="*/ 1147 w 16138"/>
                          <a:gd name="connsiteY2" fmla="*/ 12895 h 16810"/>
                          <a:gd name="connsiteX3" fmla="*/ 3916 w 16138"/>
                          <a:gd name="connsiteY3" fmla="*/ 1819 h 16810"/>
                          <a:gd name="connsiteX4" fmla="*/ 14992 w 16138"/>
                          <a:gd name="connsiteY4" fmla="*/ 4588 h 16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38" h="16810">
                            <a:moveTo>
                              <a:pt x="14992" y="4588"/>
                            </a:moveTo>
                            <a:cubicBezTo>
                              <a:pt x="17761" y="7357"/>
                              <a:pt x="14992" y="12895"/>
                              <a:pt x="12223" y="15664"/>
                            </a:cubicBezTo>
                            <a:cubicBezTo>
                              <a:pt x="9454" y="18432"/>
                              <a:pt x="3916" y="15664"/>
                              <a:pt x="1147" y="12895"/>
                            </a:cubicBezTo>
                            <a:cubicBezTo>
                              <a:pt x="-1622" y="10126"/>
                              <a:pt x="1147" y="4588"/>
                              <a:pt x="3916" y="1819"/>
                            </a:cubicBezTo>
                            <a:cubicBezTo>
                              <a:pt x="9454" y="-950"/>
                              <a:pt x="12223" y="-950"/>
                              <a:pt x="14992" y="4588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  <p:sp>
                  <p:nvSpPr>
                    <p:cNvPr id="278" name="Hình tự do: Hình 277"/>
                    <p:cNvSpPr/>
                    <p:nvPr/>
                  </p:nvSpPr>
                  <p:spPr>
                    <a:xfrm>
                      <a:off x="7929736" y="4296520"/>
                      <a:ext cx="82376" cy="34911"/>
                    </a:xfrm>
                    <a:custGeom>
                      <a:avLst/>
                      <a:gdLst>
                        <a:gd name="connsiteX0" fmla="*/ 7615 w 82376"/>
                        <a:gd name="connsiteY0" fmla="*/ 34912 h 34911"/>
                        <a:gd name="connsiteX1" fmla="*/ 10384 w 82376"/>
                        <a:gd name="connsiteY1" fmla="*/ 32143 h 34911"/>
                        <a:gd name="connsiteX2" fmla="*/ 74069 w 82376"/>
                        <a:gd name="connsiteY2" fmla="*/ 15529 h 34911"/>
                        <a:gd name="connsiteX3" fmla="*/ 82376 w 82376"/>
                        <a:gd name="connsiteY3" fmla="*/ 9991 h 34911"/>
                        <a:gd name="connsiteX4" fmla="*/ 76838 w 82376"/>
                        <a:gd name="connsiteY4" fmla="*/ 1684 h 34911"/>
                        <a:gd name="connsiteX5" fmla="*/ 2077 w 82376"/>
                        <a:gd name="connsiteY5" fmla="*/ 23836 h 34911"/>
                        <a:gd name="connsiteX6" fmla="*/ 2077 w 82376"/>
                        <a:gd name="connsiteY6" fmla="*/ 32143 h 34911"/>
                        <a:gd name="connsiteX7" fmla="*/ 7615 w 82376"/>
                        <a:gd name="connsiteY7" fmla="*/ 34912 h 34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2376" h="34911">
                          <a:moveTo>
                            <a:pt x="7615" y="34912"/>
                          </a:moveTo>
                          <a:cubicBezTo>
                            <a:pt x="10384" y="34912"/>
                            <a:pt x="10384" y="34912"/>
                            <a:pt x="10384" y="32143"/>
                          </a:cubicBezTo>
                          <a:cubicBezTo>
                            <a:pt x="24229" y="18298"/>
                            <a:pt x="49149" y="9991"/>
                            <a:pt x="74069" y="15529"/>
                          </a:cubicBezTo>
                          <a:cubicBezTo>
                            <a:pt x="76838" y="15529"/>
                            <a:pt x="79607" y="15529"/>
                            <a:pt x="82376" y="9991"/>
                          </a:cubicBezTo>
                          <a:cubicBezTo>
                            <a:pt x="82376" y="7222"/>
                            <a:pt x="82376" y="4453"/>
                            <a:pt x="76838" y="1684"/>
                          </a:cubicBezTo>
                          <a:cubicBezTo>
                            <a:pt x="49149" y="-3854"/>
                            <a:pt x="18690" y="4453"/>
                            <a:pt x="2077" y="23836"/>
                          </a:cubicBezTo>
                          <a:cubicBezTo>
                            <a:pt x="-692" y="26605"/>
                            <a:pt x="-692" y="29374"/>
                            <a:pt x="2077" y="32143"/>
                          </a:cubicBezTo>
                          <a:cubicBezTo>
                            <a:pt x="4846" y="34912"/>
                            <a:pt x="7615" y="34912"/>
                            <a:pt x="7615" y="34912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9" name="Hình tự do: Hình 278"/>
                    <p:cNvSpPr/>
                    <p:nvPr/>
                  </p:nvSpPr>
                  <p:spPr>
                    <a:xfrm>
                      <a:off x="8142253" y="4271207"/>
                      <a:ext cx="84215" cy="21459"/>
                    </a:xfrm>
                    <a:custGeom>
                      <a:avLst/>
                      <a:gdLst>
                        <a:gd name="connsiteX0" fmla="*/ 80300 w 84215"/>
                        <a:gd name="connsiteY0" fmla="*/ 21459 h 21459"/>
                        <a:gd name="connsiteX1" fmla="*/ 83068 w 84215"/>
                        <a:gd name="connsiteY1" fmla="*/ 18690 h 21459"/>
                        <a:gd name="connsiteX2" fmla="*/ 80300 w 84215"/>
                        <a:gd name="connsiteY2" fmla="*/ 10384 h 21459"/>
                        <a:gd name="connsiteX3" fmla="*/ 2769 w 84215"/>
                        <a:gd name="connsiteY3" fmla="*/ 10384 h 21459"/>
                        <a:gd name="connsiteX4" fmla="*/ 0 w 84215"/>
                        <a:gd name="connsiteY4" fmla="*/ 18690 h 21459"/>
                        <a:gd name="connsiteX5" fmla="*/ 8307 w 84215"/>
                        <a:gd name="connsiteY5" fmla="*/ 21459 h 21459"/>
                        <a:gd name="connsiteX6" fmla="*/ 71993 w 84215"/>
                        <a:gd name="connsiteY6" fmla="*/ 21459 h 21459"/>
                        <a:gd name="connsiteX7" fmla="*/ 80300 w 84215"/>
                        <a:gd name="connsiteY7" fmla="*/ 21459 h 214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4215" h="21459">
                          <a:moveTo>
                            <a:pt x="80300" y="21459"/>
                          </a:moveTo>
                          <a:cubicBezTo>
                            <a:pt x="83068" y="21459"/>
                            <a:pt x="83068" y="21459"/>
                            <a:pt x="83068" y="18690"/>
                          </a:cubicBezTo>
                          <a:cubicBezTo>
                            <a:pt x="85838" y="15922"/>
                            <a:pt x="83068" y="13152"/>
                            <a:pt x="80300" y="10384"/>
                          </a:cubicBezTo>
                          <a:cubicBezTo>
                            <a:pt x="60917" y="-3461"/>
                            <a:pt x="27689" y="-3461"/>
                            <a:pt x="2769" y="10384"/>
                          </a:cubicBezTo>
                          <a:cubicBezTo>
                            <a:pt x="0" y="13152"/>
                            <a:pt x="0" y="15922"/>
                            <a:pt x="0" y="18690"/>
                          </a:cubicBezTo>
                          <a:cubicBezTo>
                            <a:pt x="2769" y="21459"/>
                            <a:pt x="5538" y="21459"/>
                            <a:pt x="8307" y="21459"/>
                          </a:cubicBezTo>
                          <a:cubicBezTo>
                            <a:pt x="30459" y="10384"/>
                            <a:pt x="58148" y="10384"/>
                            <a:pt x="71993" y="21459"/>
                          </a:cubicBezTo>
                          <a:cubicBezTo>
                            <a:pt x="77531" y="21459"/>
                            <a:pt x="77531" y="21459"/>
                            <a:pt x="80300" y="21459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0" name="Hình tự do: Hình 279"/>
                    <p:cNvSpPr/>
                    <p:nvPr/>
                  </p:nvSpPr>
                  <p:spPr>
                    <a:xfrm>
                      <a:off x="8072479" y="4449776"/>
                      <a:ext cx="35008" cy="22871"/>
                    </a:xfrm>
                    <a:custGeom>
                      <a:avLst/>
                      <a:gdLst>
                        <a:gd name="connsiteX0" fmla="*/ 550 w 35008"/>
                        <a:gd name="connsiteY0" fmla="*/ 22872 h 22871"/>
                        <a:gd name="connsiteX1" fmla="*/ 550 w 35008"/>
                        <a:gd name="connsiteY1" fmla="*/ 22872 h 22871"/>
                        <a:gd name="connsiteX2" fmla="*/ 14395 w 35008"/>
                        <a:gd name="connsiteY2" fmla="*/ 6258 h 22871"/>
                        <a:gd name="connsiteX3" fmla="*/ 31009 w 35008"/>
                        <a:gd name="connsiteY3" fmla="*/ 14565 h 22871"/>
                        <a:gd name="connsiteX4" fmla="*/ 33778 w 35008"/>
                        <a:gd name="connsiteY4" fmla="*/ 14565 h 22871"/>
                        <a:gd name="connsiteX5" fmla="*/ 33778 w 35008"/>
                        <a:gd name="connsiteY5" fmla="*/ 11796 h 22871"/>
                        <a:gd name="connsiteX6" fmla="*/ 11626 w 35008"/>
                        <a:gd name="connsiteY6" fmla="*/ 720 h 22871"/>
                        <a:gd name="connsiteX7" fmla="*/ 550 w 35008"/>
                        <a:gd name="connsiteY7" fmla="*/ 22872 h 22871"/>
                        <a:gd name="connsiteX8" fmla="*/ 550 w 35008"/>
                        <a:gd name="connsiteY8" fmla="*/ 22872 h 22871"/>
                        <a:gd name="connsiteX9" fmla="*/ 550 w 35008"/>
                        <a:gd name="connsiteY9" fmla="*/ 22872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5008" h="22871">
                          <a:moveTo>
                            <a:pt x="550" y="22872"/>
                          </a:moveTo>
                          <a:cubicBezTo>
                            <a:pt x="3319" y="22872"/>
                            <a:pt x="3319" y="22872"/>
                            <a:pt x="550" y="22872"/>
                          </a:cubicBezTo>
                          <a:cubicBezTo>
                            <a:pt x="3319" y="14565"/>
                            <a:pt x="6088" y="6258"/>
                            <a:pt x="14395" y="6258"/>
                          </a:cubicBezTo>
                          <a:cubicBezTo>
                            <a:pt x="22702" y="6258"/>
                            <a:pt x="28239" y="9027"/>
                            <a:pt x="31009" y="14565"/>
                          </a:cubicBezTo>
                          <a:cubicBezTo>
                            <a:pt x="31009" y="14565"/>
                            <a:pt x="33778" y="17334"/>
                            <a:pt x="33778" y="14565"/>
                          </a:cubicBezTo>
                          <a:cubicBezTo>
                            <a:pt x="33778" y="14565"/>
                            <a:pt x="36546" y="11796"/>
                            <a:pt x="33778" y="11796"/>
                          </a:cubicBezTo>
                          <a:cubicBezTo>
                            <a:pt x="31009" y="3489"/>
                            <a:pt x="22702" y="-2049"/>
                            <a:pt x="11626" y="720"/>
                          </a:cubicBezTo>
                          <a:cubicBezTo>
                            <a:pt x="6088" y="3489"/>
                            <a:pt x="-2219" y="11796"/>
                            <a:pt x="550" y="22872"/>
                          </a:cubicBezTo>
                          <a:cubicBezTo>
                            <a:pt x="550" y="22872"/>
                            <a:pt x="550" y="22872"/>
                            <a:pt x="550" y="22872"/>
                          </a:cubicBezTo>
                          <a:cubicBezTo>
                            <a:pt x="550" y="22872"/>
                            <a:pt x="550" y="22872"/>
                            <a:pt x="550" y="22872"/>
                          </a:cubicBezTo>
                          <a:close/>
                        </a:path>
                      </a:pathLst>
                    </a:custGeom>
                    <a:solidFill>
                      <a:srgbClr val="C68C7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281" name="Đồ họa 753"/>
                    <p:cNvGrpSpPr/>
                    <p:nvPr/>
                  </p:nvGrpSpPr>
                  <p:grpSpPr>
                    <a:xfrm>
                      <a:off x="8028163" y="4469879"/>
                      <a:ext cx="166874" cy="99085"/>
                      <a:chOff x="8028163" y="4469879"/>
                      <a:chExt cx="166874" cy="99085"/>
                    </a:xfrm>
                  </p:grpSpPr>
                  <p:sp>
                    <p:nvSpPr>
                      <p:cNvPr id="282" name="Hình tự do: Hình 281"/>
                      <p:cNvSpPr/>
                      <p:nvPr/>
                    </p:nvSpPr>
                    <p:spPr>
                      <a:xfrm>
                        <a:off x="8028163" y="4470734"/>
                        <a:ext cx="166874" cy="97809"/>
                      </a:xfrm>
                      <a:custGeom>
                        <a:avLst/>
                        <a:gdLst>
                          <a:gd name="connsiteX0" fmla="*/ 563 w 166874"/>
                          <a:gd name="connsiteY0" fmla="*/ 48986 h 97809"/>
                          <a:gd name="connsiteX1" fmla="*/ 94707 w 166874"/>
                          <a:gd name="connsiteY1" fmla="*/ 96058 h 97809"/>
                          <a:gd name="connsiteX2" fmla="*/ 166700 w 166874"/>
                          <a:gd name="connsiteY2" fmla="*/ 21296 h 97809"/>
                          <a:gd name="connsiteX3" fmla="*/ 78094 w 166874"/>
                          <a:gd name="connsiteY3" fmla="*/ 12989 h 97809"/>
                          <a:gd name="connsiteX4" fmla="*/ 563 w 166874"/>
                          <a:gd name="connsiteY4" fmla="*/ 48986 h 97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6874" h="97809">
                            <a:moveTo>
                              <a:pt x="563" y="48986"/>
                            </a:moveTo>
                            <a:cubicBezTo>
                              <a:pt x="6101" y="82213"/>
                              <a:pt x="47635" y="104365"/>
                              <a:pt x="94707" y="96058"/>
                            </a:cubicBezTo>
                            <a:cubicBezTo>
                              <a:pt x="139011" y="87751"/>
                              <a:pt x="169469" y="40679"/>
                              <a:pt x="166700" y="21296"/>
                            </a:cubicBezTo>
                            <a:cubicBezTo>
                              <a:pt x="161162" y="-17469"/>
                              <a:pt x="122397" y="7451"/>
                              <a:pt x="78094" y="12989"/>
                            </a:cubicBezTo>
                            <a:cubicBezTo>
                              <a:pt x="31021" y="15758"/>
                              <a:pt x="-4975" y="15758"/>
                              <a:pt x="563" y="48986"/>
                            </a:cubicBezTo>
                            <a:close/>
                          </a:path>
                        </a:pathLst>
                      </a:custGeom>
                      <a:solidFill>
                        <a:srgbClr val="5B000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3" name="Hình tự do: Hình 282"/>
                      <p:cNvSpPr/>
                      <p:nvPr/>
                    </p:nvSpPr>
                    <p:spPr>
                      <a:xfrm>
                        <a:off x="8045339" y="4469879"/>
                        <a:ext cx="119064" cy="35349"/>
                      </a:xfrm>
                      <a:custGeom>
                        <a:avLst/>
                        <a:gdLst>
                          <a:gd name="connsiteX0" fmla="*/ 58148 w 119064"/>
                          <a:gd name="connsiteY0" fmla="*/ 11076 h 35349"/>
                          <a:gd name="connsiteX1" fmla="*/ 119065 w 119064"/>
                          <a:gd name="connsiteY1" fmla="*/ 0 h 35349"/>
                          <a:gd name="connsiteX2" fmla="*/ 63686 w 119064"/>
                          <a:gd name="connsiteY2" fmla="*/ 33227 h 35349"/>
                          <a:gd name="connsiteX3" fmla="*/ 0 w 119064"/>
                          <a:gd name="connsiteY3" fmla="*/ 19383 h 35349"/>
                          <a:gd name="connsiteX4" fmla="*/ 58148 w 119064"/>
                          <a:gd name="connsiteY4" fmla="*/ 11076 h 35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9064" h="35349">
                            <a:moveTo>
                              <a:pt x="58148" y="11076"/>
                            </a:moveTo>
                            <a:cubicBezTo>
                              <a:pt x="83068" y="8307"/>
                              <a:pt x="102451" y="0"/>
                              <a:pt x="119065" y="0"/>
                            </a:cubicBezTo>
                            <a:cubicBezTo>
                              <a:pt x="113527" y="13845"/>
                              <a:pt x="91375" y="27689"/>
                              <a:pt x="63686" y="33227"/>
                            </a:cubicBezTo>
                            <a:cubicBezTo>
                              <a:pt x="35996" y="38765"/>
                              <a:pt x="11076" y="33227"/>
                              <a:pt x="0" y="19383"/>
                            </a:cubicBezTo>
                            <a:cubicBezTo>
                              <a:pt x="16614" y="13845"/>
                              <a:pt x="35996" y="13845"/>
                              <a:pt x="58148" y="1107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4" name="Hình tự do: Hình 283"/>
                      <p:cNvSpPr/>
                      <p:nvPr/>
                    </p:nvSpPr>
                    <p:spPr>
                      <a:xfrm>
                        <a:off x="8053646" y="4530796"/>
                        <a:ext cx="116295" cy="38168"/>
                      </a:xfrm>
                      <a:custGeom>
                        <a:avLst/>
                        <a:gdLst>
                          <a:gd name="connsiteX0" fmla="*/ 47072 w 116295"/>
                          <a:gd name="connsiteY0" fmla="*/ 2769 h 38168"/>
                          <a:gd name="connsiteX1" fmla="*/ 116296 w 116295"/>
                          <a:gd name="connsiteY1" fmla="*/ 11076 h 38168"/>
                          <a:gd name="connsiteX2" fmla="*/ 69224 w 116295"/>
                          <a:gd name="connsiteY2" fmla="*/ 35996 h 38168"/>
                          <a:gd name="connsiteX3" fmla="*/ 0 w 116295"/>
                          <a:gd name="connsiteY3" fmla="*/ 24921 h 38168"/>
                          <a:gd name="connsiteX4" fmla="*/ 47072 w 116295"/>
                          <a:gd name="connsiteY4" fmla="*/ 2769 h 381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6295" h="38168">
                            <a:moveTo>
                              <a:pt x="47072" y="2769"/>
                            </a:moveTo>
                            <a:cubicBezTo>
                              <a:pt x="74762" y="-2769"/>
                              <a:pt x="102451" y="0"/>
                              <a:pt x="116296" y="11076"/>
                            </a:cubicBezTo>
                            <a:cubicBezTo>
                              <a:pt x="105220" y="22152"/>
                              <a:pt x="88606" y="33228"/>
                              <a:pt x="69224" y="35996"/>
                            </a:cubicBezTo>
                            <a:cubicBezTo>
                              <a:pt x="44303" y="41534"/>
                              <a:pt x="19383" y="35996"/>
                              <a:pt x="0" y="24921"/>
                            </a:cubicBezTo>
                            <a:cubicBezTo>
                              <a:pt x="11076" y="16614"/>
                              <a:pt x="27689" y="8307"/>
                              <a:pt x="47072" y="2769"/>
                            </a:cubicBezTo>
                            <a:close/>
                          </a:path>
                        </a:pathLst>
                      </a:custGeom>
                      <a:solidFill>
                        <a:srgbClr val="E27974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</p:grpSp>
              <p:sp>
                <p:nvSpPr>
                  <p:cNvPr id="265" name="Hình tự do: Hình 264"/>
                  <p:cNvSpPr/>
                  <p:nvPr/>
                </p:nvSpPr>
                <p:spPr>
                  <a:xfrm>
                    <a:off x="7781461" y="4060856"/>
                    <a:ext cx="562924" cy="281651"/>
                  </a:xfrm>
                  <a:custGeom>
                    <a:avLst/>
                    <a:gdLst>
                      <a:gd name="connsiteX0" fmla="*/ 432784 w 562924"/>
                      <a:gd name="connsiteY0" fmla="*/ 151511 h 281651"/>
                      <a:gd name="connsiteX1" fmla="*/ 299874 w 562924"/>
                      <a:gd name="connsiteY1" fmla="*/ 184738 h 281651"/>
                      <a:gd name="connsiteX2" fmla="*/ 247265 w 562924"/>
                      <a:gd name="connsiteY2" fmla="*/ 223503 h 281651"/>
                      <a:gd name="connsiteX3" fmla="*/ 266647 w 562924"/>
                      <a:gd name="connsiteY3" fmla="*/ 184738 h 281651"/>
                      <a:gd name="connsiteX4" fmla="*/ 202961 w 562924"/>
                      <a:gd name="connsiteY4" fmla="*/ 237348 h 281651"/>
                      <a:gd name="connsiteX5" fmla="*/ 28517 w 562924"/>
                      <a:gd name="connsiteY5" fmla="*/ 281651 h 281651"/>
                      <a:gd name="connsiteX6" fmla="*/ 36824 w 562924"/>
                      <a:gd name="connsiteY6" fmla="*/ 184738 h 281651"/>
                      <a:gd name="connsiteX7" fmla="*/ 6366 w 562924"/>
                      <a:gd name="connsiteY7" fmla="*/ 234579 h 281651"/>
                      <a:gd name="connsiteX8" fmla="*/ 3597 w 562924"/>
                      <a:gd name="connsiteY8" fmla="*/ 187507 h 281651"/>
                      <a:gd name="connsiteX9" fmla="*/ 78359 w 562924"/>
                      <a:gd name="connsiteY9" fmla="*/ 126590 h 281651"/>
                      <a:gd name="connsiteX10" fmla="*/ 189117 w 562924"/>
                      <a:gd name="connsiteY10" fmla="*/ 18601 h 281651"/>
                      <a:gd name="connsiteX11" fmla="*/ 482625 w 562924"/>
                      <a:gd name="connsiteY11" fmla="*/ 79518 h 281651"/>
                      <a:gd name="connsiteX12" fmla="*/ 551849 w 562924"/>
                      <a:gd name="connsiteY12" fmla="*/ 126590 h 281651"/>
                      <a:gd name="connsiteX13" fmla="*/ 562925 w 562924"/>
                      <a:gd name="connsiteY13" fmla="*/ 259500 h 281651"/>
                      <a:gd name="connsiteX14" fmla="*/ 488163 w 562924"/>
                      <a:gd name="connsiteY14" fmla="*/ 265038 h 281651"/>
                      <a:gd name="connsiteX15" fmla="*/ 432784 w 562924"/>
                      <a:gd name="connsiteY15" fmla="*/ 151511 h 281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62924" h="281651">
                        <a:moveTo>
                          <a:pt x="432784" y="151511"/>
                        </a:moveTo>
                        <a:cubicBezTo>
                          <a:pt x="374636" y="82287"/>
                          <a:pt x="322026" y="121052"/>
                          <a:pt x="299874" y="184738"/>
                        </a:cubicBezTo>
                        <a:cubicBezTo>
                          <a:pt x="291568" y="209659"/>
                          <a:pt x="266647" y="220734"/>
                          <a:pt x="247265" y="223503"/>
                        </a:cubicBezTo>
                        <a:cubicBezTo>
                          <a:pt x="247265" y="217965"/>
                          <a:pt x="269416" y="204121"/>
                          <a:pt x="266647" y="184738"/>
                        </a:cubicBezTo>
                        <a:cubicBezTo>
                          <a:pt x="258340" y="198583"/>
                          <a:pt x="219575" y="231810"/>
                          <a:pt x="202961" y="237348"/>
                        </a:cubicBezTo>
                        <a:cubicBezTo>
                          <a:pt x="89435" y="262269"/>
                          <a:pt x="56207" y="217965"/>
                          <a:pt x="28517" y="281651"/>
                        </a:cubicBezTo>
                        <a:cubicBezTo>
                          <a:pt x="17442" y="248424"/>
                          <a:pt x="20211" y="201352"/>
                          <a:pt x="36824" y="184738"/>
                        </a:cubicBezTo>
                        <a:cubicBezTo>
                          <a:pt x="28517" y="187507"/>
                          <a:pt x="14673" y="184738"/>
                          <a:pt x="6366" y="234579"/>
                        </a:cubicBezTo>
                        <a:cubicBezTo>
                          <a:pt x="3597" y="206890"/>
                          <a:pt x="-4710" y="201352"/>
                          <a:pt x="3597" y="187507"/>
                        </a:cubicBezTo>
                        <a:cubicBezTo>
                          <a:pt x="14673" y="173662"/>
                          <a:pt x="56207" y="157049"/>
                          <a:pt x="78359" y="126590"/>
                        </a:cubicBezTo>
                        <a:cubicBezTo>
                          <a:pt x="103279" y="96132"/>
                          <a:pt x="158658" y="18601"/>
                          <a:pt x="189117" y="18601"/>
                        </a:cubicBezTo>
                        <a:cubicBezTo>
                          <a:pt x="316488" y="24139"/>
                          <a:pt x="449398" y="-56161"/>
                          <a:pt x="482625" y="79518"/>
                        </a:cubicBezTo>
                        <a:cubicBezTo>
                          <a:pt x="496470" y="87825"/>
                          <a:pt x="535235" y="101670"/>
                          <a:pt x="551849" y="126590"/>
                        </a:cubicBezTo>
                        <a:cubicBezTo>
                          <a:pt x="560156" y="187507"/>
                          <a:pt x="510315" y="223503"/>
                          <a:pt x="562925" y="259500"/>
                        </a:cubicBezTo>
                        <a:cubicBezTo>
                          <a:pt x="535235" y="276113"/>
                          <a:pt x="515853" y="287189"/>
                          <a:pt x="488163" y="265038"/>
                        </a:cubicBezTo>
                        <a:cubicBezTo>
                          <a:pt x="449398" y="229041"/>
                          <a:pt x="524160" y="134897"/>
                          <a:pt x="432784" y="151511"/>
                        </a:cubicBezTo>
                        <a:close/>
                      </a:path>
                    </a:pathLst>
                  </a:custGeom>
                  <a:solidFill>
                    <a:srgbClr val="8F645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6" name="Hình tự do: Hình 265"/>
                  <p:cNvSpPr/>
                  <p:nvPr/>
                </p:nvSpPr>
                <p:spPr>
                  <a:xfrm>
                    <a:off x="8219783" y="4017647"/>
                    <a:ext cx="135678" cy="117188"/>
                  </a:xfrm>
                  <a:custGeom>
                    <a:avLst/>
                    <a:gdLst>
                      <a:gd name="connsiteX0" fmla="*/ 33227 w 135678"/>
                      <a:gd name="connsiteY0" fmla="*/ 117189 h 117188"/>
                      <a:gd name="connsiteX1" fmla="*/ 135679 w 135678"/>
                      <a:gd name="connsiteY1" fmla="*/ 97806 h 117188"/>
                      <a:gd name="connsiteX2" fmla="*/ 33227 w 135678"/>
                      <a:gd name="connsiteY2" fmla="*/ 117189 h 117188"/>
                      <a:gd name="connsiteX3" fmla="*/ 0 w 135678"/>
                      <a:gd name="connsiteY3" fmla="*/ 9200 h 117188"/>
                      <a:gd name="connsiteX4" fmla="*/ 47072 w 135678"/>
                      <a:gd name="connsiteY4" fmla="*/ 72885 h 117188"/>
                      <a:gd name="connsiteX5" fmla="*/ 0 w 135678"/>
                      <a:gd name="connsiteY5" fmla="*/ 9200 h 117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5678" h="117188">
                        <a:moveTo>
                          <a:pt x="33227" y="117189"/>
                        </a:moveTo>
                        <a:cubicBezTo>
                          <a:pt x="55379" y="95037"/>
                          <a:pt x="77531" y="78423"/>
                          <a:pt x="135679" y="97806"/>
                        </a:cubicBezTo>
                        <a:cubicBezTo>
                          <a:pt x="99682" y="25813"/>
                          <a:pt x="58148" y="53503"/>
                          <a:pt x="33227" y="117189"/>
                        </a:cubicBezTo>
                        <a:close/>
                        <a:moveTo>
                          <a:pt x="0" y="9200"/>
                        </a:moveTo>
                        <a:cubicBezTo>
                          <a:pt x="30459" y="20275"/>
                          <a:pt x="41534" y="45196"/>
                          <a:pt x="47072" y="72885"/>
                        </a:cubicBezTo>
                        <a:cubicBezTo>
                          <a:pt x="85838" y="20275"/>
                          <a:pt x="52610" y="-18490"/>
                          <a:pt x="0" y="9200"/>
                        </a:cubicBezTo>
                        <a:close/>
                      </a:path>
                    </a:pathLst>
                  </a:custGeom>
                  <a:solidFill>
                    <a:srgbClr val="8F645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63" name="Hình tự do: Hình 62"/>
              <p:cNvSpPr/>
              <p:nvPr/>
            </p:nvSpPr>
            <p:spPr>
              <a:xfrm>
                <a:off x="3723010" y="5325484"/>
                <a:ext cx="470721" cy="66454"/>
              </a:xfrm>
              <a:custGeom>
                <a:avLst/>
                <a:gdLst>
                  <a:gd name="connsiteX0" fmla="*/ 470721 w 470721"/>
                  <a:gd name="connsiteY0" fmla="*/ 33227 h 66454"/>
                  <a:gd name="connsiteX1" fmla="*/ 235361 w 470721"/>
                  <a:gd name="connsiteY1" fmla="*/ 66455 h 66454"/>
                  <a:gd name="connsiteX2" fmla="*/ 0 w 470721"/>
                  <a:gd name="connsiteY2" fmla="*/ 33227 h 66454"/>
                  <a:gd name="connsiteX3" fmla="*/ 235361 w 470721"/>
                  <a:gd name="connsiteY3" fmla="*/ 0 h 66454"/>
                  <a:gd name="connsiteX4" fmla="*/ 470721 w 470721"/>
                  <a:gd name="connsiteY4" fmla="*/ 33227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721" h="66454">
                    <a:moveTo>
                      <a:pt x="470721" y="33227"/>
                    </a:moveTo>
                    <a:cubicBezTo>
                      <a:pt x="470721" y="52610"/>
                      <a:pt x="365501" y="66455"/>
                      <a:pt x="235361" y="66455"/>
                    </a:cubicBezTo>
                    <a:cubicBezTo>
                      <a:pt x="105220" y="66455"/>
                      <a:pt x="0" y="52610"/>
                      <a:pt x="0" y="33227"/>
                    </a:cubicBezTo>
                    <a:cubicBezTo>
                      <a:pt x="0" y="13845"/>
                      <a:pt x="105220" y="0"/>
                      <a:pt x="235361" y="0"/>
                    </a:cubicBezTo>
                    <a:cubicBezTo>
                      <a:pt x="365501" y="0"/>
                      <a:pt x="470721" y="13845"/>
                      <a:pt x="470721" y="33227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/>
              <p:cNvSpPr/>
              <p:nvPr/>
            </p:nvSpPr>
            <p:spPr>
              <a:xfrm>
                <a:off x="7915199" y="5325181"/>
                <a:ext cx="675623" cy="66757"/>
              </a:xfrm>
              <a:custGeom>
                <a:avLst/>
                <a:gdLst>
                  <a:gd name="connsiteX0" fmla="*/ 675624 w 675623"/>
                  <a:gd name="connsiteY0" fmla="*/ 33530 h 66757"/>
                  <a:gd name="connsiteX1" fmla="*/ 337812 w 675623"/>
                  <a:gd name="connsiteY1" fmla="*/ 66758 h 66757"/>
                  <a:gd name="connsiteX2" fmla="*/ 0 w 675623"/>
                  <a:gd name="connsiteY2" fmla="*/ 33530 h 66757"/>
                  <a:gd name="connsiteX3" fmla="*/ 337812 w 675623"/>
                  <a:gd name="connsiteY3" fmla="*/ 303 h 66757"/>
                  <a:gd name="connsiteX4" fmla="*/ 675624 w 675623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623" h="66757">
                    <a:moveTo>
                      <a:pt x="675624" y="33530"/>
                    </a:moveTo>
                    <a:cubicBezTo>
                      <a:pt x="675624" y="52913"/>
                      <a:pt x="526100" y="66758"/>
                      <a:pt x="337812" y="66758"/>
                    </a:cubicBezTo>
                    <a:cubicBezTo>
                      <a:pt x="152292" y="66758"/>
                      <a:pt x="0" y="52913"/>
                      <a:pt x="0" y="33530"/>
                    </a:cubicBezTo>
                    <a:cubicBezTo>
                      <a:pt x="0" y="14148"/>
                      <a:pt x="149524" y="303"/>
                      <a:pt x="337812" y="303"/>
                    </a:cubicBezTo>
                    <a:cubicBezTo>
                      <a:pt x="526100" y="-2466"/>
                      <a:pt x="675624" y="14148"/>
                      <a:pt x="675624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/>
              <p:cNvSpPr/>
              <p:nvPr/>
            </p:nvSpPr>
            <p:spPr>
              <a:xfrm>
                <a:off x="4434630" y="5325181"/>
                <a:ext cx="952518" cy="66757"/>
              </a:xfrm>
              <a:custGeom>
                <a:avLst/>
                <a:gdLst>
                  <a:gd name="connsiteX0" fmla="*/ 952519 w 952518"/>
                  <a:gd name="connsiteY0" fmla="*/ 33530 h 66757"/>
                  <a:gd name="connsiteX1" fmla="*/ 476259 w 952518"/>
                  <a:gd name="connsiteY1" fmla="*/ 66758 h 66757"/>
                  <a:gd name="connsiteX2" fmla="*/ 0 w 952518"/>
                  <a:gd name="connsiteY2" fmla="*/ 33530 h 66757"/>
                  <a:gd name="connsiteX3" fmla="*/ 476259 w 952518"/>
                  <a:gd name="connsiteY3" fmla="*/ 303 h 66757"/>
                  <a:gd name="connsiteX4" fmla="*/ 952519 w 952518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18" h="66757">
                    <a:moveTo>
                      <a:pt x="952519" y="33530"/>
                    </a:moveTo>
                    <a:cubicBezTo>
                      <a:pt x="952519" y="52913"/>
                      <a:pt x="739309" y="66758"/>
                      <a:pt x="476259" y="66758"/>
                    </a:cubicBezTo>
                    <a:cubicBezTo>
                      <a:pt x="213209" y="66758"/>
                      <a:pt x="0" y="52913"/>
                      <a:pt x="0" y="33530"/>
                    </a:cubicBezTo>
                    <a:cubicBezTo>
                      <a:pt x="0" y="14148"/>
                      <a:pt x="213209" y="303"/>
                      <a:pt x="476259" y="303"/>
                    </a:cubicBezTo>
                    <a:cubicBezTo>
                      <a:pt x="739309" y="-2466"/>
                      <a:pt x="952519" y="14148"/>
                      <a:pt x="952519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/>
              <p:cNvSpPr/>
              <p:nvPr/>
            </p:nvSpPr>
            <p:spPr>
              <a:xfrm>
                <a:off x="5597589" y="5325181"/>
                <a:ext cx="1002359" cy="66757"/>
              </a:xfrm>
              <a:custGeom>
                <a:avLst/>
                <a:gdLst>
                  <a:gd name="connsiteX0" fmla="*/ 1002359 w 1002359"/>
                  <a:gd name="connsiteY0" fmla="*/ 33530 h 66757"/>
                  <a:gd name="connsiteX1" fmla="*/ 501180 w 1002359"/>
                  <a:gd name="connsiteY1" fmla="*/ 66758 h 66757"/>
                  <a:gd name="connsiteX2" fmla="*/ 0 w 1002359"/>
                  <a:gd name="connsiteY2" fmla="*/ 33530 h 66757"/>
                  <a:gd name="connsiteX3" fmla="*/ 501180 w 1002359"/>
                  <a:gd name="connsiteY3" fmla="*/ 303 h 66757"/>
                  <a:gd name="connsiteX4" fmla="*/ 1002359 w 1002359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359" h="66757">
                    <a:moveTo>
                      <a:pt x="1002359" y="33530"/>
                    </a:moveTo>
                    <a:cubicBezTo>
                      <a:pt x="1002359" y="52913"/>
                      <a:pt x="778075" y="66758"/>
                      <a:pt x="501180" y="66758"/>
                    </a:cubicBezTo>
                    <a:cubicBezTo>
                      <a:pt x="224285" y="66758"/>
                      <a:pt x="0" y="52913"/>
                      <a:pt x="0" y="33530"/>
                    </a:cubicBezTo>
                    <a:cubicBezTo>
                      <a:pt x="0" y="14148"/>
                      <a:pt x="224285" y="303"/>
                      <a:pt x="501180" y="303"/>
                    </a:cubicBezTo>
                    <a:cubicBezTo>
                      <a:pt x="778075" y="-2466"/>
                      <a:pt x="1002359" y="14148"/>
                      <a:pt x="1002359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/>
              <p:cNvSpPr/>
              <p:nvPr/>
            </p:nvSpPr>
            <p:spPr>
              <a:xfrm>
                <a:off x="6785468" y="5325181"/>
                <a:ext cx="963594" cy="66757"/>
              </a:xfrm>
              <a:custGeom>
                <a:avLst/>
                <a:gdLst>
                  <a:gd name="connsiteX0" fmla="*/ 963594 w 963594"/>
                  <a:gd name="connsiteY0" fmla="*/ 33530 h 66757"/>
                  <a:gd name="connsiteX1" fmla="*/ 481797 w 963594"/>
                  <a:gd name="connsiteY1" fmla="*/ 66758 h 66757"/>
                  <a:gd name="connsiteX2" fmla="*/ 0 w 963594"/>
                  <a:gd name="connsiteY2" fmla="*/ 33530 h 66757"/>
                  <a:gd name="connsiteX3" fmla="*/ 481797 w 963594"/>
                  <a:gd name="connsiteY3" fmla="*/ 303 h 66757"/>
                  <a:gd name="connsiteX4" fmla="*/ 963594 w 963594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94" h="66757">
                    <a:moveTo>
                      <a:pt x="963594" y="33530"/>
                    </a:moveTo>
                    <a:cubicBezTo>
                      <a:pt x="963594" y="52913"/>
                      <a:pt x="747616" y="66758"/>
                      <a:pt x="481797" y="66758"/>
                    </a:cubicBezTo>
                    <a:cubicBezTo>
                      <a:pt x="215978" y="66758"/>
                      <a:pt x="0" y="52913"/>
                      <a:pt x="0" y="33530"/>
                    </a:cubicBezTo>
                    <a:cubicBezTo>
                      <a:pt x="0" y="14148"/>
                      <a:pt x="215978" y="303"/>
                      <a:pt x="481797" y="303"/>
                    </a:cubicBezTo>
                    <a:cubicBezTo>
                      <a:pt x="747616" y="-2466"/>
                      <a:pt x="963594" y="14148"/>
                      <a:pt x="963594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/>
              <p:cNvSpPr/>
              <p:nvPr/>
            </p:nvSpPr>
            <p:spPr>
              <a:xfrm>
                <a:off x="4456782" y="3846865"/>
                <a:ext cx="922059" cy="1506308"/>
              </a:xfrm>
              <a:custGeom>
                <a:avLst/>
                <a:gdLst>
                  <a:gd name="connsiteX0" fmla="*/ 922060 w 922059"/>
                  <a:gd name="connsiteY0" fmla="*/ 1390013 h 1506308"/>
                  <a:gd name="connsiteX1" fmla="*/ 919291 w 922059"/>
                  <a:gd name="connsiteY1" fmla="*/ 1445392 h 1506308"/>
                  <a:gd name="connsiteX2" fmla="*/ 908215 w 922059"/>
                  <a:gd name="connsiteY2" fmla="*/ 1481388 h 1506308"/>
                  <a:gd name="connsiteX3" fmla="*/ 894371 w 922059"/>
                  <a:gd name="connsiteY3" fmla="*/ 1500771 h 1506308"/>
                  <a:gd name="connsiteX4" fmla="*/ 874988 w 922059"/>
                  <a:gd name="connsiteY4" fmla="*/ 1506309 h 1506308"/>
                  <a:gd name="connsiteX5" fmla="*/ 49841 w 922059"/>
                  <a:gd name="connsiteY5" fmla="*/ 1506309 h 1506308"/>
                  <a:gd name="connsiteX6" fmla="*/ 33227 w 922059"/>
                  <a:gd name="connsiteY6" fmla="*/ 1500771 h 1506308"/>
                  <a:gd name="connsiteX7" fmla="*/ 19383 w 922059"/>
                  <a:gd name="connsiteY7" fmla="*/ 1481388 h 1506308"/>
                  <a:gd name="connsiteX8" fmla="*/ 8307 w 922059"/>
                  <a:gd name="connsiteY8" fmla="*/ 1445392 h 1506308"/>
                  <a:gd name="connsiteX9" fmla="*/ 5538 w 922059"/>
                  <a:gd name="connsiteY9" fmla="*/ 1390013 h 1506308"/>
                  <a:gd name="connsiteX10" fmla="*/ 8307 w 922059"/>
                  <a:gd name="connsiteY10" fmla="*/ 1334634 h 1506308"/>
                  <a:gd name="connsiteX11" fmla="*/ 16614 w 922059"/>
                  <a:gd name="connsiteY11" fmla="*/ 1298637 h 1506308"/>
                  <a:gd name="connsiteX12" fmla="*/ 30459 w 922059"/>
                  <a:gd name="connsiteY12" fmla="*/ 1279255 h 1506308"/>
                  <a:gd name="connsiteX13" fmla="*/ 49841 w 922059"/>
                  <a:gd name="connsiteY13" fmla="*/ 1273717 h 1506308"/>
                  <a:gd name="connsiteX14" fmla="*/ 326736 w 922059"/>
                  <a:gd name="connsiteY14" fmla="*/ 1273717 h 1506308"/>
                  <a:gd name="connsiteX15" fmla="*/ 326736 w 922059"/>
                  <a:gd name="connsiteY15" fmla="*/ 299046 h 1506308"/>
                  <a:gd name="connsiteX16" fmla="*/ 88606 w 922059"/>
                  <a:gd name="connsiteY16" fmla="*/ 431956 h 1506308"/>
                  <a:gd name="connsiteX17" fmla="*/ 44303 w 922059"/>
                  <a:gd name="connsiteY17" fmla="*/ 448570 h 1506308"/>
                  <a:gd name="connsiteX18" fmla="*/ 16614 w 922059"/>
                  <a:gd name="connsiteY18" fmla="*/ 440263 h 1506308"/>
                  <a:gd name="connsiteX19" fmla="*/ 2769 w 922059"/>
                  <a:gd name="connsiteY19" fmla="*/ 407036 h 1506308"/>
                  <a:gd name="connsiteX20" fmla="*/ 0 w 922059"/>
                  <a:gd name="connsiteY20" fmla="*/ 337812 h 1506308"/>
                  <a:gd name="connsiteX21" fmla="*/ 0 w 922059"/>
                  <a:gd name="connsiteY21" fmla="*/ 293509 h 1506308"/>
                  <a:gd name="connsiteX22" fmla="*/ 5538 w 922059"/>
                  <a:gd name="connsiteY22" fmla="*/ 263050 h 1506308"/>
                  <a:gd name="connsiteX23" fmla="*/ 19383 w 922059"/>
                  <a:gd name="connsiteY23" fmla="*/ 240899 h 1506308"/>
                  <a:gd name="connsiteX24" fmla="*/ 41534 w 922059"/>
                  <a:gd name="connsiteY24" fmla="*/ 224285 h 1506308"/>
                  <a:gd name="connsiteX25" fmla="*/ 365501 w 922059"/>
                  <a:gd name="connsiteY25" fmla="*/ 16614 h 1506308"/>
                  <a:gd name="connsiteX26" fmla="*/ 379346 w 922059"/>
                  <a:gd name="connsiteY26" fmla="*/ 8307 h 1506308"/>
                  <a:gd name="connsiteX27" fmla="*/ 401498 w 922059"/>
                  <a:gd name="connsiteY27" fmla="*/ 2769 h 1506308"/>
                  <a:gd name="connsiteX28" fmla="*/ 437494 w 922059"/>
                  <a:gd name="connsiteY28" fmla="*/ 0 h 1506308"/>
                  <a:gd name="connsiteX29" fmla="*/ 495642 w 922059"/>
                  <a:gd name="connsiteY29" fmla="*/ 0 h 1506308"/>
                  <a:gd name="connsiteX30" fmla="*/ 567635 w 922059"/>
                  <a:gd name="connsiteY30" fmla="*/ 2769 h 1506308"/>
                  <a:gd name="connsiteX31" fmla="*/ 609169 w 922059"/>
                  <a:gd name="connsiteY31" fmla="*/ 8307 h 1506308"/>
                  <a:gd name="connsiteX32" fmla="*/ 628551 w 922059"/>
                  <a:gd name="connsiteY32" fmla="*/ 19383 h 1506308"/>
                  <a:gd name="connsiteX33" fmla="*/ 634089 w 922059"/>
                  <a:gd name="connsiteY33" fmla="*/ 35996 h 1506308"/>
                  <a:gd name="connsiteX34" fmla="*/ 634089 w 922059"/>
                  <a:gd name="connsiteY34" fmla="*/ 1270948 h 1506308"/>
                  <a:gd name="connsiteX35" fmla="*/ 877757 w 922059"/>
                  <a:gd name="connsiteY35" fmla="*/ 1270948 h 1506308"/>
                  <a:gd name="connsiteX36" fmla="*/ 897139 w 922059"/>
                  <a:gd name="connsiteY36" fmla="*/ 1276486 h 1506308"/>
                  <a:gd name="connsiteX37" fmla="*/ 910984 w 922059"/>
                  <a:gd name="connsiteY37" fmla="*/ 1295868 h 1506308"/>
                  <a:gd name="connsiteX38" fmla="*/ 919291 w 922059"/>
                  <a:gd name="connsiteY38" fmla="*/ 1331865 h 1506308"/>
                  <a:gd name="connsiteX39" fmla="*/ 922060 w 922059"/>
                  <a:gd name="connsiteY39" fmla="*/ 1390013 h 150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22059" h="1506308">
                    <a:moveTo>
                      <a:pt x="922060" y="1390013"/>
                    </a:moveTo>
                    <a:cubicBezTo>
                      <a:pt x="922060" y="1412164"/>
                      <a:pt x="922060" y="1428778"/>
                      <a:pt x="919291" y="1445392"/>
                    </a:cubicBezTo>
                    <a:cubicBezTo>
                      <a:pt x="916522" y="1459236"/>
                      <a:pt x="913753" y="1473081"/>
                      <a:pt x="908215" y="1481388"/>
                    </a:cubicBezTo>
                    <a:cubicBezTo>
                      <a:pt x="902677" y="1489695"/>
                      <a:pt x="899909" y="1498002"/>
                      <a:pt x="894371" y="1500771"/>
                    </a:cubicBezTo>
                    <a:cubicBezTo>
                      <a:pt x="888833" y="1503540"/>
                      <a:pt x="883295" y="1506309"/>
                      <a:pt x="874988" y="1506309"/>
                    </a:cubicBezTo>
                    <a:lnTo>
                      <a:pt x="49841" y="1506309"/>
                    </a:lnTo>
                    <a:cubicBezTo>
                      <a:pt x="44303" y="1506309"/>
                      <a:pt x="38765" y="1503540"/>
                      <a:pt x="33227" y="1500771"/>
                    </a:cubicBezTo>
                    <a:cubicBezTo>
                      <a:pt x="27689" y="1498002"/>
                      <a:pt x="22152" y="1489695"/>
                      <a:pt x="19383" y="1481388"/>
                    </a:cubicBezTo>
                    <a:cubicBezTo>
                      <a:pt x="13845" y="1473081"/>
                      <a:pt x="11076" y="1459236"/>
                      <a:pt x="8307" y="1445392"/>
                    </a:cubicBezTo>
                    <a:cubicBezTo>
                      <a:pt x="5538" y="1431547"/>
                      <a:pt x="5538" y="1412164"/>
                      <a:pt x="5538" y="1390013"/>
                    </a:cubicBezTo>
                    <a:cubicBezTo>
                      <a:pt x="5538" y="1367861"/>
                      <a:pt x="5538" y="1348478"/>
                      <a:pt x="8307" y="1334634"/>
                    </a:cubicBezTo>
                    <a:cubicBezTo>
                      <a:pt x="11076" y="1320789"/>
                      <a:pt x="13845" y="1306944"/>
                      <a:pt x="16614" y="1298637"/>
                    </a:cubicBezTo>
                    <a:cubicBezTo>
                      <a:pt x="22152" y="1290331"/>
                      <a:pt x="24921" y="1282024"/>
                      <a:pt x="30459" y="1279255"/>
                    </a:cubicBezTo>
                    <a:cubicBezTo>
                      <a:pt x="35996" y="1273717"/>
                      <a:pt x="41534" y="1273717"/>
                      <a:pt x="49841" y="1273717"/>
                    </a:cubicBezTo>
                    <a:lnTo>
                      <a:pt x="326736" y="1273717"/>
                    </a:lnTo>
                    <a:lnTo>
                      <a:pt x="326736" y="299046"/>
                    </a:lnTo>
                    <a:lnTo>
                      <a:pt x="88606" y="431956"/>
                    </a:lnTo>
                    <a:cubicBezTo>
                      <a:pt x="71993" y="440263"/>
                      <a:pt x="55379" y="445801"/>
                      <a:pt x="44303" y="448570"/>
                    </a:cubicBezTo>
                    <a:cubicBezTo>
                      <a:pt x="33227" y="451339"/>
                      <a:pt x="24921" y="448570"/>
                      <a:pt x="16614" y="440263"/>
                    </a:cubicBezTo>
                    <a:cubicBezTo>
                      <a:pt x="11076" y="434725"/>
                      <a:pt x="5538" y="423649"/>
                      <a:pt x="2769" y="407036"/>
                    </a:cubicBezTo>
                    <a:cubicBezTo>
                      <a:pt x="0" y="390422"/>
                      <a:pt x="0" y="368270"/>
                      <a:pt x="0" y="337812"/>
                    </a:cubicBezTo>
                    <a:cubicBezTo>
                      <a:pt x="0" y="318429"/>
                      <a:pt x="0" y="304584"/>
                      <a:pt x="0" y="293509"/>
                    </a:cubicBezTo>
                    <a:cubicBezTo>
                      <a:pt x="0" y="282433"/>
                      <a:pt x="2769" y="271357"/>
                      <a:pt x="5538" y="263050"/>
                    </a:cubicBezTo>
                    <a:cubicBezTo>
                      <a:pt x="8307" y="254743"/>
                      <a:pt x="13845" y="246437"/>
                      <a:pt x="19383" y="240899"/>
                    </a:cubicBezTo>
                    <a:cubicBezTo>
                      <a:pt x="24921" y="235361"/>
                      <a:pt x="33227" y="229823"/>
                      <a:pt x="41534" y="224285"/>
                    </a:cubicBezTo>
                    <a:lnTo>
                      <a:pt x="365501" y="16614"/>
                    </a:lnTo>
                    <a:cubicBezTo>
                      <a:pt x="368270" y="13845"/>
                      <a:pt x="373808" y="11076"/>
                      <a:pt x="379346" y="8307"/>
                    </a:cubicBezTo>
                    <a:cubicBezTo>
                      <a:pt x="384884" y="5538"/>
                      <a:pt x="393191" y="5538"/>
                      <a:pt x="401498" y="2769"/>
                    </a:cubicBezTo>
                    <a:cubicBezTo>
                      <a:pt x="409804" y="2769"/>
                      <a:pt x="423649" y="0"/>
                      <a:pt x="437494" y="0"/>
                    </a:cubicBezTo>
                    <a:cubicBezTo>
                      <a:pt x="451339" y="0"/>
                      <a:pt x="470721" y="0"/>
                      <a:pt x="495642" y="0"/>
                    </a:cubicBezTo>
                    <a:cubicBezTo>
                      <a:pt x="526100" y="0"/>
                      <a:pt x="548252" y="0"/>
                      <a:pt x="567635" y="2769"/>
                    </a:cubicBezTo>
                    <a:cubicBezTo>
                      <a:pt x="587017" y="2769"/>
                      <a:pt x="598093" y="5538"/>
                      <a:pt x="609169" y="8307"/>
                    </a:cubicBezTo>
                    <a:cubicBezTo>
                      <a:pt x="617476" y="11076"/>
                      <a:pt x="625783" y="13845"/>
                      <a:pt x="628551" y="19383"/>
                    </a:cubicBezTo>
                    <a:cubicBezTo>
                      <a:pt x="631320" y="24920"/>
                      <a:pt x="634089" y="30458"/>
                      <a:pt x="634089" y="35996"/>
                    </a:cubicBezTo>
                    <a:lnTo>
                      <a:pt x="634089" y="1270948"/>
                    </a:lnTo>
                    <a:lnTo>
                      <a:pt x="877757" y="1270948"/>
                    </a:lnTo>
                    <a:cubicBezTo>
                      <a:pt x="886064" y="1270948"/>
                      <a:pt x="891602" y="1273717"/>
                      <a:pt x="897139" y="1276486"/>
                    </a:cubicBezTo>
                    <a:cubicBezTo>
                      <a:pt x="902677" y="1282024"/>
                      <a:pt x="908215" y="1287562"/>
                      <a:pt x="910984" y="1295868"/>
                    </a:cubicBezTo>
                    <a:cubicBezTo>
                      <a:pt x="916522" y="1304175"/>
                      <a:pt x="919291" y="1318020"/>
                      <a:pt x="919291" y="1331865"/>
                    </a:cubicBezTo>
                    <a:cubicBezTo>
                      <a:pt x="919291" y="1351247"/>
                      <a:pt x="922060" y="1367861"/>
                      <a:pt x="922060" y="1390013"/>
                    </a:cubicBezTo>
                    <a:close/>
                  </a:path>
                </a:pathLst>
              </a:custGeom>
              <a:solidFill>
                <a:srgbClr val="EF6565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/>
              <p:cNvSpPr/>
              <p:nvPr/>
            </p:nvSpPr>
            <p:spPr>
              <a:xfrm>
                <a:off x="5586513" y="3830251"/>
                <a:ext cx="1002359" cy="1522922"/>
              </a:xfrm>
              <a:custGeom>
                <a:avLst/>
                <a:gdLst>
                  <a:gd name="connsiteX0" fmla="*/ 1002360 w 1002359"/>
                  <a:gd name="connsiteY0" fmla="*/ 1398320 h 1522922"/>
                  <a:gd name="connsiteX1" fmla="*/ 999591 w 1002359"/>
                  <a:gd name="connsiteY1" fmla="*/ 1456468 h 1522922"/>
                  <a:gd name="connsiteX2" fmla="*/ 991284 w 1002359"/>
                  <a:gd name="connsiteY2" fmla="*/ 1495233 h 1522922"/>
                  <a:gd name="connsiteX3" fmla="*/ 977439 w 1002359"/>
                  <a:gd name="connsiteY3" fmla="*/ 1517384 h 1522922"/>
                  <a:gd name="connsiteX4" fmla="*/ 955287 w 1002359"/>
                  <a:gd name="connsiteY4" fmla="*/ 1522922 h 1522922"/>
                  <a:gd name="connsiteX5" fmla="*/ 96913 w 1002359"/>
                  <a:gd name="connsiteY5" fmla="*/ 1522922 h 1522922"/>
                  <a:gd name="connsiteX6" fmla="*/ 52610 w 1002359"/>
                  <a:gd name="connsiteY6" fmla="*/ 1517384 h 1522922"/>
                  <a:gd name="connsiteX7" fmla="*/ 22152 w 1002359"/>
                  <a:gd name="connsiteY7" fmla="*/ 1500771 h 1522922"/>
                  <a:gd name="connsiteX8" fmla="*/ 5538 w 1002359"/>
                  <a:gd name="connsiteY8" fmla="*/ 1462005 h 1522922"/>
                  <a:gd name="connsiteX9" fmla="*/ 0 w 1002359"/>
                  <a:gd name="connsiteY9" fmla="*/ 1395551 h 1522922"/>
                  <a:gd name="connsiteX10" fmla="*/ 2769 w 1002359"/>
                  <a:gd name="connsiteY10" fmla="*/ 1329096 h 1522922"/>
                  <a:gd name="connsiteX11" fmla="*/ 16614 w 1002359"/>
                  <a:gd name="connsiteY11" fmla="*/ 1279255 h 1522922"/>
                  <a:gd name="connsiteX12" fmla="*/ 41534 w 1002359"/>
                  <a:gd name="connsiteY12" fmla="*/ 1237721 h 1522922"/>
                  <a:gd name="connsiteX13" fmla="*/ 80300 w 1002359"/>
                  <a:gd name="connsiteY13" fmla="*/ 1193417 h 1522922"/>
                  <a:gd name="connsiteX14" fmla="*/ 337812 w 1002359"/>
                  <a:gd name="connsiteY14" fmla="*/ 916522 h 1522922"/>
                  <a:gd name="connsiteX15" fmla="*/ 462415 w 1002359"/>
                  <a:gd name="connsiteY15" fmla="*/ 769768 h 1522922"/>
                  <a:gd name="connsiteX16" fmla="*/ 537176 w 1002359"/>
                  <a:gd name="connsiteY16" fmla="*/ 647934 h 1522922"/>
                  <a:gd name="connsiteX17" fmla="*/ 573173 w 1002359"/>
                  <a:gd name="connsiteY17" fmla="*/ 548252 h 1522922"/>
                  <a:gd name="connsiteX18" fmla="*/ 584248 w 1002359"/>
                  <a:gd name="connsiteY18" fmla="*/ 459646 h 1522922"/>
                  <a:gd name="connsiteX19" fmla="*/ 573173 w 1002359"/>
                  <a:gd name="connsiteY19" fmla="*/ 387653 h 1522922"/>
                  <a:gd name="connsiteX20" fmla="*/ 537176 w 1002359"/>
                  <a:gd name="connsiteY20" fmla="*/ 329505 h 1522922"/>
                  <a:gd name="connsiteX21" fmla="*/ 479028 w 1002359"/>
                  <a:gd name="connsiteY21" fmla="*/ 290740 h 1522922"/>
                  <a:gd name="connsiteX22" fmla="*/ 395960 w 1002359"/>
                  <a:gd name="connsiteY22" fmla="*/ 276895 h 1522922"/>
                  <a:gd name="connsiteX23" fmla="*/ 274126 w 1002359"/>
                  <a:gd name="connsiteY23" fmla="*/ 293509 h 1522922"/>
                  <a:gd name="connsiteX24" fmla="*/ 182751 w 1002359"/>
                  <a:gd name="connsiteY24" fmla="*/ 332274 h 1522922"/>
                  <a:gd name="connsiteX25" fmla="*/ 116296 w 1002359"/>
                  <a:gd name="connsiteY25" fmla="*/ 371039 h 1522922"/>
                  <a:gd name="connsiteX26" fmla="*/ 74762 w 1002359"/>
                  <a:gd name="connsiteY26" fmla="*/ 387653 h 1522922"/>
                  <a:gd name="connsiteX27" fmla="*/ 58148 w 1002359"/>
                  <a:gd name="connsiteY27" fmla="*/ 379346 h 1522922"/>
                  <a:gd name="connsiteX28" fmla="*/ 47072 w 1002359"/>
                  <a:gd name="connsiteY28" fmla="*/ 357194 h 1522922"/>
                  <a:gd name="connsiteX29" fmla="*/ 38765 w 1002359"/>
                  <a:gd name="connsiteY29" fmla="*/ 312891 h 1522922"/>
                  <a:gd name="connsiteX30" fmla="*/ 35996 w 1002359"/>
                  <a:gd name="connsiteY30" fmla="*/ 246436 h 1522922"/>
                  <a:gd name="connsiteX31" fmla="*/ 38765 w 1002359"/>
                  <a:gd name="connsiteY31" fmla="*/ 202133 h 1522922"/>
                  <a:gd name="connsiteX32" fmla="*/ 44303 w 1002359"/>
                  <a:gd name="connsiteY32" fmla="*/ 171675 h 1522922"/>
                  <a:gd name="connsiteX33" fmla="*/ 52610 w 1002359"/>
                  <a:gd name="connsiteY33" fmla="*/ 149523 h 1522922"/>
                  <a:gd name="connsiteX34" fmla="*/ 71993 w 1002359"/>
                  <a:gd name="connsiteY34" fmla="*/ 124603 h 1522922"/>
                  <a:gd name="connsiteX35" fmla="*/ 124603 w 1002359"/>
                  <a:gd name="connsiteY35" fmla="*/ 88606 h 1522922"/>
                  <a:gd name="connsiteX36" fmla="*/ 218747 w 1002359"/>
                  <a:gd name="connsiteY36" fmla="*/ 47072 h 1522922"/>
                  <a:gd name="connsiteX37" fmla="*/ 343350 w 1002359"/>
                  <a:gd name="connsiteY37" fmla="*/ 13845 h 1522922"/>
                  <a:gd name="connsiteX38" fmla="*/ 484566 w 1002359"/>
                  <a:gd name="connsiteY38" fmla="*/ 0 h 1522922"/>
                  <a:gd name="connsiteX39" fmla="*/ 689468 w 1002359"/>
                  <a:gd name="connsiteY39" fmla="*/ 30459 h 1522922"/>
                  <a:gd name="connsiteX40" fmla="*/ 833454 w 1002359"/>
                  <a:gd name="connsiteY40" fmla="*/ 113527 h 1522922"/>
                  <a:gd name="connsiteX41" fmla="*/ 919291 w 1002359"/>
                  <a:gd name="connsiteY41" fmla="*/ 238130 h 1522922"/>
                  <a:gd name="connsiteX42" fmla="*/ 946981 w 1002359"/>
                  <a:gd name="connsiteY42" fmla="*/ 393191 h 1522922"/>
                  <a:gd name="connsiteX43" fmla="*/ 933136 w 1002359"/>
                  <a:gd name="connsiteY43" fmla="*/ 537176 h 1522922"/>
                  <a:gd name="connsiteX44" fmla="*/ 874988 w 1002359"/>
                  <a:gd name="connsiteY44" fmla="*/ 689468 h 1522922"/>
                  <a:gd name="connsiteX45" fmla="*/ 750385 w 1002359"/>
                  <a:gd name="connsiteY45" fmla="*/ 869450 h 1522922"/>
                  <a:gd name="connsiteX46" fmla="*/ 539945 w 1002359"/>
                  <a:gd name="connsiteY46" fmla="*/ 1099273 h 1522922"/>
                  <a:gd name="connsiteX47" fmla="*/ 365501 w 1002359"/>
                  <a:gd name="connsiteY47" fmla="*/ 1279255 h 1522922"/>
                  <a:gd name="connsiteX48" fmla="*/ 952519 w 1002359"/>
                  <a:gd name="connsiteY48" fmla="*/ 1279255 h 1522922"/>
                  <a:gd name="connsiteX49" fmla="*/ 974670 w 1002359"/>
                  <a:gd name="connsiteY49" fmla="*/ 1287562 h 1522922"/>
                  <a:gd name="connsiteX50" fmla="*/ 991284 w 1002359"/>
                  <a:gd name="connsiteY50" fmla="*/ 1309713 h 1522922"/>
                  <a:gd name="connsiteX51" fmla="*/ 1002360 w 1002359"/>
                  <a:gd name="connsiteY51" fmla="*/ 1348479 h 1522922"/>
                  <a:gd name="connsiteX52" fmla="*/ 1002360 w 1002359"/>
                  <a:gd name="connsiteY52" fmla="*/ 1398320 h 15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2359" h="1522922">
                    <a:moveTo>
                      <a:pt x="1002360" y="1398320"/>
                    </a:moveTo>
                    <a:cubicBezTo>
                      <a:pt x="1002360" y="1420471"/>
                      <a:pt x="1002360" y="1439854"/>
                      <a:pt x="999591" y="1456468"/>
                    </a:cubicBezTo>
                    <a:cubicBezTo>
                      <a:pt x="996822" y="1473081"/>
                      <a:pt x="994053" y="1484157"/>
                      <a:pt x="991284" y="1495233"/>
                    </a:cubicBezTo>
                    <a:cubicBezTo>
                      <a:pt x="988515" y="1506309"/>
                      <a:pt x="982977" y="1511847"/>
                      <a:pt x="977439" y="1517384"/>
                    </a:cubicBezTo>
                    <a:cubicBezTo>
                      <a:pt x="971901" y="1522922"/>
                      <a:pt x="963594" y="1522922"/>
                      <a:pt x="955287" y="1522922"/>
                    </a:cubicBezTo>
                    <a:lnTo>
                      <a:pt x="96913" y="1522922"/>
                    </a:lnTo>
                    <a:cubicBezTo>
                      <a:pt x="80300" y="1522922"/>
                      <a:pt x="66455" y="1520153"/>
                      <a:pt x="52610" y="1517384"/>
                    </a:cubicBezTo>
                    <a:cubicBezTo>
                      <a:pt x="41534" y="1514616"/>
                      <a:pt x="30458" y="1509078"/>
                      <a:pt x="22152" y="1500771"/>
                    </a:cubicBezTo>
                    <a:cubicBezTo>
                      <a:pt x="13845" y="1492464"/>
                      <a:pt x="8307" y="1478619"/>
                      <a:pt x="5538" y="1462005"/>
                    </a:cubicBezTo>
                    <a:cubicBezTo>
                      <a:pt x="2769" y="1445392"/>
                      <a:pt x="0" y="1423240"/>
                      <a:pt x="0" y="1395551"/>
                    </a:cubicBezTo>
                    <a:cubicBezTo>
                      <a:pt x="0" y="1370630"/>
                      <a:pt x="0" y="1348479"/>
                      <a:pt x="2769" y="1329096"/>
                    </a:cubicBezTo>
                    <a:cubicBezTo>
                      <a:pt x="5538" y="1309713"/>
                      <a:pt x="8307" y="1295868"/>
                      <a:pt x="16614" y="1279255"/>
                    </a:cubicBezTo>
                    <a:cubicBezTo>
                      <a:pt x="22152" y="1265410"/>
                      <a:pt x="30458" y="1251565"/>
                      <a:pt x="41534" y="1237721"/>
                    </a:cubicBezTo>
                    <a:cubicBezTo>
                      <a:pt x="49841" y="1223876"/>
                      <a:pt x="63686" y="1210031"/>
                      <a:pt x="80300" y="1193417"/>
                    </a:cubicBezTo>
                    <a:lnTo>
                      <a:pt x="337812" y="916522"/>
                    </a:lnTo>
                    <a:cubicBezTo>
                      <a:pt x="390422" y="863912"/>
                      <a:pt x="431956" y="814071"/>
                      <a:pt x="462415" y="769768"/>
                    </a:cubicBezTo>
                    <a:cubicBezTo>
                      <a:pt x="492873" y="725465"/>
                      <a:pt x="517794" y="683931"/>
                      <a:pt x="537176" y="647934"/>
                    </a:cubicBezTo>
                    <a:cubicBezTo>
                      <a:pt x="553790" y="611938"/>
                      <a:pt x="567635" y="578710"/>
                      <a:pt x="573173" y="548252"/>
                    </a:cubicBezTo>
                    <a:cubicBezTo>
                      <a:pt x="578710" y="517794"/>
                      <a:pt x="584248" y="487335"/>
                      <a:pt x="584248" y="459646"/>
                    </a:cubicBezTo>
                    <a:cubicBezTo>
                      <a:pt x="584248" y="434725"/>
                      <a:pt x="581479" y="409805"/>
                      <a:pt x="573173" y="387653"/>
                    </a:cubicBezTo>
                    <a:cubicBezTo>
                      <a:pt x="564866" y="365501"/>
                      <a:pt x="553790" y="346119"/>
                      <a:pt x="537176" y="329505"/>
                    </a:cubicBezTo>
                    <a:cubicBezTo>
                      <a:pt x="520563" y="312891"/>
                      <a:pt x="501180" y="299047"/>
                      <a:pt x="479028" y="290740"/>
                    </a:cubicBezTo>
                    <a:cubicBezTo>
                      <a:pt x="454108" y="282433"/>
                      <a:pt x="426418" y="276895"/>
                      <a:pt x="395960" y="276895"/>
                    </a:cubicBezTo>
                    <a:cubicBezTo>
                      <a:pt x="351657" y="276895"/>
                      <a:pt x="310122" y="282433"/>
                      <a:pt x="274126" y="293509"/>
                    </a:cubicBezTo>
                    <a:cubicBezTo>
                      <a:pt x="238130" y="304585"/>
                      <a:pt x="207671" y="318429"/>
                      <a:pt x="182751" y="332274"/>
                    </a:cubicBezTo>
                    <a:cubicBezTo>
                      <a:pt x="155061" y="346119"/>
                      <a:pt x="132910" y="359964"/>
                      <a:pt x="116296" y="371039"/>
                    </a:cubicBezTo>
                    <a:cubicBezTo>
                      <a:pt x="99682" y="382115"/>
                      <a:pt x="85837" y="387653"/>
                      <a:pt x="74762" y="387653"/>
                    </a:cubicBezTo>
                    <a:cubicBezTo>
                      <a:pt x="66455" y="387653"/>
                      <a:pt x="60917" y="384884"/>
                      <a:pt x="58148" y="379346"/>
                    </a:cubicBezTo>
                    <a:cubicBezTo>
                      <a:pt x="52610" y="373808"/>
                      <a:pt x="49841" y="368270"/>
                      <a:pt x="47072" y="357194"/>
                    </a:cubicBezTo>
                    <a:cubicBezTo>
                      <a:pt x="44303" y="346119"/>
                      <a:pt x="41534" y="332274"/>
                      <a:pt x="38765" y="312891"/>
                    </a:cubicBezTo>
                    <a:cubicBezTo>
                      <a:pt x="35996" y="293509"/>
                      <a:pt x="35996" y="271357"/>
                      <a:pt x="35996" y="246436"/>
                    </a:cubicBezTo>
                    <a:cubicBezTo>
                      <a:pt x="35996" y="229823"/>
                      <a:pt x="35996" y="213209"/>
                      <a:pt x="38765" y="202133"/>
                    </a:cubicBezTo>
                    <a:cubicBezTo>
                      <a:pt x="38765" y="191057"/>
                      <a:pt x="41534" y="179982"/>
                      <a:pt x="44303" y="171675"/>
                    </a:cubicBezTo>
                    <a:cubicBezTo>
                      <a:pt x="47072" y="163368"/>
                      <a:pt x="49841" y="155061"/>
                      <a:pt x="52610" y="149523"/>
                    </a:cubicBezTo>
                    <a:cubicBezTo>
                      <a:pt x="55379" y="143985"/>
                      <a:pt x="63686" y="135678"/>
                      <a:pt x="71993" y="124603"/>
                    </a:cubicBezTo>
                    <a:cubicBezTo>
                      <a:pt x="80300" y="116296"/>
                      <a:pt x="99682" y="102451"/>
                      <a:pt x="124603" y="88606"/>
                    </a:cubicBezTo>
                    <a:cubicBezTo>
                      <a:pt x="149523" y="74762"/>
                      <a:pt x="182751" y="60917"/>
                      <a:pt x="218747" y="47072"/>
                    </a:cubicBezTo>
                    <a:cubicBezTo>
                      <a:pt x="257512" y="33227"/>
                      <a:pt x="299047" y="22152"/>
                      <a:pt x="343350" y="13845"/>
                    </a:cubicBezTo>
                    <a:cubicBezTo>
                      <a:pt x="387653" y="5538"/>
                      <a:pt x="434725" y="0"/>
                      <a:pt x="484566" y="0"/>
                    </a:cubicBezTo>
                    <a:cubicBezTo>
                      <a:pt x="562097" y="0"/>
                      <a:pt x="631320" y="11076"/>
                      <a:pt x="689468" y="30459"/>
                    </a:cubicBezTo>
                    <a:cubicBezTo>
                      <a:pt x="747616" y="49841"/>
                      <a:pt x="794689" y="77531"/>
                      <a:pt x="833454" y="113527"/>
                    </a:cubicBezTo>
                    <a:cubicBezTo>
                      <a:pt x="872219" y="149523"/>
                      <a:pt x="899908" y="191057"/>
                      <a:pt x="919291" y="238130"/>
                    </a:cubicBezTo>
                    <a:cubicBezTo>
                      <a:pt x="938674" y="285202"/>
                      <a:pt x="946981" y="337812"/>
                      <a:pt x="946981" y="393191"/>
                    </a:cubicBezTo>
                    <a:cubicBezTo>
                      <a:pt x="946981" y="443032"/>
                      <a:pt x="941443" y="490104"/>
                      <a:pt x="933136" y="537176"/>
                    </a:cubicBezTo>
                    <a:cubicBezTo>
                      <a:pt x="924829" y="584248"/>
                      <a:pt x="905446" y="634089"/>
                      <a:pt x="874988" y="689468"/>
                    </a:cubicBezTo>
                    <a:cubicBezTo>
                      <a:pt x="844529" y="744847"/>
                      <a:pt x="805764" y="802996"/>
                      <a:pt x="750385" y="869450"/>
                    </a:cubicBezTo>
                    <a:cubicBezTo>
                      <a:pt x="697775" y="935905"/>
                      <a:pt x="625782" y="1010667"/>
                      <a:pt x="539945" y="1099273"/>
                    </a:cubicBezTo>
                    <a:lnTo>
                      <a:pt x="365501" y="1279255"/>
                    </a:lnTo>
                    <a:lnTo>
                      <a:pt x="952519" y="1279255"/>
                    </a:lnTo>
                    <a:cubicBezTo>
                      <a:pt x="960825" y="1279255"/>
                      <a:pt x="966363" y="1282024"/>
                      <a:pt x="974670" y="1287562"/>
                    </a:cubicBezTo>
                    <a:cubicBezTo>
                      <a:pt x="980208" y="1293100"/>
                      <a:pt x="985746" y="1298637"/>
                      <a:pt x="991284" y="1309713"/>
                    </a:cubicBezTo>
                    <a:cubicBezTo>
                      <a:pt x="996822" y="1318020"/>
                      <a:pt x="999591" y="1331865"/>
                      <a:pt x="1002360" y="1348479"/>
                    </a:cubicBezTo>
                    <a:cubicBezTo>
                      <a:pt x="1002360" y="1359554"/>
                      <a:pt x="1002360" y="1378937"/>
                      <a:pt x="1002360" y="1398320"/>
                    </a:cubicBezTo>
                    <a:close/>
                  </a:path>
                </a:pathLst>
              </a:custGeom>
              <a:solidFill>
                <a:srgbClr val="F9D748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0" name="Đồ họa 753"/>
              <p:cNvGrpSpPr/>
              <p:nvPr/>
            </p:nvGrpSpPr>
            <p:grpSpPr>
              <a:xfrm>
                <a:off x="7018060" y="3716724"/>
                <a:ext cx="385496" cy="711620"/>
                <a:chOff x="7018060" y="3716724"/>
                <a:chExt cx="385496" cy="711620"/>
              </a:xfrm>
            </p:grpSpPr>
            <p:sp>
              <p:nvSpPr>
                <p:cNvPr id="224" name="Hình tự do: Hình 223"/>
                <p:cNvSpPr/>
                <p:nvPr/>
              </p:nvSpPr>
              <p:spPr>
                <a:xfrm>
                  <a:off x="7209117" y="3982544"/>
                  <a:ext cx="166803" cy="320455"/>
                </a:xfrm>
                <a:custGeom>
                  <a:avLst/>
                  <a:gdLst>
                    <a:gd name="connsiteX0" fmla="*/ 99682 w 166803"/>
                    <a:gd name="connsiteY0" fmla="*/ 318429 h 320455"/>
                    <a:gd name="connsiteX1" fmla="*/ 47072 w 166803"/>
                    <a:gd name="connsiteY1" fmla="*/ 299046 h 320455"/>
                    <a:gd name="connsiteX2" fmla="*/ 83068 w 166803"/>
                    <a:gd name="connsiteY2" fmla="*/ 174444 h 320455"/>
                    <a:gd name="connsiteX3" fmla="*/ 0 w 166803"/>
                    <a:gd name="connsiteY3" fmla="*/ 69224 h 320455"/>
                    <a:gd name="connsiteX4" fmla="*/ 66455 w 166803"/>
                    <a:gd name="connsiteY4" fmla="*/ 0 h 320455"/>
                    <a:gd name="connsiteX5" fmla="*/ 166137 w 166803"/>
                    <a:gd name="connsiteY5" fmla="*/ 146754 h 320455"/>
                    <a:gd name="connsiteX6" fmla="*/ 99682 w 166803"/>
                    <a:gd name="connsiteY6" fmla="*/ 318429 h 320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6803" h="320455">
                      <a:moveTo>
                        <a:pt x="99682" y="318429"/>
                      </a:moveTo>
                      <a:cubicBezTo>
                        <a:pt x="96913" y="326736"/>
                        <a:pt x="44303" y="307353"/>
                        <a:pt x="47072" y="299046"/>
                      </a:cubicBezTo>
                      <a:cubicBezTo>
                        <a:pt x="66455" y="246436"/>
                        <a:pt x="85838" y="188288"/>
                        <a:pt x="83068" y="174444"/>
                      </a:cubicBezTo>
                      <a:cubicBezTo>
                        <a:pt x="80300" y="163368"/>
                        <a:pt x="44303" y="116296"/>
                        <a:pt x="0" y="69224"/>
                      </a:cubicBezTo>
                      <a:lnTo>
                        <a:pt x="66455" y="0"/>
                      </a:lnTo>
                      <a:cubicBezTo>
                        <a:pt x="113527" y="55379"/>
                        <a:pt x="157830" y="127372"/>
                        <a:pt x="166137" y="146754"/>
                      </a:cubicBezTo>
                      <a:cubicBezTo>
                        <a:pt x="174444" y="171675"/>
                        <a:pt x="102451" y="310122"/>
                        <a:pt x="99682" y="31842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5" name="Hình tự do: Hình 224"/>
                <p:cNvSpPr/>
                <p:nvPr/>
              </p:nvSpPr>
              <p:spPr>
                <a:xfrm>
                  <a:off x="7250651" y="4228980"/>
                  <a:ext cx="91375" cy="71789"/>
                </a:xfrm>
                <a:custGeom>
                  <a:avLst/>
                  <a:gdLst>
                    <a:gd name="connsiteX0" fmla="*/ 0 w 91375"/>
                    <a:gd name="connsiteY0" fmla="*/ 41534 h 71789"/>
                    <a:gd name="connsiteX1" fmla="*/ 16614 w 91375"/>
                    <a:gd name="connsiteY1" fmla="*/ 0 h 71789"/>
                    <a:gd name="connsiteX2" fmla="*/ 91375 w 91375"/>
                    <a:gd name="connsiteY2" fmla="*/ 33228 h 71789"/>
                    <a:gd name="connsiteX3" fmla="*/ 63686 w 91375"/>
                    <a:gd name="connsiteY3" fmla="*/ 69224 h 71789"/>
                    <a:gd name="connsiteX4" fmla="*/ 0 w 91375"/>
                    <a:gd name="connsiteY4" fmla="*/ 41534 h 7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71789">
                      <a:moveTo>
                        <a:pt x="0" y="41534"/>
                      </a:moveTo>
                      <a:cubicBezTo>
                        <a:pt x="2769" y="35996"/>
                        <a:pt x="16614" y="5538"/>
                        <a:pt x="16614" y="0"/>
                      </a:cubicBezTo>
                      <a:lnTo>
                        <a:pt x="91375" y="33228"/>
                      </a:lnTo>
                      <a:cubicBezTo>
                        <a:pt x="91375" y="33228"/>
                        <a:pt x="66455" y="66455"/>
                        <a:pt x="63686" y="69224"/>
                      </a:cubicBezTo>
                      <a:cubicBezTo>
                        <a:pt x="52610" y="80300"/>
                        <a:pt x="2769" y="52610"/>
                        <a:pt x="0" y="41534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26" name="Đồ họa 753"/>
                <p:cNvGrpSpPr/>
                <p:nvPr/>
              </p:nvGrpSpPr>
              <p:grpSpPr>
                <a:xfrm>
                  <a:off x="7231269" y="4234518"/>
                  <a:ext cx="149523" cy="138664"/>
                  <a:chOff x="7231269" y="4234518"/>
                  <a:chExt cx="149523" cy="138664"/>
                </a:xfrm>
              </p:grpSpPr>
              <p:sp>
                <p:nvSpPr>
                  <p:cNvPr id="244" name="Hình tự do: Hình 243"/>
                  <p:cNvSpPr/>
                  <p:nvPr/>
                </p:nvSpPr>
                <p:spPr>
                  <a:xfrm>
                    <a:off x="7231269" y="4234518"/>
                    <a:ext cx="148505" cy="135895"/>
                  </a:xfrm>
                  <a:custGeom>
                    <a:avLst/>
                    <a:gdLst>
                      <a:gd name="connsiteX0" fmla="*/ 105220 w 148505"/>
                      <a:gd name="connsiteY0" fmla="*/ 55379 h 135895"/>
                      <a:gd name="connsiteX1" fmla="*/ 107989 w 148505"/>
                      <a:gd name="connsiteY1" fmla="*/ 41534 h 135895"/>
                      <a:gd name="connsiteX2" fmla="*/ 74762 w 148505"/>
                      <a:gd name="connsiteY2" fmla="*/ 27689 h 135895"/>
                      <a:gd name="connsiteX3" fmla="*/ 71993 w 148505"/>
                      <a:gd name="connsiteY3" fmla="*/ 33227 h 135895"/>
                      <a:gd name="connsiteX4" fmla="*/ 55379 w 148505"/>
                      <a:gd name="connsiteY4" fmla="*/ 22151 h 135895"/>
                      <a:gd name="connsiteX5" fmla="*/ 24920 w 148505"/>
                      <a:gd name="connsiteY5" fmla="*/ 0 h 135895"/>
                      <a:gd name="connsiteX6" fmla="*/ 0 w 148505"/>
                      <a:gd name="connsiteY6" fmla="*/ 38765 h 135895"/>
                      <a:gd name="connsiteX7" fmla="*/ 143985 w 148505"/>
                      <a:gd name="connsiteY7" fmla="*/ 135679 h 135895"/>
                      <a:gd name="connsiteX8" fmla="*/ 105220 w 148505"/>
                      <a:gd name="connsiteY8" fmla="*/ 55379 h 135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8505" h="135895">
                        <a:moveTo>
                          <a:pt x="105220" y="55379"/>
                        </a:moveTo>
                        <a:cubicBezTo>
                          <a:pt x="105220" y="52610"/>
                          <a:pt x="107989" y="47072"/>
                          <a:pt x="107989" y="41534"/>
                        </a:cubicBezTo>
                        <a:cubicBezTo>
                          <a:pt x="107989" y="38765"/>
                          <a:pt x="80299" y="19383"/>
                          <a:pt x="74762" y="27689"/>
                        </a:cubicBezTo>
                        <a:cubicBezTo>
                          <a:pt x="74762" y="30458"/>
                          <a:pt x="71993" y="30458"/>
                          <a:pt x="71993" y="33227"/>
                        </a:cubicBezTo>
                        <a:cubicBezTo>
                          <a:pt x="66455" y="30458"/>
                          <a:pt x="60917" y="27689"/>
                          <a:pt x="55379" y="22151"/>
                        </a:cubicBezTo>
                        <a:cubicBezTo>
                          <a:pt x="44303" y="13845"/>
                          <a:pt x="33227" y="5538"/>
                          <a:pt x="24920" y="0"/>
                        </a:cubicBezTo>
                        <a:cubicBezTo>
                          <a:pt x="19383" y="11076"/>
                          <a:pt x="8307" y="27689"/>
                          <a:pt x="0" y="38765"/>
                        </a:cubicBezTo>
                        <a:cubicBezTo>
                          <a:pt x="0" y="38765"/>
                          <a:pt x="113527" y="141216"/>
                          <a:pt x="143985" y="135679"/>
                        </a:cubicBezTo>
                        <a:cubicBezTo>
                          <a:pt x="157830" y="138447"/>
                          <a:pt x="138447" y="94144"/>
                          <a:pt x="105220" y="55379"/>
                        </a:cubicBezTo>
                        <a:close/>
                      </a:path>
                    </a:pathLst>
                  </a:custGeom>
                  <a:solidFill>
                    <a:srgbClr val="556BD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5" name="Hình tự do: Hình 244"/>
                  <p:cNvSpPr/>
                  <p:nvPr/>
                </p:nvSpPr>
                <p:spPr>
                  <a:xfrm>
                    <a:off x="7234038" y="4267745"/>
                    <a:ext cx="146753" cy="105436"/>
                  </a:xfrm>
                  <a:custGeom>
                    <a:avLst/>
                    <a:gdLst>
                      <a:gd name="connsiteX0" fmla="*/ 5538 w 146753"/>
                      <a:gd name="connsiteY0" fmla="*/ 0 h 105436"/>
                      <a:gd name="connsiteX1" fmla="*/ 0 w 146753"/>
                      <a:gd name="connsiteY1" fmla="*/ 8307 h 105436"/>
                      <a:gd name="connsiteX2" fmla="*/ 143985 w 146753"/>
                      <a:gd name="connsiteY2" fmla="*/ 105220 h 105436"/>
                      <a:gd name="connsiteX3" fmla="*/ 146754 w 146753"/>
                      <a:gd name="connsiteY3" fmla="*/ 102451 h 105436"/>
                      <a:gd name="connsiteX4" fmla="*/ 5538 w 146753"/>
                      <a:gd name="connsiteY4" fmla="*/ 0 h 105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753" h="105436">
                        <a:moveTo>
                          <a:pt x="5538" y="0"/>
                        </a:moveTo>
                        <a:cubicBezTo>
                          <a:pt x="2769" y="2769"/>
                          <a:pt x="2769" y="5538"/>
                          <a:pt x="0" y="8307"/>
                        </a:cubicBezTo>
                        <a:cubicBezTo>
                          <a:pt x="0" y="8307"/>
                          <a:pt x="113527" y="110758"/>
                          <a:pt x="143985" y="105220"/>
                        </a:cubicBezTo>
                        <a:cubicBezTo>
                          <a:pt x="143985" y="105220"/>
                          <a:pt x="146754" y="105220"/>
                          <a:pt x="146754" y="102451"/>
                        </a:cubicBezTo>
                        <a:cubicBezTo>
                          <a:pt x="107989" y="88607"/>
                          <a:pt x="35996" y="24921"/>
                          <a:pt x="5538" y="0"/>
                        </a:cubicBezTo>
                        <a:close/>
                      </a:path>
                    </a:pathLst>
                  </a:custGeom>
                  <a:solidFill>
                    <a:srgbClr val="1E348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6" name="Hình tự do: Hình 245"/>
                  <p:cNvSpPr/>
                  <p:nvPr/>
                </p:nvSpPr>
                <p:spPr>
                  <a:xfrm>
                    <a:off x="7328182" y="4299887"/>
                    <a:ext cx="24920" cy="9393"/>
                  </a:xfrm>
                  <a:custGeom>
                    <a:avLst/>
                    <a:gdLst>
                      <a:gd name="connsiteX0" fmla="*/ 0 w 24920"/>
                      <a:gd name="connsiteY0" fmla="*/ 3855 h 9393"/>
                      <a:gd name="connsiteX1" fmla="*/ 0 w 24920"/>
                      <a:gd name="connsiteY1" fmla="*/ 3855 h 9393"/>
                      <a:gd name="connsiteX2" fmla="*/ 0 w 24920"/>
                      <a:gd name="connsiteY2" fmla="*/ 1086 h 9393"/>
                      <a:gd name="connsiteX3" fmla="*/ 24920 w 24920"/>
                      <a:gd name="connsiteY3" fmla="*/ 6624 h 9393"/>
                      <a:gd name="connsiteX4" fmla="*/ 24920 w 24920"/>
                      <a:gd name="connsiteY4" fmla="*/ 9393 h 9393"/>
                      <a:gd name="connsiteX5" fmla="*/ 22152 w 24920"/>
                      <a:gd name="connsiteY5" fmla="*/ 9393 h 9393"/>
                      <a:gd name="connsiteX6" fmla="*/ 0 w 24920"/>
                      <a:gd name="connsiteY6" fmla="*/ 3855 h 9393"/>
                      <a:gd name="connsiteX7" fmla="*/ 0 w 24920"/>
                      <a:gd name="connsiteY7" fmla="*/ 3855 h 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9393">
                        <a:moveTo>
                          <a:pt x="0" y="3855"/>
                        </a:moveTo>
                        <a:cubicBezTo>
                          <a:pt x="0" y="3855"/>
                          <a:pt x="0" y="3855"/>
                          <a:pt x="0" y="3855"/>
                        </a:cubicBezTo>
                        <a:cubicBezTo>
                          <a:pt x="0" y="1086"/>
                          <a:pt x="0" y="1086"/>
                          <a:pt x="0" y="1086"/>
                        </a:cubicBezTo>
                        <a:cubicBezTo>
                          <a:pt x="8307" y="-1683"/>
                          <a:pt x="19383" y="1086"/>
                          <a:pt x="24920" y="6624"/>
                        </a:cubicBezTo>
                        <a:cubicBezTo>
                          <a:pt x="24920" y="6624"/>
                          <a:pt x="24920" y="9393"/>
                          <a:pt x="24920" y="9393"/>
                        </a:cubicBezTo>
                        <a:cubicBezTo>
                          <a:pt x="24920" y="9393"/>
                          <a:pt x="22152" y="9393"/>
                          <a:pt x="22152" y="9393"/>
                        </a:cubicBezTo>
                        <a:cubicBezTo>
                          <a:pt x="19383" y="6624"/>
                          <a:pt x="11076" y="3855"/>
                          <a:pt x="0" y="3855"/>
                        </a:cubicBezTo>
                        <a:cubicBezTo>
                          <a:pt x="0" y="6624"/>
                          <a:pt x="0" y="6624"/>
                          <a:pt x="0" y="3855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7" name="Hình tự do: Hình 246"/>
                  <p:cNvSpPr/>
                  <p:nvPr/>
                </p:nvSpPr>
                <p:spPr>
                  <a:xfrm>
                    <a:off x="7333720" y="4310962"/>
                    <a:ext cx="27689" cy="9393"/>
                  </a:xfrm>
                  <a:custGeom>
                    <a:avLst/>
                    <a:gdLst>
                      <a:gd name="connsiteX0" fmla="*/ 0 w 27689"/>
                      <a:gd name="connsiteY0" fmla="*/ 3855 h 9393"/>
                      <a:gd name="connsiteX1" fmla="*/ 0 w 27689"/>
                      <a:gd name="connsiteY1" fmla="*/ 3855 h 9393"/>
                      <a:gd name="connsiteX2" fmla="*/ 0 w 27689"/>
                      <a:gd name="connsiteY2" fmla="*/ 1086 h 9393"/>
                      <a:gd name="connsiteX3" fmla="*/ 27689 w 27689"/>
                      <a:gd name="connsiteY3" fmla="*/ 6624 h 9393"/>
                      <a:gd name="connsiteX4" fmla="*/ 27689 w 27689"/>
                      <a:gd name="connsiteY4" fmla="*/ 9393 h 9393"/>
                      <a:gd name="connsiteX5" fmla="*/ 24921 w 27689"/>
                      <a:gd name="connsiteY5" fmla="*/ 9393 h 9393"/>
                      <a:gd name="connsiteX6" fmla="*/ 0 w 27689"/>
                      <a:gd name="connsiteY6" fmla="*/ 3855 h 9393"/>
                      <a:gd name="connsiteX7" fmla="*/ 0 w 27689"/>
                      <a:gd name="connsiteY7" fmla="*/ 3855 h 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689" h="9393">
                        <a:moveTo>
                          <a:pt x="0" y="3855"/>
                        </a:moveTo>
                        <a:cubicBezTo>
                          <a:pt x="0" y="3855"/>
                          <a:pt x="0" y="3855"/>
                          <a:pt x="0" y="3855"/>
                        </a:cubicBezTo>
                        <a:cubicBezTo>
                          <a:pt x="0" y="1086"/>
                          <a:pt x="0" y="1086"/>
                          <a:pt x="0" y="1086"/>
                        </a:cubicBezTo>
                        <a:cubicBezTo>
                          <a:pt x="8307" y="-1683"/>
                          <a:pt x="19383" y="1086"/>
                          <a:pt x="27689" y="6624"/>
                        </a:cubicBezTo>
                        <a:cubicBezTo>
                          <a:pt x="27689" y="6624"/>
                          <a:pt x="27689" y="9393"/>
                          <a:pt x="27689" y="9393"/>
                        </a:cubicBezTo>
                        <a:cubicBezTo>
                          <a:pt x="27689" y="9393"/>
                          <a:pt x="24921" y="9393"/>
                          <a:pt x="24921" y="9393"/>
                        </a:cubicBezTo>
                        <a:cubicBezTo>
                          <a:pt x="19383" y="6624"/>
                          <a:pt x="11076" y="3855"/>
                          <a:pt x="0" y="3855"/>
                        </a:cubicBezTo>
                        <a:cubicBezTo>
                          <a:pt x="2769" y="3855"/>
                          <a:pt x="2769" y="3855"/>
                          <a:pt x="0" y="3855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27" name="Hình tự do: Hình 226"/>
                <p:cNvSpPr/>
                <p:nvPr/>
              </p:nvSpPr>
              <p:spPr>
                <a:xfrm>
                  <a:off x="7048468" y="4021309"/>
                  <a:ext cx="161155" cy="313468"/>
                </a:xfrm>
                <a:custGeom>
                  <a:avLst/>
                  <a:gdLst>
                    <a:gd name="connsiteX0" fmla="*/ 119115 w 161155"/>
                    <a:gd name="connsiteY0" fmla="*/ 312891 h 313468"/>
                    <a:gd name="connsiteX1" fmla="*/ 160649 w 161155"/>
                    <a:gd name="connsiteY1" fmla="*/ 276895 h 313468"/>
                    <a:gd name="connsiteX2" fmla="*/ 85887 w 161155"/>
                    <a:gd name="connsiteY2" fmla="*/ 171675 h 313468"/>
                    <a:gd name="connsiteX3" fmla="*/ 130191 w 161155"/>
                    <a:gd name="connsiteY3" fmla="*/ 44303 h 313468"/>
                    <a:gd name="connsiteX4" fmla="*/ 44353 w 161155"/>
                    <a:gd name="connsiteY4" fmla="*/ 0 h 313468"/>
                    <a:gd name="connsiteX5" fmla="*/ 50 w 161155"/>
                    <a:gd name="connsiteY5" fmla="*/ 171675 h 313468"/>
                    <a:gd name="connsiteX6" fmla="*/ 119115 w 161155"/>
                    <a:gd name="connsiteY6" fmla="*/ 312891 h 31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1155" h="313468">
                      <a:moveTo>
                        <a:pt x="119115" y="312891"/>
                      </a:moveTo>
                      <a:cubicBezTo>
                        <a:pt x="124653" y="318429"/>
                        <a:pt x="166187" y="282433"/>
                        <a:pt x="160649" y="276895"/>
                      </a:cubicBezTo>
                      <a:cubicBezTo>
                        <a:pt x="124653" y="232592"/>
                        <a:pt x="85887" y="185520"/>
                        <a:pt x="85887" y="171675"/>
                      </a:cubicBezTo>
                      <a:cubicBezTo>
                        <a:pt x="83118" y="160599"/>
                        <a:pt x="102501" y="102451"/>
                        <a:pt x="130191" y="44303"/>
                      </a:cubicBezTo>
                      <a:lnTo>
                        <a:pt x="44353" y="0"/>
                      </a:lnTo>
                      <a:cubicBezTo>
                        <a:pt x="19433" y="69224"/>
                        <a:pt x="2819" y="152292"/>
                        <a:pt x="50" y="171675"/>
                      </a:cubicBezTo>
                      <a:cubicBezTo>
                        <a:pt x="-2719" y="199365"/>
                        <a:pt x="110808" y="307354"/>
                        <a:pt x="119115" y="312891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8" name="Hình tự do: Hình 227"/>
                <p:cNvSpPr/>
                <p:nvPr/>
              </p:nvSpPr>
              <p:spPr>
                <a:xfrm>
                  <a:off x="7018060" y="3957623"/>
                  <a:ext cx="385496" cy="340580"/>
                </a:xfrm>
                <a:custGeom>
                  <a:avLst/>
                  <a:gdLst>
                    <a:gd name="connsiteX0" fmla="*/ 66455 w 385496"/>
                    <a:gd name="connsiteY0" fmla="*/ 41534 h 340580"/>
                    <a:gd name="connsiteX1" fmla="*/ 254743 w 385496"/>
                    <a:gd name="connsiteY1" fmla="*/ 0 h 340580"/>
                    <a:gd name="connsiteX2" fmla="*/ 384884 w 385496"/>
                    <a:gd name="connsiteY2" fmla="*/ 174444 h 340580"/>
                    <a:gd name="connsiteX3" fmla="*/ 335043 w 385496"/>
                    <a:gd name="connsiteY3" fmla="*/ 290740 h 340580"/>
                    <a:gd name="connsiteX4" fmla="*/ 254743 w 385496"/>
                    <a:gd name="connsiteY4" fmla="*/ 249205 h 340580"/>
                    <a:gd name="connsiteX5" fmla="*/ 274126 w 385496"/>
                    <a:gd name="connsiteY5" fmla="*/ 199364 h 340580"/>
                    <a:gd name="connsiteX6" fmla="*/ 177213 w 385496"/>
                    <a:gd name="connsiteY6" fmla="*/ 152292 h 340580"/>
                    <a:gd name="connsiteX7" fmla="*/ 113527 w 385496"/>
                    <a:gd name="connsiteY7" fmla="*/ 235361 h 340580"/>
                    <a:gd name="connsiteX8" fmla="*/ 146754 w 385496"/>
                    <a:gd name="connsiteY8" fmla="*/ 274126 h 340580"/>
                    <a:gd name="connsiteX9" fmla="*/ 85837 w 385496"/>
                    <a:gd name="connsiteY9" fmla="*/ 340581 h 340580"/>
                    <a:gd name="connsiteX10" fmla="*/ 0 w 385496"/>
                    <a:gd name="connsiteY10" fmla="*/ 246437 h 340580"/>
                    <a:gd name="connsiteX11" fmla="*/ 66455 w 385496"/>
                    <a:gd name="connsiteY11" fmla="*/ 41534 h 34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496" h="340580">
                      <a:moveTo>
                        <a:pt x="66455" y="41534"/>
                      </a:moveTo>
                      <a:lnTo>
                        <a:pt x="254743" y="0"/>
                      </a:lnTo>
                      <a:cubicBezTo>
                        <a:pt x="307353" y="55379"/>
                        <a:pt x="379346" y="157830"/>
                        <a:pt x="384884" y="174444"/>
                      </a:cubicBezTo>
                      <a:cubicBezTo>
                        <a:pt x="390422" y="188288"/>
                        <a:pt x="357194" y="249205"/>
                        <a:pt x="335043" y="290740"/>
                      </a:cubicBezTo>
                      <a:cubicBezTo>
                        <a:pt x="315660" y="282433"/>
                        <a:pt x="276895" y="260281"/>
                        <a:pt x="254743" y="249205"/>
                      </a:cubicBezTo>
                      <a:cubicBezTo>
                        <a:pt x="263050" y="232592"/>
                        <a:pt x="274126" y="207671"/>
                        <a:pt x="274126" y="199364"/>
                      </a:cubicBezTo>
                      <a:cubicBezTo>
                        <a:pt x="271357" y="188288"/>
                        <a:pt x="221516" y="138447"/>
                        <a:pt x="177213" y="152292"/>
                      </a:cubicBezTo>
                      <a:cubicBezTo>
                        <a:pt x="130141" y="168906"/>
                        <a:pt x="113527" y="227054"/>
                        <a:pt x="113527" y="235361"/>
                      </a:cubicBezTo>
                      <a:cubicBezTo>
                        <a:pt x="113527" y="243667"/>
                        <a:pt x="135678" y="263050"/>
                        <a:pt x="146754" y="274126"/>
                      </a:cubicBezTo>
                      <a:cubicBezTo>
                        <a:pt x="130141" y="290740"/>
                        <a:pt x="99682" y="326736"/>
                        <a:pt x="85837" y="340581"/>
                      </a:cubicBezTo>
                      <a:cubicBezTo>
                        <a:pt x="52610" y="307353"/>
                        <a:pt x="0" y="263050"/>
                        <a:pt x="0" y="246437"/>
                      </a:cubicBezTo>
                      <a:cubicBezTo>
                        <a:pt x="2769" y="229823"/>
                        <a:pt x="35996" y="110758"/>
                        <a:pt x="66455" y="41534"/>
                      </a:cubicBezTo>
                      <a:close/>
                    </a:path>
                  </a:pathLst>
                </a:custGeom>
                <a:solidFill>
                  <a:srgbClr val="6684A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9" name="Hình tự do: Hình 228"/>
                <p:cNvSpPr/>
                <p:nvPr/>
              </p:nvSpPr>
              <p:spPr>
                <a:xfrm>
                  <a:off x="7274205" y="3963161"/>
                  <a:ext cx="101049" cy="125749"/>
                </a:xfrm>
                <a:custGeom>
                  <a:avLst/>
                  <a:gdLst>
                    <a:gd name="connsiteX0" fmla="*/ 101049 w 101049"/>
                    <a:gd name="connsiteY0" fmla="*/ 121834 h 125749"/>
                    <a:gd name="connsiteX1" fmla="*/ 67822 w 101049"/>
                    <a:gd name="connsiteY1" fmla="*/ 124603 h 125749"/>
                    <a:gd name="connsiteX2" fmla="*/ 1367 w 101049"/>
                    <a:gd name="connsiteY2" fmla="*/ 24921 h 125749"/>
                    <a:gd name="connsiteX3" fmla="*/ 6905 w 101049"/>
                    <a:gd name="connsiteY3" fmla="*/ 0 h 125749"/>
                    <a:gd name="connsiteX4" fmla="*/ 101049 w 101049"/>
                    <a:gd name="connsiteY4" fmla="*/ 121834 h 1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049" h="125749">
                      <a:moveTo>
                        <a:pt x="101049" y="121834"/>
                      </a:moveTo>
                      <a:cubicBezTo>
                        <a:pt x="89974" y="124603"/>
                        <a:pt x="78898" y="127372"/>
                        <a:pt x="67822" y="124603"/>
                      </a:cubicBezTo>
                      <a:cubicBezTo>
                        <a:pt x="23519" y="119065"/>
                        <a:pt x="-6940" y="74762"/>
                        <a:pt x="1367" y="24921"/>
                      </a:cubicBezTo>
                      <a:cubicBezTo>
                        <a:pt x="1367" y="16614"/>
                        <a:pt x="4136" y="8307"/>
                        <a:pt x="6905" y="0"/>
                      </a:cubicBezTo>
                      <a:cubicBezTo>
                        <a:pt x="40133" y="38765"/>
                        <a:pt x="73360" y="85837"/>
                        <a:pt x="101049" y="121834"/>
                      </a:cubicBezTo>
                      <a:close/>
                    </a:path>
                  </a:pathLst>
                </a:custGeom>
                <a:solidFill>
                  <a:srgbClr val="456C8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0" name="Hình tự do: Hình 229"/>
                <p:cNvSpPr/>
                <p:nvPr/>
              </p:nvSpPr>
              <p:spPr>
                <a:xfrm>
                  <a:off x="7054056" y="3985313"/>
                  <a:ext cx="92521" cy="97103"/>
                </a:xfrm>
                <a:custGeom>
                  <a:avLst/>
                  <a:gdLst>
                    <a:gd name="connsiteX0" fmla="*/ 30458 w 92521"/>
                    <a:gd name="connsiteY0" fmla="*/ 13845 h 97103"/>
                    <a:gd name="connsiteX1" fmla="*/ 88606 w 92521"/>
                    <a:gd name="connsiteY1" fmla="*/ 0 h 97103"/>
                    <a:gd name="connsiteX2" fmla="*/ 91375 w 92521"/>
                    <a:gd name="connsiteY2" fmla="*/ 33227 h 97103"/>
                    <a:gd name="connsiteX3" fmla="*/ 16613 w 92521"/>
                    <a:gd name="connsiteY3" fmla="*/ 96913 h 97103"/>
                    <a:gd name="connsiteX4" fmla="*/ 0 w 92521"/>
                    <a:gd name="connsiteY4" fmla="*/ 91375 h 97103"/>
                    <a:gd name="connsiteX5" fmla="*/ 30458 w 92521"/>
                    <a:gd name="connsiteY5" fmla="*/ 13845 h 97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21" h="97103">
                      <a:moveTo>
                        <a:pt x="30458" y="13845"/>
                      </a:moveTo>
                      <a:lnTo>
                        <a:pt x="88606" y="0"/>
                      </a:lnTo>
                      <a:cubicBezTo>
                        <a:pt x="91375" y="11076"/>
                        <a:pt x="94144" y="22151"/>
                        <a:pt x="91375" y="33227"/>
                      </a:cubicBezTo>
                      <a:cubicBezTo>
                        <a:pt x="85837" y="71993"/>
                        <a:pt x="52610" y="99682"/>
                        <a:pt x="16613" y="96913"/>
                      </a:cubicBezTo>
                      <a:cubicBezTo>
                        <a:pt x="11076" y="96913"/>
                        <a:pt x="5538" y="94144"/>
                        <a:pt x="0" y="91375"/>
                      </a:cubicBezTo>
                      <a:cubicBezTo>
                        <a:pt x="8307" y="63686"/>
                        <a:pt x="19383" y="35996"/>
                        <a:pt x="30458" y="13845"/>
                      </a:cubicBezTo>
                      <a:close/>
                    </a:path>
                  </a:pathLst>
                </a:custGeom>
                <a:solidFill>
                  <a:srgbClr val="456C8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1" name="Hình tự do: Hình 230"/>
                <p:cNvSpPr/>
                <p:nvPr/>
              </p:nvSpPr>
              <p:spPr>
                <a:xfrm>
                  <a:off x="7062363" y="3996388"/>
                  <a:ext cx="285201" cy="97148"/>
                </a:xfrm>
                <a:custGeom>
                  <a:avLst/>
                  <a:gdLst>
                    <a:gd name="connsiteX0" fmla="*/ 160599 w 285201"/>
                    <a:gd name="connsiteY0" fmla="*/ 96913 h 97148"/>
                    <a:gd name="connsiteX1" fmla="*/ 0 w 285201"/>
                    <a:gd name="connsiteY1" fmla="*/ 63686 h 97148"/>
                    <a:gd name="connsiteX2" fmla="*/ 24921 w 285201"/>
                    <a:gd name="connsiteY2" fmla="*/ 0 h 97148"/>
                    <a:gd name="connsiteX3" fmla="*/ 263050 w 285201"/>
                    <a:gd name="connsiteY3" fmla="*/ 27689 h 97148"/>
                    <a:gd name="connsiteX4" fmla="*/ 285202 w 285201"/>
                    <a:gd name="connsiteY4" fmla="*/ 55379 h 97148"/>
                    <a:gd name="connsiteX5" fmla="*/ 160599 w 285201"/>
                    <a:gd name="connsiteY5" fmla="*/ 96913 h 9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201" h="97148">
                      <a:moveTo>
                        <a:pt x="160599" y="96913"/>
                      </a:moveTo>
                      <a:cubicBezTo>
                        <a:pt x="102451" y="94144"/>
                        <a:pt x="38766" y="83068"/>
                        <a:pt x="0" y="63686"/>
                      </a:cubicBezTo>
                      <a:cubicBezTo>
                        <a:pt x="5538" y="52610"/>
                        <a:pt x="19383" y="5538"/>
                        <a:pt x="24921" y="0"/>
                      </a:cubicBezTo>
                      <a:cubicBezTo>
                        <a:pt x="30459" y="2769"/>
                        <a:pt x="263050" y="27689"/>
                        <a:pt x="263050" y="27689"/>
                      </a:cubicBezTo>
                      <a:cubicBezTo>
                        <a:pt x="263050" y="27689"/>
                        <a:pt x="276895" y="41534"/>
                        <a:pt x="285202" y="55379"/>
                      </a:cubicBezTo>
                      <a:cubicBezTo>
                        <a:pt x="251975" y="77530"/>
                        <a:pt x="213209" y="99682"/>
                        <a:pt x="160599" y="96913"/>
                      </a:cubicBezTo>
                      <a:close/>
                    </a:path>
                  </a:pathLst>
                </a:custGeom>
                <a:solidFill>
                  <a:srgbClr val="000000">
                    <a:alpha val="14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/>
                <p:cNvSpPr/>
                <p:nvPr/>
              </p:nvSpPr>
              <p:spPr>
                <a:xfrm>
                  <a:off x="7267265" y="4192984"/>
                  <a:ext cx="99681" cy="61109"/>
                </a:xfrm>
                <a:custGeom>
                  <a:avLst/>
                  <a:gdLst>
                    <a:gd name="connsiteX0" fmla="*/ 88606 w 99681"/>
                    <a:gd name="connsiteY0" fmla="*/ 60917 h 61109"/>
                    <a:gd name="connsiteX1" fmla="*/ 99682 w 99681"/>
                    <a:gd name="connsiteY1" fmla="*/ 38765 h 61109"/>
                    <a:gd name="connsiteX2" fmla="*/ 11076 w 99681"/>
                    <a:gd name="connsiteY2" fmla="*/ 0 h 61109"/>
                    <a:gd name="connsiteX3" fmla="*/ 0 w 99681"/>
                    <a:gd name="connsiteY3" fmla="*/ 22151 h 61109"/>
                    <a:gd name="connsiteX4" fmla="*/ 88606 w 99681"/>
                    <a:gd name="connsiteY4" fmla="*/ 60917 h 61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681" h="61109">
                      <a:moveTo>
                        <a:pt x="88606" y="60917"/>
                      </a:moveTo>
                      <a:cubicBezTo>
                        <a:pt x="91375" y="58148"/>
                        <a:pt x="96913" y="41534"/>
                        <a:pt x="99682" y="38765"/>
                      </a:cubicBezTo>
                      <a:lnTo>
                        <a:pt x="11076" y="0"/>
                      </a:lnTo>
                      <a:cubicBezTo>
                        <a:pt x="11076" y="0"/>
                        <a:pt x="0" y="19383"/>
                        <a:pt x="0" y="22151"/>
                      </a:cubicBezTo>
                      <a:cubicBezTo>
                        <a:pt x="5538" y="35996"/>
                        <a:pt x="74762" y="63686"/>
                        <a:pt x="88606" y="60917"/>
                      </a:cubicBezTo>
                      <a:close/>
                    </a:path>
                  </a:pathLst>
                </a:custGeom>
                <a:solidFill>
                  <a:srgbClr val="50739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3" name="Hình tự do: Hình 232"/>
                <p:cNvSpPr/>
                <p:nvPr/>
              </p:nvSpPr>
              <p:spPr>
                <a:xfrm>
                  <a:off x="7123280" y="4253901"/>
                  <a:ext cx="88606" cy="83200"/>
                </a:xfrm>
                <a:custGeom>
                  <a:avLst/>
                  <a:gdLst>
                    <a:gd name="connsiteX0" fmla="*/ 88606 w 88606"/>
                    <a:gd name="connsiteY0" fmla="*/ 33228 h 83200"/>
                    <a:gd name="connsiteX1" fmla="*/ 58148 w 88606"/>
                    <a:gd name="connsiteY1" fmla="*/ 0 h 83200"/>
                    <a:gd name="connsiteX2" fmla="*/ 0 w 88606"/>
                    <a:gd name="connsiteY2" fmla="*/ 58148 h 83200"/>
                    <a:gd name="connsiteX3" fmla="*/ 38765 w 88606"/>
                    <a:gd name="connsiteY3" fmla="*/ 83068 h 83200"/>
                    <a:gd name="connsiteX4" fmla="*/ 88606 w 88606"/>
                    <a:gd name="connsiteY4" fmla="*/ 33228 h 8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06" h="83200">
                      <a:moveTo>
                        <a:pt x="88606" y="33228"/>
                      </a:moveTo>
                      <a:cubicBezTo>
                        <a:pt x="85837" y="27689"/>
                        <a:pt x="60917" y="5538"/>
                        <a:pt x="58148" y="0"/>
                      </a:cubicBezTo>
                      <a:lnTo>
                        <a:pt x="0" y="58148"/>
                      </a:lnTo>
                      <a:cubicBezTo>
                        <a:pt x="0" y="58148"/>
                        <a:pt x="35996" y="80300"/>
                        <a:pt x="38765" y="83068"/>
                      </a:cubicBezTo>
                      <a:cubicBezTo>
                        <a:pt x="49841" y="85837"/>
                        <a:pt x="88606" y="44303"/>
                        <a:pt x="88606" y="33228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4" name="Đồ họa 753"/>
                <p:cNvGrpSpPr/>
                <p:nvPr/>
              </p:nvGrpSpPr>
              <p:grpSpPr>
                <a:xfrm>
                  <a:off x="7117919" y="4256670"/>
                  <a:ext cx="107812" cy="171675"/>
                  <a:chOff x="7117919" y="4256670"/>
                  <a:chExt cx="107812" cy="171675"/>
                </a:xfrm>
              </p:grpSpPr>
              <p:sp>
                <p:nvSpPr>
                  <p:cNvPr id="240" name="Hình tự do: Hình 239"/>
                  <p:cNvSpPr/>
                  <p:nvPr/>
                </p:nvSpPr>
                <p:spPr>
                  <a:xfrm>
                    <a:off x="7117919" y="4256670"/>
                    <a:ext cx="105042" cy="171675"/>
                  </a:xfrm>
                  <a:custGeom>
                    <a:avLst/>
                    <a:gdLst>
                      <a:gd name="connsiteX0" fmla="*/ 16437 w 105042"/>
                      <a:gd name="connsiteY0" fmla="*/ 77531 h 171675"/>
                      <a:gd name="connsiteX1" fmla="*/ 10899 w 105042"/>
                      <a:gd name="connsiteY1" fmla="*/ 66455 h 171675"/>
                      <a:gd name="connsiteX2" fmla="*/ 35819 w 105042"/>
                      <a:gd name="connsiteY2" fmla="*/ 41534 h 171675"/>
                      <a:gd name="connsiteX3" fmla="*/ 38588 w 105042"/>
                      <a:gd name="connsiteY3" fmla="*/ 44303 h 171675"/>
                      <a:gd name="connsiteX4" fmla="*/ 49664 w 105042"/>
                      <a:gd name="connsiteY4" fmla="*/ 30459 h 171675"/>
                      <a:gd name="connsiteX5" fmla="*/ 69047 w 105042"/>
                      <a:gd name="connsiteY5" fmla="*/ 0 h 171675"/>
                      <a:gd name="connsiteX6" fmla="*/ 105043 w 105042"/>
                      <a:gd name="connsiteY6" fmla="*/ 30459 h 171675"/>
                      <a:gd name="connsiteX7" fmla="*/ 2592 w 105042"/>
                      <a:gd name="connsiteY7" fmla="*/ 171675 h 171675"/>
                      <a:gd name="connsiteX8" fmla="*/ 16437 w 105042"/>
                      <a:gd name="connsiteY8" fmla="*/ 77531 h 171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042" h="171675">
                        <a:moveTo>
                          <a:pt x="16437" y="77531"/>
                        </a:moveTo>
                        <a:cubicBezTo>
                          <a:pt x="13668" y="74762"/>
                          <a:pt x="10899" y="69224"/>
                          <a:pt x="10899" y="66455"/>
                        </a:cubicBezTo>
                        <a:cubicBezTo>
                          <a:pt x="8130" y="63686"/>
                          <a:pt x="30281" y="35996"/>
                          <a:pt x="35819" y="41534"/>
                        </a:cubicBezTo>
                        <a:cubicBezTo>
                          <a:pt x="38588" y="41534"/>
                          <a:pt x="38588" y="44303"/>
                          <a:pt x="38588" y="44303"/>
                        </a:cubicBezTo>
                        <a:cubicBezTo>
                          <a:pt x="41357" y="38765"/>
                          <a:pt x="46895" y="35996"/>
                          <a:pt x="49664" y="30459"/>
                        </a:cubicBezTo>
                        <a:cubicBezTo>
                          <a:pt x="57971" y="19383"/>
                          <a:pt x="66278" y="8307"/>
                          <a:pt x="69047" y="0"/>
                        </a:cubicBezTo>
                        <a:cubicBezTo>
                          <a:pt x="80123" y="8307"/>
                          <a:pt x="93967" y="22152"/>
                          <a:pt x="105043" y="30459"/>
                        </a:cubicBezTo>
                        <a:cubicBezTo>
                          <a:pt x="105043" y="30459"/>
                          <a:pt x="33051" y="166137"/>
                          <a:pt x="2592" y="171675"/>
                        </a:cubicBezTo>
                        <a:cubicBezTo>
                          <a:pt x="-2946" y="171675"/>
                          <a:pt x="-177" y="124603"/>
                          <a:pt x="16437" y="77531"/>
                        </a:cubicBezTo>
                        <a:close/>
                      </a:path>
                    </a:pathLst>
                  </a:custGeom>
                  <a:solidFill>
                    <a:srgbClr val="556BD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1" name="Hình tự do: Hình 240"/>
                  <p:cNvSpPr/>
                  <p:nvPr/>
                </p:nvSpPr>
                <p:spPr>
                  <a:xfrm>
                    <a:off x="7120511" y="4281590"/>
                    <a:ext cx="105220" cy="146754"/>
                  </a:xfrm>
                  <a:custGeom>
                    <a:avLst/>
                    <a:gdLst>
                      <a:gd name="connsiteX0" fmla="*/ 99682 w 105220"/>
                      <a:gd name="connsiteY0" fmla="*/ 0 h 146754"/>
                      <a:gd name="connsiteX1" fmla="*/ 105220 w 105220"/>
                      <a:gd name="connsiteY1" fmla="*/ 5538 h 146754"/>
                      <a:gd name="connsiteX2" fmla="*/ 2769 w 105220"/>
                      <a:gd name="connsiteY2" fmla="*/ 146754 h 146754"/>
                      <a:gd name="connsiteX3" fmla="*/ 0 w 105220"/>
                      <a:gd name="connsiteY3" fmla="*/ 143986 h 146754"/>
                      <a:gd name="connsiteX4" fmla="*/ 99682 w 105220"/>
                      <a:gd name="connsiteY4" fmla="*/ 0 h 14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20" h="146754">
                        <a:moveTo>
                          <a:pt x="99682" y="0"/>
                        </a:moveTo>
                        <a:cubicBezTo>
                          <a:pt x="102451" y="2769"/>
                          <a:pt x="105220" y="2769"/>
                          <a:pt x="105220" y="5538"/>
                        </a:cubicBezTo>
                        <a:cubicBezTo>
                          <a:pt x="105220" y="5538"/>
                          <a:pt x="33227" y="141216"/>
                          <a:pt x="2769" y="146754"/>
                        </a:cubicBezTo>
                        <a:cubicBezTo>
                          <a:pt x="2769" y="146754"/>
                          <a:pt x="0" y="146754"/>
                          <a:pt x="0" y="143986"/>
                        </a:cubicBezTo>
                        <a:cubicBezTo>
                          <a:pt x="30459" y="116296"/>
                          <a:pt x="80299" y="33228"/>
                          <a:pt x="99682" y="0"/>
                        </a:cubicBezTo>
                        <a:close/>
                      </a:path>
                    </a:pathLst>
                  </a:custGeom>
                  <a:solidFill>
                    <a:srgbClr val="1E348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2" name="Hình tự do: Hình 241"/>
                  <p:cNvSpPr/>
                  <p:nvPr/>
                </p:nvSpPr>
                <p:spPr>
                  <a:xfrm>
                    <a:off x="7123280" y="4342507"/>
                    <a:ext cx="24920" cy="16613"/>
                  </a:xfrm>
                  <a:custGeom>
                    <a:avLst/>
                    <a:gdLst>
                      <a:gd name="connsiteX0" fmla="*/ 24920 w 24920"/>
                      <a:gd name="connsiteY0" fmla="*/ 2769 h 16613"/>
                      <a:gd name="connsiteX1" fmla="*/ 24920 w 24920"/>
                      <a:gd name="connsiteY1" fmla="*/ 2769 h 16613"/>
                      <a:gd name="connsiteX2" fmla="*/ 22151 w 24920"/>
                      <a:gd name="connsiteY2" fmla="*/ 0 h 16613"/>
                      <a:gd name="connsiteX3" fmla="*/ 0 w 24920"/>
                      <a:gd name="connsiteY3" fmla="*/ 13845 h 16613"/>
                      <a:gd name="connsiteX4" fmla="*/ 0 w 24920"/>
                      <a:gd name="connsiteY4" fmla="*/ 16614 h 16613"/>
                      <a:gd name="connsiteX5" fmla="*/ 2769 w 24920"/>
                      <a:gd name="connsiteY5" fmla="*/ 16614 h 16613"/>
                      <a:gd name="connsiteX6" fmla="*/ 24920 w 24920"/>
                      <a:gd name="connsiteY6" fmla="*/ 2769 h 16613"/>
                      <a:gd name="connsiteX7" fmla="*/ 24920 w 24920"/>
                      <a:gd name="connsiteY7" fmla="*/ 2769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16613">
                        <a:moveTo>
                          <a:pt x="24920" y="2769"/>
                        </a:moveTo>
                        <a:cubicBezTo>
                          <a:pt x="24920" y="2769"/>
                          <a:pt x="24920" y="0"/>
                          <a:pt x="24920" y="2769"/>
                        </a:cubicBezTo>
                        <a:cubicBezTo>
                          <a:pt x="24920" y="0"/>
                          <a:pt x="24920" y="0"/>
                          <a:pt x="22151" y="0"/>
                        </a:cubicBezTo>
                        <a:cubicBezTo>
                          <a:pt x="13845" y="0"/>
                          <a:pt x="5538" y="5538"/>
                          <a:pt x="0" y="13845"/>
                        </a:cubicBezTo>
                        <a:cubicBezTo>
                          <a:pt x="0" y="13845"/>
                          <a:pt x="0" y="16614"/>
                          <a:pt x="0" y="16614"/>
                        </a:cubicBezTo>
                        <a:cubicBezTo>
                          <a:pt x="0" y="16614"/>
                          <a:pt x="2769" y="16614"/>
                          <a:pt x="2769" y="16614"/>
                        </a:cubicBezTo>
                        <a:cubicBezTo>
                          <a:pt x="8307" y="11076"/>
                          <a:pt x="13845" y="5538"/>
                          <a:pt x="24920" y="2769"/>
                        </a:cubicBezTo>
                        <a:cubicBezTo>
                          <a:pt x="24920" y="2769"/>
                          <a:pt x="24920" y="2769"/>
                          <a:pt x="24920" y="2769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3" name="Hình tự do: Hình 242"/>
                  <p:cNvSpPr/>
                  <p:nvPr/>
                </p:nvSpPr>
                <p:spPr>
                  <a:xfrm>
                    <a:off x="7120511" y="4353583"/>
                    <a:ext cx="24920" cy="16613"/>
                  </a:xfrm>
                  <a:custGeom>
                    <a:avLst/>
                    <a:gdLst>
                      <a:gd name="connsiteX0" fmla="*/ 24920 w 24920"/>
                      <a:gd name="connsiteY0" fmla="*/ 2769 h 16613"/>
                      <a:gd name="connsiteX1" fmla="*/ 24920 w 24920"/>
                      <a:gd name="connsiteY1" fmla="*/ 2769 h 16613"/>
                      <a:gd name="connsiteX2" fmla="*/ 22152 w 24920"/>
                      <a:gd name="connsiteY2" fmla="*/ 0 h 16613"/>
                      <a:gd name="connsiteX3" fmla="*/ 0 w 24920"/>
                      <a:gd name="connsiteY3" fmla="*/ 13845 h 16613"/>
                      <a:gd name="connsiteX4" fmla="*/ 0 w 24920"/>
                      <a:gd name="connsiteY4" fmla="*/ 16614 h 16613"/>
                      <a:gd name="connsiteX5" fmla="*/ 2769 w 24920"/>
                      <a:gd name="connsiteY5" fmla="*/ 16614 h 16613"/>
                      <a:gd name="connsiteX6" fmla="*/ 24920 w 24920"/>
                      <a:gd name="connsiteY6" fmla="*/ 2769 h 16613"/>
                      <a:gd name="connsiteX7" fmla="*/ 24920 w 24920"/>
                      <a:gd name="connsiteY7" fmla="*/ 2769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16613">
                        <a:moveTo>
                          <a:pt x="24920" y="2769"/>
                        </a:moveTo>
                        <a:cubicBezTo>
                          <a:pt x="24920" y="2769"/>
                          <a:pt x="24920" y="2769"/>
                          <a:pt x="24920" y="2769"/>
                        </a:cubicBezTo>
                        <a:cubicBezTo>
                          <a:pt x="24920" y="0"/>
                          <a:pt x="24920" y="0"/>
                          <a:pt x="22152" y="0"/>
                        </a:cubicBezTo>
                        <a:cubicBezTo>
                          <a:pt x="13845" y="2769"/>
                          <a:pt x="2769" y="8307"/>
                          <a:pt x="0" y="13845"/>
                        </a:cubicBezTo>
                        <a:cubicBezTo>
                          <a:pt x="0" y="13845"/>
                          <a:pt x="0" y="16614"/>
                          <a:pt x="0" y="16614"/>
                        </a:cubicBezTo>
                        <a:cubicBezTo>
                          <a:pt x="0" y="16614"/>
                          <a:pt x="2769" y="16614"/>
                          <a:pt x="2769" y="16614"/>
                        </a:cubicBezTo>
                        <a:cubicBezTo>
                          <a:pt x="8307" y="11076"/>
                          <a:pt x="16614" y="5538"/>
                          <a:pt x="24920" y="2769"/>
                        </a:cubicBezTo>
                        <a:cubicBezTo>
                          <a:pt x="24920" y="2769"/>
                          <a:pt x="24920" y="2769"/>
                          <a:pt x="24920" y="2769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35" name="Hình tự do: Hình 234"/>
                <p:cNvSpPr/>
                <p:nvPr/>
              </p:nvSpPr>
              <p:spPr>
                <a:xfrm>
                  <a:off x="7293625" y="3769334"/>
                  <a:ext cx="109317" cy="113663"/>
                </a:xfrm>
                <a:custGeom>
                  <a:avLst/>
                  <a:gdLst>
                    <a:gd name="connsiteX0" fmla="*/ 109318 w 109317"/>
                    <a:gd name="connsiteY0" fmla="*/ 0 h 113663"/>
                    <a:gd name="connsiteX1" fmla="*/ 92705 w 109317"/>
                    <a:gd name="connsiteY1" fmla="*/ 113527 h 113663"/>
                    <a:gd name="connsiteX2" fmla="*/ 17943 w 109317"/>
                    <a:gd name="connsiteY2" fmla="*/ 96913 h 113663"/>
                    <a:gd name="connsiteX3" fmla="*/ 1329 w 109317"/>
                    <a:gd name="connsiteY3" fmla="*/ 5538 h 113663"/>
                    <a:gd name="connsiteX4" fmla="*/ 109318 w 109317"/>
                    <a:gd name="connsiteY4" fmla="*/ 0 h 113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317" h="113663">
                      <a:moveTo>
                        <a:pt x="109318" y="0"/>
                      </a:moveTo>
                      <a:cubicBezTo>
                        <a:pt x="109318" y="35996"/>
                        <a:pt x="101011" y="110758"/>
                        <a:pt x="92705" y="113527"/>
                      </a:cubicBezTo>
                      <a:cubicBezTo>
                        <a:pt x="92705" y="113527"/>
                        <a:pt x="31787" y="116296"/>
                        <a:pt x="17943" y="96913"/>
                      </a:cubicBezTo>
                      <a:cubicBezTo>
                        <a:pt x="-6978" y="63686"/>
                        <a:pt x="1329" y="11076"/>
                        <a:pt x="1329" y="5538"/>
                      </a:cubicBezTo>
                      <a:cubicBezTo>
                        <a:pt x="34556" y="8307"/>
                        <a:pt x="109318" y="0"/>
                        <a:pt x="109318" y="0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6" name="Hình tự do: Hình 235"/>
                <p:cNvSpPr/>
                <p:nvPr/>
              </p:nvSpPr>
              <p:spPr>
                <a:xfrm>
                  <a:off x="7027751" y="3716724"/>
                  <a:ext cx="148138" cy="143985"/>
                </a:xfrm>
                <a:custGeom>
                  <a:avLst/>
                  <a:gdLst>
                    <a:gd name="connsiteX0" fmla="*/ 34612 w 148138"/>
                    <a:gd name="connsiteY0" fmla="*/ 0 h 143985"/>
                    <a:gd name="connsiteX1" fmla="*/ 1384 w 148138"/>
                    <a:gd name="connsiteY1" fmla="*/ 119065 h 143985"/>
                    <a:gd name="connsiteX2" fmla="*/ 87222 w 148138"/>
                    <a:gd name="connsiteY2" fmla="*/ 143985 h 143985"/>
                    <a:gd name="connsiteX3" fmla="*/ 148139 w 148138"/>
                    <a:gd name="connsiteY3" fmla="*/ 60917 h 143985"/>
                    <a:gd name="connsiteX4" fmla="*/ 34612 w 148138"/>
                    <a:gd name="connsiteY4" fmla="*/ 0 h 14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38" h="143985">
                      <a:moveTo>
                        <a:pt x="34612" y="0"/>
                      </a:moveTo>
                      <a:cubicBezTo>
                        <a:pt x="6922" y="27689"/>
                        <a:pt x="-4153" y="110758"/>
                        <a:pt x="1384" y="119065"/>
                      </a:cubicBezTo>
                      <a:cubicBezTo>
                        <a:pt x="1384" y="119065"/>
                        <a:pt x="73377" y="143985"/>
                        <a:pt x="87222" y="143985"/>
                      </a:cubicBezTo>
                      <a:cubicBezTo>
                        <a:pt x="128756" y="138447"/>
                        <a:pt x="145370" y="66455"/>
                        <a:pt x="148139" y="60917"/>
                      </a:cubicBezTo>
                      <a:cubicBezTo>
                        <a:pt x="87222" y="52610"/>
                        <a:pt x="34612" y="0"/>
                        <a:pt x="34612" y="0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7" name="Hình tự do: Hình 236"/>
                <p:cNvSpPr/>
                <p:nvPr/>
              </p:nvSpPr>
              <p:spPr>
                <a:xfrm>
                  <a:off x="7037442" y="3769334"/>
                  <a:ext cx="315660" cy="305458"/>
                </a:xfrm>
                <a:custGeom>
                  <a:avLst/>
                  <a:gdLst>
                    <a:gd name="connsiteX0" fmla="*/ 0 w 315660"/>
                    <a:gd name="connsiteY0" fmla="*/ 243668 h 305458"/>
                    <a:gd name="connsiteX1" fmla="*/ 155061 w 315660"/>
                    <a:gd name="connsiteY1" fmla="*/ 304584 h 305458"/>
                    <a:gd name="connsiteX2" fmla="*/ 315660 w 315660"/>
                    <a:gd name="connsiteY2" fmla="*/ 276895 h 305458"/>
                    <a:gd name="connsiteX3" fmla="*/ 271357 w 315660"/>
                    <a:gd name="connsiteY3" fmla="*/ 11076 h 305458"/>
                    <a:gd name="connsiteX4" fmla="*/ 94144 w 315660"/>
                    <a:gd name="connsiteY4" fmla="*/ 0 h 305458"/>
                    <a:gd name="connsiteX5" fmla="*/ 0 w 315660"/>
                    <a:gd name="connsiteY5" fmla="*/ 243668 h 305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5660" h="305458">
                      <a:moveTo>
                        <a:pt x="0" y="243668"/>
                      </a:moveTo>
                      <a:cubicBezTo>
                        <a:pt x="24920" y="263050"/>
                        <a:pt x="63686" y="299047"/>
                        <a:pt x="155061" y="304584"/>
                      </a:cubicBezTo>
                      <a:cubicBezTo>
                        <a:pt x="249205" y="310123"/>
                        <a:pt x="293509" y="287971"/>
                        <a:pt x="315660" y="276895"/>
                      </a:cubicBezTo>
                      <a:cubicBezTo>
                        <a:pt x="315660" y="276895"/>
                        <a:pt x="287971" y="191058"/>
                        <a:pt x="271357" y="11076"/>
                      </a:cubicBezTo>
                      <a:cubicBezTo>
                        <a:pt x="229823" y="11076"/>
                        <a:pt x="135678" y="5538"/>
                        <a:pt x="94144" y="0"/>
                      </a:cubicBezTo>
                      <a:cubicBezTo>
                        <a:pt x="74762" y="41534"/>
                        <a:pt x="2769" y="243668"/>
                        <a:pt x="0" y="243668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8" name="Hình tự do: Hình 237"/>
                <p:cNvSpPr/>
                <p:nvPr/>
              </p:nvSpPr>
              <p:spPr>
                <a:xfrm>
                  <a:off x="7175626" y="3716724"/>
                  <a:ext cx="94407" cy="97340"/>
                </a:xfrm>
                <a:custGeom>
                  <a:avLst/>
                  <a:gdLst>
                    <a:gd name="connsiteX0" fmla="*/ 94408 w 94407"/>
                    <a:gd name="connsiteY0" fmla="*/ 8307 h 97340"/>
                    <a:gd name="connsiteX1" fmla="*/ 88870 w 94407"/>
                    <a:gd name="connsiteY1" fmla="*/ 74762 h 97340"/>
                    <a:gd name="connsiteX2" fmla="*/ 41798 w 94407"/>
                    <a:gd name="connsiteY2" fmla="*/ 96913 h 97340"/>
                    <a:gd name="connsiteX3" fmla="*/ 264 w 94407"/>
                    <a:gd name="connsiteY3" fmla="*/ 66455 h 97340"/>
                    <a:gd name="connsiteX4" fmla="*/ 5802 w 94407"/>
                    <a:gd name="connsiteY4" fmla="*/ 0 h 97340"/>
                    <a:gd name="connsiteX5" fmla="*/ 94408 w 94407"/>
                    <a:gd name="connsiteY5" fmla="*/ 8307 h 97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407" h="97340">
                      <a:moveTo>
                        <a:pt x="94408" y="8307"/>
                      </a:moveTo>
                      <a:lnTo>
                        <a:pt x="88870" y="74762"/>
                      </a:lnTo>
                      <a:cubicBezTo>
                        <a:pt x="88870" y="88606"/>
                        <a:pt x="66718" y="99682"/>
                        <a:pt x="41798" y="96913"/>
                      </a:cubicBezTo>
                      <a:cubicBezTo>
                        <a:pt x="16878" y="94144"/>
                        <a:pt x="-2505" y="80299"/>
                        <a:pt x="264" y="66455"/>
                      </a:cubicBezTo>
                      <a:lnTo>
                        <a:pt x="5802" y="0"/>
                      </a:lnTo>
                      <a:lnTo>
                        <a:pt x="94408" y="8307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9" name="Hình tự do: Hình 238"/>
                <p:cNvSpPr/>
                <p:nvPr/>
              </p:nvSpPr>
              <p:spPr>
                <a:xfrm>
                  <a:off x="7087283" y="4220673"/>
                  <a:ext cx="91375" cy="85837"/>
                </a:xfrm>
                <a:custGeom>
                  <a:avLst/>
                  <a:gdLst>
                    <a:gd name="connsiteX0" fmla="*/ 19383 w 91375"/>
                    <a:gd name="connsiteY0" fmla="*/ 85837 h 85837"/>
                    <a:gd name="connsiteX1" fmla="*/ 0 w 91375"/>
                    <a:gd name="connsiteY1" fmla="*/ 66455 h 85837"/>
                    <a:gd name="connsiteX2" fmla="*/ 71992 w 91375"/>
                    <a:gd name="connsiteY2" fmla="*/ 0 h 85837"/>
                    <a:gd name="connsiteX3" fmla="*/ 91375 w 91375"/>
                    <a:gd name="connsiteY3" fmla="*/ 16614 h 85837"/>
                    <a:gd name="connsiteX4" fmla="*/ 19383 w 91375"/>
                    <a:gd name="connsiteY4" fmla="*/ 85837 h 85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85837">
                      <a:moveTo>
                        <a:pt x="19383" y="85837"/>
                      </a:moveTo>
                      <a:cubicBezTo>
                        <a:pt x="16613" y="83068"/>
                        <a:pt x="2769" y="69224"/>
                        <a:pt x="0" y="66455"/>
                      </a:cubicBezTo>
                      <a:lnTo>
                        <a:pt x="71992" y="0"/>
                      </a:lnTo>
                      <a:cubicBezTo>
                        <a:pt x="71992" y="0"/>
                        <a:pt x="88606" y="13845"/>
                        <a:pt x="91375" y="16614"/>
                      </a:cubicBezTo>
                      <a:cubicBezTo>
                        <a:pt x="85837" y="33227"/>
                        <a:pt x="33227" y="83068"/>
                        <a:pt x="19383" y="85837"/>
                      </a:cubicBezTo>
                      <a:close/>
                    </a:path>
                  </a:pathLst>
                </a:custGeom>
                <a:solidFill>
                  <a:srgbClr val="50739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71" name="Hình tự do: Hình 70"/>
              <p:cNvSpPr/>
              <p:nvPr/>
            </p:nvSpPr>
            <p:spPr>
              <a:xfrm>
                <a:off x="6779930" y="3833020"/>
                <a:ext cx="1002359" cy="1547842"/>
              </a:xfrm>
              <a:custGeom>
                <a:avLst/>
                <a:gdLst>
                  <a:gd name="connsiteX0" fmla="*/ 1002359 w 1002359"/>
                  <a:gd name="connsiteY0" fmla="*/ 1082659 h 1547842"/>
                  <a:gd name="connsiteX1" fmla="*/ 960825 w 1002359"/>
                  <a:gd name="connsiteY1" fmla="*/ 1282024 h 1547842"/>
                  <a:gd name="connsiteX2" fmla="*/ 841761 w 1002359"/>
                  <a:gd name="connsiteY2" fmla="*/ 1428778 h 1547842"/>
                  <a:gd name="connsiteX3" fmla="*/ 659010 w 1002359"/>
                  <a:gd name="connsiteY3" fmla="*/ 1517384 h 1547842"/>
                  <a:gd name="connsiteX4" fmla="*/ 426418 w 1002359"/>
                  <a:gd name="connsiteY4" fmla="*/ 1547843 h 1547842"/>
                  <a:gd name="connsiteX5" fmla="*/ 282433 w 1002359"/>
                  <a:gd name="connsiteY5" fmla="*/ 1536767 h 1547842"/>
                  <a:gd name="connsiteX6" fmla="*/ 163368 w 1002359"/>
                  <a:gd name="connsiteY6" fmla="*/ 1509078 h 1547842"/>
                  <a:gd name="connsiteX7" fmla="*/ 77531 w 1002359"/>
                  <a:gd name="connsiteY7" fmla="*/ 1475850 h 1547842"/>
                  <a:gd name="connsiteX8" fmla="*/ 33228 w 1002359"/>
                  <a:gd name="connsiteY8" fmla="*/ 1448161 h 1547842"/>
                  <a:gd name="connsiteX9" fmla="*/ 16614 w 1002359"/>
                  <a:gd name="connsiteY9" fmla="*/ 1426009 h 1547842"/>
                  <a:gd name="connsiteX10" fmla="*/ 8307 w 1002359"/>
                  <a:gd name="connsiteY10" fmla="*/ 1398320 h 1547842"/>
                  <a:gd name="connsiteX11" fmla="*/ 2769 w 1002359"/>
                  <a:gd name="connsiteY11" fmla="*/ 1359554 h 1547842"/>
                  <a:gd name="connsiteX12" fmla="*/ 0 w 1002359"/>
                  <a:gd name="connsiteY12" fmla="*/ 1301406 h 1547842"/>
                  <a:gd name="connsiteX13" fmla="*/ 8307 w 1002359"/>
                  <a:gd name="connsiteY13" fmla="*/ 1223876 h 1547842"/>
                  <a:gd name="connsiteX14" fmla="*/ 35996 w 1002359"/>
                  <a:gd name="connsiteY14" fmla="*/ 1201724 h 1547842"/>
                  <a:gd name="connsiteX15" fmla="*/ 74762 w 1002359"/>
                  <a:gd name="connsiteY15" fmla="*/ 1218338 h 1547842"/>
                  <a:gd name="connsiteX16" fmla="*/ 146754 w 1002359"/>
                  <a:gd name="connsiteY16" fmla="*/ 1251565 h 1547842"/>
                  <a:gd name="connsiteX17" fmla="*/ 249205 w 1002359"/>
                  <a:gd name="connsiteY17" fmla="*/ 1284793 h 1547842"/>
                  <a:gd name="connsiteX18" fmla="*/ 382115 w 1002359"/>
                  <a:gd name="connsiteY18" fmla="*/ 1301406 h 1547842"/>
                  <a:gd name="connsiteX19" fmla="*/ 492873 w 1002359"/>
                  <a:gd name="connsiteY19" fmla="*/ 1287562 h 1547842"/>
                  <a:gd name="connsiteX20" fmla="*/ 575942 w 1002359"/>
                  <a:gd name="connsiteY20" fmla="*/ 1246027 h 1547842"/>
                  <a:gd name="connsiteX21" fmla="*/ 625783 w 1002359"/>
                  <a:gd name="connsiteY21" fmla="*/ 1179573 h 1547842"/>
                  <a:gd name="connsiteX22" fmla="*/ 642396 w 1002359"/>
                  <a:gd name="connsiteY22" fmla="*/ 1093735 h 1547842"/>
                  <a:gd name="connsiteX23" fmla="*/ 623014 w 1002359"/>
                  <a:gd name="connsiteY23" fmla="*/ 999591 h 1547842"/>
                  <a:gd name="connsiteX24" fmla="*/ 562097 w 1002359"/>
                  <a:gd name="connsiteY24" fmla="*/ 927598 h 1547842"/>
                  <a:gd name="connsiteX25" fmla="*/ 462414 w 1002359"/>
                  <a:gd name="connsiteY25" fmla="*/ 883295 h 1547842"/>
                  <a:gd name="connsiteX26" fmla="*/ 318429 w 1002359"/>
                  <a:gd name="connsiteY26" fmla="*/ 866681 h 1547842"/>
                  <a:gd name="connsiteX27" fmla="*/ 188289 w 1002359"/>
                  <a:gd name="connsiteY27" fmla="*/ 866681 h 1547842"/>
                  <a:gd name="connsiteX28" fmla="*/ 163368 w 1002359"/>
                  <a:gd name="connsiteY28" fmla="*/ 863912 h 1547842"/>
                  <a:gd name="connsiteX29" fmla="*/ 146754 w 1002359"/>
                  <a:gd name="connsiteY29" fmla="*/ 847299 h 1547842"/>
                  <a:gd name="connsiteX30" fmla="*/ 135679 w 1002359"/>
                  <a:gd name="connsiteY30" fmla="*/ 811302 h 1547842"/>
                  <a:gd name="connsiteX31" fmla="*/ 132910 w 1002359"/>
                  <a:gd name="connsiteY31" fmla="*/ 753154 h 1547842"/>
                  <a:gd name="connsiteX32" fmla="*/ 135679 w 1002359"/>
                  <a:gd name="connsiteY32" fmla="*/ 697775 h 1547842"/>
                  <a:gd name="connsiteX33" fmla="*/ 143985 w 1002359"/>
                  <a:gd name="connsiteY33" fmla="*/ 664548 h 1547842"/>
                  <a:gd name="connsiteX34" fmla="*/ 160599 w 1002359"/>
                  <a:gd name="connsiteY34" fmla="*/ 647934 h 1547842"/>
                  <a:gd name="connsiteX35" fmla="*/ 185520 w 1002359"/>
                  <a:gd name="connsiteY35" fmla="*/ 642396 h 1547842"/>
                  <a:gd name="connsiteX36" fmla="*/ 315660 w 1002359"/>
                  <a:gd name="connsiteY36" fmla="*/ 642396 h 1547842"/>
                  <a:gd name="connsiteX37" fmla="*/ 434725 w 1002359"/>
                  <a:gd name="connsiteY37" fmla="*/ 625783 h 1547842"/>
                  <a:gd name="connsiteX38" fmla="*/ 520563 w 1002359"/>
                  <a:gd name="connsiteY38" fmla="*/ 581479 h 1547842"/>
                  <a:gd name="connsiteX39" fmla="*/ 573172 w 1002359"/>
                  <a:gd name="connsiteY39" fmla="*/ 512256 h 1547842"/>
                  <a:gd name="connsiteX40" fmla="*/ 592555 w 1002359"/>
                  <a:gd name="connsiteY40" fmla="*/ 420880 h 1547842"/>
                  <a:gd name="connsiteX41" fmla="*/ 578711 w 1002359"/>
                  <a:gd name="connsiteY41" fmla="*/ 348888 h 1547842"/>
                  <a:gd name="connsiteX42" fmla="*/ 539945 w 1002359"/>
                  <a:gd name="connsiteY42" fmla="*/ 290740 h 1547842"/>
                  <a:gd name="connsiteX43" fmla="*/ 476259 w 1002359"/>
                  <a:gd name="connsiteY43" fmla="*/ 251974 h 1547842"/>
                  <a:gd name="connsiteX44" fmla="*/ 384884 w 1002359"/>
                  <a:gd name="connsiteY44" fmla="*/ 238130 h 1547842"/>
                  <a:gd name="connsiteX45" fmla="*/ 271357 w 1002359"/>
                  <a:gd name="connsiteY45" fmla="*/ 254743 h 1547842"/>
                  <a:gd name="connsiteX46" fmla="*/ 177213 w 1002359"/>
                  <a:gd name="connsiteY46" fmla="*/ 293509 h 1547842"/>
                  <a:gd name="connsiteX47" fmla="*/ 105220 w 1002359"/>
                  <a:gd name="connsiteY47" fmla="*/ 332274 h 1547842"/>
                  <a:gd name="connsiteX48" fmla="*/ 60917 w 1002359"/>
                  <a:gd name="connsiteY48" fmla="*/ 351657 h 1547842"/>
                  <a:gd name="connsiteX49" fmla="*/ 44303 w 1002359"/>
                  <a:gd name="connsiteY49" fmla="*/ 348888 h 1547842"/>
                  <a:gd name="connsiteX50" fmla="*/ 33228 w 1002359"/>
                  <a:gd name="connsiteY50" fmla="*/ 332274 h 1547842"/>
                  <a:gd name="connsiteX51" fmla="*/ 24921 w 1002359"/>
                  <a:gd name="connsiteY51" fmla="*/ 299046 h 1547842"/>
                  <a:gd name="connsiteX52" fmla="*/ 22152 w 1002359"/>
                  <a:gd name="connsiteY52" fmla="*/ 243667 h 1547842"/>
                  <a:gd name="connsiteX53" fmla="*/ 22152 w 1002359"/>
                  <a:gd name="connsiteY53" fmla="*/ 196595 h 1547842"/>
                  <a:gd name="connsiteX54" fmla="*/ 27689 w 1002359"/>
                  <a:gd name="connsiteY54" fmla="*/ 166137 h 1547842"/>
                  <a:gd name="connsiteX55" fmla="*/ 35996 w 1002359"/>
                  <a:gd name="connsiteY55" fmla="*/ 143985 h 1547842"/>
                  <a:gd name="connsiteX56" fmla="*/ 52610 w 1002359"/>
                  <a:gd name="connsiteY56" fmla="*/ 124603 h 1547842"/>
                  <a:gd name="connsiteX57" fmla="*/ 99682 w 1002359"/>
                  <a:gd name="connsiteY57" fmla="*/ 91375 h 1547842"/>
                  <a:gd name="connsiteX58" fmla="*/ 191058 w 1002359"/>
                  <a:gd name="connsiteY58" fmla="*/ 49841 h 1547842"/>
                  <a:gd name="connsiteX59" fmla="*/ 315660 w 1002359"/>
                  <a:gd name="connsiteY59" fmla="*/ 13845 h 1547842"/>
                  <a:gd name="connsiteX60" fmla="*/ 470721 w 1002359"/>
                  <a:gd name="connsiteY60" fmla="*/ 0 h 1547842"/>
                  <a:gd name="connsiteX61" fmla="*/ 661779 w 1002359"/>
                  <a:gd name="connsiteY61" fmla="*/ 24920 h 1547842"/>
                  <a:gd name="connsiteX62" fmla="*/ 802995 w 1002359"/>
                  <a:gd name="connsiteY62" fmla="*/ 96913 h 1547842"/>
                  <a:gd name="connsiteX63" fmla="*/ 888833 w 1002359"/>
                  <a:gd name="connsiteY63" fmla="*/ 215978 h 1547842"/>
                  <a:gd name="connsiteX64" fmla="*/ 919291 w 1002359"/>
                  <a:gd name="connsiteY64" fmla="*/ 373808 h 1547842"/>
                  <a:gd name="connsiteX65" fmla="*/ 902678 w 1002359"/>
                  <a:gd name="connsiteY65" fmla="*/ 501180 h 1547842"/>
                  <a:gd name="connsiteX66" fmla="*/ 852836 w 1002359"/>
                  <a:gd name="connsiteY66" fmla="*/ 606400 h 1547842"/>
                  <a:gd name="connsiteX67" fmla="*/ 769768 w 1002359"/>
                  <a:gd name="connsiteY67" fmla="*/ 683931 h 1547842"/>
                  <a:gd name="connsiteX68" fmla="*/ 653472 w 1002359"/>
                  <a:gd name="connsiteY68" fmla="*/ 733772 h 1547842"/>
                  <a:gd name="connsiteX69" fmla="*/ 653472 w 1002359"/>
                  <a:gd name="connsiteY69" fmla="*/ 736541 h 1547842"/>
                  <a:gd name="connsiteX70" fmla="*/ 794688 w 1002359"/>
                  <a:gd name="connsiteY70" fmla="*/ 775306 h 1547842"/>
                  <a:gd name="connsiteX71" fmla="*/ 899908 w 1002359"/>
                  <a:gd name="connsiteY71" fmla="*/ 852836 h 1547842"/>
                  <a:gd name="connsiteX72" fmla="*/ 966363 w 1002359"/>
                  <a:gd name="connsiteY72" fmla="*/ 958057 h 1547842"/>
                  <a:gd name="connsiteX73" fmla="*/ 1002359 w 1002359"/>
                  <a:gd name="connsiteY73" fmla="*/ 1082659 h 154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002359" h="1547842">
                    <a:moveTo>
                      <a:pt x="1002359" y="1082659"/>
                    </a:moveTo>
                    <a:cubicBezTo>
                      <a:pt x="1002359" y="1157421"/>
                      <a:pt x="988515" y="1223876"/>
                      <a:pt x="960825" y="1282024"/>
                    </a:cubicBezTo>
                    <a:cubicBezTo>
                      <a:pt x="933136" y="1340172"/>
                      <a:pt x="891602" y="1387244"/>
                      <a:pt x="841761" y="1428778"/>
                    </a:cubicBezTo>
                    <a:cubicBezTo>
                      <a:pt x="791920" y="1467543"/>
                      <a:pt x="731003" y="1498002"/>
                      <a:pt x="659010" y="1517384"/>
                    </a:cubicBezTo>
                    <a:cubicBezTo>
                      <a:pt x="587017" y="1536767"/>
                      <a:pt x="509487" y="1547843"/>
                      <a:pt x="426418" y="1547843"/>
                    </a:cubicBezTo>
                    <a:cubicBezTo>
                      <a:pt x="376577" y="1547843"/>
                      <a:pt x="326736" y="1545074"/>
                      <a:pt x="282433" y="1536767"/>
                    </a:cubicBezTo>
                    <a:cubicBezTo>
                      <a:pt x="238130" y="1528460"/>
                      <a:pt x="199364" y="1520153"/>
                      <a:pt x="163368" y="1509078"/>
                    </a:cubicBezTo>
                    <a:cubicBezTo>
                      <a:pt x="130141" y="1498002"/>
                      <a:pt x="99682" y="1486926"/>
                      <a:pt x="77531" y="1475850"/>
                    </a:cubicBezTo>
                    <a:cubicBezTo>
                      <a:pt x="55379" y="1464774"/>
                      <a:pt x="41534" y="1456468"/>
                      <a:pt x="33228" y="1448161"/>
                    </a:cubicBezTo>
                    <a:cubicBezTo>
                      <a:pt x="24921" y="1442623"/>
                      <a:pt x="22152" y="1434316"/>
                      <a:pt x="16614" y="1426009"/>
                    </a:cubicBezTo>
                    <a:cubicBezTo>
                      <a:pt x="13845" y="1417702"/>
                      <a:pt x="11076" y="1409395"/>
                      <a:pt x="8307" y="1398320"/>
                    </a:cubicBezTo>
                    <a:cubicBezTo>
                      <a:pt x="5538" y="1387244"/>
                      <a:pt x="2769" y="1376168"/>
                      <a:pt x="2769" y="1359554"/>
                    </a:cubicBezTo>
                    <a:cubicBezTo>
                      <a:pt x="2769" y="1342941"/>
                      <a:pt x="0" y="1323558"/>
                      <a:pt x="0" y="1301406"/>
                    </a:cubicBezTo>
                    <a:cubicBezTo>
                      <a:pt x="0" y="1265410"/>
                      <a:pt x="2769" y="1237720"/>
                      <a:pt x="8307" y="1223876"/>
                    </a:cubicBezTo>
                    <a:cubicBezTo>
                      <a:pt x="13845" y="1210031"/>
                      <a:pt x="24921" y="1201724"/>
                      <a:pt x="35996" y="1201724"/>
                    </a:cubicBezTo>
                    <a:cubicBezTo>
                      <a:pt x="44303" y="1201724"/>
                      <a:pt x="58148" y="1207262"/>
                      <a:pt x="74762" y="1218338"/>
                    </a:cubicBezTo>
                    <a:cubicBezTo>
                      <a:pt x="94145" y="1229414"/>
                      <a:pt x="116296" y="1240489"/>
                      <a:pt x="146754" y="1251565"/>
                    </a:cubicBezTo>
                    <a:cubicBezTo>
                      <a:pt x="177213" y="1262641"/>
                      <a:pt x="210440" y="1273717"/>
                      <a:pt x="249205" y="1284793"/>
                    </a:cubicBezTo>
                    <a:cubicBezTo>
                      <a:pt x="287971" y="1295868"/>
                      <a:pt x="332274" y="1301406"/>
                      <a:pt x="382115" y="1301406"/>
                    </a:cubicBezTo>
                    <a:cubicBezTo>
                      <a:pt x="423649" y="1301406"/>
                      <a:pt x="462414" y="1295868"/>
                      <a:pt x="492873" y="1287562"/>
                    </a:cubicBezTo>
                    <a:cubicBezTo>
                      <a:pt x="526100" y="1276486"/>
                      <a:pt x="553790" y="1262641"/>
                      <a:pt x="575942" y="1246027"/>
                    </a:cubicBezTo>
                    <a:cubicBezTo>
                      <a:pt x="598093" y="1226645"/>
                      <a:pt x="614707" y="1207262"/>
                      <a:pt x="625783" y="1179573"/>
                    </a:cubicBezTo>
                    <a:cubicBezTo>
                      <a:pt x="636858" y="1154652"/>
                      <a:pt x="642396" y="1124194"/>
                      <a:pt x="642396" y="1093735"/>
                    </a:cubicBezTo>
                    <a:cubicBezTo>
                      <a:pt x="642396" y="1057739"/>
                      <a:pt x="636858" y="1027280"/>
                      <a:pt x="623014" y="999591"/>
                    </a:cubicBezTo>
                    <a:cubicBezTo>
                      <a:pt x="609169" y="971901"/>
                      <a:pt x="589786" y="946981"/>
                      <a:pt x="562097" y="927598"/>
                    </a:cubicBezTo>
                    <a:cubicBezTo>
                      <a:pt x="534407" y="908215"/>
                      <a:pt x="501180" y="891602"/>
                      <a:pt x="462414" y="883295"/>
                    </a:cubicBezTo>
                    <a:cubicBezTo>
                      <a:pt x="420880" y="872219"/>
                      <a:pt x="373808" y="866681"/>
                      <a:pt x="318429" y="866681"/>
                    </a:cubicBezTo>
                    <a:lnTo>
                      <a:pt x="188289" y="866681"/>
                    </a:lnTo>
                    <a:cubicBezTo>
                      <a:pt x="177213" y="866681"/>
                      <a:pt x="168906" y="866681"/>
                      <a:pt x="163368" y="863912"/>
                    </a:cubicBezTo>
                    <a:cubicBezTo>
                      <a:pt x="155061" y="861143"/>
                      <a:pt x="149524" y="855606"/>
                      <a:pt x="146754" y="847299"/>
                    </a:cubicBezTo>
                    <a:cubicBezTo>
                      <a:pt x="141217" y="838992"/>
                      <a:pt x="138447" y="827916"/>
                      <a:pt x="135679" y="811302"/>
                    </a:cubicBezTo>
                    <a:cubicBezTo>
                      <a:pt x="132910" y="797457"/>
                      <a:pt x="132910" y="778075"/>
                      <a:pt x="132910" y="753154"/>
                    </a:cubicBezTo>
                    <a:cubicBezTo>
                      <a:pt x="132910" y="731003"/>
                      <a:pt x="132910" y="711620"/>
                      <a:pt x="135679" y="697775"/>
                    </a:cubicBezTo>
                    <a:cubicBezTo>
                      <a:pt x="138447" y="683931"/>
                      <a:pt x="141217" y="672855"/>
                      <a:pt x="143985" y="664548"/>
                    </a:cubicBezTo>
                    <a:cubicBezTo>
                      <a:pt x="149524" y="656241"/>
                      <a:pt x="152292" y="650703"/>
                      <a:pt x="160599" y="647934"/>
                    </a:cubicBezTo>
                    <a:cubicBezTo>
                      <a:pt x="166137" y="645165"/>
                      <a:pt x="174444" y="642396"/>
                      <a:pt x="185520" y="642396"/>
                    </a:cubicBezTo>
                    <a:lnTo>
                      <a:pt x="315660" y="642396"/>
                    </a:lnTo>
                    <a:cubicBezTo>
                      <a:pt x="359963" y="642396"/>
                      <a:pt x="398729" y="636858"/>
                      <a:pt x="434725" y="625783"/>
                    </a:cubicBezTo>
                    <a:cubicBezTo>
                      <a:pt x="470721" y="614707"/>
                      <a:pt x="498411" y="600862"/>
                      <a:pt x="520563" y="581479"/>
                    </a:cubicBezTo>
                    <a:cubicBezTo>
                      <a:pt x="542714" y="562097"/>
                      <a:pt x="562097" y="539945"/>
                      <a:pt x="573172" y="512256"/>
                    </a:cubicBezTo>
                    <a:cubicBezTo>
                      <a:pt x="584248" y="484566"/>
                      <a:pt x="592555" y="454108"/>
                      <a:pt x="592555" y="420880"/>
                    </a:cubicBezTo>
                    <a:cubicBezTo>
                      <a:pt x="592555" y="395960"/>
                      <a:pt x="587017" y="371039"/>
                      <a:pt x="578711" y="348888"/>
                    </a:cubicBezTo>
                    <a:cubicBezTo>
                      <a:pt x="570404" y="326736"/>
                      <a:pt x="556559" y="307353"/>
                      <a:pt x="539945" y="290740"/>
                    </a:cubicBezTo>
                    <a:cubicBezTo>
                      <a:pt x="523332" y="274126"/>
                      <a:pt x="501180" y="260281"/>
                      <a:pt x="476259" y="251974"/>
                    </a:cubicBezTo>
                    <a:cubicBezTo>
                      <a:pt x="451339" y="243667"/>
                      <a:pt x="418111" y="238130"/>
                      <a:pt x="384884" y="238130"/>
                    </a:cubicBezTo>
                    <a:cubicBezTo>
                      <a:pt x="346119" y="238130"/>
                      <a:pt x="307354" y="243667"/>
                      <a:pt x="271357" y="254743"/>
                    </a:cubicBezTo>
                    <a:cubicBezTo>
                      <a:pt x="235361" y="265819"/>
                      <a:pt x="204902" y="279664"/>
                      <a:pt x="177213" y="293509"/>
                    </a:cubicBezTo>
                    <a:cubicBezTo>
                      <a:pt x="149524" y="307353"/>
                      <a:pt x="124603" y="321198"/>
                      <a:pt x="105220" y="332274"/>
                    </a:cubicBezTo>
                    <a:cubicBezTo>
                      <a:pt x="85838" y="343350"/>
                      <a:pt x="71993" y="351657"/>
                      <a:pt x="60917" y="351657"/>
                    </a:cubicBezTo>
                    <a:cubicBezTo>
                      <a:pt x="55379" y="351657"/>
                      <a:pt x="49841" y="351657"/>
                      <a:pt x="44303" y="348888"/>
                    </a:cubicBezTo>
                    <a:cubicBezTo>
                      <a:pt x="38765" y="346119"/>
                      <a:pt x="35996" y="340581"/>
                      <a:pt x="33228" y="332274"/>
                    </a:cubicBezTo>
                    <a:cubicBezTo>
                      <a:pt x="30459" y="323967"/>
                      <a:pt x="27689" y="312891"/>
                      <a:pt x="24921" y="299046"/>
                    </a:cubicBezTo>
                    <a:cubicBezTo>
                      <a:pt x="22152" y="285202"/>
                      <a:pt x="22152" y="265819"/>
                      <a:pt x="22152" y="243667"/>
                    </a:cubicBezTo>
                    <a:cubicBezTo>
                      <a:pt x="22152" y="224285"/>
                      <a:pt x="22152" y="207671"/>
                      <a:pt x="22152" y="196595"/>
                    </a:cubicBezTo>
                    <a:cubicBezTo>
                      <a:pt x="22152" y="185520"/>
                      <a:pt x="24921" y="174444"/>
                      <a:pt x="27689" y="166137"/>
                    </a:cubicBezTo>
                    <a:cubicBezTo>
                      <a:pt x="30459" y="157830"/>
                      <a:pt x="33228" y="149523"/>
                      <a:pt x="35996" y="143985"/>
                    </a:cubicBezTo>
                    <a:cubicBezTo>
                      <a:pt x="38765" y="138447"/>
                      <a:pt x="44303" y="130141"/>
                      <a:pt x="52610" y="124603"/>
                    </a:cubicBezTo>
                    <a:cubicBezTo>
                      <a:pt x="60917" y="116296"/>
                      <a:pt x="74762" y="105220"/>
                      <a:pt x="99682" y="91375"/>
                    </a:cubicBezTo>
                    <a:cubicBezTo>
                      <a:pt x="124603" y="77531"/>
                      <a:pt x="152292" y="63686"/>
                      <a:pt x="191058" y="49841"/>
                    </a:cubicBezTo>
                    <a:cubicBezTo>
                      <a:pt x="227054" y="35996"/>
                      <a:pt x="268588" y="24920"/>
                      <a:pt x="315660" y="13845"/>
                    </a:cubicBezTo>
                    <a:cubicBezTo>
                      <a:pt x="362733" y="5538"/>
                      <a:pt x="415342" y="0"/>
                      <a:pt x="470721" y="0"/>
                    </a:cubicBezTo>
                    <a:cubicBezTo>
                      <a:pt x="542714" y="0"/>
                      <a:pt x="606400" y="8307"/>
                      <a:pt x="661779" y="24920"/>
                    </a:cubicBezTo>
                    <a:cubicBezTo>
                      <a:pt x="717158" y="41534"/>
                      <a:pt x="764230" y="66455"/>
                      <a:pt x="802995" y="96913"/>
                    </a:cubicBezTo>
                    <a:cubicBezTo>
                      <a:pt x="841761" y="130141"/>
                      <a:pt x="869450" y="168906"/>
                      <a:pt x="888833" y="215978"/>
                    </a:cubicBezTo>
                    <a:cubicBezTo>
                      <a:pt x="908215" y="263050"/>
                      <a:pt x="919291" y="315660"/>
                      <a:pt x="919291" y="373808"/>
                    </a:cubicBezTo>
                    <a:cubicBezTo>
                      <a:pt x="919291" y="418111"/>
                      <a:pt x="913753" y="462415"/>
                      <a:pt x="902678" y="501180"/>
                    </a:cubicBezTo>
                    <a:cubicBezTo>
                      <a:pt x="891602" y="539945"/>
                      <a:pt x="874988" y="575941"/>
                      <a:pt x="852836" y="606400"/>
                    </a:cubicBezTo>
                    <a:cubicBezTo>
                      <a:pt x="830685" y="636858"/>
                      <a:pt x="802995" y="664548"/>
                      <a:pt x="769768" y="683931"/>
                    </a:cubicBezTo>
                    <a:cubicBezTo>
                      <a:pt x="736541" y="706082"/>
                      <a:pt x="697775" y="722696"/>
                      <a:pt x="653472" y="733772"/>
                    </a:cubicBezTo>
                    <a:lnTo>
                      <a:pt x="653472" y="736541"/>
                    </a:lnTo>
                    <a:cubicBezTo>
                      <a:pt x="706082" y="742078"/>
                      <a:pt x="753154" y="755923"/>
                      <a:pt x="794688" y="775306"/>
                    </a:cubicBezTo>
                    <a:cubicBezTo>
                      <a:pt x="836223" y="794688"/>
                      <a:pt x="872219" y="822378"/>
                      <a:pt x="899908" y="852836"/>
                    </a:cubicBezTo>
                    <a:cubicBezTo>
                      <a:pt x="927598" y="883295"/>
                      <a:pt x="949750" y="919291"/>
                      <a:pt x="966363" y="958057"/>
                    </a:cubicBezTo>
                    <a:cubicBezTo>
                      <a:pt x="994053" y="996822"/>
                      <a:pt x="1002359" y="1038356"/>
                      <a:pt x="1002359" y="1082659"/>
                    </a:cubicBezTo>
                    <a:close/>
                  </a:path>
                </a:pathLst>
              </a:custGeom>
              <a:solidFill>
                <a:srgbClr val="55A8C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2" name="Đồ họa 753"/>
              <p:cNvGrpSpPr/>
              <p:nvPr/>
            </p:nvGrpSpPr>
            <p:grpSpPr>
              <a:xfrm>
                <a:off x="5685789" y="2934972"/>
                <a:ext cx="803401" cy="1123292"/>
                <a:chOff x="5685789" y="2934972"/>
                <a:chExt cx="803401" cy="1123292"/>
              </a:xfrm>
            </p:grpSpPr>
            <p:sp>
              <p:nvSpPr>
                <p:cNvPr id="159" name="Hình tự do: Hình 158"/>
                <p:cNvSpPr/>
                <p:nvPr/>
              </p:nvSpPr>
              <p:spPr>
                <a:xfrm>
                  <a:off x="5892992" y="3725031"/>
                  <a:ext cx="191931" cy="255708"/>
                </a:xfrm>
                <a:custGeom>
                  <a:avLst/>
                  <a:gdLst>
                    <a:gd name="connsiteX0" fmla="*/ 97787 w 191931"/>
                    <a:gd name="connsiteY0" fmla="*/ 240899 h 255708"/>
                    <a:gd name="connsiteX1" fmla="*/ 42408 w 191931"/>
                    <a:gd name="connsiteY1" fmla="*/ 254743 h 255708"/>
                    <a:gd name="connsiteX2" fmla="*/ 6412 w 191931"/>
                    <a:gd name="connsiteY2" fmla="*/ 85837 h 255708"/>
                    <a:gd name="connsiteX3" fmla="*/ 158704 w 191931"/>
                    <a:gd name="connsiteY3" fmla="*/ 0 h 255708"/>
                    <a:gd name="connsiteX4" fmla="*/ 191931 w 191931"/>
                    <a:gd name="connsiteY4" fmla="*/ 88606 h 255708"/>
                    <a:gd name="connsiteX5" fmla="*/ 64560 w 191931"/>
                    <a:gd name="connsiteY5" fmla="*/ 121834 h 255708"/>
                    <a:gd name="connsiteX6" fmla="*/ 97787 w 191931"/>
                    <a:gd name="connsiteY6" fmla="*/ 240899 h 255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931" h="255708">
                      <a:moveTo>
                        <a:pt x="97787" y="240899"/>
                      </a:moveTo>
                      <a:cubicBezTo>
                        <a:pt x="103325" y="254743"/>
                        <a:pt x="53484" y="257512"/>
                        <a:pt x="42408" y="254743"/>
                      </a:cubicBezTo>
                      <a:cubicBezTo>
                        <a:pt x="36870" y="210440"/>
                        <a:pt x="-18509" y="127372"/>
                        <a:pt x="6412" y="85837"/>
                      </a:cubicBezTo>
                      <a:cubicBezTo>
                        <a:pt x="20256" y="63686"/>
                        <a:pt x="83942" y="33227"/>
                        <a:pt x="158704" y="0"/>
                      </a:cubicBezTo>
                      <a:cubicBezTo>
                        <a:pt x="172549" y="30458"/>
                        <a:pt x="180855" y="58148"/>
                        <a:pt x="191931" y="88606"/>
                      </a:cubicBezTo>
                      <a:cubicBezTo>
                        <a:pt x="119939" y="96913"/>
                        <a:pt x="64560" y="99682"/>
                        <a:pt x="64560" y="121834"/>
                      </a:cubicBezTo>
                      <a:cubicBezTo>
                        <a:pt x="64560" y="130141"/>
                        <a:pt x="95018" y="218747"/>
                        <a:pt x="97787" y="24089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0" name="Hình tự do: Hình 159"/>
                <p:cNvSpPr/>
                <p:nvPr/>
              </p:nvSpPr>
              <p:spPr>
                <a:xfrm>
                  <a:off x="5882089" y="3713955"/>
                  <a:ext cx="224328" cy="238129"/>
                </a:xfrm>
                <a:custGeom>
                  <a:avLst/>
                  <a:gdLst>
                    <a:gd name="connsiteX0" fmla="*/ 105922 w 224328"/>
                    <a:gd name="connsiteY0" fmla="*/ 227054 h 238129"/>
                    <a:gd name="connsiteX1" fmla="*/ 33929 w 224328"/>
                    <a:gd name="connsiteY1" fmla="*/ 235361 h 238129"/>
                    <a:gd name="connsiteX2" fmla="*/ 6240 w 224328"/>
                    <a:gd name="connsiteY2" fmla="*/ 85838 h 238129"/>
                    <a:gd name="connsiteX3" fmla="*/ 200066 w 224328"/>
                    <a:gd name="connsiteY3" fmla="*/ 0 h 238129"/>
                    <a:gd name="connsiteX4" fmla="*/ 186221 w 224328"/>
                    <a:gd name="connsiteY4" fmla="*/ 116296 h 238129"/>
                    <a:gd name="connsiteX5" fmla="*/ 89308 w 224328"/>
                    <a:gd name="connsiteY5" fmla="*/ 135679 h 238129"/>
                    <a:gd name="connsiteX6" fmla="*/ 105922 w 224328"/>
                    <a:gd name="connsiteY6" fmla="*/ 227054 h 238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28" h="238129">
                      <a:moveTo>
                        <a:pt x="105922" y="227054"/>
                      </a:moveTo>
                      <a:cubicBezTo>
                        <a:pt x="86539" y="238130"/>
                        <a:pt x="47774" y="240899"/>
                        <a:pt x="33929" y="235361"/>
                      </a:cubicBezTo>
                      <a:cubicBezTo>
                        <a:pt x="17316" y="174444"/>
                        <a:pt x="-13143" y="107989"/>
                        <a:pt x="6240" y="85838"/>
                      </a:cubicBezTo>
                      <a:cubicBezTo>
                        <a:pt x="22853" y="55379"/>
                        <a:pt x="116998" y="30459"/>
                        <a:pt x="200066" y="0"/>
                      </a:cubicBezTo>
                      <a:cubicBezTo>
                        <a:pt x="224987" y="19383"/>
                        <a:pt x="244369" y="77531"/>
                        <a:pt x="186221" y="116296"/>
                      </a:cubicBezTo>
                      <a:cubicBezTo>
                        <a:pt x="130842" y="127372"/>
                        <a:pt x="94846" y="127372"/>
                        <a:pt x="89308" y="135679"/>
                      </a:cubicBezTo>
                      <a:cubicBezTo>
                        <a:pt x="81001" y="141217"/>
                        <a:pt x="97615" y="179982"/>
                        <a:pt x="105922" y="227054"/>
                      </a:cubicBezTo>
                      <a:close/>
                    </a:path>
                  </a:pathLst>
                </a:custGeom>
                <a:solidFill>
                  <a:srgbClr val="466E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/>
                <p:cNvSpPr/>
                <p:nvPr/>
              </p:nvSpPr>
              <p:spPr>
                <a:xfrm>
                  <a:off x="5924325" y="3952085"/>
                  <a:ext cx="72566" cy="60010"/>
                </a:xfrm>
                <a:custGeom>
                  <a:avLst/>
                  <a:gdLst>
                    <a:gd name="connsiteX0" fmla="*/ 71993 w 72566"/>
                    <a:gd name="connsiteY0" fmla="*/ 52610 h 60010"/>
                    <a:gd name="connsiteX1" fmla="*/ 19383 w 72566"/>
                    <a:gd name="connsiteY1" fmla="*/ 58148 h 60010"/>
                    <a:gd name="connsiteX2" fmla="*/ 0 w 72566"/>
                    <a:gd name="connsiteY2" fmla="*/ 5538 h 60010"/>
                    <a:gd name="connsiteX3" fmla="*/ 69224 w 72566"/>
                    <a:gd name="connsiteY3" fmla="*/ 0 h 60010"/>
                    <a:gd name="connsiteX4" fmla="*/ 71993 w 72566"/>
                    <a:gd name="connsiteY4" fmla="*/ 52610 h 60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566" h="60010">
                      <a:moveTo>
                        <a:pt x="71993" y="52610"/>
                      </a:moveTo>
                      <a:cubicBezTo>
                        <a:pt x="71993" y="55379"/>
                        <a:pt x="19383" y="63686"/>
                        <a:pt x="19383" y="58148"/>
                      </a:cubicBezTo>
                      <a:cubicBezTo>
                        <a:pt x="19383" y="49841"/>
                        <a:pt x="2769" y="11076"/>
                        <a:pt x="0" y="5538"/>
                      </a:cubicBezTo>
                      <a:lnTo>
                        <a:pt x="69224" y="0"/>
                      </a:lnTo>
                      <a:cubicBezTo>
                        <a:pt x="66455" y="0"/>
                        <a:pt x="74762" y="47072"/>
                        <a:pt x="71993" y="52610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2" name="Đồ họa 753"/>
                <p:cNvGrpSpPr/>
                <p:nvPr/>
              </p:nvGrpSpPr>
              <p:grpSpPr>
                <a:xfrm>
                  <a:off x="5845573" y="3974237"/>
                  <a:ext cx="156282" cy="68337"/>
                  <a:chOff x="5845573" y="3974237"/>
                  <a:chExt cx="156282" cy="68337"/>
                </a:xfrm>
              </p:grpSpPr>
              <p:sp>
                <p:nvSpPr>
                  <p:cNvPr id="220" name="Hình tự do: Hình 219"/>
                  <p:cNvSpPr/>
                  <p:nvPr/>
                </p:nvSpPr>
                <p:spPr>
                  <a:xfrm>
                    <a:off x="5846145" y="3974237"/>
                    <a:ext cx="155710" cy="68337"/>
                  </a:xfrm>
                  <a:custGeom>
                    <a:avLst/>
                    <a:gdLst>
                      <a:gd name="connsiteX0" fmla="*/ 69873 w 155710"/>
                      <a:gd name="connsiteY0" fmla="*/ 13845 h 68337"/>
                      <a:gd name="connsiteX1" fmla="*/ 72642 w 155710"/>
                      <a:gd name="connsiteY1" fmla="*/ 2769 h 68337"/>
                      <a:gd name="connsiteX2" fmla="*/ 103100 w 155710"/>
                      <a:gd name="connsiteY2" fmla="*/ 5538 h 68337"/>
                      <a:gd name="connsiteX3" fmla="*/ 103100 w 155710"/>
                      <a:gd name="connsiteY3" fmla="*/ 11076 h 68337"/>
                      <a:gd name="connsiteX4" fmla="*/ 119714 w 155710"/>
                      <a:gd name="connsiteY4" fmla="*/ 11076 h 68337"/>
                      <a:gd name="connsiteX5" fmla="*/ 152942 w 155710"/>
                      <a:gd name="connsiteY5" fmla="*/ 5538 h 68337"/>
                      <a:gd name="connsiteX6" fmla="*/ 155711 w 155710"/>
                      <a:gd name="connsiteY6" fmla="*/ 47072 h 68337"/>
                      <a:gd name="connsiteX7" fmla="*/ 649 w 155710"/>
                      <a:gd name="connsiteY7" fmla="*/ 63686 h 68337"/>
                      <a:gd name="connsiteX8" fmla="*/ 69873 w 155710"/>
                      <a:gd name="connsiteY8" fmla="*/ 13845 h 68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710" h="68337">
                        <a:moveTo>
                          <a:pt x="69873" y="13845"/>
                        </a:moveTo>
                        <a:cubicBezTo>
                          <a:pt x="69873" y="11076"/>
                          <a:pt x="72642" y="5538"/>
                          <a:pt x="72642" y="2769"/>
                        </a:cubicBezTo>
                        <a:cubicBezTo>
                          <a:pt x="72642" y="0"/>
                          <a:pt x="103100" y="-2769"/>
                          <a:pt x="103100" y="5538"/>
                        </a:cubicBezTo>
                        <a:cubicBezTo>
                          <a:pt x="103100" y="8307"/>
                          <a:pt x="103100" y="8307"/>
                          <a:pt x="103100" y="11076"/>
                        </a:cubicBezTo>
                        <a:cubicBezTo>
                          <a:pt x="108638" y="11076"/>
                          <a:pt x="114176" y="11076"/>
                          <a:pt x="119714" y="11076"/>
                        </a:cubicBezTo>
                        <a:cubicBezTo>
                          <a:pt x="133559" y="11076"/>
                          <a:pt x="144635" y="8307"/>
                          <a:pt x="152942" y="5538"/>
                        </a:cubicBezTo>
                        <a:cubicBezTo>
                          <a:pt x="152942" y="16614"/>
                          <a:pt x="152942" y="35996"/>
                          <a:pt x="155711" y="47072"/>
                        </a:cubicBezTo>
                        <a:cubicBezTo>
                          <a:pt x="155711" y="47072"/>
                          <a:pt x="22801" y="80300"/>
                          <a:pt x="649" y="63686"/>
                        </a:cubicBezTo>
                        <a:cubicBezTo>
                          <a:pt x="-4888" y="55379"/>
                          <a:pt x="25570" y="30458"/>
                          <a:pt x="69873" y="13845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1" name="Hình tự do: Hình 220"/>
                  <p:cNvSpPr/>
                  <p:nvPr/>
                </p:nvSpPr>
                <p:spPr>
                  <a:xfrm>
                    <a:off x="5846794" y="4010233"/>
                    <a:ext cx="155061" cy="29572"/>
                  </a:xfrm>
                  <a:custGeom>
                    <a:avLst/>
                    <a:gdLst>
                      <a:gd name="connsiteX0" fmla="*/ 155061 w 155061"/>
                      <a:gd name="connsiteY0" fmla="*/ 0 h 29572"/>
                      <a:gd name="connsiteX1" fmla="*/ 155061 w 155061"/>
                      <a:gd name="connsiteY1" fmla="*/ 8307 h 29572"/>
                      <a:gd name="connsiteX2" fmla="*/ 0 w 155061"/>
                      <a:gd name="connsiteY2" fmla="*/ 24920 h 29572"/>
                      <a:gd name="connsiteX3" fmla="*/ 0 w 155061"/>
                      <a:gd name="connsiteY3" fmla="*/ 22151 h 29572"/>
                      <a:gd name="connsiteX4" fmla="*/ 155061 w 155061"/>
                      <a:gd name="connsiteY4" fmla="*/ 0 h 29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061" h="29572">
                        <a:moveTo>
                          <a:pt x="155061" y="0"/>
                        </a:moveTo>
                        <a:cubicBezTo>
                          <a:pt x="155061" y="2769"/>
                          <a:pt x="155061" y="5538"/>
                          <a:pt x="155061" y="8307"/>
                        </a:cubicBezTo>
                        <a:cubicBezTo>
                          <a:pt x="155061" y="8307"/>
                          <a:pt x="22152" y="41534"/>
                          <a:pt x="0" y="24920"/>
                        </a:cubicBezTo>
                        <a:cubicBezTo>
                          <a:pt x="0" y="24920"/>
                          <a:pt x="0" y="22151"/>
                          <a:pt x="0" y="22151"/>
                        </a:cubicBezTo>
                        <a:cubicBezTo>
                          <a:pt x="35996" y="24920"/>
                          <a:pt x="121834" y="8307"/>
                          <a:pt x="155061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2" name="Hình tự do: Hình 221"/>
                  <p:cNvSpPr/>
                  <p:nvPr/>
                </p:nvSpPr>
                <p:spPr>
                  <a:xfrm>
                    <a:off x="5845573" y="4007464"/>
                    <a:ext cx="58025" cy="29508"/>
                  </a:xfrm>
                  <a:custGeom>
                    <a:avLst/>
                    <a:gdLst>
                      <a:gd name="connsiteX0" fmla="*/ 31680 w 58025"/>
                      <a:gd name="connsiteY0" fmla="*/ 0 h 29508"/>
                      <a:gd name="connsiteX1" fmla="*/ 31680 w 58025"/>
                      <a:gd name="connsiteY1" fmla="*/ 0 h 29508"/>
                      <a:gd name="connsiteX2" fmla="*/ 56600 w 58025"/>
                      <a:gd name="connsiteY2" fmla="*/ 27689 h 29508"/>
                      <a:gd name="connsiteX3" fmla="*/ 56600 w 58025"/>
                      <a:gd name="connsiteY3" fmla="*/ 27689 h 29508"/>
                      <a:gd name="connsiteX4" fmla="*/ 1221 w 58025"/>
                      <a:gd name="connsiteY4" fmla="*/ 24921 h 29508"/>
                      <a:gd name="connsiteX5" fmla="*/ 31680 w 58025"/>
                      <a:gd name="connsiteY5" fmla="*/ 0 h 29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025" h="29508">
                        <a:moveTo>
                          <a:pt x="31680" y="0"/>
                        </a:moveTo>
                        <a:cubicBezTo>
                          <a:pt x="31680" y="0"/>
                          <a:pt x="31680" y="0"/>
                          <a:pt x="31680" y="0"/>
                        </a:cubicBezTo>
                        <a:cubicBezTo>
                          <a:pt x="51062" y="2769"/>
                          <a:pt x="62138" y="16614"/>
                          <a:pt x="56600" y="27689"/>
                        </a:cubicBezTo>
                        <a:cubicBezTo>
                          <a:pt x="56600" y="27689"/>
                          <a:pt x="56600" y="27689"/>
                          <a:pt x="56600" y="27689"/>
                        </a:cubicBezTo>
                        <a:cubicBezTo>
                          <a:pt x="31680" y="30459"/>
                          <a:pt x="9528" y="30459"/>
                          <a:pt x="1221" y="24921"/>
                        </a:cubicBezTo>
                        <a:cubicBezTo>
                          <a:pt x="-4317" y="24921"/>
                          <a:pt x="9528" y="11076"/>
                          <a:pt x="31680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3" name="Hình tự do: Hình 222"/>
                  <p:cNvSpPr/>
                  <p:nvPr/>
                </p:nvSpPr>
                <p:spPr>
                  <a:xfrm>
                    <a:off x="5882791" y="3986995"/>
                    <a:ext cx="44303" cy="20468"/>
                  </a:xfrm>
                  <a:custGeom>
                    <a:avLst/>
                    <a:gdLst>
                      <a:gd name="connsiteX0" fmla="*/ 41534 w 44303"/>
                      <a:gd name="connsiteY0" fmla="*/ 9393 h 20468"/>
                      <a:gd name="connsiteX1" fmla="*/ 41534 w 44303"/>
                      <a:gd name="connsiteY1" fmla="*/ 9393 h 20468"/>
                      <a:gd name="connsiteX2" fmla="*/ 41534 w 44303"/>
                      <a:gd name="connsiteY2" fmla="*/ 9393 h 20468"/>
                      <a:gd name="connsiteX3" fmla="*/ 44303 w 44303"/>
                      <a:gd name="connsiteY3" fmla="*/ 6624 h 20468"/>
                      <a:gd name="connsiteX4" fmla="*/ 22151 w 44303"/>
                      <a:gd name="connsiteY4" fmla="*/ 1086 h 20468"/>
                      <a:gd name="connsiteX5" fmla="*/ 22151 w 44303"/>
                      <a:gd name="connsiteY5" fmla="*/ 3855 h 20468"/>
                      <a:gd name="connsiteX6" fmla="*/ 24920 w 44303"/>
                      <a:gd name="connsiteY6" fmla="*/ 3855 h 20468"/>
                      <a:gd name="connsiteX7" fmla="*/ 41534 w 44303"/>
                      <a:gd name="connsiteY7" fmla="*/ 9393 h 20468"/>
                      <a:gd name="connsiteX8" fmla="*/ 33227 w 44303"/>
                      <a:gd name="connsiteY8" fmla="*/ 14931 h 20468"/>
                      <a:gd name="connsiteX9" fmla="*/ 33227 w 44303"/>
                      <a:gd name="connsiteY9" fmla="*/ 14931 h 20468"/>
                      <a:gd name="connsiteX10" fmla="*/ 33227 w 44303"/>
                      <a:gd name="connsiteY10" fmla="*/ 14931 h 20468"/>
                      <a:gd name="connsiteX11" fmla="*/ 33227 w 44303"/>
                      <a:gd name="connsiteY11" fmla="*/ 14931 h 20468"/>
                      <a:gd name="connsiteX12" fmla="*/ 13845 w 44303"/>
                      <a:gd name="connsiteY12" fmla="*/ 6624 h 20468"/>
                      <a:gd name="connsiteX13" fmla="*/ 11076 w 44303"/>
                      <a:gd name="connsiteY13" fmla="*/ 9393 h 20468"/>
                      <a:gd name="connsiteX14" fmla="*/ 13845 w 44303"/>
                      <a:gd name="connsiteY14" fmla="*/ 12162 h 20468"/>
                      <a:gd name="connsiteX15" fmla="*/ 33227 w 44303"/>
                      <a:gd name="connsiteY15" fmla="*/ 14931 h 20468"/>
                      <a:gd name="connsiteX16" fmla="*/ 0 w 44303"/>
                      <a:gd name="connsiteY16" fmla="*/ 14931 h 20468"/>
                      <a:gd name="connsiteX17" fmla="*/ 0 w 44303"/>
                      <a:gd name="connsiteY17" fmla="*/ 14931 h 20468"/>
                      <a:gd name="connsiteX18" fmla="*/ 22151 w 44303"/>
                      <a:gd name="connsiteY18" fmla="*/ 20469 h 20468"/>
                      <a:gd name="connsiteX19" fmla="*/ 24920 w 44303"/>
                      <a:gd name="connsiteY19" fmla="*/ 20469 h 20468"/>
                      <a:gd name="connsiteX20" fmla="*/ 24920 w 44303"/>
                      <a:gd name="connsiteY20" fmla="*/ 20469 h 20468"/>
                      <a:gd name="connsiteX21" fmla="*/ 24920 w 44303"/>
                      <a:gd name="connsiteY21" fmla="*/ 17700 h 20468"/>
                      <a:gd name="connsiteX22" fmla="*/ 0 w 44303"/>
                      <a:gd name="connsiteY22" fmla="*/ 14931 h 20468"/>
                      <a:gd name="connsiteX23" fmla="*/ 0 w 44303"/>
                      <a:gd name="connsiteY23" fmla="*/ 14931 h 20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4303" h="20468">
                        <a:moveTo>
                          <a:pt x="41534" y="9393"/>
                        </a:moveTo>
                        <a:cubicBezTo>
                          <a:pt x="41534" y="12162"/>
                          <a:pt x="41534" y="12162"/>
                          <a:pt x="41534" y="9393"/>
                        </a:cubicBezTo>
                        <a:cubicBezTo>
                          <a:pt x="44303" y="12162"/>
                          <a:pt x="44303" y="12162"/>
                          <a:pt x="41534" y="9393"/>
                        </a:cubicBezTo>
                        <a:cubicBezTo>
                          <a:pt x="44303" y="9393"/>
                          <a:pt x="44303" y="6624"/>
                          <a:pt x="44303" y="6624"/>
                        </a:cubicBezTo>
                        <a:cubicBezTo>
                          <a:pt x="38765" y="1086"/>
                          <a:pt x="30458" y="-1683"/>
                          <a:pt x="22151" y="1086"/>
                        </a:cubicBezTo>
                        <a:cubicBezTo>
                          <a:pt x="22151" y="1086"/>
                          <a:pt x="19383" y="1086"/>
                          <a:pt x="22151" y="3855"/>
                        </a:cubicBezTo>
                        <a:cubicBezTo>
                          <a:pt x="22151" y="3855"/>
                          <a:pt x="22151" y="6624"/>
                          <a:pt x="24920" y="3855"/>
                        </a:cubicBezTo>
                        <a:cubicBezTo>
                          <a:pt x="30458" y="3855"/>
                          <a:pt x="35996" y="6624"/>
                          <a:pt x="41534" y="9393"/>
                        </a:cubicBezTo>
                        <a:close/>
                        <a:moveTo>
                          <a:pt x="33227" y="14931"/>
                        </a:moveTo>
                        <a:cubicBezTo>
                          <a:pt x="33227" y="14931"/>
                          <a:pt x="33227" y="14931"/>
                          <a:pt x="33227" y="14931"/>
                        </a:cubicBezTo>
                        <a:cubicBezTo>
                          <a:pt x="33227" y="14931"/>
                          <a:pt x="35996" y="14931"/>
                          <a:pt x="33227" y="14931"/>
                        </a:cubicBezTo>
                        <a:cubicBezTo>
                          <a:pt x="35996" y="14931"/>
                          <a:pt x="35996" y="12162"/>
                          <a:pt x="33227" y="14931"/>
                        </a:cubicBezTo>
                        <a:cubicBezTo>
                          <a:pt x="30458" y="6624"/>
                          <a:pt x="22151" y="3855"/>
                          <a:pt x="13845" y="6624"/>
                        </a:cubicBezTo>
                        <a:cubicBezTo>
                          <a:pt x="13845" y="6624"/>
                          <a:pt x="11076" y="6624"/>
                          <a:pt x="11076" y="9393"/>
                        </a:cubicBezTo>
                        <a:cubicBezTo>
                          <a:pt x="11076" y="9393"/>
                          <a:pt x="11076" y="12162"/>
                          <a:pt x="13845" y="12162"/>
                        </a:cubicBezTo>
                        <a:cubicBezTo>
                          <a:pt x="16614" y="9393"/>
                          <a:pt x="24920" y="9393"/>
                          <a:pt x="33227" y="14931"/>
                        </a:cubicBezTo>
                        <a:close/>
                        <a:moveTo>
                          <a:pt x="0" y="14931"/>
                        </a:moveTo>
                        <a:cubicBezTo>
                          <a:pt x="0" y="14931"/>
                          <a:pt x="0" y="14931"/>
                          <a:pt x="0" y="14931"/>
                        </a:cubicBezTo>
                        <a:cubicBezTo>
                          <a:pt x="8307" y="14931"/>
                          <a:pt x="16614" y="17700"/>
                          <a:pt x="22151" y="20469"/>
                        </a:cubicBezTo>
                        <a:cubicBezTo>
                          <a:pt x="22151" y="20469"/>
                          <a:pt x="22151" y="20469"/>
                          <a:pt x="24920" y="20469"/>
                        </a:cubicBezTo>
                        <a:cubicBezTo>
                          <a:pt x="24920" y="20469"/>
                          <a:pt x="24920" y="20469"/>
                          <a:pt x="24920" y="20469"/>
                        </a:cubicBezTo>
                        <a:cubicBezTo>
                          <a:pt x="24920" y="20469"/>
                          <a:pt x="24920" y="17700"/>
                          <a:pt x="24920" y="17700"/>
                        </a:cubicBezTo>
                        <a:cubicBezTo>
                          <a:pt x="19383" y="12162"/>
                          <a:pt x="8307" y="9393"/>
                          <a:pt x="0" y="14931"/>
                        </a:cubicBezTo>
                        <a:cubicBezTo>
                          <a:pt x="0" y="12162"/>
                          <a:pt x="0" y="12162"/>
                          <a:pt x="0" y="14931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63" name="Hình tự do: Hình 162"/>
                <p:cNvSpPr/>
                <p:nvPr/>
              </p:nvSpPr>
              <p:spPr>
                <a:xfrm>
                  <a:off x="6076617" y="3730569"/>
                  <a:ext cx="192068" cy="263480"/>
                </a:xfrm>
                <a:custGeom>
                  <a:avLst/>
                  <a:gdLst>
                    <a:gd name="connsiteX0" fmla="*/ 83068 w 192068"/>
                    <a:gd name="connsiteY0" fmla="*/ 243668 h 263480"/>
                    <a:gd name="connsiteX1" fmla="*/ 135678 w 192068"/>
                    <a:gd name="connsiteY1" fmla="*/ 263050 h 263480"/>
                    <a:gd name="connsiteX2" fmla="*/ 188288 w 192068"/>
                    <a:gd name="connsiteY2" fmla="*/ 96913 h 263480"/>
                    <a:gd name="connsiteX3" fmla="*/ 41534 w 192068"/>
                    <a:gd name="connsiteY3" fmla="*/ 0 h 263480"/>
                    <a:gd name="connsiteX4" fmla="*/ 0 w 192068"/>
                    <a:gd name="connsiteY4" fmla="*/ 83068 h 263480"/>
                    <a:gd name="connsiteX5" fmla="*/ 124603 w 192068"/>
                    <a:gd name="connsiteY5" fmla="*/ 127372 h 263480"/>
                    <a:gd name="connsiteX6" fmla="*/ 83068 w 192068"/>
                    <a:gd name="connsiteY6" fmla="*/ 243668 h 263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068" h="263480">
                      <a:moveTo>
                        <a:pt x="83068" y="243668"/>
                      </a:moveTo>
                      <a:cubicBezTo>
                        <a:pt x="77530" y="254743"/>
                        <a:pt x="124603" y="265819"/>
                        <a:pt x="135678" y="263050"/>
                      </a:cubicBezTo>
                      <a:cubicBezTo>
                        <a:pt x="146754" y="218747"/>
                        <a:pt x="207671" y="141216"/>
                        <a:pt x="188288" y="96913"/>
                      </a:cubicBezTo>
                      <a:cubicBezTo>
                        <a:pt x="177213" y="71993"/>
                        <a:pt x="116296" y="38765"/>
                        <a:pt x="41534" y="0"/>
                      </a:cubicBezTo>
                      <a:cubicBezTo>
                        <a:pt x="27689" y="27689"/>
                        <a:pt x="13845" y="55379"/>
                        <a:pt x="0" y="83068"/>
                      </a:cubicBezTo>
                      <a:cubicBezTo>
                        <a:pt x="71993" y="99682"/>
                        <a:pt x="124603" y="105220"/>
                        <a:pt x="124603" y="127372"/>
                      </a:cubicBezTo>
                      <a:cubicBezTo>
                        <a:pt x="127372" y="135678"/>
                        <a:pt x="88606" y="221516"/>
                        <a:pt x="83068" y="243668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4" name="Hình tự do: Hình 163"/>
                <p:cNvSpPr/>
                <p:nvPr/>
              </p:nvSpPr>
              <p:spPr>
                <a:xfrm>
                  <a:off x="6017529" y="3713955"/>
                  <a:ext cx="257961" cy="250170"/>
                </a:xfrm>
                <a:custGeom>
                  <a:avLst/>
                  <a:gdLst>
                    <a:gd name="connsiteX0" fmla="*/ 144926 w 257961"/>
                    <a:gd name="connsiteY0" fmla="*/ 235361 h 250170"/>
                    <a:gd name="connsiteX1" fmla="*/ 214149 w 257961"/>
                    <a:gd name="connsiteY1" fmla="*/ 249205 h 250170"/>
                    <a:gd name="connsiteX2" fmla="*/ 252915 w 257961"/>
                    <a:gd name="connsiteY2" fmla="*/ 102451 h 250170"/>
                    <a:gd name="connsiteX3" fmla="*/ 67395 w 257961"/>
                    <a:gd name="connsiteY3" fmla="*/ 0 h 250170"/>
                    <a:gd name="connsiteX4" fmla="*/ 17554 w 257961"/>
                    <a:gd name="connsiteY4" fmla="*/ 119065 h 250170"/>
                    <a:gd name="connsiteX5" fmla="*/ 72933 w 257961"/>
                    <a:gd name="connsiteY5" fmla="*/ 116296 h 250170"/>
                    <a:gd name="connsiteX6" fmla="*/ 169846 w 257961"/>
                    <a:gd name="connsiteY6" fmla="*/ 143985 h 250170"/>
                    <a:gd name="connsiteX7" fmla="*/ 144926 w 257961"/>
                    <a:gd name="connsiteY7" fmla="*/ 235361 h 250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7961" h="250170">
                      <a:moveTo>
                        <a:pt x="144926" y="235361"/>
                      </a:moveTo>
                      <a:cubicBezTo>
                        <a:pt x="164308" y="249205"/>
                        <a:pt x="203073" y="251974"/>
                        <a:pt x="214149" y="249205"/>
                      </a:cubicBezTo>
                      <a:cubicBezTo>
                        <a:pt x="230763" y="179982"/>
                        <a:pt x="272297" y="127372"/>
                        <a:pt x="252915" y="102451"/>
                      </a:cubicBezTo>
                      <a:cubicBezTo>
                        <a:pt x="239070" y="71993"/>
                        <a:pt x="144926" y="30459"/>
                        <a:pt x="67395" y="0"/>
                      </a:cubicBezTo>
                      <a:cubicBezTo>
                        <a:pt x="45243" y="16614"/>
                        <a:pt x="-35056" y="127372"/>
                        <a:pt x="17554" y="119065"/>
                      </a:cubicBezTo>
                      <a:cubicBezTo>
                        <a:pt x="48012" y="113527"/>
                        <a:pt x="59088" y="113527"/>
                        <a:pt x="72933" y="116296"/>
                      </a:cubicBezTo>
                      <a:cubicBezTo>
                        <a:pt x="125543" y="132910"/>
                        <a:pt x="161539" y="132910"/>
                        <a:pt x="169846" y="143985"/>
                      </a:cubicBezTo>
                      <a:cubicBezTo>
                        <a:pt x="178153" y="152292"/>
                        <a:pt x="158770" y="188289"/>
                        <a:pt x="144926" y="235361"/>
                      </a:cubicBezTo>
                      <a:close/>
                    </a:path>
                  </a:pathLst>
                </a:custGeom>
                <a:solidFill>
                  <a:srgbClr val="466E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5" name="Hình tự do: Hình 164"/>
                <p:cNvSpPr/>
                <p:nvPr/>
              </p:nvSpPr>
              <p:spPr>
                <a:xfrm>
                  <a:off x="6150934" y="3963037"/>
                  <a:ext cx="77975" cy="61482"/>
                </a:xfrm>
                <a:custGeom>
                  <a:avLst/>
                  <a:gdLst>
                    <a:gd name="connsiteX0" fmla="*/ 444 w 77975"/>
                    <a:gd name="connsiteY0" fmla="*/ 49966 h 61482"/>
                    <a:gd name="connsiteX1" fmla="*/ 53054 w 77975"/>
                    <a:gd name="connsiteY1" fmla="*/ 61041 h 61482"/>
                    <a:gd name="connsiteX2" fmla="*/ 77975 w 77975"/>
                    <a:gd name="connsiteY2" fmla="*/ 11200 h 61482"/>
                    <a:gd name="connsiteX3" fmla="*/ 8751 w 77975"/>
                    <a:gd name="connsiteY3" fmla="*/ 124 h 61482"/>
                    <a:gd name="connsiteX4" fmla="*/ 444 w 77975"/>
                    <a:gd name="connsiteY4" fmla="*/ 49966 h 6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975" h="61482">
                      <a:moveTo>
                        <a:pt x="444" y="49966"/>
                      </a:moveTo>
                      <a:cubicBezTo>
                        <a:pt x="444" y="52734"/>
                        <a:pt x="53054" y="63810"/>
                        <a:pt x="53054" y="61041"/>
                      </a:cubicBezTo>
                      <a:cubicBezTo>
                        <a:pt x="55823" y="52734"/>
                        <a:pt x="75206" y="13969"/>
                        <a:pt x="77975" y="11200"/>
                      </a:cubicBezTo>
                      <a:lnTo>
                        <a:pt x="8751" y="124"/>
                      </a:lnTo>
                      <a:cubicBezTo>
                        <a:pt x="8751" y="-2645"/>
                        <a:pt x="-2325" y="41659"/>
                        <a:pt x="444" y="49966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6" name="Đồ họa 753"/>
                <p:cNvGrpSpPr/>
                <p:nvPr/>
              </p:nvGrpSpPr>
              <p:grpSpPr>
                <a:xfrm>
                  <a:off x="6145841" y="3985313"/>
                  <a:ext cx="155236" cy="72951"/>
                  <a:chOff x="6145841" y="3985313"/>
                  <a:chExt cx="155236" cy="72951"/>
                </a:xfrm>
              </p:grpSpPr>
              <p:sp>
                <p:nvSpPr>
                  <p:cNvPr id="216" name="Hình tự do: Hình 215"/>
                  <p:cNvSpPr/>
                  <p:nvPr/>
                </p:nvSpPr>
                <p:spPr>
                  <a:xfrm>
                    <a:off x="6148610" y="3985313"/>
                    <a:ext cx="152467" cy="72951"/>
                  </a:xfrm>
                  <a:custGeom>
                    <a:avLst/>
                    <a:gdLst>
                      <a:gd name="connsiteX0" fmla="*/ 85837 w 152467"/>
                      <a:gd name="connsiteY0" fmla="*/ 16614 h 72951"/>
                      <a:gd name="connsiteX1" fmla="*/ 83068 w 152467"/>
                      <a:gd name="connsiteY1" fmla="*/ 5538 h 72951"/>
                      <a:gd name="connsiteX2" fmla="*/ 52610 w 152467"/>
                      <a:gd name="connsiteY2" fmla="*/ 5538 h 72951"/>
                      <a:gd name="connsiteX3" fmla="*/ 52610 w 152467"/>
                      <a:gd name="connsiteY3" fmla="*/ 11076 h 72951"/>
                      <a:gd name="connsiteX4" fmla="*/ 35996 w 152467"/>
                      <a:gd name="connsiteY4" fmla="*/ 8307 h 72951"/>
                      <a:gd name="connsiteX5" fmla="*/ 5538 w 152467"/>
                      <a:gd name="connsiteY5" fmla="*/ 0 h 72951"/>
                      <a:gd name="connsiteX6" fmla="*/ 0 w 152467"/>
                      <a:gd name="connsiteY6" fmla="*/ 41534 h 72951"/>
                      <a:gd name="connsiteX7" fmla="*/ 152292 w 152467"/>
                      <a:gd name="connsiteY7" fmla="*/ 69224 h 72951"/>
                      <a:gd name="connsiteX8" fmla="*/ 85837 w 152467"/>
                      <a:gd name="connsiteY8" fmla="*/ 16614 h 72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467" h="72951">
                        <a:moveTo>
                          <a:pt x="85837" y="16614"/>
                        </a:moveTo>
                        <a:cubicBezTo>
                          <a:pt x="85837" y="13845"/>
                          <a:pt x="83068" y="8307"/>
                          <a:pt x="83068" y="5538"/>
                        </a:cubicBezTo>
                        <a:cubicBezTo>
                          <a:pt x="83068" y="2769"/>
                          <a:pt x="52610" y="-2769"/>
                          <a:pt x="52610" y="5538"/>
                        </a:cubicBezTo>
                        <a:cubicBezTo>
                          <a:pt x="52610" y="8307"/>
                          <a:pt x="52610" y="8307"/>
                          <a:pt x="52610" y="11076"/>
                        </a:cubicBezTo>
                        <a:cubicBezTo>
                          <a:pt x="47072" y="11076"/>
                          <a:pt x="41534" y="8307"/>
                          <a:pt x="35996" y="8307"/>
                        </a:cubicBezTo>
                        <a:cubicBezTo>
                          <a:pt x="22151" y="5538"/>
                          <a:pt x="11076" y="2769"/>
                          <a:pt x="5538" y="0"/>
                        </a:cubicBezTo>
                        <a:cubicBezTo>
                          <a:pt x="2769" y="11076"/>
                          <a:pt x="2769" y="30458"/>
                          <a:pt x="0" y="41534"/>
                        </a:cubicBezTo>
                        <a:cubicBezTo>
                          <a:pt x="0" y="41534"/>
                          <a:pt x="130141" y="85837"/>
                          <a:pt x="152292" y="69224"/>
                        </a:cubicBezTo>
                        <a:cubicBezTo>
                          <a:pt x="155061" y="63686"/>
                          <a:pt x="124603" y="35996"/>
                          <a:pt x="85837" y="16614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7" name="Hình tự do: Hình 216"/>
                  <p:cNvSpPr/>
                  <p:nvPr/>
                </p:nvSpPr>
                <p:spPr>
                  <a:xfrm>
                    <a:off x="6145841" y="4018540"/>
                    <a:ext cx="152292" cy="39724"/>
                  </a:xfrm>
                  <a:custGeom>
                    <a:avLst/>
                    <a:gdLst>
                      <a:gd name="connsiteX0" fmla="*/ 0 w 152292"/>
                      <a:gd name="connsiteY0" fmla="*/ 0 h 39724"/>
                      <a:gd name="connsiteX1" fmla="*/ 0 w 152292"/>
                      <a:gd name="connsiteY1" fmla="*/ 8307 h 39724"/>
                      <a:gd name="connsiteX2" fmla="*/ 152292 w 152292"/>
                      <a:gd name="connsiteY2" fmla="*/ 35996 h 39724"/>
                      <a:gd name="connsiteX3" fmla="*/ 152292 w 152292"/>
                      <a:gd name="connsiteY3" fmla="*/ 33228 h 39724"/>
                      <a:gd name="connsiteX4" fmla="*/ 0 w 152292"/>
                      <a:gd name="connsiteY4" fmla="*/ 0 h 3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292" h="39724">
                        <a:moveTo>
                          <a:pt x="0" y="0"/>
                        </a:moveTo>
                        <a:cubicBezTo>
                          <a:pt x="0" y="2769"/>
                          <a:pt x="0" y="5538"/>
                          <a:pt x="0" y="8307"/>
                        </a:cubicBezTo>
                        <a:cubicBezTo>
                          <a:pt x="0" y="8307"/>
                          <a:pt x="130141" y="52610"/>
                          <a:pt x="152292" y="35996"/>
                        </a:cubicBezTo>
                        <a:cubicBezTo>
                          <a:pt x="152292" y="35996"/>
                          <a:pt x="152292" y="33228"/>
                          <a:pt x="152292" y="33228"/>
                        </a:cubicBezTo>
                        <a:cubicBezTo>
                          <a:pt x="113527" y="33228"/>
                          <a:pt x="30458" y="830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8" name="Hình tự do: Hình 217"/>
                  <p:cNvSpPr/>
                  <p:nvPr/>
                </p:nvSpPr>
                <p:spPr>
                  <a:xfrm>
                    <a:off x="6242333" y="4024078"/>
                    <a:ext cx="56221" cy="33476"/>
                  </a:xfrm>
                  <a:custGeom>
                    <a:avLst/>
                    <a:gdLst>
                      <a:gd name="connsiteX0" fmla="*/ 28111 w 56221"/>
                      <a:gd name="connsiteY0" fmla="*/ 0 h 33476"/>
                      <a:gd name="connsiteX1" fmla="*/ 28111 w 56221"/>
                      <a:gd name="connsiteY1" fmla="*/ 0 h 33476"/>
                      <a:gd name="connsiteX2" fmla="*/ 421 w 56221"/>
                      <a:gd name="connsiteY2" fmla="*/ 27689 h 33476"/>
                      <a:gd name="connsiteX3" fmla="*/ 421 w 56221"/>
                      <a:gd name="connsiteY3" fmla="*/ 27689 h 33476"/>
                      <a:gd name="connsiteX4" fmla="*/ 55800 w 56221"/>
                      <a:gd name="connsiteY4" fmla="*/ 30458 h 33476"/>
                      <a:gd name="connsiteX5" fmla="*/ 28111 w 56221"/>
                      <a:gd name="connsiteY5" fmla="*/ 0 h 33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221" h="33476">
                        <a:moveTo>
                          <a:pt x="28111" y="0"/>
                        </a:moveTo>
                        <a:cubicBezTo>
                          <a:pt x="28111" y="0"/>
                          <a:pt x="25341" y="0"/>
                          <a:pt x="28111" y="0"/>
                        </a:cubicBezTo>
                        <a:cubicBezTo>
                          <a:pt x="8728" y="2769"/>
                          <a:pt x="-2348" y="13845"/>
                          <a:pt x="421" y="27689"/>
                        </a:cubicBezTo>
                        <a:cubicBezTo>
                          <a:pt x="421" y="27689"/>
                          <a:pt x="421" y="27689"/>
                          <a:pt x="421" y="27689"/>
                        </a:cubicBezTo>
                        <a:cubicBezTo>
                          <a:pt x="25341" y="33227"/>
                          <a:pt x="47493" y="35996"/>
                          <a:pt x="55800" y="30458"/>
                        </a:cubicBezTo>
                        <a:cubicBezTo>
                          <a:pt x="58569" y="27689"/>
                          <a:pt x="47493" y="13845"/>
                          <a:pt x="28111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9" name="Hình tự do: Hình 218"/>
                  <p:cNvSpPr/>
                  <p:nvPr/>
                </p:nvSpPr>
                <p:spPr>
                  <a:xfrm>
                    <a:off x="6220602" y="4003609"/>
                    <a:ext cx="43610" cy="17699"/>
                  </a:xfrm>
                  <a:custGeom>
                    <a:avLst/>
                    <a:gdLst>
                      <a:gd name="connsiteX0" fmla="*/ 22152 w 43610"/>
                      <a:gd name="connsiteY0" fmla="*/ 3855 h 17699"/>
                      <a:gd name="connsiteX1" fmla="*/ 22152 w 43610"/>
                      <a:gd name="connsiteY1" fmla="*/ 3855 h 17699"/>
                      <a:gd name="connsiteX2" fmla="*/ 22152 w 43610"/>
                      <a:gd name="connsiteY2" fmla="*/ 1086 h 17699"/>
                      <a:gd name="connsiteX3" fmla="*/ 0 w 43610"/>
                      <a:gd name="connsiteY3" fmla="*/ 6624 h 17699"/>
                      <a:gd name="connsiteX4" fmla="*/ 0 w 43610"/>
                      <a:gd name="connsiteY4" fmla="*/ 9393 h 17699"/>
                      <a:gd name="connsiteX5" fmla="*/ 0 w 43610"/>
                      <a:gd name="connsiteY5" fmla="*/ 9393 h 17699"/>
                      <a:gd name="connsiteX6" fmla="*/ 2769 w 43610"/>
                      <a:gd name="connsiteY6" fmla="*/ 9393 h 17699"/>
                      <a:gd name="connsiteX7" fmla="*/ 22152 w 43610"/>
                      <a:gd name="connsiteY7" fmla="*/ 3855 h 17699"/>
                      <a:gd name="connsiteX8" fmla="*/ 30458 w 43610"/>
                      <a:gd name="connsiteY8" fmla="*/ 9393 h 17699"/>
                      <a:gd name="connsiteX9" fmla="*/ 30458 w 43610"/>
                      <a:gd name="connsiteY9" fmla="*/ 9393 h 17699"/>
                      <a:gd name="connsiteX10" fmla="*/ 30458 w 43610"/>
                      <a:gd name="connsiteY10" fmla="*/ 6624 h 17699"/>
                      <a:gd name="connsiteX11" fmla="*/ 8307 w 43610"/>
                      <a:gd name="connsiteY11" fmla="*/ 12162 h 17699"/>
                      <a:gd name="connsiteX12" fmla="*/ 8307 w 43610"/>
                      <a:gd name="connsiteY12" fmla="*/ 14931 h 17699"/>
                      <a:gd name="connsiteX13" fmla="*/ 8307 w 43610"/>
                      <a:gd name="connsiteY13" fmla="*/ 14931 h 17699"/>
                      <a:gd name="connsiteX14" fmla="*/ 11076 w 43610"/>
                      <a:gd name="connsiteY14" fmla="*/ 14931 h 17699"/>
                      <a:gd name="connsiteX15" fmla="*/ 30458 w 43610"/>
                      <a:gd name="connsiteY15" fmla="*/ 9393 h 17699"/>
                      <a:gd name="connsiteX16" fmla="*/ 41534 w 43610"/>
                      <a:gd name="connsiteY16" fmla="*/ 12162 h 17699"/>
                      <a:gd name="connsiteX17" fmla="*/ 16614 w 43610"/>
                      <a:gd name="connsiteY17" fmla="*/ 14931 h 17699"/>
                      <a:gd name="connsiteX18" fmla="*/ 16614 w 43610"/>
                      <a:gd name="connsiteY18" fmla="*/ 17700 h 17699"/>
                      <a:gd name="connsiteX19" fmla="*/ 16614 w 43610"/>
                      <a:gd name="connsiteY19" fmla="*/ 17700 h 17699"/>
                      <a:gd name="connsiteX20" fmla="*/ 19383 w 43610"/>
                      <a:gd name="connsiteY20" fmla="*/ 17700 h 17699"/>
                      <a:gd name="connsiteX21" fmla="*/ 38765 w 43610"/>
                      <a:gd name="connsiteY21" fmla="*/ 14931 h 17699"/>
                      <a:gd name="connsiteX22" fmla="*/ 41534 w 43610"/>
                      <a:gd name="connsiteY22" fmla="*/ 12162 h 17699"/>
                      <a:gd name="connsiteX23" fmla="*/ 41534 w 43610"/>
                      <a:gd name="connsiteY23" fmla="*/ 12162 h 17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3610" h="17699">
                        <a:moveTo>
                          <a:pt x="22152" y="3855"/>
                        </a:moveTo>
                        <a:cubicBezTo>
                          <a:pt x="22152" y="3855"/>
                          <a:pt x="22152" y="3855"/>
                          <a:pt x="22152" y="3855"/>
                        </a:cubicBezTo>
                        <a:cubicBezTo>
                          <a:pt x="24921" y="1086"/>
                          <a:pt x="24921" y="1086"/>
                          <a:pt x="22152" y="1086"/>
                        </a:cubicBezTo>
                        <a:cubicBezTo>
                          <a:pt x="13845" y="-1683"/>
                          <a:pt x="5538" y="1086"/>
                          <a:pt x="0" y="6624"/>
                        </a:cubicBezTo>
                        <a:cubicBezTo>
                          <a:pt x="0" y="6624"/>
                          <a:pt x="0" y="9393"/>
                          <a:pt x="0" y="9393"/>
                        </a:cubicBezTo>
                        <a:cubicBezTo>
                          <a:pt x="0" y="9393"/>
                          <a:pt x="0" y="9393"/>
                          <a:pt x="0" y="9393"/>
                        </a:cubicBezTo>
                        <a:cubicBezTo>
                          <a:pt x="0" y="9393"/>
                          <a:pt x="0" y="9393"/>
                          <a:pt x="2769" y="9393"/>
                        </a:cubicBezTo>
                        <a:cubicBezTo>
                          <a:pt x="8307" y="1086"/>
                          <a:pt x="16614" y="1086"/>
                          <a:pt x="22152" y="3855"/>
                        </a:cubicBezTo>
                        <a:close/>
                        <a:moveTo>
                          <a:pt x="30458" y="9393"/>
                        </a:moveTo>
                        <a:cubicBezTo>
                          <a:pt x="33227" y="9393"/>
                          <a:pt x="33227" y="9393"/>
                          <a:pt x="30458" y="9393"/>
                        </a:cubicBezTo>
                        <a:cubicBezTo>
                          <a:pt x="33227" y="6624"/>
                          <a:pt x="33227" y="6624"/>
                          <a:pt x="30458" y="6624"/>
                        </a:cubicBezTo>
                        <a:cubicBezTo>
                          <a:pt x="22152" y="3855"/>
                          <a:pt x="13845" y="6624"/>
                          <a:pt x="8307" y="12162"/>
                        </a:cubicBezTo>
                        <a:cubicBezTo>
                          <a:pt x="8307" y="12162"/>
                          <a:pt x="8307" y="14931"/>
                          <a:pt x="8307" y="14931"/>
                        </a:cubicBezTo>
                        <a:cubicBezTo>
                          <a:pt x="8307" y="14931"/>
                          <a:pt x="8307" y="14931"/>
                          <a:pt x="8307" y="14931"/>
                        </a:cubicBezTo>
                        <a:cubicBezTo>
                          <a:pt x="8307" y="14931"/>
                          <a:pt x="8307" y="14931"/>
                          <a:pt x="11076" y="14931"/>
                        </a:cubicBezTo>
                        <a:cubicBezTo>
                          <a:pt x="19383" y="6624"/>
                          <a:pt x="27689" y="6624"/>
                          <a:pt x="30458" y="9393"/>
                        </a:cubicBezTo>
                        <a:close/>
                        <a:moveTo>
                          <a:pt x="41534" y="12162"/>
                        </a:moveTo>
                        <a:cubicBezTo>
                          <a:pt x="33227" y="9393"/>
                          <a:pt x="24921" y="12162"/>
                          <a:pt x="16614" y="14931"/>
                        </a:cubicBezTo>
                        <a:cubicBezTo>
                          <a:pt x="16614" y="14931"/>
                          <a:pt x="16614" y="17700"/>
                          <a:pt x="16614" y="17700"/>
                        </a:cubicBezTo>
                        <a:cubicBezTo>
                          <a:pt x="16614" y="17700"/>
                          <a:pt x="16614" y="17700"/>
                          <a:pt x="16614" y="17700"/>
                        </a:cubicBezTo>
                        <a:cubicBezTo>
                          <a:pt x="16614" y="17700"/>
                          <a:pt x="16614" y="17700"/>
                          <a:pt x="19383" y="17700"/>
                        </a:cubicBezTo>
                        <a:cubicBezTo>
                          <a:pt x="24921" y="14931"/>
                          <a:pt x="33227" y="12162"/>
                          <a:pt x="38765" y="14931"/>
                        </a:cubicBezTo>
                        <a:cubicBezTo>
                          <a:pt x="41534" y="14931"/>
                          <a:pt x="44303" y="14931"/>
                          <a:pt x="41534" y="12162"/>
                        </a:cubicBezTo>
                        <a:cubicBezTo>
                          <a:pt x="44303" y="12162"/>
                          <a:pt x="44303" y="12162"/>
                          <a:pt x="41534" y="12162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67" name="Hình tự do: Hình 166"/>
                <p:cNvSpPr/>
                <p:nvPr/>
              </p:nvSpPr>
              <p:spPr>
                <a:xfrm>
                  <a:off x="5741574" y="3495209"/>
                  <a:ext cx="257512" cy="121013"/>
                </a:xfrm>
                <a:custGeom>
                  <a:avLst/>
                  <a:gdLst>
                    <a:gd name="connsiteX0" fmla="*/ 13845 w 257512"/>
                    <a:gd name="connsiteY0" fmla="*/ 0 h 121013"/>
                    <a:gd name="connsiteX1" fmla="*/ 0 w 257512"/>
                    <a:gd name="connsiteY1" fmla="*/ 38765 h 121013"/>
                    <a:gd name="connsiteX2" fmla="*/ 249205 w 257512"/>
                    <a:gd name="connsiteY2" fmla="*/ 116296 h 121013"/>
                    <a:gd name="connsiteX3" fmla="*/ 257512 w 257512"/>
                    <a:gd name="connsiteY3" fmla="*/ 49841 h 121013"/>
                    <a:gd name="connsiteX4" fmla="*/ 13845 w 257512"/>
                    <a:gd name="connsiteY4" fmla="*/ 0 h 121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512" h="121013">
                      <a:moveTo>
                        <a:pt x="13845" y="0"/>
                      </a:moveTo>
                      <a:cubicBezTo>
                        <a:pt x="8307" y="13845"/>
                        <a:pt x="8307" y="27689"/>
                        <a:pt x="0" y="38765"/>
                      </a:cubicBezTo>
                      <a:cubicBezTo>
                        <a:pt x="47072" y="77531"/>
                        <a:pt x="130141" y="138447"/>
                        <a:pt x="249205" y="116296"/>
                      </a:cubicBezTo>
                      <a:cubicBezTo>
                        <a:pt x="249205" y="91375"/>
                        <a:pt x="257512" y="74762"/>
                        <a:pt x="257512" y="49841"/>
                      </a:cubicBezTo>
                      <a:cubicBezTo>
                        <a:pt x="160599" y="69224"/>
                        <a:pt x="88606" y="47072"/>
                        <a:pt x="13845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8" name="Hình tự do: Hình 167"/>
                <p:cNvSpPr/>
                <p:nvPr/>
              </p:nvSpPr>
              <p:spPr>
                <a:xfrm>
                  <a:off x="5898257" y="3539512"/>
                  <a:ext cx="118324" cy="96913"/>
                </a:xfrm>
                <a:custGeom>
                  <a:avLst/>
                  <a:gdLst>
                    <a:gd name="connsiteX0" fmla="*/ 31605 w 118324"/>
                    <a:gd name="connsiteY0" fmla="*/ 96913 h 96913"/>
                    <a:gd name="connsiteX1" fmla="*/ 3916 w 118324"/>
                    <a:gd name="connsiteY1" fmla="*/ 5538 h 96913"/>
                    <a:gd name="connsiteX2" fmla="*/ 117443 w 118324"/>
                    <a:gd name="connsiteY2" fmla="*/ 0 h 96913"/>
                    <a:gd name="connsiteX3" fmla="*/ 31605 w 118324"/>
                    <a:gd name="connsiteY3" fmla="*/ 96913 h 9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324" h="96913">
                      <a:moveTo>
                        <a:pt x="31605" y="96913"/>
                      </a:moveTo>
                      <a:cubicBezTo>
                        <a:pt x="-7160" y="85838"/>
                        <a:pt x="-1622" y="16614"/>
                        <a:pt x="3916" y="5538"/>
                      </a:cubicBezTo>
                      <a:cubicBezTo>
                        <a:pt x="39912" y="13845"/>
                        <a:pt x="75908" y="0"/>
                        <a:pt x="117443" y="0"/>
                      </a:cubicBezTo>
                      <a:cubicBezTo>
                        <a:pt x="128519" y="94144"/>
                        <a:pt x="31605" y="96913"/>
                        <a:pt x="31605" y="96913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9" name="Đồ họa 753"/>
                <p:cNvGrpSpPr/>
                <p:nvPr/>
              </p:nvGrpSpPr>
              <p:grpSpPr>
                <a:xfrm>
                  <a:off x="5685789" y="3434292"/>
                  <a:ext cx="122477" cy="123697"/>
                  <a:chOff x="5685789" y="3434292"/>
                  <a:chExt cx="122477" cy="123697"/>
                </a:xfrm>
              </p:grpSpPr>
              <p:sp>
                <p:nvSpPr>
                  <p:cNvPr id="213" name="Hình tự do: Hình 212"/>
                  <p:cNvSpPr/>
                  <p:nvPr/>
                </p:nvSpPr>
                <p:spPr>
                  <a:xfrm>
                    <a:off x="5685789" y="3478595"/>
                    <a:ext cx="70776" cy="61155"/>
                  </a:xfrm>
                  <a:custGeom>
                    <a:avLst/>
                    <a:gdLst>
                      <a:gd name="connsiteX0" fmla="*/ 406 w 70776"/>
                      <a:gd name="connsiteY0" fmla="*/ 0 h 61155"/>
                      <a:gd name="connsiteX1" fmla="*/ 69630 w 70776"/>
                      <a:gd name="connsiteY1" fmla="*/ 38765 h 61155"/>
                      <a:gd name="connsiteX2" fmla="*/ 66861 w 70776"/>
                      <a:gd name="connsiteY2" fmla="*/ 60917 h 61155"/>
                      <a:gd name="connsiteX3" fmla="*/ 406 w 70776"/>
                      <a:gd name="connsiteY3" fmla="*/ 0 h 61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76" h="61155">
                        <a:moveTo>
                          <a:pt x="406" y="0"/>
                        </a:moveTo>
                        <a:cubicBezTo>
                          <a:pt x="14251" y="8307"/>
                          <a:pt x="33634" y="16614"/>
                          <a:pt x="69630" y="38765"/>
                        </a:cubicBezTo>
                        <a:cubicBezTo>
                          <a:pt x="72399" y="41534"/>
                          <a:pt x="69630" y="63686"/>
                          <a:pt x="66861" y="60917"/>
                        </a:cubicBezTo>
                        <a:cubicBezTo>
                          <a:pt x="47478" y="41534"/>
                          <a:pt x="-5132" y="22152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4" name="Hình tự do: Hình 213"/>
                  <p:cNvSpPr/>
                  <p:nvPr/>
                </p:nvSpPr>
                <p:spPr>
                  <a:xfrm>
                    <a:off x="5688558" y="3456443"/>
                    <a:ext cx="75921" cy="72231"/>
                  </a:xfrm>
                  <a:custGeom>
                    <a:avLst/>
                    <a:gdLst>
                      <a:gd name="connsiteX0" fmla="*/ 406 w 75921"/>
                      <a:gd name="connsiteY0" fmla="*/ 0 h 72231"/>
                      <a:gd name="connsiteX1" fmla="*/ 75167 w 75921"/>
                      <a:gd name="connsiteY1" fmla="*/ 49841 h 72231"/>
                      <a:gd name="connsiteX2" fmla="*/ 69629 w 75921"/>
                      <a:gd name="connsiteY2" fmla="*/ 71993 h 72231"/>
                      <a:gd name="connsiteX3" fmla="*/ 406 w 75921"/>
                      <a:gd name="connsiteY3" fmla="*/ 0 h 72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921" h="72231">
                        <a:moveTo>
                          <a:pt x="406" y="0"/>
                        </a:moveTo>
                        <a:cubicBezTo>
                          <a:pt x="14250" y="8307"/>
                          <a:pt x="47478" y="19383"/>
                          <a:pt x="75167" y="49841"/>
                        </a:cubicBezTo>
                        <a:cubicBezTo>
                          <a:pt x="77936" y="52610"/>
                          <a:pt x="72398" y="74762"/>
                          <a:pt x="69629" y="71993"/>
                        </a:cubicBezTo>
                        <a:cubicBezTo>
                          <a:pt x="47478" y="52610"/>
                          <a:pt x="-5132" y="16614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5" name="Hình tự do: Hình 214"/>
                  <p:cNvSpPr/>
                  <p:nvPr/>
                </p:nvSpPr>
                <p:spPr>
                  <a:xfrm>
                    <a:off x="5696842" y="3434292"/>
                    <a:ext cx="111424" cy="123697"/>
                  </a:xfrm>
                  <a:custGeom>
                    <a:avLst/>
                    <a:gdLst>
                      <a:gd name="connsiteX0" fmla="*/ 5966 w 111424"/>
                      <a:gd name="connsiteY0" fmla="*/ 0 h 123697"/>
                      <a:gd name="connsiteX1" fmla="*/ 111186 w 111424"/>
                      <a:gd name="connsiteY1" fmla="*/ 91375 h 123697"/>
                      <a:gd name="connsiteX2" fmla="*/ 83497 w 111424"/>
                      <a:gd name="connsiteY2" fmla="*/ 121834 h 123697"/>
                      <a:gd name="connsiteX3" fmla="*/ 3197 w 111424"/>
                      <a:gd name="connsiteY3" fmla="*/ 107989 h 123697"/>
                      <a:gd name="connsiteX4" fmla="*/ 3197 w 111424"/>
                      <a:gd name="connsiteY4" fmla="*/ 96913 h 123697"/>
                      <a:gd name="connsiteX5" fmla="*/ 30887 w 111424"/>
                      <a:gd name="connsiteY5" fmla="*/ 85837 h 123697"/>
                      <a:gd name="connsiteX6" fmla="*/ 39194 w 111424"/>
                      <a:gd name="connsiteY6" fmla="*/ 58148 h 123697"/>
                      <a:gd name="connsiteX7" fmla="*/ 5966 w 111424"/>
                      <a:gd name="connsiteY7" fmla="*/ 0 h 123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424" h="123697">
                        <a:moveTo>
                          <a:pt x="5966" y="0"/>
                        </a:moveTo>
                        <a:cubicBezTo>
                          <a:pt x="19811" y="8307"/>
                          <a:pt x="83497" y="60917"/>
                          <a:pt x="111186" y="91375"/>
                        </a:cubicBezTo>
                        <a:cubicBezTo>
                          <a:pt x="113955" y="94144"/>
                          <a:pt x="91804" y="124603"/>
                          <a:pt x="83497" y="121834"/>
                        </a:cubicBezTo>
                        <a:cubicBezTo>
                          <a:pt x="66883" y="130141"/>
                          <a:pt x="41963" y="107989"/>
                          <a:pt x="3197" y="107989"/>
                        </a:cubicBezTo>
                        <a:cubicBezTo>
                          <a:pt x="-2341" y="107989"/>
                          <a:pt x="428" y="96913"/>
                          <a:pt x="3197" y="96913"/>
                        </a:cubicBezTo>
                        <a:cubicBezTo>
                          <a:pt x="8735" y="91375"/>
                          <a:pt x="11504" y="91375"/>
                          <a:pt x="30887" y="85837"/>
                        </a:cubicBezTo>
                        <a:cubicBezTo>
                          <a:pt x="41963" y="80300"/>
                          <a:pt x="41963" y="66455"/>
                          <a:pt x="39194" y="58148"/>
                        </a:cubicBezTo>
                        <a:cubicBezTo>
                          <a:pt x="19811" y="27689"/>
                          <a:pt x="428" y="13845"/>
                          <a:pt x="5966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70" name="Hình tự do: Hình 169"/>
                <p:cNvSpPr/>
                <p:nvPr/>
              </p:nvSpPr>
              <p:spPr>
                <a:xfrm>
                  <a:off x="5965859" y="3530485"/>
                  <a:ext cx="232591" cy="266539"/>
                </a:xfrm>
                <a:custGeom>
                  <a:avLst/>
                  <a:gdLst>
                    <a:gd name="connsiteX0" fmla="*/ 232592 w 232591"/>
                    <a:gd name="connsiteY0" fmla="*/ 227774 h 266539"/>
                    <a:gd name="connsiteX1" fmla="*/ 99682 w 232591"/>
                    <a:gd name="connsiteY1" fmla="*/ 266539 h 266539"/>
                    <a:gd name="connsiteX2" fmla="*/ 0 w 232591"/>
                    <a:gd name="connsiteY2" fmla="*/ 222236 h 266539"/>
                    <a:gd name="connsiteX3" fmla="*/ 11076 w 232591"/>
                    <a:gd name="connsiteY3" fmla="*/ 11796 h 266539"/>
                    <a:gd name="connsiteX4" fmla="*/ 168906 w 232591"/>
                    <a:gd name="connsiteY4" fmla="*/ 720 h 266539"/>
                    <a:gd name="connsiteX5" fmla="*/ 232592 w 232591"/>
                    <a:gd name="connsiteY5" fmla="*/ 227774 h 26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2591" h="266539">
                      <a:moveTo>
                        <a:pt x="232592" y="227774"/>
                      </a:moveTo>
                      <a:cubicBezTo>
                        <a:pt x="199364" y="225005"/>
                        <a:pt x="182751" y="266539"/>
                        <a:pt x="99682" y="266539"/>
                      </a:cubicBezTo>
                      <a:cubicBezTo>
                        <a:pt x="38765" y="266539"/>
                        <a:pt x="35996" y="225005"/>
                        <a:pt x="0" y="222236"/>
                      </a:cubicBezTo>
                      <a:cubicBezTo>
                        <a:pt x="30458" y="205623"/>
                        <a:pt x="-2769" y="64406"/>
                        <a:pt x="11076" y="11796"/>
                      </a:cubicBezTo>
                      <a:cubicBezTo>
                        <a:pt x="19383" y="3489"/>
                        <a:pt x="141216" y="-2049"/>
                        <a:pt x="168906" y="720"/>
                      </a:cubicBezTo>
                      <a:cubicBezTo>
                        <a:pt x="213209" y="136399"/>
                        <a:pt x="207671" y="202854"/>
                        <a:pt x="232592" y="227774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1" name="Hình tự do: Hình 170"/>
                <p:cNvSpPr/>
                <p:nvPr/>
              </p:nvSpPr>
              <p:spPr>
                <a:xfrm>
                  <a:off x="6024007" y="3500746"/>
                  <a:ext cx="83068" cy="74761"/>
                </a:xfrm>
                <a:custGeom>
                  <a:avLst/>
                  <a:gdLst>
                    <a:gd name="connsiteX0" fmla="*/ 83068 w 83068"/>
                    <a:gd name="connsiteY0" fmla="*/ 0 h 74761"/>
                    <a:gd name="connsiteX1" fmla="*/ 83068 w 83068"/>
                    <a:gd name="connsiteY1" fmla="*/ 52610 h 74761"/>
                    <a:gd name="connsiteX2" fmla="*/ 41534 w 83068"/>
                    <a:gd name="connsiteY2" fmla="*/ 74762 h 74761"/>
                    <a:gd name="connsiteX3" fmla="*/ 0 w 83068"/>
                    <a:gd name="connsiteY3" fmla="*/ 55379 h 74761"/>
                    <a:gd name="connsiteX4" fmla="*/ 0 w 83068"/>
                    <a:gd name="connsiteY4" fmla="*/ 2769 h 74761"/>
                    <a:gd name="connsiteX5" fmla="*/ 83068 w 83068"/>
                    <a:gd name="connsiteY5" fmla="*/ 0 h 7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068" h="74761">
                      <a:moveTo>
                        <a:pt x="83068" y="0"/>
                      </a:moveTo>
                      <a:lnTo>
                        <a:pt x="83068" y="52610"/>
                      </a:lnTo>
                      <a:cubicBezTo>
                        <a:pt x="83068" y="63686"/>
                        <a:pt x="66455" y="74762"/>
                        <a:pt x="41534" y="74762"/>
                      </a:cubicBezTo>
                      <a:cubicBezTo>
                        <a:pt x="19383" y="74762"/>
                        <a:pt x="0" y="66455"/>
                        <a:pt x="0" y="55379"/>
                      </a:cubicBezTo>
                      <a:lnTo>
                        <a:pt x="0" y="2769"/>
                      </a:lnTo>
                      <a:lnTo>
                        <a:pt x="83068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2" name="Hình tự do: Hình 171"/>
                <p:cNvSpPr/>
                <p:nvPr/>
              </p:nvSpPr>
              <p:spPr>
                <a:xfrm>
                  <a:off x="6126458" y="3542281"/>
                  <a:ext cx="268588" cy="97770"/>
                </a:xfrm>
                <a:custGeom>
                  <a:avLst/>
                  <a:gdLst>
                    <a:gd name="connsiteX0" fmla="*/ 268588 w 268588"/>
                    <a:gd name="connsiteY0" fmla="*/ 30458 h 97770"/>
                    <a:gd name="connsiteX1" fmla="*/ 265819 w 268588"/>
                    <a:gd name="connsiteY1" fmla="*/ 71993 h 97770"/>
                    <a:gd name="connsiteX2" fmla="*/ 0 w 268588"/>
                    <a:gd name="connsiteY2" fmla="*/ 63686 h 97770"/>
                    <a:gd name="connsiteX3" fmla="*/ 19383 w 268588"/>
                    <a:gd name="connsiteY3" fmla="*/ 0 h 97770"/>
                    <a:gd name="connsiteX4" fmla="*/ 268588 w 268588"/>
                    <a:gd name="connsiteY4" fmla="*/ 30458 h 97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588" h="97770">
                      <a:moveTo>
                        <a:pt x="268588" y="30458"/>
                      </a:moveTo>
                      <a:cubicBezTo>
                        <a:pt x="268588" y="44303"/>
                        <a:pt x="265819" y="58148"/>
                        <a:pt x="265819" y="71993"/>
                      </a:cubicBezTo>
                      <a:cubicBezTo>
                        <a:pt x="207671" y="88606"/>
                        <a:pt x="80300" y="124603"/>
                        <a:pt x="0" y="63686"/>
                      </a:cubicBezTo>
                      <a:cubicBezTo>
                        <a:pt x="5538" y="44303"/>
                        <a:pt x="11076" y="22152"/>
                        <a:pt x="19383" y="0"/>
                      </a:cubicBezTo>
                      <a:cubicBezTo>
                        <a:pt x="110758" y="47072"/>
                        <a:pt x="182751" y="41534"/>
                        <a:pt x="268588" y="30458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3" name="Hình tự do: Hình 172"/>
                <p:cNvSpPr/>
                <p:nvPr/>
              </p:nvSpPr>
              <p:spPr>
                <a:xfrm>
                  <a:off x="6112123" y="3533974"/>
                  <a:ext cx="114017" cy="124602"/>
                </a:xfrm>
                <a:custGeom>
                  <a:avLst/>
                  <a:gdLst>
                    <a:gd name="connsiteX0" fmla="*/ 89097 w 114017"/>
                    <a:gd name="connsiteY0" fmla="*/ 124603 h 124602"/>
                    <a:gd name="connsiteX1" fmla="*/ 114017 w 114017"/>
                    <a:gd name="connsiteY1" fmla="*/ 33227 h 124602"/>
                    <a:gd name="connsiteX2" fmla="*/ 11566 w 114017"/>
                    <a:gd name="connsiteY2" fmla="*/ 0 h 124602"/>
                    <a:gd name="connsiteX3" fmla="*/ 89097 w 114017"/>
                    <a:gd name="connsiteY3" fmla="*/ 124603 h 124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017" h="124602">
                      <a:moveTo>
                        <a:pt x="89097" y="124603"/>
                      </a:moveTo>
                      <a:cubicBezTo>
                        <a:pt x="105711" y="121834"/>
                        <a:pt x="114017" y="55379"/>
                        <a:pt x="114017" y="33227"/>
                      </a:cubicBezTo>
                      <a:cubicBezTo>
                        <a:pt x="69714" y="22152"/>
                        <a:pt x="44794" y="0"/>
                        <a:pt x="11566" y="0"/>
                      </a:cubicBezTo>
                      <a:cubicBezTo>
                        <a:pt x="-38275" y="91375"/>
                        <a:pt x="89097" y="124603"/>
                        <a:pt x="89097" y="124603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4" name="Đồ họa 753"/>
                <p:cNvGrpSpPr/>
                <p:nvPr/>
              </p:nvGrpSpPr>
              <p:grpSpPr>
                <a:xfrm>
                  <a:off x="6355151" y="3531205"/>
                  <a:ext cx="134039" cy="105660"/>
                  <a:chOff x="6355151" y="3531205"/>
                  <a:chExt cx="134039" cy="105660"/>
                </a:xfrm>
              </p:grpSpPr>
              <p:sp>
                <p:nvSpPr>
                  <p:cNvPr id="210" name="Hình tự do: Hình 209"/>
                  <p:cNvSpPr/>
                  <p:nvPr/>
                </p:nvSpPr>
                <p:spPr>
                  <a:xfrm>
                    <a:off x="6396729" y="3578277"/>
                    <a:ext cx="86923" cy="33466"/>
                  </a:xfrm>
                  <a:custGeom>
                    <a:avLst/>
                    <a:gdLst>
                      <a:gd name="connsiteX0" fmla="*/ 86924 w 86923"/>
                      <a:gd name="connsiteY0" fmla="*/ 0 h 33466"/>
                      <a:gd name="connsiteX1" fmla="*/ 6624 w 86923"/>
                      <a:gd name="connsiteY1" fmla="*/ 13845 h 33466"/>
                      <a:gd name="connsiteX2" fmla="*/ 1086 w 86923"/>
                      <a:gd name="connsiteY2" fmla="*/ 33227 h 33466"/>
                      <a:gd name="connsiteX3" fmla="*/ 86924 w 86923"/>
                      <a:gd name="connsiteY3" fmla="*/ 0 h 33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923" h="33466">
                        <a:moveTo>
                          <a:pt x="86924" y="0"/>
                        </a:moveTo>
                        <a:cubicBezTo>
                          <a:pt x="73079" y="2769"/>
                          <a:pt x="50927" y="2769"/>
                          <a:pt x="6624" y="13845"/>
                        </a:cubicBezTo>
                        <a:cubicBezTo>
                          <a:pt x="1086" y="13845"/>
                          <a:pt x="-1683" y="35996"/>
                          <a:pt x="1086" y="33227"/>
                        </a:cubicBezTo>
                        <a:cubicBezTo>
                          <a:pt x="28776" y="24920"/>
                          <a:pt x="86924" y="22152"/>
                          <a:pt x="86924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1" name="Hình tự do: Hình 210"/>
                  <p:cNvSpPr/>
                  <p:nvPr/>
                </p:nvSpPr>
                <p:spPr>
                  <a:xfrm>
                    <a:off x="6395996" y="3556125"/>
                    <a:ext cx="93193" cy="41534"/>
                  </a:xfrm>
                  <a:custGeom>
                    <a:avLst/>
                    <a:gdLst>
                      <a:gd name="connsiteX0" fmla="*/ 93194 w 93193"/>
                      <a:gd name="connsiteY0" fmla="*/ 0 h 41534"/>
                      <a:gd name="connsiteX1" fmla="*/ 4588 w 93193"/>
                      <a:gd name="connsiteY1" fmla="*/ 19383 h 41534"/>
                      <a:gd name="connsiteX2" fmla="*/ 1819 w 93193"/>
                      <a:gd name="connsiteY2" fmla="*/ 41534 h 41534"/>
                      <a:gd name="connsiteX3" fmla="*/ 93194 w 93193"/>
                      <a:gd name="connsiteY3" fmla="*/ 0 h 4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193" h="41534">
                        <a:moveTo>
                          <a:pt x="93194" y="0"/>
                        </a:moveTo>
                        <a:cubicBezTo>
                          <a:pt x="79349" y="2769"/>
                          <a:pt x="40584" y="2769"/>
                          <a:pt x="4588" y="19383"/>
                        </a:cubicBezTo>
                        <a:cubicBezTo>
                          <a:pt x="-950" y="22152"/>
                          <a:pt x="-950" y="41534"/>
                          <a:pt x="1819" y="41534"/>
                        </a:cubicBezTo>
                        <a:cubicBezTo>
                          <a:pt x="29508" y="33227"/>
                          <a:pt x="93194" y="19383"/>
                          <a:pt x="93194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2" name="Hình tự do: Hình 211"/>
                  <p:cNvSpPr/>
                  <p:nvPr/>
                </p:nvSpPr>
                <p:spPr>
                  <a:xfrm>
                    <a:off x="6355151" y="3531205"/>
                    <a:ext cx="131270" cy="105660"/>
                  </a:xfrm>
                  <a:custGeom>
                    <a:avLst/>
                    <a:gdLst>
                      <a:gd name="connsiteX0" fmla="*/ 131271 w 131270"/>
                      <a:gd name="connsiteY0" fmla="*/ 0 h 105660"/>
                      <a:gd name="connsiteX1" fmla="*/ 1130 w 131270"/>
                      <a:gd name="connsiteY1" fmla="*/ 49841 h 105660"/>
                      <a:gd name="connsiteX2" fmla="*/ 12206 w 131270"/>
                      <a:gd name="connsiteY2" fmla="*/ 85837 h 105660"/>
                      <a:gd name="connsiteX3" fmla="*/ 98043 w 131270"/>
                      <a:gd name="connsiteY3" fmla="*/ 105220 h 105660"/>
                      <a:gd name="connsiteX4" fmla="*/ 100812 w 131270"/>
                      <a:gd name="connsiteY4" fmla="*/ 94144 h 105660"/>
                      <a:gd name="connsiteX5" fmla="*/ 78661 w 131270"/>
                      <a:gd name="connsiteY5" fmla="*/ 74762 h 105660"/>
                      <a:gd name="connsiteX6" fmla="*/ 81430 w 131270"/>
                      <a:gd name="connsiteY6" fmla="*/ 47072 h 105660"/>
                      <a:gd name="connsiteX7" fmla="*/ 131271 w 131270"/>
                      <a:gd name="connsiteY7" fmla="*/ 0 h 105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1270" h="105660">
                        <a:moveTo>
                          <a:pt x="131271" y="0"/>
                        </a:moveTo>
                        <a:cubicBezTo>
                          <a:pt x="117426" y="2769"/>
                          <a:pt x="37126" y="30458"/>
                          <a:pt x="1130" y="49841"/>
                        </a:cubicBezTo>
                        <a:cubicBezTo>
                          <a:pt x="-4408" y="52610"/>
                          <a:pt x="12206" y="85837"/>
                          <a:pt x="12206" y="85837"/>
                        </a:cubicBezTo>
                        <a:cubicBezTo>
                          <a:pt x="26051" y="99682"/>
                          <a:pt x="62047" y="91375"/>
                          <a:pt x="98043" y="105220"/>
                        </a:cubicBezTo>
                        <a:cubicBezTo>
                          <a:pt x="103581" y="107989"/>
                          <a:pt x="103581" y="96913"/>
                          <a:pt x="100812" y="94144"/>
                        </a:cubicBezTo>
                        <a:cubicBezTo>
                          <a:pt x="98043" y="85837"/>
                          <a:pt x="92505" y="85837"/>
                          <a:pt x="78661" y="74762"/>
                        </a:cubicBezTo>
                        <a:cubicBezTo>
                          <a:pt x="70354" y="66455"/>
                          <a:pt x="73123" y="52610"/>
                          <a:pt x="81430" y="47072"/>
                        </a:cubicBezTo>
                        <a:cubicBezTo>
                          <a:pt x="106350" y="22152"/>
                          <a:pt x="131271" y="13845"/>
                          <a:pt x="131271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75" name="Đồ họa 753"/>
                <p:cNvGrpSpPr/>
                <p:nvPr/>
              </p:nvGrpSpPr>
              <p:grpSpPr>
                <a:xfrm>
                  <a:off x="5697048" y="2934972"/>
                  <a:ext cx="684199" cy="601116"/>
                  <a:chOff x="5697048" y="2934972"/>
                  <a:chExt cx="684199" cy="601116"/>
                </a:xfrm>
              </p:grpSpPr>
              <p:sp>
                <p:nvSpPr>
                  <p:cNvPr id="176" name="Hình tự do: Hình 175"/>
                  <p:cNvSpPr/>
                  <p:nvPr/>
                </p:nvSpPr>
                <p:spPr>
                  <a:xfrm>
                    <a:off x="5799722" y="3254310"/>
                    <a:ext cx="88907" cy="185519"/>
                  </a:xfrm>
                  <a:custGeom>
                    <a:avLst/>
                    <a:gdLst>
                      <a:gd name="connsiteX0" fmla="*/ 0 w 88907"/>
                      <a:gd name="connsiteY0" fmla="*/ 91375 h 185519"/>
                      <a:gd name="connsiteX1" fmla="*/ 52610 w 88907"/>
                      <a:gd name="connsiteY1" fmla="*/ 185520 h 185519"/>
                      <a:gd name="connsiteX2" fmla="*/ 88606 w 88907"/>
                      <a:gd name="connsiteY2" fmla="*/ 94144 h 185519"/>
                      <a:gd name="connsiteX3" fmla="*/ 49841 w 88907"/>
                      <a:gd name="connsiteY3" fmla="*/ 0 h 185519"/>
                      <a:gd name="connsiteX4" fmla="*/ 0 w 88907"/>
                      <a:gd name="connsiteY4" fmla="*/ 91375 h 185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07" h="185519">
                        <a:moveTo>
                          <a:pt x="0" y="91375"/>
                        </a:moveTo>
                        <a:cubicBezTo>
                          <a:pt x="2769" y="143985"/>
                          <a:pt x="27689" y="185520"/>
                          <a:pt x="52610" y="185520"/>
                        </a:cubicBezTo>
                        <a:cubicBezTo>
                          <a:pt x="77530" y="185520"/>
                          <a:pt x="85837" y="143985"/>
                          <a:pt x="88606" y="94144"/>
                        </a:cubicBezTo>
                        <a:cubicBezTo>
                          <a:pt x="91375" y="44303"/>
                          <a:pt x="74762" y="0"/>
                          <a:pt x="49841" y="0"/>
                        </a:cubicBezTo>
                        <a:cubicBezTo>
                          <a:pt x="16614" y="0"/>
                          <a:pt x="0" y="41534"/>
                          <a:pt x="0" y="91375"/>
                        </a:cubicBezTo>
                        <a:close/>
                      </a:path>
                    </a:pathLst>
                  </a:custGeom>
                  <a:solidFill>
                    <a:srgbClr val="FCC8B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7" name="Hình tự do: Hình 176"/>
                  <p:cNvSpPr/>
                  <p:nvPr/>
                </p:nvSpPr>
                <p:spPr>
                  <a:xfrm>
                    <a:off x="5828008" y="3322122"/>
                    <a:ext cx="48648" cy="80353"/>
                  </a:xfrm>
                  <a:custGeom>
                    <a:avLst/>
                    <a:gdLst>
                      <a:gd name="connsiteX0" fmla="*/ 2173 w 48648"/>
                      <a:gd name="connsiteY0" fmla="*/ 51252 h 80353"/>
                      <a:gd name="connsiteX1" fmla="*/ 35400 w 48648"/>
                      <a:gd name="connsiteY1" fmla="*/ 78942 h 80353"/>
                      <a:gd name="connsiteX2" fmla="*/ 46476 w 48648"/>
                      <a:gd name="connsiteY2" fmla="*/ 29101 h 80353"/>
                      <a:gd name="connsiteX3" fmla="*/ 13248 w 48648"/>
                      <a:gd name="connsiteY3" fmla="*/ 1411 h 80353"/>
                      <a:gd name="connsiteX4" fmla="*/ 2173 w 48648"/>
                      <a:gd name="connsiteY4" fmla="*/ 51252 h 80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48" h="80353">
                        <a:moveTo>
                          <a:pt x="2173" y="51252"/>
                        </a:moveTo>
                        <a:cubicBezTo>
                          <a:pt x="7710" y="73404"/>
                          <a:pt x="21555" y="84480"/>
                          <a:pt x="35400" y="78942"/>
                        </a:cubicBezTo>
                        <a:cubicBezTo>
                          <a:pt x="46476" y="73404"/>
                          <a:pt x="52014" y="51252"/>
                          <a:pt x="46476" y="29101"/>
                        </a:cubicBezTo>
                        <a:cubicBezTo>
                          <a:pt x="40938" y="6949"/>
                          <a:pt x="27093" y="-4127"/>
                          <a:pt x="13248" y="1411"/>
                        </a:cubicBezTo>
                        <a:cubicBezTo>
                          <a:pt x="2173" y="9718"/>
                          <a:pt x="-3365" y="29101"/>
                          <a:pt x="2173" y="51252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8" name="Hình tự do: Hình 177"/>
                  <p:cNvSpPr/>
                  <p:nvPr/>
                </p:nvSpPr>
                <p:spPr>
                  <a:xfrm>
                    <a:off x="5857387" y="3028858"/>
                    <a:ext cx="504891" cy="447632"/>
                  </a:xfrm>
                  <a:custGeom>
                    <a:avLst/>
                    <a:gdLst>
                      <a:gd name="connsiteX0" fmla="*/ 483 w 504891"/>
                      <a:gd name="connsiteY0" fmla="*/ 192225 h 447632"/>
                      <a:gd name="connsiteX1" fmla="*/ 238612 w 504891"/>
                      <a:gd name="connsiteY1" fmla="*/ 446968 h 447632"/>
                      <a:gd name="connsiteX2" fmla="*/ 504431 w 504891"/>
                      <a:gd name="connsiteY2" fmla="*/ 219914 h 447632"/>
                      <a:gd name="connsiteX3" fmla="*/ 263533 w 504891"/>
                      <a:gd name="connsiteY3" fmla="*/ 1167 h 447632"/>
                      <a:gd name="connsiteX4" fmla="*/ 483 w 504891"/>
                      <a:gd name="connsiteY4" fmla="*/ 192225 h 447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4891" h="447632">
                        <a:moveTo>
                          <a:pt x="483" y="192225"/>
                        </a:moveTo>
                        <a:cubicBezTo>
                          <a:pt x="-7824" y="358362"/>
                          <a:pt x="91858" y="438661"/>
                          <a:pt x="238612" y="446968"/>
                        </a:cubicBezTo>
                        <a:cubicBezTo>
                          <a:pt x="385367" y="455275"/>
                          <a:pt x="496125" y="386051"/>
                          <a:pt x="504431" y="219914"/>
                        </a:cubicBezTo>
                        <a:cubicBezTo>
                          <a:pt x="512738" y="53777"/>
                          <a:pt x="407518" y="9474"/>
                          <a:pt x="263533" y="1167"/>
                        </a:cubicBezTo>
                        <a:cubicBezTo>
                          <a:pt x="116779" y="-7140"/>
                          <a:pt x="11559" y="26088"/>
                          <a:pt x="483" y="192225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9" name="Hình tự do: Hình 178"/>
                  <p:cNvSpPr/>
                  <p:nvPr/>
                </p:nvSpPr>
                <p:spPr>
                  <a:xfrm>
                    <a:off x="5843902" y="3080655"/>
                    <a:ext cx="460331" cy="455432"/>
                  </a:xfrm>
                  <a:custGeom>
                    <a:avLst/>
                    <a:gdLst>
                      <a:gd name="connsiteX0" fmla="*/ 36119 w 460331"/>
                      <a:gd name="connsiteY0" fmla="*/ 54590 h 455432"/>
                      <a:gd name="connsiteX1" fmla="*/ 27812 w 460331"/>
                      <a:gd name="connsiteY1" fmla="*/ 82280 h 455432"/>
                      <a:gd name="connsiteX2" fmla="*/ 123 w 460331"/>
                      <a:gd name="connsiteY2" fmla="*/ 301027 h 455432"/>
                      <a:gd name="connsiteX3" fmla="*/ 105343 w 460331"/>
                      <a:gd name="connsiteY3" fmla="*/ 445012 h 455432"/>
                      <a:gd name="connsiteX4" fmla="*/ 421003 w 460331"/>
                      <a:gd name="connsiteY4" fmla="*/ 325947 h 455432"/>
                      <a:gd name="connsiteX5" fmla="*/ 456999 w 460331"/>
                      <a:gd name="connsiteY5" fmla="*/ 93355 h 455432"/>
                      <a:gd name="connsiteX6" fmla="*/ 260404 w 460331"/>
                      <a:gd name="connsiteY6" fmla="*/ 1980 h 455432"/>
                      <a:gd name="connsiteX7" fmla="*/ 36119 w 460331"/>
                      <a:gd name="connsiteY7" fmla="*/ 54590 h 455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331" h="455432">
                        <a:moveTo>
                          <a:pt x="36119" y="54590"/>
                        </a:moveTo>
                        <a:cubicBezTo>
                          <a:pt x="30581" y="60128"/>
                          <a:pt x="27812" y="65666"/>
                          <a:pt x="27812" y="82280"/>
                        </a:cubicBezTo>
                        <a:cubicBezTo>
                          <a:pt x="33350" y="209651"/>
                          <a:pt x="5661" y="220727"/>
                          <a:pt x="123" y="301027"/>
                        </a:cubicBezTo>
                        <a:cubicBezTo>
                          <a:pt x="-2646" y="378557"/>
                          <a:pt x="41657" y="428398"/>
                          <a:pt x="105343" y="445012"/>
                        </a:cubicBezTo>
                        <a:cubicBezTo>
                          <a:pt x="166260" y="461626"/>
                          <a:pt x="326859" y="478239"/>
                          <a:pt x="421003" y="325947"/>
                        </a:cubicBezTo>
                        <a:cubicBezTo>
                          <a:pt x="459768" y="262261"/>
                          <a:pt x="465306" y="121045"/>
                          <a:pt x="456999" y="93355"/>
                        </a:cubicBezTo>
                        <a:cubicBezTo>
                          <a:pt x="426541" y="-789"/>
                          <a:pt x="376700" y="7518"/>
                          <a:pt x="260404" y="1980"/>
                        </a:cubicBezTo>
                        <a:cubicBezTo>
                          <a:pt x="149646" y="-3558"/>
                          <a:pt x="102574" y="-789"/>
                          <a:pt x="36119" y="5459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0" name="Hình tự do: Hình 179"/>
                  <p:cNvSpPr/>
                  <p:nvPr/>
                </p:nvSpPr>
                <p:spPr>
                  <a:xfrm>
                    <a:off x="5868946" y="3082444"/>
                    <a:ext cx="351656" cy="130522"/>
                  </a:xfrm>
                  <a:custGeom>
                    <a:avLst/>
                    <a:gdLst>
                      <a:gd name="connsiteX0" fmla="*/ 0 w 351656"/>
                      <a:gd name="connsiteY0" fmla="*/ 61108 h 130522"/>
                      <a:gd name="connsiteX1" fmla="*/ 174444 w 351656"/>
                      <a:gd name="connsiteY1" fmla="*/ 130332 h 130522"/>
                      <a:gd name="connsiteX2" fmla="*/ 351656 w 351656"/>
                      <a:gd name="connsiteY2" fmla="*/ 69415 h 130522"/>
                      <a:gd name="connsiteX3" fmla="*/ 177213 w 351656"/>
                      <a:gd name="connsiteY3" fmla="*/ 191 h 130522"/>
                      <a:gd name="connsiteX4" fmla="*/ 0 w 351656"/>
                      <a:gd name="connsiteY4" fmla="*/ 61108 h 130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656" h="130522">
                        <a:moveTo>
                          <a:pt x="0" y="61108"/>
                        </a:moveTo>
                        <a:cubicBezTo>
                          <a:pt x="0" y="97104"/>
                          <a:pt x="77530" y="127563"/>
                          <a:pt x="174444" y="130332"/>
                        </a:cubicBezTo>
                        <a:cubicBezTo>
                          <a:pt x="271357" y="133100"/>
                          <a:pt x="348888" y="105411"/>
                          <a:pt x="351656" y="69415"/>
                        </a:cubicBezTo>
                        <a:cubicBezTo>
                          <a:pt x="351656" y="33418"/>
                          <a:pt x="274126" y="2960"/>
                          <a:pt x="177213" y="191"/>
                        </a:cubicBezTo>
                        <a:cubicBezTo>
                          <a:pt x="80299" y="-2578"/>
                          <a:pt x="2769" y="25112"/>
                          <a:pt x="0" y="61108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1" name="Hình tự do: Hình 180"/>
                  <p:cNvSpPr/>
                  <p:nvPr/>
                </p:nvSpPr>
                <p:spPr>
                  <a:xfrm>
                    <a:off x="6183978" y="3096389"/>
                    <a:ext cx="161331" cy="300591"/>
                  </a:xfrm>
                  <a:custGeom>
                    <a:avLst/>
                    <a:gdLst>
                      <a:gd name="connsiteX0" fmla="*/ 58776 w 161331"/>
                      <a:gd name="connsiteY0" fmla="*/ 174535 h 300591"/>
                      <a:gd name="connsiteX1" fmla="*/ 75390 w 161331"/>
                      <a:gd name="connsiteY1" fmla="*/ 293599 h 300591"/>
                      <a:gd name="connsiteX2" fmla="*/ 161227 w 161331"/>
                      <a:gd name="connsiteY2" fmla="*/ 138538 h 300591"/>
                      <a:gd name="connsiteX3" fmla="*/ 11704 w 161331"/>
                      <a:gd name="connsiteY3" fmla="*/ 91 h 300591"/>
                      <a:gd name="connsiteX4" fmla="*/ 58776 w 161331"/>
                      <a:gd name="connsiteY4" fmla="*/ 174535 h 30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331" h="300591">
                        <a:moveTo>
                          <a:pt x="58776" y="174535"/>
                        </a:moveTo>
                        <a:cubicBezTo>
                          <a:pt x="47700" y="224376"/>
                          <a:pt x="42162" y="265910"/>
                          <a:pt x="75390" y="293599"/>
                        </a:cubicBezTo>
                        <a:cubicBezTo>
                          <a:pt x="114155" y="329596"/>
                          <a:pt x="158458" y="218838"/>
                          <a:pt x="161227" y="138538"/>
                        </a:cubicBezTo>
                        <a:cubicBezTo>
                          <a:pt x="163996" y="58239"/>
                          <a:pt x="111386" y="-2678"/>
                          <a:pt x="11704" y="91"/>
                        </a:cubicBezTo>
                        <a:cubicBezTo>
                          <a:pt x="-38137" y="91"/>
                          <a:pt x="89235" y="41625"/>
                          <a:pt x="58776" y="174535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2" name="Hình tự do: Hình 181"/>
                  <p:cNvSpPr/>
                  <p:nvPr/>
                </p:nvSpPr>
                <p:spPr>
                  <a:xfrm>
                    <a:off x="6095766" y="3400831"/>
                    <a:ext cx="105687" cy="105687"/>
                  </a:xfrm>
                  <a:custGeom>
                    <a:avLst/>
                    <a:gdLst>
                      <a:gd name="connsiteX0" fmla="*/ 234 w 105687"/>
                      <a:gd name="connsiteY0" fmla="*/ 50075 h 105687"/>
                      <a:gd name="connsiteX1" fmla="*/ 50075 w 105687"/>
                      <a:gd name="connsiteY1" fmla="*/ 105454 h 105687"/>
                      <a:gd name="connsiteX2" fmla="*/ 105454 w 105687"/>
                      <a:gd name="connsiteY2" fmla="*/ 55613 h 105687"/>
                      <a:gd name="connsiteX3" fmla="*/ 55613 w 105687"/>
                      <a:gd name="connsiteY3" fmla="*/ 234 h 105687"/>
                      <a:gd name="connsiteX4" fmla="*/ 234 w 105687"/>
                      <a:gd name="connsiteY4" fmla="*/ 50075 h 105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87" h="105687">
                        <a:moveTo>
                          <a:pt x="234" y="50075"/>
                        </a:moveTo>
                        <a:cubicBezTo>
                          <a:pt x="-2535" y="77764"/>
                          <a:pt x="19616" y="102685"/>
                          <a:pt x="50075" y="105454"/>
                        </a:cubicBezTo>
                        <a:cubicBezTo>
                          <a:pt x="77764" y="108223"/>
                          <a:pt x="102685" y="86071"/>
                          <a:pt x="105454" y="55613"/>
                        </a:cubicBezTo>
                        <a:cubicBezTo>
                          <a:pt x="108223" y="27923"/>
                          <a:pt x="86071" y="3003"/>
                          <a:pt x="55613" y="234"/>
                        </a:cubicBezTo>
                        <a:cubicBezTo>
                          <a:pt x="25154" y="-2535"/>
                          <a:pt x="234" y="19616"/>
                          <a:pt x="234" y="50075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3" name="Hình tự do: Hình 182"/>
                  <p:cNvSpPr/>
                  <p:nvPr/>
                </p:nvSpPr>
                <p:spPr>
                  <a:xfrm>
                    <a:off x="5866177" y="3389725"/>
                    <a:ext cx="69223" cy="86101"/>
                  </a:xfrm>
                  <a:custGeom>
                    <a:avLst/>
                    <a:gdLst>
                      <a:gd name="connsiteX0" fmla="*/ 0 w 69223"/>
                      <a:gd name="connsiteY0" fmla="*/ 41798 h 86101"/>
                      <a:gd name="connsiteX1" fmla="*/ 33228 w 69223"/>
                      <a:gd name="connsiteY1" fmla="*/ 86101 h 86101"/>
                      <a:gd name="connsiteX2" fmla="*/ 69224 w 69223"/>
                      <a:gd name="connsiteY2" fmla="*/ 44567 h 86101"/>
                      <a:gd name="connsiteX3" fmla="*/ 35996 w 69223"/>
                      <a:gd name="connsiteY3" fmla="*/ 264 h 86101"/>
                      <a:gd name="connsiteX4" fmla="*/ 0 w 69223"/>
                      <a:gd name="connsiteY4" fmla="*/ 41798 h 86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23" h="86101">
                        <a:moveTo>
                          <a:pt x="0" y="41798"/>
                        </a:moveTo>
                        <a:cubicBezTo>
                          <a:pt x="0" y="66719"/>
                          <a:pt x="13845" y="86101"/>
                          <a:pt x="33228" y="86101"/>
                        </a:cubicBezTo>
                        <a:cubicBezTo>
                          <a:pt x="52610" y="86101"/>
                          <a:pt x="69224" y="69488"/>
                          <a:pt x="69224" y="44567"/>
                        </a:cubicBezTo>
                        <a:cubicBezTo>
                          <a:pt x="69224" y="19646"/>
                          <a:pt x="55379" y="264"/>
                          <a:pt x="35996" y="264"/>
                        </a:cubicBezTo>
                        <a:cubicBezTo>
                          <a:pt x="19383" y="-2505"/>
                          <a:pt x="2769" y="16877"/>
                          <a:pt x="0" y="41798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84" name="Đồ họa 753"/>
                  <p:cNvGrpSpPr/>
                  <p:nvPr/>
                </p:nvGrpSpPr>
                <p:grpSpPr>
                  <a:xfrm>
                    <a:off x="6054465" y="3295330"/>
                    <a:ext cx="108416" cy="89384"/>
                    <a:chOff x="6054465" y="3295330"/>
                    <a:chExt cx="108416" cy="89384"/>
                  </a:xfrm>
                </p:grpSpPr>
                <p:sp>
                  <p:nvSpPr>
                    <p:cNvPr id="205" name="Hình tự do: Hình 204"/>
                    <p:cNvSpPr/>
                    <p:nvPr/>
                  </p:nvSpPr>
                  <p:spPr>
                    <a:xfrm>
                      <a:off x="6054465" y="3301382"/>
                      <a:ext cx="105220" cy="83333"/>
                    </a:xfrm>
                    <a:custGeom>
                      <a:avLst/>
                      <a:gdLst>
                        <a:gd name="connsiteX0" fmla="*/ 105220 w 105220"/>
                        <a:gd name="connsiteY0" fmla="*/ 38765 h 83333"/>
                        <a:gd name="connsiteX1" fmla="*/ 55379 w 105220"/>
                        <a:gd name="connsiteY1" fmla="*/ 83068 h 83333"/>
                        <a:gd name="connsiteX2" fmla="*/ 0 w 105220"/>
                        <a:gd name="connsiteY2" fmla="*/ 44303 h 83333"/>
                        <a:gd name="connsiteX3" fmla="*/ 49841 w 105220"/>
                        <a:gd name="connsiteY3" fmla="*/ 0 h 83333"/>
                        <a:gd name="connsiteX4" fmla="*/ 105220 w 105220"/>
                        <a:gd name="connsiteY4" fmla="*/ 38765 h 83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220" h="83333">
                          <a:moveTo>
                            <a:pt x="105220" y="38765"/>
                          </a:moveTo>
                          <a:cubicBezTo>
                            <a:pt x="105220" y="60917"/>
                            <a:pt x="83068" y="83068"/>
                            <a:pt x="55379" y="83068"/>
                          </a:cubicBezTo>
                          <a:cubicBezTo>
                            <a:pt x="24921" y="85837"/>
                            <a:pt x="0" y="66455"/>
                            <a:pt x="0" y="44303"/>
                          </a:cubicBezTo>
                          <a:cubicBezTo>
                            <a:pt x="0" y="22152"/>
                            <a:pt x="22152" y="0"/>
                            <a:pt x="49841" y="0"/>
                          </a:cubicBezTo>
                          <a:cubicBezTo>
                            <a:pt x="80300" y="0"/>
                            <a:pt x="105220" y="16614"/>
                            <a:pt x="105220" y="38765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6" name="Hình tự do: Hình 205"/>
                    <p:cNvSpPr/>
                    <p:nvPr/>
                  </p:nvSpPr>
                  <p:spPr>
                    <a:xfrm>
                      <a:off x="6060003" y="3295330"/>
                      <a:ext cx="102878" cy="80813"/>
                    </a:xfrm>
                    <a:custGeom>
                      <a:avLst/>
                      <a:gdLst>
                        <a:gd name="connsiteX0" fmla="*/ 80300 w 102878"/>
                        <a:gd name="connsiteY0" fmla="*/ 80813 h 80813"/>
                        <a:gd name="connsiteX1" fmla="*/ 99682 w 102878"/>
                        <a:gd name="connsiteY1" fmla="*/ 44817 h 80813"/>
                        <a:gd name="connsiteX2" fmla="*/ 47072 w 102878"/>
                        <a:gd name="connsiteY2" fmla="*/ 6052 h 80813"/>
                        <a:gd name="connsiteX3" fmla="*/ 0 w 102878"/>
                        <a:gd name="connsiteY3" fmla="*/ 28203 h 80813"/>
                        <a:gd name="connsiteX4" fmla="*/ 58148 w 102878"/>
                        <a:gd name="connsiteY4" fmla="*/ 514 h 80813"/>
                        <a:gd name="connsiteX5" fmla="*/ 102451 w 102878"/>
                        <a:gd name="connsiteY5" fmla="*/ 33741 h 80813"/>
                        <a:gd name="connsiteX6" fmla="*/ 80300 w 102878"/>
                        <a:gd name="connsiteY6" fmla="*/ 80813 h 808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878" h="80813">
                          <a:moveTo>
                            <a:pt x="80300" y="80813"/>
                          </a:moveTo>
                          <a:cubicBezTo>
                            <a:pt x="94144" y="72507"/>
                            <a:pt x="99682" y="58662"/>
                            <a:pt x="99682" y="44817"/>
                          </a:cubicBezTo>
                          <a:cubicBezTo>
                            <a:pt x="99682" y="22665"/>
                            <a:pt x="74762" y="6052"/>
                            <a:pt x="47072" y="6052"/>
                          </a:cubicBezTo>
                          <a:cubicBezTo>
                            <a:pt x="33228" y="6052"/>
                            <a:pt x="16614" y="11590"/>
                            <a:pt x="0" y="28203"/>
                          </a:cubicBezTo>
                          <a:cubicBezTo>
                            <a:pt x="11076" y="6052"/>
                            <a:pt x="35996" y="-2255"/>
                            <a:pt x="58148" y="514"/>
                          </a:cubicBezTo>
                          <a:cubicBezTo>
                            <a:pt x="77531" y="3283"/>
                            <a:pt x="99682" y="14359"/>
                            <a:pt x="102451" y="33741"/>
                          </a:cubicBezTo>
                          <a:cubicBezTo>
                            <a:pt x="105220" y="55893"/>
                            <a:pt x="94144" y="75276"/>
                            <a:pt x="80300" y="80813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207" name="Đồ họa 753"/>
                    <p:cNvGrpSpPr/>
                    <p:nvPr/>
                  </p:nvGrpSpPr>
                  <p:grpSpPr>
                    <a:xfrm>
                      <a:off x="6077677" y="3311927"/>
                      <a:ext cx="61565" cy="60387"/>
                      <a:chOff x="6077677" y="3311927"/>
                      <a:chExt cx="61565" cy="60387"/>
                    </a:xfrm>
                  </p:grpSpPr>
                  <p:sp>
                    <p:nvSpPr>
                      <p:cNvPr id="208" name="Hình tự do: Hình 207"/>
                      <p:cNvSpPr/>
                      <p:nvPr/>
                    </p:nvSpPr>
                    <p:spPr>
                      <a:xfrm>
                        <a:off x="6077677" y="3311927"/>
                        <a:ext cx="61565" cy="60387"/>
                      </a:xfrm>
                      <a:custGeom>
                        <a:avLst/>
                        <a:gdLst>
                          <a:gd name="connsiteX0" fmla="*/ 59857 w 61565"/>
                          <a:gd name="connsiteY0" fmla="*/ 19913 h 60387"/>
                          <a:gd name="connsiteX1" fmla="*/ 40474 w 61565"/>
                          <a:gd name="connsiteY1" fmla="*/ 58679 h 60387"/>
                          <a:gd name="connsiteX2" fmla="*/ 1709 w 61565"/>
                          <a:gd name="connsiteY2" fmla="*/ 39296 h 60387"/>
                          <a:gd name="connsiteX3" fmla="*/ 21091 w 61565"/>
                          <a:gd name="connsiteY3" fmla="*/ 531 h 60387"/>
                          <a:gd name="connsiteX4" fmla="*/ 59857 w 61565"/>
                          <a:gd name="connsiteY4" fmla="*/ 19913 h 603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565" h="60387">
                            <a:moveTo>
                              <a:pt x="59857" y="19913"/>
                            </a:moveTo>
                            <a:cubicBezTo>
                              <a:pt x="65394" y="36527"/>
                              <a:pt x="57088" y="53141"/>
                              <a:pt x="40474" y="58679"/>
                            </a:cubicBezTo>
                            <a:cubicBezTo>
                              <a:pt x="23860" y="64216"/>
                              <a:pt x="7246" y="55910"/>
                              <a:pt x="1709" y="39296"/>
                            </a:cubicBezTo>
                            <a:cubicBezTo>
                              <a:pt x="-3829" y="22682"/>
                              <a:pt x="4478" y="6068"/>
                              <a:pt x="21091" y="531"/>
                            </a:cubicBezTo>
                            <a:cubicBezTo>
                              <a:pt x="37705" y="-2238"/>
                              <a:pt x="54319" y="6068"/>
                              <a:pt x="59857" y="19913"/>
                            </a:cubicBezTo>
                            <a:close/>
                          </a:path>
                        </a:pathLst>
                      </a:custGeom>
                      <a:solidFill>
                        <a:srgbClr val="461D14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09" name="Hình tự do: Hình 208"/>
                      <p:cNvSpPr/>
                      <p:nvPr/>
                    </p:nvSpPr>
                    <p:spPr>
                      <a:xfrm>
                        <a:off x="6117065" y="3322447"/>
                        <a:ext cx="18786" cy="18786"/>
                      </a:xfrm>
                      <a:custGeom>
                        <a:avLst/>
                        <a:gdLst>
                          <a:gd name="connsiteX0" fmla="*/ 17700 w 18786"/>
                          <a:gd name="connsiteY0" fmla="*/ 6624 h 18786"/>
                          <a:gd name="connsiteX1" fmla="*/ 12162 w 18786"/>
                          <a:gd name="connsiteY1" fmla="*/ 17700 h 18786"/>
                          <a:gd name="connsiteX2" fmla="*/ 1086 w 18786"/>
                          <a:gd name="connsiteY2" fmla="*/ 12162 h 18786"/>
                          <a:gd name="connsiteX3" fmla="*/ 6624 w 18786"/>
                          <a:gd name="connsiteY3" fmla="*/ 1086 h 18786"/>
                          <a:gd name="connsiteX4" fmla="*/ 17700 w 18786"/>
                          <a:gd name="connsiteY4" fmla="*/ 6624 h 18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786" h="18786">
                            <a:moveTo>
                              <a:pt x="17700" y="6624"/>
                            </a:moveTo>
                            <a:cubicBezTo>
                              <a:pt x="20469" y="12162"/>
                              <a:pt x="17700" y="14931"/>
                              <a:pt x="12162" y="17700"/>
                            </a:cubicBezTo>
                            <a:cubicBezTo>
                              <a:pt x="6624" y="20469"/>
                              <a:pt x="3855" y="17700"/>
                              <a:pt x="1086" y="12162"/>
                            </a:cubicBezTo>
                            <a:cubicBezTo>
                              <a:pt x="-1683" y="6624"/>
                              <a:pt x="1086" y="3855"/>
                              <a:pt x="6624" y="1086"/>
                            </a:cubicBezTo>
                            <a:cubicBezTo>
                              <a:pt x="12162" y="-1683"/>
                              <a:pt x="14931" y="1086"/>
                              <a:pt x="17700" y="6624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</p:grpSp>
              <p:grpSp>
                <p:nvGrpSpPr>
                  <p:cNvPr id="185" name="Đồ họa 753"/>
                  <p:cNvGrpSpPr/>
                  <p:nvPr/>
                </p:nvGrpSpPr>
                <p:grpSpPr>
                  <a:xfrm>
                    <a:off x="5868946" y="3287537"/>
                    <a:ext cx="94444" cy="89679"/>
                    <a:chOff x="5868946" y="3287537"/>
                    <a:chExt cx="94444" cy="89679"/>
                  </a:xfrm>
                </p:grpSpPr>
                <p:sp>
                  <p:nvSpPr>
                    <p:cNvPr id="201" name="Hình tự do: Hình 200"/>
                    <p:cNvSpPr/>
                    <p:nvPr/>
                  </p:nvSpPr>
                  <p:spPr>
                    <a:xfrm>
                      <a:off x="5874183" y="3292002"/>
                      <a:ext cx="89207" cy="85215"/>
                    </a:xfrm>
                    <a:custGeom>
                      <a:avLst/>
                      <a:gdLst>
                        <a:gd name="connsiteX0" fmla="*/ 301 w 89207"/>
                        <a:gd name="connsiteY0" fmla="*/ 34301 h 85215"/>
                        <a:gd name="connsiteX1" fmla="*/ 39066 w 89207"/>
                        <a:gd name="connsiteY1" fmla="*/ 84142 h 85215"/>
                        <a:gd name="connsiteX2" fmla="*/ 88907 w 89207"/>
                        <a:gd name="connsiteY2" fmla="*/ 50914 h 85215"/>
                        <a:gd name="connsiteX3" fmla="*/ 50142 w 89207"/>
                        <a:gd name="connsiteY3" fmla="*/ 1073 h 85215"/>
                        <a:gd name="connsiteX4" fmla="*/ 301 w 89207"/>
                        <a:gd name="connsiteY4" fmla="*/ 34301 h 852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207" h="85215">
                          <a:moveTo>
                            <a:pt x="301" y="34301"/>
                          </a:moveTo>
                          <a:cubicBezTo>
                            <a:pt x="-2468" y="56452"/>
                            <a:pt x="14146" y="78604"/>
                            <a:pt x="39066" y="84142"/>
                          </a:cubicBezTo>
                          <a:cubicBezTo>
                            <a:pt x="63987" y="89680"/>
                            <a:pt x="86138" y="73066"/>
                            <a:pt x="88907" y="50914"/>
                          </a:cubicBezTo>
                          <a:cubicBezTo>
                            <a:pt x="91676" y="28763"/>
                            <a:pt x="75062" y="6611"/>
                            <a:pt x="50142" y="1073"/>
                          </a:cubicBezTo>
                          <a:cubicBezTo>
                            <a:pt x="25221" y="-4465"/>
                            <a:pt x="3070" y="12149"/>
                            <a:pt x="301" y="3430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2" name="Hình tự do: Hình 201"/>
                    <p:cNvSpPr/>
                    <p:nvPr/>
                  </p:nvSpPr>
                  <p:spPr>
                    <a:xfrm>
                      <a:off x="5868946" y="3287537"/>
                      <a:ext cx="88606" cy="74761"/>
                    </a:xfrm>
                    <a:custGeom>
                      <a:avLst/>
                      <a:gdLst>
                        <a:gd name="connsiteX0" fmla="*/ 19383 w 88606"/>
                        <a:gd name="connsiteY0" fmla="*/ 74762 h 74761"/>
                        <a:gd name="connsiteX1" fmla="*/ 5538 w 88606"/>
                        <a:gd name="connsiteY1" fmla="*/ 38765 h 74761"/>
                        <a:gd name="connsiteX2" fmla="*/ 52610 w 88606"/>
                        <a:gd name="connsiteY2" fmla="*/ 5538 h 74761"/>
                        <a:gd name="connsiteX3" fmla="*/ 88606 w 88606"/>
                        <a:gd name="connsiteY3" fmla="*/ 33227 h 74761"/>
                        <a:gd name="connsiteX4" fmla="*/ 41534 w 88606"/>
                        <a:gd name="connsiteY4" fmla="*/ 0 h 74761"/>
                        <a:gd name="connsiteX5" fmla="*/ 0 w 88606"/>
                        <a:gd name="connsiteY5" fmla="*/ 30458 h 74761"/>
                        <a:gd name="connsiteX6" fmla="*/ 19383 w 88606"/>
                        <a:gd name="connsiteY6" fmla="*/ 74762 h 74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8606" h="74761">
                          <a:moveTo>
                            <a:pt x="19383" y="74762"/>
                          </a:moveTo>
                          <a:cubicBezTo>
                            <a:pt x="8307" y="66455"/>
                            <a:pt x="5538" y="49841"/>
                            <a:pt x="5538" y="38765"/>
                          </a:cubicBezTo>
                          <a:cubicBezTo>
                            <a:pt x="8307" y="16614"/>
                            <a:pt x="30458" y="2769"/>
                            <a:pt x="52610" y="5538"/>
                          </a:cubicBezTo>
                          <a:cubicBezTo>
                            <a:pt x="63686" y="8307"/>
                            <a:pt x="77530" y="13845"/>
                            <a:pt x="88606" y="33227"/>
                          </a:cubicBezTo>
                          <a:cubicBezTo>
                            <a:pt x="80299" y="11076"/>
                            <a:pt x="60917" y="0"/>
                            <a:pt x="41534" y="0"/>
                          </a:cubicBezTo>
                          <a:cubicBezTo>
                            <a:pt x="24920" y="0"/>
                            <a:pt x="5538" y="8307"/>
                            <a:pt x="0" y="30458"/>
                          </a:cubicBezTo>
                          <a:cubicBezTo>
                            <a:pt x="0" y="49841"/>
                            <a:pt x="8307" y="69224"/>
                            <a:pt x="19383" y="74762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3" name="Hình tự do: Hình 202"/>
                    <p:cNvSpPr/>
                    <p:nvPr/>
                  </p:nvSpPr>
                  <p:spPr>
                    <a:xfrm>
                      <a:off x="5903207" y="3303620"/>
                      <a:ext cx="50541" cy="60387"/>
                    </a:xfrm>
                    <a:custGeom>
                      <a:avLst/>
                      <a:gdLst>
                        <a:gd name="connsiteX0" fmla="*/ 48807 w 50541"/>
                        <a:gd name="connsiteY0" fmla="*/ 19913 h 60387"/>
                        <a:gd name="connsiteX1" fmla="*/ 32193 w 50541"/>
                        <a:gd name="connsiteY1" fmla="*/ 58679 h 60387"/>
                        <a:gd name="connsiteX2" fmla="*/ 1735 w 50541"/>
                        <a:gd name="connsiteY2" fmla="*/ 39296 h 60387"/>
                        <a:gd name="connsiteX3" fmla="*/ 18348 w 50541"/>
                        <a:gd name="connsiteY3" fmla="*/ 531 h 60387"/>
                        <a:gd name="connsiteX4" fmla="*/ 48807 w 50541"/>
                        <a:gd name="connsiteY4" fmla="*/ 19913 h 60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541" h="60387">
                          <a:moveTo>
                            <a:pt x="48807" y="19913"/>
                          </a:moveTo>
                          <a:cubicBezTo>
                            <a:pt x="54345" y="36527"/>
                            <a:pt x="46038" y="53141"/>
                            <a:pt x="32193" y="58679"/>
                          </a:cubicBezTo>
                          <a:cubicBezTo>
                            <a:pt x="18348" y="64216"/>
                            <a:pt x="4504" y="55910"/>
                            <a:pt x="1735" y="39296"/>
                          </a:cubicBezTo>
                          <a:cubicBezTo>
                            <a:pt x="-3803" y="22682"/>
                            <a:pt x="4504" y="6068"/>
                            <a:pt x="18348" y="531"/>
                          </a:cubicBezTo>
                          <a:cubicBezTo>
                            <a:pt x="29424" y="-2238"/>
                            <a:pt x="43269" y="6068"/>
                            <a:pt x="48807" y="19913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4" name="Hình tự do: Hình 203"/>
                    <p:cNvSpPr/>
                    <p:nvPr/>
                  </p:nvSpPr>
                  <p:spPr>
                    <a:xfrm>
                      <a:off x="5935400" y="3312458"/>
                      <a:ext cx="13844" cy="17700"/>
                    </a:xfrm>
                    <a:custGeom>
                      <a:avLst/>
                      <a:gdLst>
                        <a:gd name="connsiteX0" fmla="*/ 13845 w 13844"/>
                        <a:gd name="connsiteY0" fmla="*/ 5538 h 17700"/>
                        <a:gd name="connsiteX1" fmla="*/ 8307 w 13844"/>
                        <a:gd name="connsiteY1" fmla="*/ 16614 h 17700"/>
                        <a:gd name="connsiteX2" fmla="*/ 0 w 13844"/>
                        <a:gd name="connsiteY2" fmla="*/ 11076 h 17700"/>
                        <a:gd name="connsiteX3" fmla="*/ 5538 w 13844"/>
                        <a:gd name="connsiteY3" fmla="*/ 0 h 17700"/>
                        <a:gd name="connsiteX4" fmla="*/ 13845 w 13844"/>
                        <a:gd name="connsiteY4" fmla="*/ 5538 h 17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844" h="17700">
                          <a:moveTo>
                            <a:pt x="13845" y="5538"/>
                          </a:moveTo>
                          <a:cubicBezTo>
                            <a:pt x="13845" y="11076"/>
                            <a:pt x="13845" y="13845"/>
                            <a:pt x="8307" y="16614"/>
                          </a:cubicBezTo>
                          <a:cubicBezTo>
                            <a:pt x="5538" y="19383"/>
                            <a:pt x="0" y="16614"/>
                            <a:pt x="0" y="11076"/>
                          </a:cubicBezTo>
                          <a:cubicBezTo>
                            <a:pt x="0" y="5538"/>
                            <a:pt x="0" y="2769"/>
                            <a:pt x="5538" y="0"/>
                          </a:cubicBezTo>
                          <a:cubicBezTo>
                            <a:pt x="8307" y="0"/>
                            <a:pt x="13845" y="2769"/>
                            <a:pt x="13845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86" name="Hình tự do: Hình 185"/>
                  <p:cNvSpPr/>
                  <p:nvPr/>
                </p:nvSpPr>
                <p:spPr>
                  <a:xfrm>
                    <a:off x="5869638" y="3214248"/>
                    <a:ext cx="83523" cy="23447"/>
                  </a:xfrm>
                  <a:custGeom>
                    <a:avLst/>
                    <a:gdLst>
                      <a:gd name="connsiteX0" fmla="*/ 7614 w 83523"/>
                      <a:gd name="connsiteY0" fmla="*/ 23448 h 23447"/>
                      <a:gd name="connsiteX1" fmla="*/ 2077 w 83523"/>
                      <a:gd name="connsiteY1" fmla="*/ 20679 h 23447"/>
                      <a:gd name="connsiteX2" fmla="*/ 2077 w 83523"/>
                      <a:gd name="connsiteY2" fmla="*/ 12372 h 23447"/>
                      <a:gd name="connsiteX3" fmla="*/ 79607 w 83523"/>
                      <a:gd name="connsiteY3" fmla="*/ 6834 h 23447"/>
                      <a:gd name="connsiteX4" fmla="*/ 82376 w 83523"/>
                      <a:gd name="connsiteY4" fmla="*/ 15141 h 23447"/>
                      <a:gd name="connsiteX5" fmla="*/ 74069 w 83523"/>
                      <a:gd name="connsiteY5" fmla="*/ 17910 h 23447"/>
                      <a:gd name="connsiteX6" fmla="*/ 10383 w 83523"/>
                      <a:gd name="connsiteY6" fmla="*/ 23448 h 23447"/>
                      <a:gd name="connsiteX7" fmla="*/ 7614 w 83523"/>
                      <a:gd name="connsiteY7" fmla="*/ 23448 h 23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3523" h="23447">
                        <a:moveTo>
                          <a:pt x="7614" y="23448"/>
                        </a:moveTo>
                        <a:cubicBezTo>
                          <a:pt x="4846" y="23448"/>
                          <a:pt x="4846" y="23448"/>
                          <a:pt x="2077" y="20679"/>
                        </a:cubicBezTo>
                        <a:cubicBezTo>
                          <a:pt x="-692" y="17910"/>
                          <a:pt x="-692" y="15141"/>
                          <a:pt x="2077" y="12372"/>
                        </a:cubicBezTo>
                        <a:cubicBezTo>
                          <a:pt x="21459" y="-1473"/>
                          <a:pt x="51918" y="-4242"/>
                          <a:pt x="79607" y="6834"/>
                        </a:cubicBezTo>
                        <a:cubicBezTo>
                          <a:pt x="82376" y="6834"/>
                          <a:pt x="85145" y="12372"/>
                          <a:pt x="82376" y="15141"/>
                        </a:cubicBezTo>
                        <a:cubicBezTo>
                          <a:pt x="82376" y="17910"/>
                          <a:pt x="76838" y="20679"/>
                          <a:pt x="74069" y="17910"/>
                        </a:cubicBezTo>
                        <a:cubicBezTo>
                          <a:pt x="51918" y="9603"/>
                          <a:pt x="24228" y="9603"/>
                          <a:pt x="10383" y="23448"/>
                        </a:cubicBezTo>
                        <a:cubicBezTo>
                          <a:pt x="10383" y="23448"/>
                          <a:pt x="7614" y="23448"/>
                          <a:pt x="7614" y="23448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7" name="Hình tự do: Hình 186"/>
                  <p:cNvSpPr/>
                  <p:nvPr/>
                </p:nvSpPr>
                <p:spPr>
                  <a:xfrm>
                    <a:off x="6084924" y="3222804"/>
                    <a:ext cx="79607" cy="28736"/>
                  </a:xfrm>
                  <a:custGeom>
                    <a:avLst/>
                    <a:gdLst>
                      <a:gd name="connsiteX0" fmla="*/ 74762 w 79607"/>
                      <a:gd name="connsiteY0" fmla="*/ 28737 h 28736"/>
                      <a:gd name="connsiteX1" fmla="*/ 71993 w 79607"/>
                      <a:gd name="connsiteY1" fmla="*/ 25968 h 28736"/>
                      <a:gd name="connsiteX2" fmla="*/ 8307 w 79607"/>
                      <a:gd name="connsiteY2" fmla="*/ 14892 h 28736"/>
                      <a:gd name="connsiteX3" fmla="*/ 0 w 79607"/>
                      <a:gd name="connsiteY3" fmla="*/ 12123 h 28736"/>
                      <a:gd name="connsiteX4" fmla="*/ 2769 w 79607"/>
                      <a:gd name="connsiteY4" fmla="*/ 3816 h 28736"/>
                      <a:gd name="connsiteX5" fmla="*/ 77531 w 79607"/>
                      <a:gd name="connsiteY5" fmla="*/ 17661 h 28736"/>
                      <a:gd name="connsiteX6" fmla="*/ 77531 w 79607"/>
                      <a:gd name="connsiteY6" fmla="*/ 25968 h 28736"/>
                      <a:gd name="connsiteX7" fmla="*/ 74762 w 79607"/>
                      <a:gd name="connsiteY7" fmla="*/ 28737 h 2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607" h="28736">
                        <a:moveTo>
                          <a:pt x="74762" y="28737"/>
                        </a:moveTo>
                        <a:cubicBezTo>
                          <a:pt x="71993" y="28737"/>
                          <a:pt x="71993" y="28737"/>
                          <a:pt x="71993" y="25968"/>
                        </a:cubicBezTo>
                        <a:cubicBezTo>
                          <a:pt x="58148" y="12123"/>
                          <a:pt x="30458" y="6585"/>
                          <a:pt x="8307" y="14892"/>
                        </a:cubicBezTo>
                        <a:cubicBezTo>
                          <a:pt x="5538" y="14892"/>
                          <a:pt x="2769" y="14892"/>
                          <a:pt x="0" y="12123"/>
                        </a:cubicBezTo>
                        <a:cubicBezTo>
                          <a:pt x="0" y="9354"/>
                          <a:pt x="0" y="6585"/>
                          <a:pt x="2769" y="3816"/>
                        </a:cubicBezTo>
                        <a:cubicBezTo>
                          <a:pt x="30458" y="-4490"/>
                          <a:pt x="60917" y="1048"/>
                          <a:pt x="77531" y="17661"/>
                        </a:cubicBezTo>
                        <a:cubicBezTo>
                          <a:pt x="80300" y="20430"/>
                          <a:pt x="80300" y="23199"/>
                          <a:pt x="77531" y="25968"/>
                        </a:cubicBezTo>
                        <a:cubicBezTo>
                          <a:pt x="77531" y="28737"/>
                          <a:pt x="74762" y="28737"/>
                          <a:pt x="74762" y="28737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8" name="Hình tự do: Hình 187"/>
                  <p:cNvSpPr/>
                  <p:nvPr/>
                </p:nvSpPr>
                <p:spPr>
                  <a:xfrm>
                    <a:off x="5983165" y="3370069"/>
                    <a:ext cx="38073" cy="19919"/>
                  </a:xfrm>
                  <a:custGeom>
                    <a:avLst/>
                    <a:gdLst>
                      <a:gd name="connsiteX0" fmla="*/ 2077 w 38073"/>
                      <a:gd name="connsiteY0" fmla="*/ 17150 h 19919"/>
                      <a:gd name="connsiteX1" fmla="*/ 2077 w 38073"/>
                      <a:gd name="connsiteY1" fmla="*/ 17150 h 19919"/>
                      <a:gd name="connsiteX2" fmla="*/ 18690 w 38073"/>
                      <a:gd name="connsiteY2" fmla="*/ 3306 h 19919"/>
                      <a:gd name="connsiteX3" fmla="*/ 32535 w 38073"/>
                      <a:gd name="connsiteY3" fmla="*/ 17150 h 19919"/>
                      <a:gd name="connsiteX4" fmla="*/ 35304 w 38073"/>
                      <a:gd name="connsiteY4" fmla="*/ 19919 h 19919"/>
                      <a:gd name="connsiteX5" fmla="*/ 38073 w 38073"/>
                      <a:gd name="connsiteY5" fmla="*/ 17150 h 19919"/>
                      <a:gd name="connsiteX6" fmla="*/ 21459 w 38073"/>
                      <a:gd name="connsiteY6" fmla="*/ 537 h 19919"/>
                      <a:gd name="connsiteX7" fmla="*/ 2077 w 38073"/>
                      <a:gd name="connsiteY7" fmla="*/ 17150 h 19919"/>
                      <a:gd name="connsiteX8" fmla="*/ 2077 w 38073"/>
                      <a:gd name="connsiteY8" fmla="*/ 17150 h 19919"/>
                      <a:gd name="connsiteX9" fmla="*/ 2077 w 38073"/>
                      <a:gd name="connsiteY9" fmla="*/ 17150 h 19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073" h="19919">
                        <a:moveTo>
                          <a:pt x="2077" y="17150"/>
                        </a:moveTo>
                        <a:cubicBezTo>
                          <a:pt x="2077" y="17150"/>
                          <a:pt x="4846" y="17150"/>
                          <a:pt x="2077" y="17150"/>
                        </a:cubicBezTo>
                        <a:cubicBezTo>
                          <a:pt x="4846" y="8844"/>
                          <a:pt x="13153" y="3306"/>
                          <a:pt x="18690" y="3306"/>
                        </a:cubicBezTo>
                        <a:cubicBezTo>
                          <a:pt x="26997" y="3306"/>
                          <a:pt x="32535" y="8844"/>
                          <a:pt x="32535" y="17150"/>
                        </a:cubicBezTo>
                        <a:cubicBezTo>
                          <a:pt x="32535" y="17150"/>
                          <a:pt x="32535" y="19919"/>
                          <a:pt x="35304" y="19919"/>
                        </a:cubicBezTo>
                        <a:cubicBezTo>
                          <a:pt x="35304" y="19919"/>
                          <a:pt x="38073" y="19919"/>
                          <a:pt x="38073" y="17150"/>
                        </a:cubicBezTo>
                        <a:cubicBezTo>
                          <a:pt x="38073" y="8844"/>
                          <a:pt x="29766" y="537"/>
                          <a:pt x="21459" y="537"/>
                        </a:cubicBezTo>
                        <a:cubicBezTo>
                          <a:pt x="10384" y="-2232"/>
                          <a:pt x="2077" y="6075"/>
                          <a:pt x="2077" y="17150"/>
                        </a:cubicBezTo>
                        <a:cubicBezTo>
                          <a:pt x="-692" y="14381"/>
                          <a:pt x="-692" y="17150"/>
                          <a:pt x="2077" y="17150"/>
                        </a:cubicBezTo>
                        <a:cubicBezTo>
                          <a:pt x="2077" y="17150"/>
                          <a:pt x="2077" y="17150"/>
                          <a:pt x="2077" y="17150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9" name="Hình tự do: Hình 188"/>
                  <p:cNvSpPr/>
                  <p:nvPr/>
                </p:nvSpPr>
                <p:spPr>
                  <a:xfrm>
                    <a:off x="5877252" y="2968969"/>
                    <a:ext cx="503995" cy="407174"/>
                  </a:xfrm>
                  <a:custGeom>
                    <a:avLst/>
                    <a:gdLst>
                      <a:gd name="connsiteX0" fmla="*/ 337812 w 503995"/>
                      <a:gd name="connsiteY0" fmla="*/ 290879 h 407174"/>
                      <a:gd name="connsiteX1" fmla="*/ 0 w 503995"/>
                      <a:gd name="connsiteY1" fmla="*/ 97052 h 407174"/>
                      <a:gd name="connsiteX2" fmla="*/ 232592 w 503995"/>
                      <a:gd name="connsiteY2" fmla="*/ 139 h 407174"/>
                      <a:gd name="connsiteX3" fmla="*/ 503949 w 503995"/>
                      <a:gd name="connsiteY3" fmla="*/ 235500 h 407174"/>
                      <a:gd name="connsiteX4" fmla="*/ 440263 w 503995"/>
                      <a:gd name="connsiteY4" fmla="*/ 407175 h 407174"/>
                      <a:gd name="connsiteX5" fmla="*/ 337812 w 503995"/>
                      <a:gd name="connsiteY5" fmla="*/ 290879 h 407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3995" h="407174">
                        <a:moveTo>
                          <a:pt x="337812" y="290879"/>
                        </a:moveTo>
                        <a:cubicBezTo>
                          <a:pt x="221516" y="180121"/>
                          <a:pt x="94144" y="108128"/>
                          <a:pt x="0" y="97052"/>
                        </a:cubicBezTo>
                        <a:cubicBezTo>
                          <a:pt x="49841" y="36136"/>
                          <a:pt x="135679" y="-2630"/>
                          <a:pt x="232592" y="139"/>
                        </a:cubicBezTo>
                        <a:cubicBezTo>
                          <a:pt x="384884" y="2908"/>
                          <a:pt x="506718" y="108128"/>
                          <a:pt x="503949" y="235500"/>
                        </a:cubicBezTo>
                        <a:cubicBezTo>
                          <a:pt x="501180" y="318568"/>
                          <a:pt x="467952" y="376716"/>
                          <a:pt x="440263" y="407175"/>
                        </a:cubicBezTo>
                        <a:cubicBezTo>
                          <a:pt x="412573" y="365641"/>
                          <a:pt x="379346" y="326875"/>
                          <a:pt x="337812" y="290879"/>
                        </a:cubicBezTo>
                        <a:close/>
                      </a:path>
                    </a:pathLst>
                  </a:custGeom>
                  <a:solidFill>
                    <a:srgbClr val="63B8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0" name="Hình tự do: Hình 189"/>
                  <p:cNvSpPr/>
                  <p:nvPr/>
                </p:nvSpPr>
                <p:spPr>
                  <a:xfrm>
                    <a:off x="6220489" y="3288172"/>
                    <a:ext cx="157984" cy="184702"/>
                  </a:xfrm>
                  <a:custGeom>
                    <a:avLst/>
                    <a:gdLst>
                      <a:gd name="connsiteX0" fmla="*/ 149637 w 157984"/>
                      <a:gd name="connsiteY0" fmla="*/ 115661 h 184702"/>
                      <a:gd name="connsiteX1" fmla="*/ 33341 w 157984"/>
                      <a:gd name="connsiteY1" fmla="*/ 182116 h 184702"/>
                      <a:gd name="connsiteX2" fmla="*/ 8420 w 157984"/>
                      <a:gd name="connsiteY2" fmla="*/ 74127 h 184702"/>
                      <a:gd name="connsiteX3" fmla="*/ 102565 w 157984"/>
                      <a:gd name="connsiteY3" fmla="*/ 2134 h 184702"/>
                      <a:gd name="connsiteX4" fmla="*/ 149637 w 157984"/>
                      <a:gd name="connsiteY4" fmla="*/ 115661 h 184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984" h="184702">
                        <a:moveTo>
                          <a:pt x="149637" y="115661"/>
                        </a:moveTo>
                        <a:cubicBezTo>
                          <a:pt x="127485" y="168271"/>
                          <a:pt x="72106" y="193192"/>
                          <a:pt x="33341" y="182116"/>
                        </a:cubicBezTo>
                        <a:cubicBezTo>
                          <a:pt x="-5424" y="171040"/>
                          <a:pt x="-5424" y="126737"/>
                          <a:pt x="8420" y="74127"/>
                        </a:cubicBezTo>
                        <a:cubicBezTo>
                          <a:pt x="22265" y="24286"/>
                          <a:pt x="63799" y="-8942"/>
                          <a:pt x="102565" y="2134"/>
                        </a:cubicBezTo>
                        <a:cubicBezTo>
                          <a:pt x="155175" y="18748"/>
                          <a:pt x="169019" y="68589"/>
                          <a:pt x="149637" y="115661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1" name="Hình tự do: Hình 190"/>
                  <p:cNvSpPr/>
                  <p:nvPr/>
                </p:nvSpPr>
                <p:spPr>
                  <a:xfrm>
                    <a:off x="6247908" y="3354367"/>
                    <a:ext cx="65521" cy="83084"/>
                  </a:xfrm>
                  <a:custGeom>
                    <a:avLst/>
                    <a:gdLst>
                      <a:gd name="connsiteX0" fmla="*/ 58531 w 65521"/>
                      <a:gd name="connsiteY0" fmla="*/ 57773 h 83084"/>
                      <a:gd name="connsiteX1" fmla="*/ 8690 w 65521"/>
                      <a:gd name="connsiteY1" fmla="*/ 79925 h 83084"/>
                      <a:gd name="connsiteX2" fmla="*/ 5921 w 65521"/>
                      <a:gd name="connsiteY2" fmla="*/ 35622 h 83084"/>
                      <a:gd name="connsiteX3" fmla="*/ 47455 w 65521"/>
                      <a:gd name="connsiteY3" fmla="*/ 2394 h 83084"/>
                      <a:gd name="connsiteX4" fmla="*/ 58531 w 65521"/>
                      <a:gd name="connsiteY4" fmla="*/ 57773 h 83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521" h="83084">
                        <a:moveTo>
                          <a:pt x="58531" y="57773"/>
                        </a:moveTo>
                        <a:cubicBezTo>
                          <a:pt x="47455" y="79925"/>
                          <a:pt x="19766" y="88232"/>
                          <a:pt x="8690" y="79925"/>
                        </a:cubicBezTo>
                        <a:cubicBezTo>
                          <a:pt x="-2386" y="71618"/>
                          <a:pt x="-2386" y="57773"/>
                          <a:pt x="5921" y="35622"/>
                        </a:cubicBezTo>
                        <a:cubicBezTo>
                          <a:pt x="14228" y="7932"/>
                          <a:pt x="28073" y="-5913"/>
                          <a:pt x="47455" y="2394"/>
                        </a:cubicBezTo>
                        <a:cubicBezTo>
                          <a:pt x="64069" y="10701"/>
                          <a:pt x="72376" y="32853"/>
                          <a:pt x="58531" y="57773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2" name="Hình tự do: Hình 191"/>
                  <p:cNvSpPr/>
                  <p:nvPr/>
                </p:nvSpPr>
                <p:spPr>
                  <a:xfrm>
                    <a:off x="5880021" y="2966339"/>
                    <a:ext cx="365501" cy="268588"/>
                  </a:xfrm>
                  <a:custGeom>
                    <a:avLst/>
                    <a:gdLst>
                      <a:gd name="connsiteX0" fmla="*/ 0 w 365501"/>
                      <a:gd name="connsiteY0" fmla="*/ 96913 h 268588"/>
                      <a:gd name="connsiteX1" fmla="*/ 232592 w 365501"/>
                      <a:gd name="connsiteY1" fmla="*/ 0 h 268588"/>
                      <a:gd name="connsiteX2" fmla="*/ 337812 w 365501"/>
                      <a:gd name="connsiteY2" fmla="*/ 19383 h 268588"/>
                      <a:gd name="connsiteX3" fmla="*/ 365501 w 365501"/>
                      <a:gd name="connsiteY3" fmla="*/ 130141 h 268588"/>
                      <a:gd name="connsiteX4" fmla="*/ 312891 w 365501"/>
                      <a:gd name="connsiteY4" fmla="*/ 268588 h 268588"/>
                      <a:gd name="connsiteX5" fmla="*/ 0 w 365501"/>
                      <a:gd name="connsiteY5" fmla="*/ 96913 h 268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501" h="268588">
                        <a:moveTo>
                          <a:pt x="0" y="96913"/>
                        </a:moveTo>
                        <a:cubicBezTo>
                          <a:pt x="52610" y="35996"/>
                          <a:pt x="135679" y="0"/>
                          <a:pt x="232592" y="0"/>
                        </a:cubicBezTo>
                        <a:cubicBezTo>
                          <a:pt x="268588" y="0"/>
                          <a:pt x="304584" y="8307"/>
                          <a:pt x="337812" y="19383"/>
                        </a:cubicBezTo>
                        <a:cubicBezTo>
                          <a:pt x="357194" y="52610"/>
                          <a:pt x="365501" y="91375"/>
                          <a:pt x="365501" y="130141"/>
                        </a:cubicBezTo>
                        <a:cubicBezTo>
                          <a:pt x="365501" y="182751"/>
                          <a:pt x="343350" y="229823"/>
                          <a:pt x="312891" y="268588"/>
                        </a:cubicBezTo>
                        <a:cubicBezTo>
                          <a:pt x="202133" y="171675"/>
                          <a:pt x="85838" y="110758"/>
                          <a:pt x="0" y="96913"/>
                        </a:cubicBezTo>
                        <a:close/>
                      </a:path>
                    </a:pathLst>
                  </a:custGeom>
                  <a:solidFill>
                    <a:srgbClr val="C5EAE9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3" name="Hình tự do: Hình 192"/>
                  <p:cNvSpPr/>
                  <p:nvPr/>
                </p:nvSpPr>
                <p:spPr>
                  <a:xfrm>
                    <a:off x="5697048" y="2934972"/>
                    <a:ext cx="479250" cy="288879"/>
                  </a:xfrm>
                  <a:custGeom>
                    <a:avLst/>
                    <a:gdLst>
                      <a:gd name="connsiteX0" fmla="*/ 30681 w 479250"/>
                      <a:gd name="connsiteY0" fmla="*/ 17523 h 288879"/>
                      <a:gd name="connsiteX1" fmla="*/ 360186 w 479250"/>
                      <a:gd name="connsiteY1" fmla="*/ 142125 h 288879"/>
                      <a:gd name="connsiteX2" fmla="*/ 479251 w 479250"/>
                      <a:gd name="connsiteY2" fmla="*/ 288880 h 288879"/>
                      <a:gd name="connsiteX3" fmla="*/ 423872 w 479250"/>
                      <a:gd name="connsiteY3" fmla="*/ 230732 h 288879"/>
                      <a:gd name="connsiteX4" fmla="*/ 182973 w 479250"/>
                      <a:gd name="connsiteY4" fmla="*/ 178122 h 288879"/>
                      <a:gd name="connsiteX5" fmla="*/ 166360 w 479250"/>
                      <a:gd name="connsiteY5" fmla="*/ 222425 h 288879"/>
                      <a:gd name="connsiteX6" fmla="*/ 30681 w 479250"/>
                      <a:gd name="connsiteY6" fmla="*/ 17523 h 288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250" h="288879">
                        <a:moveTo>
                          <a:pt x="30681" y="17523"/>
                        </a:moveTo>
                        <a:cubicBezTo>
                          <a:pt x="88829" y="-29550"/>
                          <a:pt x="230046" y="20291"/>
                          <a:pt x="360186" y="142125"/>
                        </a:cubicBezTo>
                        <a:cubicBezTo>
                          <a:pt x="407258" y="186428"/>
                          <a:pt x="451561" y="241807"/>
                          <a:pt x="479251" y="288880"/>
                        </a:cubicBezTo>
                        <a:cubicBezTo>
                          <a:pt x="465406" y="275035"/>
                          <a:pt x="443255" y="244576"/>
                          <a:pt x="423872" y="230732"/>
                        </a:cubicBezTo>
                        <a:cubicBezTo>
                          <a:pt x="321421" y="155970"/>
                          <a:pt x="218970" y="133818"/>
                          <a:pt x="182973" y="178122"/>
                        </a:cubicBezTo>
                        <a:cubicBezTo>
                          <a:pt x="171898" y="194735"/>
                          <a:pt x="169129" y="205811"/>
                          <a:pt x="166360" y="222425"/>
                        </a:cubicBezTo>
                        <a:cubicBezTo>
                          <a:pt x="-19160" y="164277"/>
                          <a:pt x="-24698" y="61826"/>
                          <a:pt x="30681" y="17523"/>
                        </a:cubicBezTo>
                        <a:close/>
                      </a:path>
                    </a:pathLst>
                  </a:custGeom>
                  <a:solidFill>
                    <a:srgbClr val="3898A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4" name="Hình tự do: Hình 193"/>
                  <p:cNvSpPr/>
                  <p:nvPr/>
                </p:nvSpPr>
                <p:spPr>
                  <a:xfrm>
                    <a:off x="5702397" y="2955997"/>
                    <a:ext cx="476671" cy="270623"/>
                  </a:xfrm>
                  <a:custGeom>
                    <a:avLst/>
                    <a:gdLst>
                      <a:gd name="connsiteX0" fmla="*/ 30871 w 476671"/>
                      <a:gd name="connsiteY0" fmla="*/ 18649 h 270623"/>
                      <a:gd name="connsiteX1" fmla="*/ 357607 w 476671"/>
                      <a:gd name="connsiteY1" fmla="*/ 146021 h 270623"/>
                      <a:gd name="connsiteX2" fmla="*/ 476671 w 476671"/>
                      <a:gd name="connsiteY2" fmla="*/ 270624 h 270623"/>
                      <a:gd name="connsiteX3" fmla="*/ 421292 w 476671"/>
                      <a:gd name="connsiteY3" fmla="*/ 226321 h 270623"/>
                      <a:gd name="connsiteX4" fmla="*/ 180394 w 476671"/>
                      <a:gd name="connsiteY4" fmla="*/ 173710 h 270623"/>
                      <a:gd name="connsiteX5" fmla="*/ 163780 w 476671"/>
                      <a:gd name="connsiteY5" fmla="*/ 218014 h 270623"/>
                      <a:gd name="connsiteX6" fmla="*/ 30871 w 476671"/>
                      <a:gd name="connsiteY6" fmla="*/ 18649 h 270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6671" h="270623">
                        <a:moveTo>
                          <a:pt x="30871" y="18649"/>
                        </a:moveTo>
                        <a:cubicBezTo>
                          <a:pt x="86250" y="-31192"/>
                          <a:pt x="227466" y="21418"/>
                          <a:pt x="357607" y="146021"/>
                        </a:cubicBezTo>
                        <a:cubicBezTo>
                          <a:pt x="404679" y="190324"/>
                          <a:pt x="446213" y="231858"/>
                          <a:pt x="476671" y="270624"/>
                        </a:cubicBezTo>
                        <a:cubicBezTo>
                          <a:pt x="462827" y="256779"/>
                          <a:pt x="440675" y="240165"/>
                          <a:pt x="421292" y="226321"/>
                        </a:cubicBezTo>
                        <a:cubicBezTo>
                          <a:pt x="318841" y="151559"/>
                          <a:pt x="216390" y="129407"/>
                          <a:pt x="180394" y="173710"/>
                        </a:cubicBezTo>
                        <a:cubicBezTo>
                          <a:pt x="169318" y="190324"/>
                          <a:pt x="166549" y="201400"/>
                          <a:pt x="163780" y="218014"/>
                        </a:cubicBezTo>
                        <a:cubicBezTo>
                          <a:pt x="-24508" y="159866"/>
                          <a:pt x="-21739" y="62952"/>
                          <a:pt x="30871" y="18649"/>
                        </a:cubicBezTo>
                        <a:close/>
                      </a:path>
                    </a:pathLst>
                  </a:custGeom>
                  <a:solidFill>
                    <a:srgbClr val="63B8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5" name="Hình tự do: Hình 194"/>
                  <p:cNvSpPr/>
                  <p:nvPr/>
                </p:nvSpPr>
                <p:spPr>
                  <a:xfrm>
                    <a:off x="5839348" y="3098680"/>
                    <a:ext cx="128419" cy="98613"/>
                  </a:xfrm>
                  <a:custGeom>
                    <a:avLst/>
                    <a:gdLst>
                      <a:gd name="connsiteX0" fmla="*/ 1908 w 128419"/>
                      <a:gd name="connsiteY0" fmla="*/ 6106 h 98613"/>
                      <a:gd name="connsiteX1" fmla="*/ 48980 w 128419"/>
                      <a:gd name="connsiteY1" fmla="*/ 72561 h 98613"/>
                      <a:gd name="connsiteX2" fmla="*/ 126511 w 128419"/>
                      <a:gd name="connsiteY2" fmla="*/ 91944 h 98613"/>
                      <a:gd name="connsiteX3" fmla="*/ 79439 w 128419"/>
                      <a:gd name="connsiteY3" fmla="*/ 25489 h 98613"/>
                      <a:gd name="connsiteX4" fmla="*/ 1908 w 128419"/>
                      <a:gd name="connsiteY4" fmla="*/ 6106 h 98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419" h="98613">
                        <a:moveTo>
                          <a:pt x="1908" y="6106"/>
                        </a:moveTo>
                        <a:cubicBezTo>
                          <a:pt x="-6399" y="19951"/>
                          <a:pt x="12984" y="47640"/>
                          <a:pt x="48980" y="72561"/>
                        </a:cubicBezTo>
                        <a:cubicBezTo>
                          <a:pt x="82208" y="97482"/>
                          <a:pt x="118204" y="105788"/>
                          <a:pt x="126511" y="91944"/>
                        </a:cubicBezTo>
                        <a:cubicBezTo>
                          <a:pt x="134818" y="78099"/>
                          <a:pt x="115435" y="50409"/>
                          <a:pt x="79439" y="25489"/>
                        </a:cubicBezTo>
                        <a:cubicBezTo>
                          <a:pt x="43442" y="3337"/>
                          <a:pt x="10215" y="-7739"/>
                          <a:pt x="1908" y="6106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6" name="Hình tự do: Hình 195"/>
                  <p:cNvSpPr/>
                  <p:nvPr/>
                </p:nvSpPr>
                <p:spPr>
                  <a:xfrm>
                    <a:off x="5898384" y="3063419"/>
                    <a:ext cx="112797" cy="91041"/>
                  </a:xfrm>
                  <a:custGeom>
                    <a:avLst/>
                    <a:gdLst>
                      <a:gd name="connsiteX0" fmla="*/ 3789 w 112797"/>
                      <a:gd name="connsiteY0" fmla="*/ 16447 h 91041"/>
                      <a:gd name="connsiteX1" fmla="*/ 37016 w 112797"/>
                      <a:gd name="connsiteY1" fmla="*/ 80133 h 91041"/>
                      <a:gd name="connsiteX2" fmla="*/ 109009 w 112797"/>
                      <a:gd name="connsiteY2" fmla="*/ 74595 h 91041"/>
                      <a:gd name="connsiteX3" fmla="*/ 75781 w 112797"/>
                      <a:gd name="connsiteY3" fmla="*/ 10909 h 91041"/>
                      <a:gd name="connsiteX4" fmla="*/ 3789 w 112797"/>
                      <a:gd name="connsiteY4" fmla="*/ 16447 h 91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797" h="91041">
                        <a:moveTo>
                          <a:pt x="3789" y="16447"/>
                        </a:moveTo>
                        <a:cubicBezTo>
                          <a:pt x="-7287" y="35829"/>
                          <a:pt x="6557" y="63519"/>
                          <a:pt x="37016" y="80133"/>
                        </a:cubicBezTo>
                        <a:cubicBezTo>
                          <a:pt x="67475" y="96746"/>
                          <a:pt x="97933" y="93977"/>
                          <a:pt x="109009" y="74595"/>
                        </a:cubicBezTo>
                        <a:cubicBezTo>
                          <a:pt x="120084" y="55212"/>
                          <a:pt x="106240" y="27523"/>
                          <a:pt x="75781" y="10909"/>
                        </a:cubicBezTo>
                        <a:cubicBezTo>
                          <a:pt x="48092" y="-5705"/>
                          <a:pt x="14864" y="-2936"/>
                          <a:pt x="3789" y="16447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97" name="Đồ họa 753"/>
                  <p:cNvGrpSpPr/>
                  <p:nvPr/>
                </p:nvGrpSpPr>
                <p:grpSpPr>
                  <a:xfrm>
                    <a:off x="5945945" y="3406602"/>
                    <a:ext cx="136776" cy="71992"/>
                    <a:chOff x="5945945" y="3406602"/>
                    <a:chExt cx="136776" cy="71992"/>
                  </a:xfrm>
                </p:grpSpPr>
                <p:sp>
                  <p:nvSpPr>
                    <p:cNvPr id="198" name="Hình tự do: Hình 197"/>
                    <p:cNvSpPr/>
                    <p:nvPr/>
                  </p:nvSpPr>
                  <p:spPr>
                    <a:xfrm>
                      <a:off x="5945945" y="3407525"/>
                      <a:ext cx="136776" cy="71069"/>
                    </a:xfrm>
                    <a:custGeom>
                      <a:avLst/>
                      <a:gdLst>
                        <a:gd name="connsiteX0" fmla="*/ 136210 w 136776"/>
                        <a:gd name="connsiteY0" fmla="*/ 18460 h 71069"/>
                        <a:gd name="connsiteX1" fmla="*/ 69755 w 136776"/>
                        <a:gd name="connsiteY1" fmla="*/ 71070 h 71069"/>
                        <a:gd name="connsiteX2" fmla="*/ 531 w 136776"/>
                        <a:gd name="connsiteY2" fmla="*/ 21229 h 71069"/>
                        <a:gd name="connsiteX3" fmla="*/ 69755 w 136776"/>
                        <a:gd name="connsiteY3" fmla="*/ 1846 h 71069"/>
                        <a:gd name="connsiteX4" fmla="*/ 136210 w 136776"/>
                        <a:gd name="connsiteY4" fmla="*/ 18460 h 71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6776" h="71069">
                          <a:moveTo>
                            <a:pt x="136210" y="18460"/>
                          </a:moveTo>
                          <a:cubicBezTo>
                            <a:pt x="133441" y="29535"/>
                            <a:pt x="105751" y="71070"/>
                            <a:pt x="69755" y="71070"/>
                          </a:cubicBezTo>
                          <a:cubicBezTo>
                            <a:pt x="30990" y="71070"/>
                            <a:pt x="3300" y="35073"/>
                            <a:pt x="531" y="21229"/>
                          </a:cubicBezTo>
                          <a:cubicBezTo>
                            <a:pt x="-5007" y="1846"/>
                            <a:pt x="33759" y="4615"/>
                            <a:pt x="69755" y="1846"/>
                          </a:cubicBezTo>
                          <a:cubicBezTo>
                            <a:pt x="105751" y="-923"/>
                            <a:pt x="141748" y="-3692"/>
                            <a:pt x="136210" y="18460"/>
                          </a:cubicBezTo>
                          <a:close/>
                        </a:path>
                      </a:pathLst>
                    </a:custGeom>
                    <a:solidFill>
                      <a:srgbClr val="5B00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99" name="Hình tự do: Hình 198"/>
                    <p:cNvSpPr/>
                    <p:nvPr/>
                  </p:nvSpPr>
                  <p:spPr>
                    <a:xfrm>
                      <a:off x="5976935" y="3452676"/>
                      <a:ext cx="69223" cy="25919"/>
                    </a:xfrm>
                    <a:custGeom>
                      <a:avLst/>
                      <a:gdLst>
                        <a:gd name="connsiteX0" fmla="*/ 35996 w 69223"/>
                        <a:gd name="connsiteY0" fmla="*/ 25919 h 25919"/>
                        <a:gd name="connsiteX1" fmla="*/ 69224 w 69223"/>
                        <a:gd name="connsiteY1" fmla="*/ 14843 h 25919"/>
                        <a:gd name="connsiteX2" fmla="*/ 44303 w 69223"/>
                        <a:gd name="connsiteY2" fmla="*/ 999 h 25919"/>
                        <a:gd name="connsiteX3" fmla="*/ 0 w 69223"/>
                        <a:gd name="connsiteY3" fmla="*/ 12074 h 25919"/>
                        <a:gd name="connsiteX4" fmla="*/ 35996 w 69223"/>
                        <a:gd name="connsiteY4" fmla="*/ 25919 h 25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223" h="25919">
                          <a:moveTo>
                            <a:pt x="35996" y="25919"/>
                          </a:moveTo>
                          <a:cubicBezTo>
                            <a:pt x="47072" y="25919"/>
                            <a:pt x="58148" y="20381"/>
                            <a:pt x="69224" y="14843"/>
                          </a:cubicBezTo>
                          <a:cubicBezTo>
                            <a:pt x="63686" y="6537"/>
                            <a:pt x="55379" y="999"/>
                            <a:pt x="44303" y="999"/>
                          </a:cubicBezTo>
                          <a:cubicBezTo>
                            <a:pt x="27689" y="-1770"/>
                            <a:pt x="5538" y="999"/>
                            <a:pt x="0" y="12074"/>
                          </a:cubicBezTo>
                          <a:cubicBezTo>
                            <a:pt x="5538" y="20381"/>
                            <a:pt x="24921" y="25919"/>
                            <a:pt x="35996" y="25919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0" name="Hình tự do: Hình 199"/>
                    <p:cNvSpPr/>
                    <p:nvPr/>
                  </p:nvSpPr>
                  <p:spPr>
                    <a:xfrm>
                      <a:off x="5960321" y="3406602"/>
                      <a:ext cx="102451" cy="24920"/>
                    </a:xfrm>
                    <a:custGeom>
                      <a:avLst/>
                      <a:gdLst>
                        <a:gd name="connsiteX0" fmla="*/ 102451 w 102451"/>
                        <a:gd name="connsiteY0" fmla="*/ 0 h 24920"/>
                        <a:gd name="connsiteX1" fmla="*/ 52610 w 102451"/>
                        <a:gd name="connsiteY1" fmla="*/ 2769 h 24920"/>
                        <a:gd name="connsiteX2" fmla="*/ 0 w 102451"/>
                        <a:gd name="connsiteY2" fmla="*/ 5538 h 24920"/>
                        <a:gd name="connsiteX3" fmla="*/ 52610 w 102451"/>
                        <a:gd name="connsiteY3" fmla="*/ 24921 h 24920"/>
                        <a:gd name="connsiteX4" fmla="*/ 102451 w 102451"/>
                        <a:gd name="connsiteY4" fmla="*/ 0 h 24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451" h="24920">
                          <a:moveTo>
                            <a:pt x="102451" y="0"/>
                          </a:moveTo>
                          <a:cubicBezTo>
                            <a:pt x="88606" y="0"/>
                            <a:pt x="71993" y="0"/>
                            <a:pt x="52610" y="2769"/>
                          </a:cubicBezTo>
                          <a:cubicBezTo>
                            <a:pt x="33228" y="5538"/>
                            <a:pt x="11076" y="2769"/>
                            <a:pt x="0" y="5538"/>
                          </a:cubicBezTo>
                          <a:cubicBezTo>
                            <a:pt x="5538" y="16614"/>
                            <a:pt x="24921" y="24921"/>
                            <a:pt x="52610" y="24921"/>
                          </a:cubicBezTo>
                          <a:cubicBezTo>
                            <a:pt x="80300" y="24921"/>
                            <a:pt x="102451" y="13845"/>
                            <a:pt x="10245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</p:grpSp>
          <p:grpSp>
            <p:nvGrpSpPr>
              <p:cNvPr id="73" name="Đồ họa 753"/>
              <p:cNvGrpSpPr/>
              <p:nvPr/>
            </p:nvGrpSpPr>
            <p:grpSpPr>
              <a:xfrm>
                <a:off x="6906016" y="3321590"/>
                <a:ext cx="607685" cy="816014"/>
                <a:chOff x="6906016" y="3321590"/>
                <a:chExt cx="607685" cy="816014"/>
              </a:xfrm>
            </p:grpSpPr>
            <p:sp>
              <p:nvSpPr>
                <p:cNvPr id="128" name="Hình tự do: Hình 127"/>
                <p:cNvSpPr/>
                <p:nvPr/>
              </p:nvSpPr>
              <p:spPr>
                <a:xfrm>
                  <a:off x="7306030" y="3823137"/>
                  <a:ext cx="140639" cy="209247"/>
                </a:xfrm>
                <a:custGeom>
                  <a:avLst/>
                  <a:gdLst>
                    <a:gd name="connsiteX0" fmla="*/ 135679 w 140639"/>
                    <a:gd name="connsiteY0" fmla="*/ 65262 h 209247"/>
                    <a:gd name="connsiteX1" fmla="*/ 55379 w 140639"/>
                    <a:gd name="connsiteY1" fmla="*/ 209247 h 209247"/>
                    <a:gd name="connsiteX2" fmla="*/ 0 w 140639"/>
                    <a:gd name="connsiteY2" fmla="*/ 181558 h 209247"/>
                    <a:gd name="connsiteX3" fmla="*/ 58148 w 140639"/>
                    <a:gd name="connsiteY3" fmla="*/ 26497 h 209247"/>
                    <a:gd name="connsiteX4" fmla="*/ 116296 w 140639"/>
                    <a:gd name="connsiteY4" fmla="*/ 4345 h 209247"/>
                    <a:gd name="connsiteX5" fmla="*/ 119065 w 140639"/>
                    <a:gd name="connsiteY5" fmla="*/ 4345 h 209247"/>
                    <a:gd name="connsiteX6" fmla="*/ 135679 w 140639"/>
                    <a:gd name="connsiteY6" fmla="*/ 65262 h 209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0639" h="209247">
                      <a:moveTo>
                        <a:pt x="135679" y="65262"/>
                      </a:moveTo>
                      <a:cubicBezTo>
                        <a:pt x="102451" y="123410"/>
                        <a:pt x="74762" y="176020"/>
                        <a:pt x="55379" y="209247"/>
                      </a:cubicBezTo>
                      <a:lnTo>
                        <a:pt x="0" y="181558"/>
                      </a:lnTo>
                      <a:cubicBezTo>
                        <a:pt x="13845" y="142792"/>
                        <a:pt x="35996" y="87414"/>
                        <a:pt x="58148" y="26497"/>
                      </a:cubicBezTo>
                      <a:cubicBezTo>
                        <a:pt x="66455" y="4345"/>
                        <a:pt x="94145" y="-6731"/>
                        <a:pt x="116296" y="4345"/>
                      </a:cubicBezTo>
                      <a:lnTo>
                        <a:pt x="119065" y="4345"/>
                      </a:lnTo>
                      <a:cubicBezTo>
                        <a:pt x="138447" y="18190"/>
                        <a:pt x="146754" y="45879"/>
                        <a:pt x="135679" y="65262"/>
                      </a:cubicBezTo>
                      <a:close/>
                    </a:path>
                  </a:pathLst>
                </a:custGeom>
                <a:solidFill>
                  <a:srgbClr val="6468B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9" name="Hình tự do: Hình 128"/>
                <p:cNvSpPr/>
                <p:nvPr/>
              </p:nvSpPr>
              <p:spPr>
                <a:xfrm>
                  <a:off x="7248858" y="3976231"/>
                  <a:ext cx="144095" cy="161374"/>
                </a:xfrm>
                <a:custGeom>
                  <a:avLst/>
                  <a:gdLst>
                    <a:gd name="connsiteX0" fmla="*/ 112551 w 144095"/>
                    <a:gd name="connsiteY0" fmla="*/ 92150 h 161374"/>
                    <a:gd name="connsiteX1" fmla="*/ 123627 w 144095"/>
                    <a:gd name="connsiteY1" fmla="*/ 108764 h 161374"/>
                    <a:gd name="connsiteX2" fmla="*/ 137472 w 144095"/>
                    <a:gd name="connsiteY2" fmla="*/ 130916 h 161374"/>
                    <a:gd name="connsiteX3" fmla="*/ 143010 w 144095"/>
                    <a:gd name="connsiteY3" fmla="*/ 119840 h 161374"/>
                    <a:gd name="connsiteX4" fmla="*/ 131934 w 144095"/>
                    <a:gd name="connsiteY4" fmla="*/ 50616 h 161374"/>
                    <a:gd name="connsiteX5" fmla="*/ 76555 w 144095"/>
                    <a:gd name="connsiteY5" fmla="*/ 775 h 161374"/>
                    <a:gd name="connsiteX6" fmla="*/ 1793 w 144095"/>
                    <a:gd name="connsiteY6" fmla="*/ 17389 h 161374"/>
                    <a:gd name="connsiteX7" fmla="*/ 12869 w 144095"/>
                    <a:gd name="connsiteY7" fmla="*/ 34003 h 161374"/>
                    <a:gd name="connsiteX8" fmla="*/ 43327 w 144095"/>
                    <a:gd name="connsiteY8" fmla="*/ 36771 h 161374"/>
                    <a:gd name="connsiteX9" fmla="*/ 48865 w 144095"/>
                    <a:gd name="connsiteY9" fmla="*/ 56154 h 161374"/>
                    <a:gd name="connsiteX10" fmla="*/ 10100 w 144095"/>
                    <a:gd name="connsiteY10" fmla="*/ 122609 h 161374"/>
                    <a:gd name="connsiteX11" fmla="*/ 59941 w 144095"/>
                    <a:gd name="connsiteY11" fmla="*/ 86612 h 161374"/>
                    <a:gd name="connsiteX12" fmla="*/ 48865 w 144095"/>
                    <a:gd name="connsiteY12" fmla="*/ 155836 h 161374"/>
                    <a:gd name="connsiteX13" fmla="*/ 84862 w 144095"/>
                    <a:gd name="connsiteY13" fmla="*/ 100457 h 161374"/>
                    <a:gd name="connsiteX14" fmla="*/ 101475 w 144095"/>
                    <a:gd name="connsiteY14" fmla="*/ 161374 h 161374"/>
                    <a:gd name="connsiteX15" fmla="*/ 112551 w 144095"/>
                    <a:gd name="connsiteY15" fmla="*/ 92150 h 16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4095" h="161374">
                      <a:moveTo>
                        <a:pt x="112551" y="92150"/>
                      </a:moveTo>
                      <a:cubicBezTo>
                        <a:pt x="115320" y="92150"/>
                        <a:pt x="118089" y="97688"/>
                        <a:pt x="123627" y="108764"/>
                      </a:cubicBezTo>
                      <a:cubicBezTo>
                        <a:pt x="126396" y="117071"/>
                        <a:pt x="131934" y="128147"/>
                        <a:pt x="137472" y="130916"/>
                      </a:cubicBezTo>
                      <a:cubicBezTo>
                        <a:pt x="143010" y="133685"/>
                        <a:pt x="145778" y="128147"/>
                        <a:pt x="143010" y="119840"/>
                      </a:cubicBezTo>
                      <a:cubicBezTo>
                        <a:pt x="140241" y="103226"/>
                        <a:pt x="134703" y="67230"/>
                        <a:pt x="131934" y="50616"/>
                      </a:cubicBezTo>
                      <a:cubicBezTo>
                        <a:pt x="126396" y="20158"/>
                        <a:pt x="101475" y="-4763"/>
                        <a:pt x="76555" y="775"/>
                      </a:cubicBezTo>
                      <a:cubicBezTo>
                        <a:pt x="37789" y="6313"/>
                        <a:pt x="23945" y="11851"/>
                        <a:pt x="1793" y="17389"/>
                      </a:cubicBezTo>
                      <a:cubicBezTo>
                        <a:pt x="-3745" y="17389"/>
                        <a:pt x="4562" y="31233"/>
                        <a:pt x="12869" y="34003"/>
                      </a:cubicBezTo>
                      <a:cubicBezTo>
                        <a:pt x="29483" y="36771"/>
                        <a:pt x="35020" y="34003"/>
                        <a:pt x="43327" y="36771"/>
                      </a:cubicBezTo>
                      <a:cubicBezTo>
                        <a:pt x="51634" y="39540"/>
                        <a:pt x="51634" y="47847"/>
                        <a:pt x="48865" y="56154"/>
                      </a:cubicBezTo>
                      <a:cubicBezTo>
                        <a:pt x="23945" y="92150"/>
                        <a:pt x="4562" y="108764"/>
                        <a:pt x="10100" y="122609"/>
                      </a:cubicBezTo>
                      <a:cubicBezTo>
                        <a:pt x="15638" y="133685"/>
                        <a:pt x="37789" y="111533"/>
                        <a:pt x="59941" y="86612"/>
                      </a:cubicBezTo>
                      <a:cubicBezTo>
                        <a:pt x="46096" y="122609"/>
                        <a:pt x="40559" y="153067"/>
                        <a:pt x="48865" y="155836"/>
                      </a:cubicBezTo>
                      <a:cubicBezTo>
                        <a:pt x="59941" y="158605"/>
                        <a:pt x="76555" y="130916"/>
                        <a:pt x="84862" y="100457"/>
                      </a:cubicBezTo>
                      <a:cubicBezTo>
                        <a:pt x="90399" y="130916"/>
                        <a:pt x="90399" y="161374"/>
                        <a:pt x="101475" y="161374"/>
                      </a:cubicBezTo>
                      <a:cubicBezTo>
                        <a:pt x="107013" y="155836"/>
                        <a:pt x="101475" y="86612"/>
                        <a:pt x="112551" y="9215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0" name="Hình tự do: Hình 129"/>
                <p:cNvSpPr/>
                <p:nvPr/>
              </p:nvSpPr>
              <p:spPr>
                <a:xfrm>
                  <a:off x="6974083" y="3807041"/>
                  <a:ext cx="182424" cy="186577"/>
                </a:xfrm>
                <a:custGeom>
                  <a:avLst/>
                  <a:gdLst>
                    <a:gd name="connsiteX0" fmla="*/ 13518 w 182424"/>
                    <a:gd name="connsiteY0" fmla="*/ 75820 h 186577"/>
                    <a:gd name="connsiteX1" fmla="*/ 138121 w 182424"/>
                    <a:gd name="connsiteY1" fmla="*/ 186578 h 186577"/>
                    <a:gd name="connsiteX2" fmla="*/ 182424 w 182424"/>
                    <a:gd name="connsiteY2" fmla="*/ 142275 h 186577"/>
                    <a:gd name="connsiteX3" fmla="*/ 77204 w 182424"/>
                    <a:gd name="connsiteY3" fmla="*/ 14903 h 186577"/>
                    <a:gd name="connsiteX4" fmla="*/ 16288 w 182424"/>
                    <a:gd name="connsiteY4" fmla="*/ 12134 h 186577"/>
                    <a:gd name="connsiteX5" fmla="*/ 13518 w 182424"/>
                    <a:gd name="connsiteY5" fmla="*/ 14903 h 186577"/>
                    <a:gd name="connsiteX6" fmla="*/ 13518 w 182424"/>
                    <a:gd name="connsiteY6" fmla="*/ 75820 h 186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424" h="186577">
                      <a:moveTo>
                        <a:pt x="13518" y="75820"/>
                      </a:moveTo>
                      <a:cubicBezTo>
                        <a:pt x="63360" y="120123"/>
                        <a:pt x="107663" y="158888"/>
                        <a:pt x="138121" y="186578"/>
                      </a:cubicBezTo>
                      <a:lnTo>
                        <a:pt x="182424" y="142275"/>
                      </a:lnTo>
                      <a:cubicBezTo>
                        <a:pt x="154735" y="111816"/>
                        <a:pt x="115969" y="64744"/>
                        <a:pt x="77204" y="14903"/>
                      </a:cubicBezTo>
                      <a:cubicBezTo>
                        <a:pt x="60590" y="-4480"/>
                        <a:pt x="32901" y="-4480"/>
                        <a:pt x="16288" y="12134"/>
                      </a:cubicBezTo>
                      <a:lnTo>
                        <a:pt x="13518" y="14903"/>
                      </a:lnTo>
                      <a:cubicBezTo>
                        <a:pt x="-5864" y="31517"/>
                        <a:pt x="-3095" y="59206"/>
                        <a:pt x="13518" y="75820"/>
                      </a:cubicBezTo>
                      <a:close/>
                    </a:path>
                  </a:pathLst>
                </a:custGeom>
                <a:solidFill>
                  <a:srgbClr val="6468B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1" name="Hình tự do: Hình 130"/>
                <p:cNvSpPr/>
                <p:nvPr/>
              </p:nvSpPr>
              <p:spPr>
                <a:xfrm>
                  <a:off x="7091754" y="3916089"/>
                  <a:ext cx="142283" cy="166136"/>
                </a:xfrm>
                <a:custGeom>
                  <a:avLst/>
                  <a:gdLst>
                    <a:gd name="connsiteX0" fmla="*/ 31526 w 142283"/>
                    <a:gd name="connsiteY0" fmla="*/ 107989 h 166136"/>
                    <a:gd name="connsiteX1" fmla="*/ 28757 w 142283"/>
                    <a:gd name="connsiteY1" fmla="*/ 127372 h 166136"/>
                    <a:gd name="connsiteX2" fmla="*/ 23219 w 142283"/>
                    <a:gd name="connsiteY2" fmla="*/ 152292 h 166136"/>
                    <a:gd name="connsiteX3" fmla="*/ 12143 w 142283"/>
                    <a:gd name="connsiteY3" fmla="*/ 143985 h 166136"/>
                    <a:gd name="connsiteX4" fmla="*/ 1067 w 142283"/>
                    <a:gd name="connsiteY4" fmla="*/ 74762 h 166136"/>
                    <a:gd name="connsiteX5" fmla="*/ 37064 w 142283"/>
                    <a:gd name="connsiteY5" fmla="*/ 8307 h 166136"/>
                    <a:gd name="connsiteX6" fmla="*/ 114594 w 142283"/>
                    <a:gd name="connsiteY6" fmla="*/ 0 h 166136"/>
                    <a:gd name="connsiteX7" fmla="*/ 109056 w 142283"/>
                    <a:gd name="connsiteY7" fmla="*/ 16614 h 166136"/>
                    <a:gd name="connsiteX8" fmla="*/ 81366 w 142283"/>
                    <a:gd name="connsiteY8" fmla="*/ 27689 h 166136"/>
                    <a:gd name="connsiteX9" fmla="*/ 84136 w 142283"/>
                    <a:gd name="connsiteY9" fmla="*/ 47072 h 166136"/>
                    <a:gd name="connsiteX10" fmla="*/ 142284 w 142283"/>
                    <a:gd name="connsiteY10" fmla="*/ 96913 h 166136"/>
                    <a:gd name="connsiteX11" fmla="*/ 84136 w 142283"/>
                    <a:gd name="connsiteY11" fmla="*/ 80300 h 166136"/>
                    <a:gd name="connsiteX12" fmla="*/ 117363 w 142283"/>
                    <a:gd name="connsiteY12" fmla="*/ 141216 h 166136"/>
                    <a:gd name="connsiteX13" fmla="*/ 64753 w 142283"/>
                    <a:gd name="connsiteY13" fmla="*/ 102451 h 166136"/>
                    <a:gd name="connsiteX14" fmla="*/ 67522 w 142283"/>
                    <a:gd name="connsiteY14" fmla="*/ 166137 h 166136"/>
                    <a:gd name="connsiteX15" fmla="*/ 31526 w 142283"/>
                    <a:gd name="connsiteY15" fmla="*/ 107989 h 166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2283" h="166136">
                      <a:moveTo>
                        <a:pt x="31526" y="107989"/>
                      </a:moveTo>
                      <a:cubicBezTo>
                        <a:pt x="28757" y="110758"/>
                        <a:pt x="28757" y="116296"/>
                        <a:pt x="28757" y="127372"/>
                      </a:cubicBezTo>
                      <a:cubicBezTo>
                        <a:pt x="28757" y="135679"/>
                        <a:pt x="25987" y="149523"/>
                        <a:pt x="23219" y="152292"/>
                      </a:cubicBezTo>
                      <a:cubicBezTo>
                        <a:pt x="20450" y="157830"/>
                        <a:pt x="14912" y="152292"/>
                        <a:pt x="12143" y="143985"/>
                      </a:cubicBezTo>
                      <a:cubicBezTo>
                        <a:pt x="9374" y="127372"/>
                        <a:pt x="1067" y="91375"/>
                        <a:pt x="1067" y="74762"/>
                      </a:cubicBezTo>
                      <a:cubicBezTo>
                        <a:pt x="-4471" y="44303"/>
                        <a:pt x="12143" y="11076"/>
                        <a:pt x="37064" y="8307"/>
                      </a:cubicBezTo>
                      <a:cubicBezTo>
                        <a:pt x="75829" y="2769"/>
                        <a:pt x="89673" y="2769"/>
                        <a:pt x="114594" y="0"/>
                      </a:cubicBezTo>
                      <a:cubicBezTo>
                        <a:pt x="120132" y="0"/>
                        <a:pt x="117363" y="13845"/>
                        <a:pt x="109056" y="16614"/>
                      </a:cubicBezTo>
                      <a:cubicBezTo>
                        <a:pt x="95211" y="24920"/>
                        <a:pt x="86905" y="24920"/>
                        <a:pt x="81366" y="27689"/>
                      </a:cubicBezTo>
                      <a:cubicBezTo>
                        <a:pt x="73060" y="33227"/>
                        <a:pt x="75829" y="41534"/>
                        <a:pt x="84136" y="47072"/>
                      </a:cubicBezTo>
                      <a:cubicBezTo>
                        <a:pt x="120132" y="71993"/>
                        <a:pt x="142284" y="80300"/>
                        <a:pt x="142284" y="96913"/>
                      </a:cubicBezTo>
                      <a:cubicBezTo>
                        <a:pt x="139515" y="107989"/>
                        <a:pt x="114594" y="94144"/>
                        <a:pt x="84136" y="80300"/>
                      </a:cubicBezTo>
                      <a:cubicBezTo>
                        <a:pt x="109056" y="110758"/>
                        <a:pt x="125670" y="135679"/>
                        <a:pt x="117363" y="141216"/>
                      </a:cubicBezTo>
                      <a:cubicBezTo>
                        <a:pt x="109056" y="146754"/>
                        <a:pt x="84136" y="127372"/>
                        <a:pt x="64753" y="102451"/>
                      </a:cubicBezTo>
                      <a:cubicBezTo>
                        <a:pt x="70291" y="132909"/>
                        <a:pt x="78598" y="160599"/>
                        <a:pt x="67522" y="166137"/>
                      </a:cubicBezTo>
                      <a:cubicBezTo>
                        <a:pt x="56446" y="166137"/>
                        <a:pt x="39832" y="102451"/>
                        <a:pt x="31526" y="10798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32" name="Đồ họa 753"/>
                <p:cNvGrpSpPr/>
                <p:nvPr/>
              </p:nvGrpSpPr>
              <p:grpSpPr>
                <a:xfrm>
                  <a:off x="6906016" y="3321590"/>
                  <a:ext cx="607685" cy="564039"/>
                  <a:chOff x="6906016" y="3321590"/>
                  <a:chExt cx="607685" cy="564039"/>
                </a:xfrm>
              </p:grpSpPr>
              <p:sp>
                <p:nvSpPr>
                  <p:cNvPr id="133" name="Hình tự do: Hình 132"/>
                  <p:cNvSpPr/>
                  <p:nvPr/>
                </p:nvSpPr>
                <p:spPr>
                  <a:xfrm>
                    <a:off x="6906016" y="3622019"/>
                    <a:ext cx="150967" cy="186642"/>
                  </a:xfrm>
                  <a:custGeom>
                    <a:avLst/>
                    <a:gdLst>
                      <a:gd name="connsiteX0" fmla="*/ 4055 w 150967"/>
                      <a:gd name="connsiteY0" fmla="*/ 103013 h 186642"/>
                      <a:gd name="connsiteX1" fmla="*/ 109275 w 150967"/>
                      <a:gd name="connsiteY1" fmla="*/ 186081 h 186642"/>
                      <a:gd name="connsiteX2" fmla="*/ 148040 w 150967"/>
                      <a:gd name="connsiteY2" fmla="*/ 83630 h 186642"/>
                      <a:gd name="connsiteX3" fmla="*/ 62203 w 150967"/>
                      <a:gd name="connsiteY3" fmla="*/ 561 h 186642"/>
                      <a:gd name="connsiteX4" fmla="*/ 4055 w 150967"/>
                      <a:gd name="connsiteY4" fmla="*/ 103013 h 186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967" h="186642">
                        <a:moveTo>
                          <a:pt x="4055" y="103013"/>
                        </a:moveTo>
                        <a:cubicBezTo>
                          <a:pt x="17900" y="155623"/>
                          <a:pt x="70510" y="191619"/>
                          <a:pt x="109275" y="186081"/>
                        </a:cubicBezTo>
                        <a:cubicBezTo>
                          <a:pt x="148040" y="180543"/>
                          <a:pt x="156347" y="136240"/>
                          <a:pt x="148040" y="83630"/>
                        </a:cubicBezTo>
                        <a:cubicBezTo>
                          <a:pt x="139734" y="31020"/>
                          <a:pt x="103737" y="-4977"/>
                          <a:pt x="62203" y="561"/>
                        </a:cubicBezTo>
                        <a:cubicBezTo>
                          <a:pt x="12362" y="8868"/>
                          <a:pt x="-9790" y="53171"/>
                          <a:pt x="4055" y="103013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4" name="Hình tự do: Hình 133"/>
                  <p:cNvSpPr/>
                  <p:nvPr/>
                </p:nvSpPr>
                <p:spPr>
                  <a:xfrm>
                    <a:off x="6956790" y="3691502"/>
                    <a:ext cx="72698" cy="83672"/>
                  </a:xfrm>
                  <a:custGeom>
                    <a:avLst/>
                    <a:gdLst>
                      <a:gd name="connsiteX0" fmla="*/ 353 w 72698"/>
                      <a:gd name="connsiteY0" fmla="*/ 47374 h 83672"/>
                      <a:gd name="connsiteX1" fmla="*/ 41887 w 72698"/>
                      <a:gd name="connsiteY1" fmla="*/ 83370 h 83672"/>
                      <a:gd name="connsiteX2" fmla="*/ 72345 w 72698"/>
                      <a:gd name="connsiteY2" fmla="*/ 36298 h 83672"/>
                      <a:gd name="connsiteX3" fmla="*/ 30811 w 72698"/>
                      <a:gd name="connsiteY3" fmla="*/ 302 h 83672"/>
                      <a:gd name="connsiteX4" fmla="*/ 353 w 72698"/>
                      <a:gd name="connsiteY4" fmla="*/ 47374 h 83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98" h="83672">
                        <a:moveTo>
                          <a:pt x="353" y="47374"/>
                        </a:moveTo>
                        <a:cubicBezTo>
                          <a:pt x="3122" y="69526"/>
                          <a:pt x="22504" y="86139"/>
                          <a:pt x="41887" y="83370"/>
                        </a:cubicBezTo>
                        <a:cubicBezTo>
                          <a:pt x="61270" y="80602"/>
                          <a:pt x="75114" y="58450"/>
                          <a:pt x="72345" y="36298"/>
                        </a:cubicBezTo>
                        <a:cubicBezTo>
                          <a:pt x="69577" y="14147"/>
                          <a:pt x="50194" y="-2467"/>
                          <a:pt x="30811" y="302"/>
                        </a:cubicBezTo>
                        <a:cubicBezTo>
                          <a:pt x="11428" y="3071"/>
                          <a:pt x="-2416" y="22453"/>
                          <a:pt x="353" y="4737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5" name="Hình tự do: Hình 134"/>
                  <p:cNvSpPr/>
                  <p:nvPr/>
                </p:nvSpPr>
                <p:spPr>
                  <a:xfrm>
                    <a:off x="7350175" y="3622019"/>
                    <a:ext cx="150967" cy="186642"/>
                  </a:xfrm>
                  <a:custGeom>
                    <a:avLst/>
                    <a:gdLst>
                      <a:gd name="connsiteX0" fmla="*/ 146912 w 150967"/>
                      <a:gd name="connsiteY0" fmla="*/ 103013 h 186642"/>
                      <a:gd name="connsiteX1" fmla="*/ 41692 w 150967"/>
                      <a:gd name="connsiteY1" fmla="*/ 186081 h 186642"/>
                      <a:gd name="connsiteX2" fmla="*/ 2927 w 150967"/>
                      <a:gd name="connsiteY2" fmla="*/ 83630 h 186642"/>
                      <a:gd name="connsiteX3" fmla="*/ 88764 w 150967"/>
                      <a:gd name="connsiteY3" fmla="*/ 561 h 186642"/>
                      <a:gd name="connsiteX4" fmla="*/ 146912 w 150967"/>
                      <a:gd name="connsiteY4" fmla="*/ 103013 h 186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967" h="186642">
                        <a:moveTo>
                          <a:pt x="146912" y="103013"/>
                        </a:moveTo>
                        <a:cubicBezTo>
                          <a:pt x="133068" y="155623"/>
                          <a:pt x="80457" y="191619"/>
                          <a:pt x="41692" y="186081"/>
                        </a:cubicBezTo>
                        <a:cubicBezTo>
                          <a:pt x="2927" y="180543"/>
                          <a:pt x="-5380" y="136240"/>
                          <a:pt x="2927" y="83630"/>
                        </a:cubicBezTo>
                        <a:cubicBezTo>
                          <a:pt x="11234" y="31020"/>
                          <a:pt x="47230" y="-4977"/>
                          <a:pt x="88764" y="561"/>
                        </a:cubicBezTo>
                        <a:cubicBezTo>
                          <a:pt x="138605" y="8868"/>
                          <a:pt x="160757" y="53171"/>
                          <a:pt x="146912" y="103013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6" name="Hình tự do: Hình 135"/>
                  <p:cNvSpPr/>
                  <p:nvPr/>
                </p:nvSpPr>
                <p:spPr>
                  <a:xfrm>
                    <a:off x="7372132" y="3691502"/>
                    <a:ext cx="73566" cy="83672"/>
                  </a:xfrm>
                  <a:custGeom>
                    <a:avLst/>
                    <a:gdLst>
                      <a:gd name="connsiteX0" fmla="*/ 72345 w 73566"/>
                      <a:gd name="connsiteY0" fmla="*/ 47374 h 83672"/>
                      <a:gd name="connsiteX1" fmla="*/ 30811 w 73566"/>
                      <a:gd name="connsiteY1" fmla="*/ 83370 h 83672"/>
                      <a:gd name="connsiteX2" fmla="*/ 353 w 73566"/>
                      <a:gd name="connsiteY2" fmla="*/ 36298 h 83672"/>
                      <a:gd name="connsiteX3" fmla="*/ 41887 w 73566"/>
                      <a:gd name="connsiteY3" fmla="*/ 302 h 83672"/>
                      <a:gd name="connsiteX4" fmla="*/ 72345 w 73566"/>
                      <a:gd name="connsiteY4" fmla="*/ 47374 h 83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66" h="83672">
                        <a:moveTo>
                          <a:pt x="72345" y="47374"/>
                        </a:moveTo>
                        <a:cubicBezTo>
                          <a:pt x="69577" y="69526"/>
                          <a:pt x="50194" y="86139"/>
                          <a:pt x="30811" y="83370"/>
                        </a:cubicBezTo>
                        <a:cubicBezTo>
                          <a:pt x="11428" y="80602"/>
                          <a:pt x="-2416" y="58450"/>
                          <a:pt x="353" y="36298"/>
                        </a:cubicBezTo>
                        <a:cubicBezTo>
                          <a:pt x="3122" y="14147"/>
                          <a:pt x="22504" y="-2467"/>
                          <a:pt x="41887" y="302"/>
                        </a:cubicBezTo>
                        <a:cubicBezTo>
                          <a:pt x="64038" y="3071"/>
                          <a:pt x="77883" y="22453"/>
                          <a:pt x="72345" y="4737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7" name="Hình tự do: Hình 136"/>
                  <p:cNvSpPr/>
                  <p:nvPr/>
                </p:nvSpPr>
                <p:spPr>
                  <a:xfrm>
                    <a:off x="6934991" y="3334609"/>
                    <a:ext cx="539945" cy="476259"/>
                  </a:xfrm>
                  <a:custGeom>
                    <a:avLst/>
                    <a:gdLst>
                      <a:gd name="connsiteX0" fmla="*/ 539945 w 539945"/>
                      <a:gd name="connsiteY0" fmla="*/ 218747 h 476259"/>
                      <a:gd name="connsiteX1" fmla="*/ 271357 w 539945"/>
                      <a:gd name="connsiteY1" fmla="*/ 476259 h 476259"/>
                      <a:gd name="connsiteX2" fmla="*/ 0 w 539945"/>
                      <a:gd name="connsiteY2" fmla="*/ 218747 h 476259"/>
                      <a:gd name="connsiteX3" fmla="*/ 271357 w 539945"/>
                      <a:gd name="connsiteY3" fmla="*/ 0 h 476259"/>
                      <a:gd name="connsiteX4" fmla="*/ 539945 w 539945"/>
                      <a:gd name="connsiteY4" fmla="*/ 218747 h 476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9945" h="476259">
                        <a:moveTo>
                          <a:pt x="539945" y="218747"/>
                        </a:moveTo>
                        <a:cubicBezTo>
                          <a:pt x="539945" y="395960"/>
                          <a:pt x="426418" y="476259"/>
                          <a:pt x="271357" y="476259"/>
                        </a:cubicBezTo>
                        <a:cubicBezTo>
                          <a:pt x="113527" y="476259"/>
                          <a:pt x="0" y="395960"/>
                          <a:pt x="0" y="218747"/>
                        </a:cubicBezTo>
                        <a:cubicBezTo>
                          <a:pt x="0" y="41534"/>
                          <a:pt x="116296" y="0"/>
                          <a:pt x="271357" y="0"/>
                        </a:cubicBezTo>
                        <a:cubicBezTo>
                          <a:pt x="429187" y="0"/>
                          <a:pt x="539945" y="41534"/>
                          <a:pt x="539945" y="218747"/>
                        </a:cubicBezTo>
                        <a:close/>
                      </a:path>
                    </a:pathLst>
                  </a:custGeom>
                  <a:solidFill>
                    <a:srgbClr val="B23B2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8" name="Hình tự do: Hình 137"/>
                  <p:cNvSpPr/>
                  <p:nvPr/>
                </p:nvSpPr>
                <p:spPr>
                  <a:xfrm>
                    <a:off x="6982162" y="3403185"/>
                    <a:ext cx="441115" cy="482445"/>
                  </a:xfrm>
                  <a:custGeom>
                    <a:avLst/>
                    <a:gdLst>
                      <a:gd name="connsiteX0" fmla="*/ 434626 w 441115"/>
                      <a:gd name="connsiteY0" fmla="*/ 78179 h 482445"/>
                      <a:gd name="connsiteX1" fmla="*/ 409706 w 441115"/>
                      <a:gd name="connsiteY1" fmla="*/ 407684 h 482445"/>
                      <a:gd name="connsiteX2" fmla="*/ 218648 w 441115"/>
                      <a:gd name="connsiteY2" fmla="*/ 482446 h 482445"/>
                      <a:gd name="connsiteX3" fmla="*/ 35897 w 441115"/>
                      <a:gd name="connsiteY3" fmla="*/ 407684 h 482445"/>
                      <a:gd name="connsiteX4" fmla="*/ 2670 w 441115"/>
                      <a:gd name="connsiteY4" fmla="*/ 97562 h 482445"/>
                      <a:gd name="connsiteX5" fmla="*/ 221417 w 441115"/>
                      <a:gd name="connsiteY5" fmla="*/ 648 h 482445"/>
                      <a:gd name="connsiteX6" fmla="*/ 434626 w 441115"/>
                      <a:gd name="connsiteY6" fmla="*/ 78179 h 48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1115" h="482445">
                        <a:moveTo>
                          <a:pt x="434626" y="78179"/>
                        </a:moveTo>
                        <a:cubicBezTo>
                          <a:pt x="448471" y="108637"/>
                          <a:pt x="440164" y="368919"/>
                          <a:pt x="409706" y="407684"/>
                        </a:cubicBezTo>
                        <a:cubicBezTo>
                          <a:pt x="376478" y="446449"/>
                          <a:pt x="246337" y="482446"/>
                          <a:pt x="218648" y="482446"/>
                        </a:cubicBezTo>
                        <a:cubicBezTo>
                          <a:pt x="188190" y="482446"/>
                          <a:pt x="60818" y="449218"/>
                          <a:pt x="35897" y="407684"/>
                        </a:cubicBezTo>
                        <a:cubicBezTo>
                          <a:pt x="5439" y="357843"/>
                          <a:pt x="-5637" y="125251"/>
                          <a:pt x="2670" y="97562"/>
                        </a:cubicBezTo>
                        <a:cubicBezTo>
                          <a:pt x="33128" y="3417"/>
                          <a:pt x="116197" y="648"/>
                          <a:pt x="221417" y="648"/>
                        </a:cubicBezTo>
                        <a:cubicBezTo>
                          <a:pt x="323868" y="-2121"/>
                          <a:pt x="401399" y="648"/>
                          <a:pt x="434626" y="78179"/>
                        </a:cubicBezTo>
                        <a:close/>
                      </a:path>
                    </a:pathLst>
                  </a:custGeom>
                  <a:solidFill>
                    <a:srgbClr val="FBD3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9" name="Hình tự do: Hình 138"/>
                  <p:cNvSpPr/>
                  <p:nvPr/>
                </p:nvSpPr>
                <p:spPr>
                  <a:xfrm>
                    <a:off x="7292185" y="3733338"/>
                    <a:ext cx="99682" cy="99682"/>
                  </a:xfrm>
                  <a:custGeom>
                    <a:avLst/>
                    <a:gdLst>
                      <a:gd name="connsiteX0" fmla="*/ 99682 w 99682"/>
                      <a:gd name="connsiteY0" fmla="*/ 49841 h 99682"/>
                      <a:gd name="connsiteX1" fmla="*/ 49841 w 99682"/>
                      <a:gd name="connsiteY1" fmla="*/ 99682 h 99682"/>
                      <a:gd name="connsiteX2" fmla="*/ 0 w 99682"/>
                      <a:gd name="connsiteY2" fmla="*/ 49841 h 99682"/>
                      <a:gd name="connsiteX3" fmla="*/ 49841 w 99682"/>
                      <a:gd name="connsiteY3" fmla="*/ 0 h 99682"/>
                      <a:gd name="connsiteX4" fmla="*/ 99682 w 99682"/>
                      <a:gd name="connsiteY4" fmla="*/ 49841 h 99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99682">
                        <a:moveTo>
                          <a:pt x="99682" y="49841"/>
                        </a:moveTo>
                        <a:cubicBezTo>
                          <a:pt x="99682" y="77531"/>
                          <a:pt x="77531" y="99682"/>
                          <a:pt x="49841" y="99682"/>
                        </a:cubicBezTo>
                        <a:cubicBezTo>
                          <a:pt x="22152" y="99682"/>
                          <a:pt x="0" y="77531"/>
                          <a:pt x="0" y="49841"/>
                        </a:cubicBezTo>
                        <a:cubicBezTo>
                          <a:pt x="0" y="22152"/>
                          <a:pt x="22152" y="0"/>
                          <a:pt x="49841" y="0"/>
                        </a:cubicBezTo>
                        <a:cubicBezTo>
                          <a:pt x="77531" y="0"/>
                          <a:pt x="99682" y="22152"/>
                          <a:pt x="99682" y="49841"/>
                        </a:cubicBezTo>
                        <a:close/>
                      </a:path>
                    </a:pathLst>
                  </a:custGeom>
                  <a:solidFill>
                    <a:srgbClr val="FFC0C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0" name="Hình tự do: Hình 139"/>
                  <p:cNvSpPr/>
                  <p:nvPr/>
                </p:nvSpPr>
                <p:spPr>
                  <a:xfrm>
                    <a:off x="7023597" y="3733338"/>
                    <a:ext cx="99682" cy="99682"/>
                  </a:xfrm>
                  <a:custGeom>
                    <a:avLst/>
                    <a:gdLst>
                      <a:gd name="connsiteX0" fmla="*/ 99682 w 99682"/>
                      <a:gd name="connsiteY0" fmla="*/ 49841 h 99682"/>
                      <a:gd name="connsiteX1" fmla="*/ 49841 w 99682"/>
                      <a:gd name="connsiteY1" fmla="*/ 99682 h 99682"/>
                      <a:gd name="connsiteX2" fmla="*/ 0 w 99682"/>
                      <a:gd name="connsiteY2" fmla="*/ 49841 h 99682"/>
                      <a:gd name="connsiteX3" fmla="*/ 49841 w 99682"/>
                      <a:gd name="connsiteY3" fmla="*/ 0 h 99682"/>
                      <a:gd name="connsiteX4" fmla="*/ 99682 w 99682"/>
                      <a:gd name="connsiteY4" fmla="*/ 49841 h 99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99682">
                        <a:moveTo>
                          <a:pt x="99682" y="49841"/>
                        </a:moveTo>
                        <a:cubicBezTo>
                          <a:pt x="99682" y="77531"/>
                          <a:pt x="77531" y="99682"/>
                          <a:pt x="49841" y="99682"/>
                        </a:cubicBezTo>
                        <a:cubicBezTo>
                          <a:pt x="22152" y="99682"/>
                          <a:pt x="0" y="77531"/>
                          <a:pt x="0" y="49841"/>
                        </a:cubicBezTo>
                        <a:cubicBezTo>
                          <a:pt x="0" y="22152"/>
                          <a:pt x="22152" y="0"/>
                          <a:pt x="49841" y="0"/>
                        </a:cubicBezTo>
                        <a:cubicBezTo>
                          <a:pt x="77531" y="0"/>
                          <a:pt x="99682" y="22152"/>
                          <a:pt x="99682" y="49841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41" name="Đồ họa 753"/>
                  <p:cNvGrpSpPr/>
                  <p:nvPr/>
                </p:nvGrpSpPr>
                <p:grpSpPr>
                  <a:xfrm>
                    <a:off x="7253051" y="3612956"/>
                    <a:ext cx="121809" cy="105844"/>
                    <a:chOff x="7253051" y="3612956"/>
                    <a:chExt cx="121809" cy="105844"/>
                  </a:xfrm>
                </p:grpSpPr>
                <p:sp>
                  <p:nvSpPr>
                    <p:cNvPr id="155" name="Hình tự do: Hình 154"/>
                    <p:cNvSpPr/>
                    <p:nvPr/>
                  </p:nvSpPr>
                  <p:spPr>
                    <a:xfrm>
                      <a:off x="7253051" y="3615911"/>
                      <a:ext cx="121425" cy="102890"/>
                    </a:xfrm>
                    <a:custGeom>
                      <a:avLst/>
                      <a:gdLst>
                        <a:gd name="connsiteX0" fmla="*/ 11445 w 121425"/>
                        <a:gd name="connsiteY0" fmla="*/ 26052 h 102890"/>
                        <a:gd name="connsiteX1" fmla="*/ 11445 w 121425"/>
                        <a:gd name="connsiteY1" fmla="*/ 89738 h 102890"/>
                        <a:gd name="connsiteX2" fmla="*/ 111128 w 121425"/>
                        <a:gd name="connsiteY2" fmla="*/ 86969 h 102890"/>
                        <a:gd name="connsiteX3" fmla="*/ 88976 w 121425"/>
                        <a:gd name="connsiteY3" fmla="*/ 6669 h 102890"/>
                        <a:gd name="connsiteX4" fmla="*/ 11445 w 121425"/>
                        <a:gd name="connsiteY4" fmla="*/ 26052 h 10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425" h="102890">
                          <a:moveTo>
                            <a:pt x="11445" y="26052"/>
                          </a:moveTo>
                          <a:cubicBezTo>
                            <a:pt x="-5168" y="50973"/>
                            <a:pt x="-2399" y="78662"/>
                            <a:pt x="11445" y="89738"/>
                          </a:cubicBezTo>
                          <a:cubicBezTo>
                            <a:pt x="33597" y="106352"/>
                            <a:pt x="88976" y="109121"/>
                            <a:pt x="111128" y="86969"/>
                          </a:cubicBezTo>
                          <a:cubicBezTo>
                            <a:pt x="130510" y="64817"/>
                            <a:pt x="122203" y="23283"/>
                            <a:pt x="88976" y="6669"/>
                          </a:cubicBezTo>
                          <a:cubicBezTo>
                            <a:pt x="58517" y="-7175"/>
                            <a:pt x="28059" y="1132"/>
                            <a:pt x="11445" y="2605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6" name="Hình tự do: Hình 155"/>
                    <p:cNvSpPr/>
                    <p:nvPr/>
                  </p:nvSpPr>
                  <p:spPr>
                    <a:xfrm>
                      <a:off x="7264496" y="3612956"/>
                      <a:ext cx="110364" cy="92692"/>
                    </a:xfrm>
                    <a:custGeom>
                      <a:avLst/>
                      <a:gdLst>
                        <a:gd name="connsiteX0" fmla="*/ 102451 w 110364"/>
                        <a:gd name="connsiteY0" fmla="*/ 23468 h 92692"/>
                        <a:gd name="connsiteX1" fmla="*/ 0 w 110364"/>
                        <a:gd name="connsiteY1" fmla="*/ 31775 h 92692"/>
                        <a:gd name="connsiteX2" fmla="*/ 77531 w 110364"/>
                        <a:gd name="connsiteY2" fmla="*/ 12393 h 92692"/>
                        <a:gd name="connsiteX3" fmla="*/ 107989 w 110364"/>
                        <a:gd name="connsiteY3" fmla="*/ 53927 h 92692"/>
                        <a:gd name="connsiteX4" fmla="*/ 99682 w 110364"/>
                        <a:gd name="connsiteY4" fmla="*/ 92692 h 92692"/>
                        <a:gd name="connsiteX5" fmla="*/ 102451 w 110364"/>
                        <a:gd name="connsiteY5" fmla="*/ 23468 h 92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0364" h="92692">
                          <a:moveTo>
                            <a:pt x="102451" y="23468"/>
                          </a:moveTo>
                          <a:cubicBezTo>
                            <a:pt x="77531" y="-15297"/>
                            <a:pt x="16614" y="-1452"/>
                            <a:pt x="0" y="31775"/>
                          </a:cubicBezTo>
                          <a:cubicBezTo>
                            <a:pt x="16614" y="6855"/>
                            <a:pt x="49841" y="-1452"/>
                            <a:pt x="77531" y="12393"/>
                          </a:cubicBezTo>
                          <a:cubicBezTo>
                            <a:pt x="94145" y="20700"/>
                            <a:pt x="105220" y="37313"/>
                            <a:pt x="107989" y="53927"/>
                          </a:cubicBezTo>
                          <a:cubicBezTo>
                            <a:pt x="110758" y="67772"/>
                            <a:pt x="107989" y="84385"/>
                            <a:pt x="99682" y="92692"/>
                          </a:cubicBezTo>
                          <a:cubicBezTo>
                            <a:pt x="105220" y="87154"/>
                            <a:pt x="119065" y="51158"/>
                            <a:pt x="102451" y="23468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7" name="Hình tự do: Hình 156"/>
                    <p:cNvSpPr/>
                    <p:nvPr/>
                  </p:nvSpPr>
                  <p:spPr>
                    <a:xfrm>
                      <a:off x="7267209" y="3637485"/>
                      <a:ext cx="69335" cy="68219"/>
                    </a:xfrm>
                    <a:custGeom>
                      <a:avLst/>
                      <a:gdLst>
                        <a:gd name="connsiteX0" fmla="*/ 2825 w 69335"/>
                        <a:gd name="connsiteY0" fmla="*/ 21091 h 68219"/>
                        <a:gd name="connsiteX1" fmla="*/ 22208 w 69335"/>
                        <a:gd name="connsiteY1" fmla="*/ 65394 h 68219"/>
                        <a:gd name="connsiteX2" fmla="*/ 66511 w 69335"/>
                        <a:gd name="connsiteY2" fmla="*/ 46012 h 68219"/>
                        <a:gd name="connsiteX3" fmla="*/ 47128 w 69335"/>
                        <a:gd name="connsiteY3" fmla="*/ 1709 h 68219"/>
                        <a:gd name="connsiteX4" fmla="*/ 2825 w 69335"/>
                        <a:gd name="connsiteY4" fmla="*/ 21091 h 68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335" h="68219">
                          <a:moveTo>
                            <a:pt x="2825" y="21091"/>
                          </a:moveTo>
                          <a:cubicBezTo>
                            <a:pt x="-5482" y="37705"/>
                            <a:pt x="5594" y="59856"/>
                            <a:pt x="22208" y="65394"/>
                          </a:cubicBezTo>
                          <a:cubicBezTo>
                            <a:pt x="38821" y="73701"/>
                            <a:pt x="60973" y="62625"/>
                            <a:pt x="66511" y="46012"/>
                          </a:cubicBezTo>
                          <a:cubicBezTo>
                            <a:pt x="74818" y="29398"/>
                            <a:pt x="63742" y="7246"/>
                            <a:pt x="47128" y="1709"/>
                          </a:cubicBezTo>
                          <a:cubicBezTo>
                            <a:pt x="30514" y="-3829"/>
                            <a:pt x="11132" y="4477"/>
                            <a:pt x="2825" y="21091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8" name="Hình tự do: Hình 157"/>
                    <p:cNvSpPr/>
                    <p:nvPr/>
                  </p:nvSpPr>
                  <p:spPr>
                    <a:xfrm>
                      <a:off x="7271716" y="3650270"/>
                      <a:ext cx="21555" cy="20468"/>
                    </a:xfrm>
                    <a:custGeom>
                      <a:avLst/>
                      <a:gdLst>
                        <a:gd name="connsiteX0" fmla="*/ 1086 w 21555"/>
                        <a:gd name="connsiteY0" fmla="*/ 5538 h 20468"/>
                        <a:gd name="connsiteX1" fmla="*/ 6624 w 21555"/>
                        <a:gd name="connsiteY1" fmla="*/ 19383 h 20468"/>
                        <a:gd name="connsiteX2" fmla="*/ 20469 w 21555"/>
                        <a:gd name="connsiteY2" fmla="*/ 13845 h 20468"/>
                        <a:gd name="connsiteX3" fmla="*/ 14931 w 21555"/>
                        <a:gd name="connsiteY3" fmla="*/ 0 h 20468"/>
                        <a:gd name="connsiteX4" fmla="*/ 1086 w 21555"/>
                        <a:gd name="connsiteY4" fmla="*/ 5538 h 20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55" h="20468">
                          <a:moveTo>
                            <a:pt x="1086" y="5538"/>
                          </a:moveTo>
                          <a:cubicBezTo>
                            <a:pt x="-1683" y="11076"/>
                            <a:pt x="1086" y="16614"/>
                            <a:pt x="6624" y="19383"/>
                          </a:cubicBezTo>
                          <a:cubicBezTo>
                            <a:pt x="12162" y="22152"/>
                            <a:pt x="17700" y="19383"/>
                            <a:pt x="20469" y="13845"/>
                          </a:cubicBezTo>
                          <a:cubicBezTo>
                            <a:pt x="23238" y="8307"/>
                            <a:pt x="20469" y="2769"/>
                            <a:pt x="14931" y="0"/>
                          </a:cubicBezTo>
                          <a:cubicBezTo>
                            <a:pt x="9393" y="0"/>
                            <a:pt x="3855" y="2769"/>
                            <a:pt x="1086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142" name="Đồ họa 753"/>
                  <p:cNvGrpSpPr/>
                  <p:nvPr/>
                </p:nvGrpSpPr>
                <p:grpSpPr>
                  <a:xfrm>
                    <a:off x="7027748" y="3612956"/>
                    <a:ext cx="123590" cy="105844"/>
                    <a:chOff x="7027748" y="3612956"/>
                    <a:chExt cx="123590" cy="105844"/>
                  </a:xfrm>
                </p:grpSpPr>
                <p:sp>
                  <p:nvSpPr>
                    <p:cNvPr id="151" name="Hình tự do: Hình 150"/>
                    <p:cNvSpPr/>
                    <p:nvPr/>
                  </p:nvSpPr>
                  <p:spPr>
                    <a:xfrm>
                      <a:off x="7029913" y="3615911"/>
                      <a:ext cx="121425" cy="102890"/>
                    </a:xfrm>
                    <a:custGeom>
                      <a:avLst/>
                      <a:gdLst>
                        <a:gd name="connsiteX0" fmla="*/ 109980 w 121425"/>
                        <a:gd name="connsiteY0" fmla="*/ 26052 h 102890"/>
                        <a:gd name="connsiteX1" fmla="*/ 109980 w 121425"/>
                        <a:gd name="connsiteY1" fmla="*/ 89738 h 102890"/>
                        <a:gd name="connsiteX2" fmla="*/ 10298 w 121425"/>
                        <a:gd name="connsiteY2" fmla="*/ 86969 h 102890"/>
                        <a:gd name="connsiteX3" fmla="*/ 32449 w 121425"/>
                        <a:gd name="connsiteY3" fmla="*/ 6669 h 102890"/>
                        <a:gd name="connsiteX4" fmla="*/ 109980 w 121425"/>
                        <a:gd name="connsiteY4" fmla="*/ 26052 h 10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425" h="102890">
                          <a:moveTo>
                            <a:pt x="109980" y="26052"/>
                          </a:moveTo>
                          <a:cubicBezTo>
                            <a:pt x="126594" y="50973"/>
                            <a:pt x="123825" y="78662"/>
                            <a:pt x="109980" y="89738"/>
                          </a:cubicBezTo>
                          <a:cubicBezTo>
                            <a:pt x="87828" y="106352"/>
                            <a:pt x="32449" y="109121"/>
                            <a:pt x="10298" y="86969"/>
                          </a:cubicBezTo>
                          <a:cubicBezTo>
                            <a:pt x="-9085" y="64817"/>
                            <a:pt x="-778" y="23283"/>
                            <a:pt x="32449" y="6669"/>
                          </a:cubicBezTo>
                          <a:cubicBezTo>
                            <a:pt x="60139" y="-7175"/>
                            <a:pt x="93367" y="1132"/>
                            <a:pt x="109980" y="2605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2" name="Hình tự do: Hình 151"/>
                    <p:cNvSpPr/>
                    <p:nvPr/>
                  </p:nvSpPr>
                  <p:spPr>
                    <a:xfrm>
                      <a:off x="7027748" y="3612956"/>
                      <a:ext cx="112145" cy="92692"/>
                    </a:xfrm>
                    <a:custGeom>
                      <a:avLst/>
                      <a:gdLst>
                        <a:gd name="connsiteX0" fmla="*/ 9694 w 112145"/>
                        <a:gd name="connsiteY0" fmla="*/ 23468 h 92692"/>
                        <a:gd name="connsiteX1" fmla="*/ 112145 w 112145"/>
                        <a:gd name="connsiteY1" fmla="*/ 31775 h 92692"/>
                        <a:gd name="connsiteX2" fmla="*/ 37384 w 112145"/>
                        <a:gd name="connsiteY2" fmla="*/ 12393 h 92692"/>
                        <a:gd name="connsiteX3" fmla="*/ 6925 w 112145"/>
                        <a:gd name="connsiteY3" fmla="*/ 53927 h 92692"/>
                        <a:gd name="connsiteX4" fmla="*/ 15232 w 112145"/>
                        <a:gd name="connsiteY4" fmla="*/ 92692 h 92692"/>
                        <a:gd name="connsiteX5" fmla="*/ 9694 w 112145"/>
                        <a:gd name="connsiteY5" fmla="*/ 23468 h 92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2145" h="92692">
                          <a:moveTo>
                            <a:pt x="9694" y="23468"/>
                          </a:moveTo>
                          <a:cubicBezTo>
                            <a:pt x="34615" y="-15297"/>
                            <a:pt x="95532" y="-1452"/>
                            <a:pt x="112145" y="31775"/>
                          </a:cubicBezTo>
                          <a:cubicBezTo>
                            <a:pt x="95532" y="6855"/>
                            <a:pt x="62304" y="-1452"/>
                            <a:pt x="37384" y="12393"/>
                          </a:cubicBezTo>
                          <a:cubicBezTo>
                            <a:pt x="20770" y="20700"/>
                            <a:pt x="9694" y="37313"/>
                            <a:pt x="6925" y="53927"/>
                          </a:cubicBezTo>
                          <a:cubicBezTo>
                            <a:pt x="4157" y="67772"/>
                            <a:pt x="6925" y="84385"/>
                            <a:pt x="15232" y="92692"/>
                          </a:cubicBezTo>
                          <a:cubicBezTo>
                            <a:pt x="4157" y="87154"/>
                            <a:pt x="-9688" y="51158"/>
                            <a:pt x="9694" y="23468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3" name="Hình tự do: Hình 152"/>
                    <p:cNvSpPr/>
                    <p:nvPr/>
                  </p:nvSpPr>
                  <p:spPr>
                    <a:xfrm>
                      <a:off x="7065076" y="3637485"/>
                      <a:ext cx="69335" cy="68219"/>
                    </a:xfrm>
                    <a:custGeom>
                      <a:avLst/>
                      <a:gdLst>
                        <a:gd name="connsiteX0" fmla="*/ 2825 w 69335"/>
                        <a:gd name="connsiteY0" fmla="*/ 21091 h 68219"/>
                        <a:gd name="connsiteX1" fmla="*/ 22207 w 69335"/>
                        <a:gd name="connsiteY1" fmla="*/ 65394 h 68219"/>
                        <a:gd name="connsiteX2" fmla="*/ 66510 w 69335"/>
                        <a:gd name="connsiteY2" fmla="*/ 46012 h 68219"/>
                        <a:gd name="connsiteX3" fmla="*/ 47128 w 69335"/>
                        <a:gd name="connsiteY3" fmla="*/ 1709 h 68219"/>
                        <a:gd name="connsiteX4" fmla="*/ 2825 w 69335"/>
                        <a:gd name="connsiteY4" fmla="*/ 21091 h 68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335" h="68219">
                          <a:moveTo>
                            <a:pt x="2825" y="21091"/>
                          </a:moveTo>
                          <a:cubicBezTo>
                            <a:pt x="-5482" y="37705"/>
                            <a:pt x="5594" y="59856"/>
                            <a:pt x="22207" y="65394"/>
                          </a:cubicBezTo>
                          <a:cubicBezTo>
                            <a:pt x="38821" y="73701"/>
                            <a:pt x="60973" y="62625"/>
                            <a:pt x="66510" y="46012"/>
                          </a:cubicBezTo>
                          <a:cubicBezTo>
                            <a:pt x="74817" y="29398"/>
                            <a:pt x="63742" y="7246"/>
                            <a:pt x="47128" y="1709"/>
                          </a:cubicBezTo>
                          <a:cubicBezTo>
                            <a:pt x="30514" y="-3829"/>
                            <a:pt x="11131" y="4477"/>
                            <a:pt x="2825" y="21091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4" name="Hình tự do: Hình 153"/>
                    <p:cNvSpPr/>
                    <p:nvPr/>
                  </p:nvSpPr>
                  <p:spPr>
                    <a:xfrm>
                      <a:off x="7069583" y="3650270"/>
                      <a:ext cx="21555" cy="20468"/>
                    </a:xfrm>
                    <a:custGeom>
                      <a:avLst/>
                      <a:gdLst>
                        <a:gd name="connsiteX0" fmla="*/ 1086 w 21555"/>
                        <a:gd name="connsiteY0" fmla="*/ 5538 h 20468"/>
                        <a:gd name="connsiteX1" fmla="*/ 6624 w 21555"/>
                        <a:gd name="connsiteY1" fmla="*/ 19383 h 20468"/>
                        <a:gd name="connsiteX2" fmla="*/ 20469 w 21555"/>
                        <a:gd name="connsiteY2" fmla="*/ 13845 h 20468"/>
                        <a:gd name="connsiteX3" fmla="*/ 14931 w 21555"/>
                        <a:gd name="connsiteY3" fmla="*/ 0 h 20468"/>
                        <a:gd name="connsiteX4" fmla="*/ 1086 w 21555"/>
                        <a:gd name="connsiteY4" fmla="*/ 5538 h 20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55" h="20468">
                          <a:moveTo>
                            <a:pt x="1086" y="5538"/>
                          </a:moveTo>
                          <a:cubicBezTo>
                            <a:pt x="-1683" y="11076"/>
                            <a:pt x="1086" y="16614"/>
                            <a:pt x="6624" y="19383"/>
                          </a:cubicBezTo>
                          <a:cubicBezTo>
                            <a:pt x="12162" y="22152"/>
                            <a:pt x="17700" y="19383"/>
                            <a:pt x="20469" y="13845"/>
                          </a:cubicBezTo>
                          <a:cubicBezTo>
                            <a:pt x="23238" y="8307"/>
                            <a:pt x="20469" y="2769"/>
                            <a:pt x="14931" y="0"/>
                          </a:cubicBezTo>
                          <a:cubicBezTo>
                            <a:pt x="9393" y="0"/>
                            <a:pt x="3855" y="2769"/>
                            <a:pt x="1086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43" name="Hình tự do: Hình 142"/>
                  <p:cNvSpPr/>
                  <p:nvPr/>
                </p:nvSpPr>
                <p:spPr>
                  <a:xfrm>
                    <a:off x="7178659" y="3705649"/>
                    <a:ext cx="44302" cy="22151"/>
                  </a:xfrm>
                  <a:custGeom>
                    <a:avLst/>
                    <a:gdLst>
                      <a:gd name="connsiteX0" fmla="*/ 41534 w 44302"/>
                      <a:gd name="connsiteY0" fmla="*/ 22152 h 22151"/>
                      <a:gd name="connsiteX1" fmla="*/ 41534 w 44302"/>
                      <a:gd name="connsiteY1" fmla="*/ 22152 h 22151"/>
                      <a:gd name="connsiteX2" fmla="*/ 22151 w 44302"/>
                      <a:gd name="connsiteY2" fmla="*/ 5538 h 22151"/>
                      <a:gd name="connsiteX3" fmla="*/ 5538 w 44302"/>
                      <a:gd name="connsiteY3" fmla="*/ 19383 h 22151"/>
                      <a:gd name="connsiteX4" fmla="*/ 2769 w 44302"/>
                      <a:gd name="connsiteY4" fmla="*/ 22152 h 22151"/>
                      <a:gd name="connsiteX5" fmla="*/ 0 w 44302"/>
                      <a:gd name="connsiteY5" fmla="*/ 19383 h 22151"/>
                      <a:gd name="connsiteX6" fmla="*/ 22151 w 44302"/>
                      <a:gd name="connsiteY6" fmla="*/ 0 h 22151"/>
                      <a:gd name="connsiteX7" fmla="*/ 44303 w 44302"/>
                      <a:gd name="connsiteY7" fmla="*/ 19383 h 22151"/>
                      <a:gd name="connsiteX8" fmla="*/ 41534 w 44302"/>
                      <a:gd name="connsiteY8" fmla="*/ 22152 h 22151"/>
                      <a:gd name="connsiteX9" fmla="*/ 41534 w 44302"/>
                      <a:gd name="connsiteY9" fmla="*/ 22152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4302" h="22151">
                        <a:moveTo>
                          <a:pt x="41534" y="22152"/>
                        </a:moveTo>
                        <a:cubicBezTo>
                          <a:pt x="41534" y="22152"/>
                          <a:pt x="38765" y="22152"/>
                          <a:pt x="41534" y="22152"/>
                        </a:cubicBezTo>
                        <a:cubicBezTo>
                          <a:pt x="38765" y="11076"/>
                          <a:pt x="30458" y="5538"/>
                          <a:pt x="22151" y="5538"/>
                        </a:cubicBezTo>
                        <a:cubicBezTo>
                          <a:pt x="13845" y="5538"/>
                          <a:pt x="5538" y="11076"/>
                          <a:pt x="5538" y="19383"/>
                        </a:cubicBezTo>
                        <a:cubicBezTo>
                          <a:pt x="5538" y="19383"/>
                          <a:pt x="2769" y="22152"/>
                          <a:pt x="2769" y="22152"/>
                        </a:cubicBezTo>
                        <a:cubicBezTo>
                          <a:pt x="2769" y="22152"/>
                          <a:pt x="0" y="19383"/>
                          <a:pt x="0" y="19383"/>
                        </a:cubicBezTo>
                        <a:cubicBezTo>
                          <a:pt x="2769" y="8307"/>
                          <a:pt x="11076" y="0"/>
                          <a:pt x="22151" y="0"/>
                        </a:cubicBezTo>
                        <a:cubicBezTo>
                          <a:pt x="33227" y="0"/>
                          <a:pt x="41534" y="8307"/>
                          <a:pt x="44303" y="19383"/>
                        </a:cubicBezTo>
                        <a:cubicBezTo>
                          <a:pt x="44303" y="22152"/>
                          <a:pt x="44303" y="22152"/>
                          <a:pt x="41534" y="22152"/>
                        </a:cubicBezTo>
                        <a:cubicBezTo>
                          <a:pt x="41534" y="22152"/>
                          <a:pt x="41534" y="22152"/>
                          <a:pt x="41534" y="22152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44" name="Đồ họa 753"/>
                  <p:cNvGrpSpPr/>
                  <p:nvPr/>
                </p:nvGrpSpPr>
                <p:grpSpPr>
                  <a:xfrm>
                    <a:off x="7126048" y="3737645"/>
                    <a:ext cx="160599" cy="90557"/>
                    <a:chOff x="7126048" y="3737645"/>
                    <a:chExt cx="160599" cy="90557"/>
                  </a:xfrm>
                </p:grpSpPr>
                <p:sp>
                  <p:nvSpPr>
                    <p:cNvPr id="148" name="Hình tự do: Hình 147"/>
                    <p:cNvSpPr/>
                    <p:nvPr/>
                  </p:nvSpPr>
                  <p:spPr>
                    <a:xfrm>
                      <a:off x="7126048" y="3738261"/>
                      <a:ext cx="160599" cy="89431"/>
                    </a:xfrm>
                    <a:custGeom>
                      <a:avLst/>
                      <a:gdLst>
                        <a:gd name="connsiteX0" fmla="*/ 160599 w 160599"/>
                        <a:gd name="connsiteY0" fmla="*/ 28305 h 89431"/>
                        <a:gd name="connsiteX1" fmla="*/ 83068 w 160599"/>
                        <a:gd name="connsiteY1" fmla="*/ 89222 h 89431"/>
                        <a:gd name="connsiteX2" fmla="*/ 0 w 160599"/>
                        <a:gd name="connsiteY2" fmla="*/ 33843 h 89431"/>
                        <a:gd name="connsiteX3" fmla="*/ 80300 w 160599"/>
                        <a:gd name="connsiteY3" fmla="*/ 3384 h 89431"/>
                        <a:gd name="connsiteX4" fmla="*/ 160599 w 160599"/>
                        <a:gd name="connsiteY4" fmla="*/ 28305 h 894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599" h="89431">
                          <a:moveTo>
                            <a:pt x="160599" y="28305"/>
                          </a:moveTo>
                          <a:cubicBezTo>
                            <a:pt x="160599" y="61532"/>
                            <a:pt x="127372" y="89222"/>
                            <a:pt x="83068" y="89222"/>
                          </a:cubicBezTo>
                          <a:cubicBezTo>
                            <a:pt x="38766" y="91991"/>
                            <a:pt x="2769" y="67070"/>
                            <a:pt x="0" y="33843"/>
                          </a:cubicBezTo>
                          <a:cubicBezTo>
                            <a:pt x="0" y="615"/>
                            <a:pt x="35996" y="6153"/>
                            <a:pt x="80300" y="3384"/>
                          </a:cubicBezTo>
                          <a:cubicBezTo>
                            <a:pt x="124603" y="-2154"/>
                            <a:pt x="157830" y="-4923"/>
                            <a:pt x="160599" y="28305"/>
                          </a:cubicBezTo>
                          <a:close/>
                        </a:path>
                      </a:pathLst>
                    </a:custGeom>
                    <a:solidFill>
                      <a:srgbClr val="6309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49" name="Hình tự do: Hình 148"/>
                    <p:cNvSpPr/>
                    <p:nvPr/>
                  </p:nvSpPr>
                  <p:spPr>
                    <a:xfrm>
                      <a:off x="7156507" y="3797024"/>
                      <a:ext cx="107988" cy="31178"/>
                    </a:xfrm>
                    <a:custGeom>
                      <a:avLst/>
                      <a:gdLst>
                        <a:gd name="connsiteX0" fmla="*/ 55379 w 107988"/>
                        <a:gd name="connsiteY0" fmla="*/ 0 h 31178"/>
                        <a:gd name="connsiteX1" fmla="*/ 0 w 107988"/>
                        <a:gd name="connsiteY1" fmla="*/ 19383 h 31178"/>
                        <a:gd name="connsiteX2" fmla="*/ 52610 w 107988"/>
                        <a:gd name="connsiteY2" fmla="*/ 30459 h 31178"/>
                        <a:gd name="connsiteX3" fmla="*/ 107989 w 107988"/>
                        <a:gd name="connsiteY3" fmla="*/ 11076 h 31178"/>
                        <a:gd name="connsiteX4" fmla="*/ 55379 w 107988"/>
                        <a:gd name="connsiteY4" fmla="*/ 0 h 31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88" h="31178">
                          <a:moveTo>
                            <a:pt x="55379" y="0"/>
                          </a:moveTo>
                          <a:cubicBezTo>
                            <a:pt x="30458" y="0"/>
                            <a:pt x="11076" y="8307"/>
                            <a:pt x="0" y="19383"/>
                          </a:cubicBezTo>
                          <a:cubicBezTo>
                            <a:pt x="13845" y="27689"/>
                            <a:pt x="33227" y="33227"/>
                            <a:pt x="52610" y="30459"/>
                          </a:cubicBezTo>
                          <a:cubicBezTo>
                            <a:pt x="74762" y="30459"/>
                            <a:pt x="94144" y="22152"/>
                            <a:pt x="107989" y="11076"/>
                          </a:cubicBezTo>
                          <a:cubicBezTo>
                            <a:pt x="96913" y="2769"/>
                            <a:pt x="77531" y="0"/>
                            <a:pt x="55379" y="0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0" name="Hình tự do: Hình 149"/>
                    <p:cNvSpPr/>
                    <p:nvPr/>
                  </p:nvSpPr>
                  <p:spPr>
                    <a:xfrm>
                      <a:off x="7142662" y="3737645"/>
                      <a:ext cx="119064" cy="26681"/>
                    </a:xfrm>
                    <a:custGeom>
                      <a:avLst/>
                      <a:gdLst>
                        <a:gd name="connsiteX0" fmla="*/ 119065 w 119064"/>
                        <a:gd name="connsiteY0" fmla="*/ 1231 h 26681"/>
                        <a:gd name="connsiteX1" fmla="*/ 63686 w 119064"/>
                        <a:gd name="connsiteY1" fmla="*/ 1231 h 26681"/>
                        <a:gd name="connsiteX2" fmla="*/ 0 w 119064"/>
                        <a:gd name="connsiteY2" fmla="*/ 6769 h 26681"/>
                        <a:gd name="connsiteX3" fmla="*/ 60917 w 119064"/>
                        <a:gd name="connsiteY3" fmla="*/ 26151 h 26681"/>
                        <a:gd name="connsiteX4" fmla="*/ 119065 w 119064"/>
                        <a:gd name="connsiteY4" fmla="*/ 1231 h 26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064" h="26681">
                          <a:moveTo>
                            <a:pt x="119065" y="1231"/>
                          </a:moveTo>
                          <a:cubicBezTo>
                            <a:pt x="105220" y="-1538"/>
                            <a:pt x="85837" y="1231"/>
                            <a:pt x="63686" y="1231"/>
                          </a:cubicBezTo>
                          <a:cubicBezTo>
                            <a:pt x="38765" y="4000"/>
                            <a:pt x="16613" y="4000"/>
                            <a:pt x="0" y="6769"/>
                          </a:cubicBezTo>
                          <a:cubicBezTo>
                            <a:pt x="5538" y="20613"/>
                            <a:pt x="30458" y="28920"/>
                            <a:pt x="60917" y="26151"/>
                          </a:cubicBezTo>
                          <a:cubicBezTo>
                            <a:pt x="91375" y="28920"/>
                            <a:pt x="116296" y="15075"/>
                            <a:pt x="119065" y="123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45" name="Hình tự do: Hình 144"/>
                  <p:cNvSpPr/>
                  <p:nvPr/>
                </p:nvSpPr>
                <p:spPr>
                  <a:xfrm>
                    <a:off x="6915609" y="3321590"/>
                    <a:ext cx="598092" cy="364675"/>
                  </a:xfrm>
                  <a:custGeom>
                    <a:avLst/>
                    <a:gdLst>
                      <a:gd name="connsiteX0" fmla="*/ 598093 w 598092"/>
                      <a:gd name="connsiteY0" fmla="*/ 281607 h 364675"/>
                      <a:gd name="connsiteX1" fmla="*/ 542714 w 598092"/>
                      <a:gd name="connsiteY1" fmla="*/ 195770 h 364675"/>
                      <a:gd name="connsiteX2" fmla="*/ 587017 w 598092"/>
                      <a:gd name="connsiteY2" fmla="*/ 176387 h 364675"/>
                      <a:gd name="connsiteX3" fmla="*/ 434725 w 598092"/>
                      <a:gd name="connsiteY3" fmla="*/ 21326 h 364675"/>
                      <a:gd name="connsiteX4" fmla="*/ 121834 w 598092"/>
                      <a:gd name="connsiteY4" fmla="*/ 46246 h 364675"/>
                      <a:gd name="connsiteX5" fmla="*/ 47072 w 598092"/>
                      <a:gd name="connsiteY5" fmla="*/ 217921 h 364675"/>
                      <a:gd name="connsiteX6" fmla="*/ 0 w 598092"/>
                      <a:gd name="connsiteY6" fmla="*/ 312066 h 364675"/>
                      <a:gd name="connsiteX7" fmla="*/ 60917 w 598092"/>
                      <a:gd name="connsiteY7" fmla="*/ 298221 h 364675"/>
                      <a:gd name="connsiteX8" fmla="*/ 27689 w 598092"/>
                      <a:gd name="connsiteY8" fmla="*/ 364676 h 364675"/>
                      <a:gd name="connsiteX9" fmla="*/ 119064 w 598092"/>
                      <a:gd name="connsiteY9" fmla="*/ 281607 h 364675"/>
                      <a:gd name="connsiteX10" fmla="*/ 105220 w 598092"/>
                      <a:gd name="connsiteY10" fmla="*/ 176387 h 364675"/>
                      <a:gd name="connsiteX11" fmla="*/ 152292 w 598092"/>
                      <a:gd name="connsiteY11" fmla="*/ 109932 h 364675"/>
                      <a:gd name="connsiteX12" fmla="*/ 323967 w 598092"/>
                      <a:gd name="connsiteY12" fmla="*/ 206846 h 364675"/>
                      <a:gd name="connsiteX13" fmla="*/ 229822 w 598092"/>
                      <a:gd name="connsiteY13" fmla="*/ 104394 h 364675"/>
                      <a:gd name="connsiteX14" fmla="*/ 254743 w 598092"/>
                      <a:gd name="connsiteY14" fmla="*/ 121008 h 364675"/>
                      <a:gd name="connsiteX15" fmla="*/ 498411 w 598092"/>
                      <a:gd name="connsiteY15" fmla="*/ 201308 h 364675"/>
                      <a:gd name="connsiteX16" fmla="*/ 581479 w 598092"/>
                      <a:gd name="connsiteY16" fmla="*/ 348062 h 364675"/>
                      <a:gd name="connsiteX17" fmla="*/ 556559 w 598092"/>
                      <a:gd name="connsiteY17" fmla="*/ 278838 h 364675"/>
                      <a:gd name="connsiteX18" fmla="*/ 598093 w 598092"/>
                      <a:gd name="connsiteY18" fmla="*/ 281607 h 364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98092" h="364675">
                        <a:moveTo>
                          <a:pt x="598093" y="281607"/>
                        </a:moveTo>
                        <a:cubicBezTo>
                          <a:pt x="567635" y="270531"/>
                          <a:pt x="545483" y="251149"/>
                          <a:pt x="542714" y="195770"/>
                        </a:cubicBezTo>
                        <a:cubicBezTo>
                          <a:pt x="559328" y="190232"/>
                          <a:pt x="567635" y="184694"/>
                          <a:pt x="587017" y="176387"/>
                        </a:cubicBezTo>
                        <a:cubicBezTo>
                          <a:pt x="517793" y="162542"/>
                          <a:pt x="523331" y="60091"/>
                          <a:pt x="434725" y="21326"/>
                        </a:cubicBezTo>
                        <a:cubicBezTo>
                          <a:pt x="287971" y="-28515"/>
                          <a:pt x="157830" y="21326"/>
                          <a:pt x="121834" y="46246"/>
                        </a:cubicBezTo>
                        <a:cubicBezTo>
                          <a:pt x="52610" y="93319"/>
                          <a:pt x="47072" y="151467"/>
                          <a:pt x="47072" y="217921"/>
                        </a:cubicBezTo>
                        <a:cubicBezTo>
                          <a:pt x="41534" y="278838"/>
                          <a:pt x="27689" y="295452"/>
                          <a:pt x="0" y="312066"/>
                        </a:cubicBezTo>
                        <a:cubicBezTo>
                          <a:pt x="30458" y="320372"/>
                          <a:pt x="49841" y="309297"/>
                          <a:pt x="60917" y="298221"/>
                        </a:cubicBezTo>
                        <a:cubicBezTo>
                          <a:pt x="60917" y="336986"/>
                          <a:pt x="44303" y="348062"/>
                          <a:pt x="27689" y="364676"/>
                        </a:cubicBezTo>
                        <a:cubicBezTo>
                          <a:pt x="77530" y="364676"/>
                          <a:pt x="113527" y="320372"/>
                          <a:pt x="119064" y="281607"/>
                        </a:cubicBezTo>
                        <a:cubicBezTo>
                          <a:pt x="127371" y="240073"/>
                          <a:pt x="99682" y="193001"/>
                          <a:pt x="105220" y="176387"/>
                        </a:cubicBezTo>
                        <a:cubicBezTo>
                          <a:pt x="107989" y="168080"/>
                          <a:pt x="138447" y="109932"/>
                          <a:pt x="152292" y="109932"/>
                        </a:cubicBezTo>
                        <a:cubicBezTo>
                          <a:pt x="182750" y="107163"/>
                          <a:pt x="218747" y="215152"/>
                          <a:pt x="323967" y="206846"/>
                        </a:cubicBezTo>
                        <a:cubicBezTo>
                          <a:pt x="279664" y="184694"/>
                          <a:pt x="257512" y="151467"/>
                          <a:pt x="229822" y="104394"/>
                        </a:cubicBezTo>
                        <a:cubicBezTo>
                          <a:pt x="238129" y="109932"/>
                          <a:pt x="246436" y="115470"/>
                          <a:pt x="254743" y="121008"/>
                        </a:cubicBezTo>
                        <a:cubicBezTo>
                          <a:pt x="343350" y="195770"/>
                          <a:pt x="423649" y="212383"/>
                          <a:pt x="498411" y="201308"/>
                        </a:cubicBezTo>
                        <a:cubicBezTo>
                          <a:pt x="503949" y="281607"/>
                          <a:pt x="487335" y="323141"/>
                          <a:pt x="581479" y="348062"/>
                        </a:cubicBezTo>
                        <a:cubicBezTo>
                          <a:pt x="573172" y="336986"/>
                          <a:pt x="559328" y="303759"/>
                          <a:pt x="556559" y="278838"/>
                        </a:cubicBezTo>
                        <a:cubicBezTo>
                          <a:pt x="553790" y="289914"/>
                          <a:pt x="573172" y="295452"/>
                          <a:pt x="598093" y="281607"/>
                        </a:cubicBezTo>
                        <a:close/>
                      </a:path>
                    </a:pathLst>
                  </a:custGeom>
                  <a:solidFill>
                    <a:srgbClr val="B23B2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6" name="Hình tự do: Hình 145"/>
                  <p:cNvSpPr/>
                  <p:nvPr/>
                </p:nvSpPr>
                <p:spPr>
                  <a:xfrm>
                    <a:off x="7279963" y="3524282"/>
                    <a:ext cx="95291" cy="24683"/>
                  </a:xfrm>
                  <a:custGeom>
                    <a:avLst/>
                    <a:gdLst>
                      <a:gd name="connsiteX0" fmla="*/ 89753 w 95291"/>
                      <a:gd name="connsiteY0" fmla="*/ 20767 h 24683"/>
                      <a:gd name="connsiteX1" fmla="*/ 84215 w 95291"/>
                      <a:gd name="connsiteY1" fmla="*/ 20767 h 24683"/>
                      <a:gd name="connsiteX2" fmla="*/ 9454 w 95291"/>
                      <a:gd name="connsiteY2" fmla="*/ 23536 h 24683"/>
                      <a:gd name="connsiteX3" fmla="*/ 1147 w 95291"/>
                      <a:gd name="connsiteY3" fmla="*/ 20767 h 24683"/>
                      <a:gd name="connsiteX4" fmla="*/ 3916 w 95291"/>
                      <a:gd name="connsiteY4" fmla="*/ 12460 h 24683"/>
                      <a:gd name="connsiteX5" fmla="*/ 92522 w 95291"/>
                      <a:gd name="connsiteY5" fmla="*/ 12460 h 24683"/>
                      <a:gd name="connsiteX6" fmla="*/ 95291 w 95291"/>
                      <a:gd name="connsiteY6" fmla="*/ 20767 h 24683"/>
                      <a:gd name="connsiteX7" fmla="*/ 89753 w 95291"/>
                      <a:gd name="connsiteY7" fmla="*/ 20767 h 24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5291" h="24683">
                        <a:moveTo>
                          <a:pt x="89753" y="20767"/>
                        </a:moveTo>
                        <a:cubicBezTo>
                          <a:pt x="86984" y="20767"/>
                          <a:pt x="86984" y="20767"/>
                          <a:pt x="84215" y="20767"/>
                        </a:cubicBezTo>
                        <a:cubicBezTo>
                          <a:pt x="64833" y="9691"/>
                          <a:pt x="34374" y="9691"/>
                          <a:pt x="9454" y="23536"/>
                        </a:cubicBezTo>
                        <a:cubicBezTo>
                          <a:pt x="6685" y="26305"/>
                          <a:pt x="1147" y="23536"/>
                          <a:pt x="1147" y="20767"/>
                        </a:cubicBezTo>
                        <a:cubicBezTo>
                          <a:pt x="-1622" y="17998"/>
                          <a:pt x="1147" y="12460"/>
                          <a:pt x="3916" y="12460"/>
                        </a:cubicBezTo>
                        <a:cubicBezTo>
                          <a:pt x="31605" y="-4153"/>
                          <a:pt x="70371" y="-4153"/>
                          <a:pt x="92522" y="12460"/>
                        </a:cubicBezTo>
                        <a:cubicBezTo>
                          <a:pt x="95291" y="15229"/>
                          <a:pt x="95291" y="17998"/>
                          <a:pt x="95291" y="20767"/>
                        </a:cubicBezTo>
                        <a:cubicBezTo>
                          <a:pt x="92522" y="17998"/>
                          <a:pt x="89753" y="20767"/>
                          <a:pt x="89753" y="20767"/>
                        </a:cubicBezTo>
                        <a:close/>
                      </a:path>
                    </a:pathLst>
                  </a:custGeom>
                  <a:solidFill>
                    <a:srgbClr val="7F120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7" name="Hình tự do: Hình 146"/>
                  <p:cNvSpPr/>
                  <p:nvPr/>
                </p:nvSpPr>
                <p:spPr>
                  <a:xfrm>
                    <a:off x="7027317" y="3521144"/>
                    <a:ext cx="97109" cy="23905"/>
                  </a:xfrm>
                  <a:custGeom>
                    <a:avLst/>
                    <a:gdLst>
                      <a:gd name="connsiteX0" fmla="*/ 7356 w 97109"/>
                      <a:gd name="connsiteY0" fmla="*/ 23906 h 23905"/>
                      <a:gd name="connsiteX1" fmla="*/ 1819 w 97109"/>
                      <a:gd name="connsiteY1" fmla="*/ 21137 h 23905"/>
                      <a:gd name="connsiteX2" fmla="*/ 4588 w 97109"/>
                      <a:gd name="connsiteY2" fmla="*/ 12830 h 23905"/>
                      <a:gd name="connsiteX3" fmla="*/ 93194 w 97109"/>
                      <a:gd name="connsiteY3" fmla="*/ 10061 h 23905"/>
                      <a:gd name="connsiteX4" fmla="*/ 95963 w 97109"/>
                      <a:gd name="connsiteY4" fmla="*/ 18368 h 23905"/>
                      <a:gd name="connsiteX5" fmla="*/ 87656 w 97109"/>
                      <a:gd name="connsiteY5" fmla="*/ 21137 h 23905"/>
                      <a:gd name="connsiteX6" fmla="*/ 12895 w 97109"/>
                      <a:gd name="connsiteY6" fmla="*/ 21137 h 23905"/>
                      <a:gd name="connsiteX7" fmla="*/ 7356 w 97109"/>
                      <a:gd name="connsiteY7" fmla="*/ 23906 h 2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109" h="23905">
                        <a:moveTo>
                          <a:pt x="7356" y="23906"/>
                        </a:moveTo>
                        <a:cubicBezTo>
                          <a:pt x="4588" y="23906"/>
                          <a:pt x="4588" y="23906"/>
                          <a:pt x="1819" y="21137"/>
                        </a:cubicBezTo>
                        <a:cubicBezTo>
                          <a:pt x="-950" y="18368"/>
                          <a:pt x="-950" y="12830"/>
                          <a:pt x="4588" y="12830"/>
                        </a:cubicBezTo>
                        <a:cubicBezTo>
                          <a:pt x="26739" y="-3784"/>
                          <a:pt x="65505" y="-3784"/>
                          <a:pt x="93194" y="10061"/>
                        </a:cubicBezTo>
                        <a:cubicBezTo>
                          <a:pt x="95963" y="12830"/>
                          <a:pt x="98732" y="15599"/>
                          <a:pt x="95963" y="18368"/>
                        </a:cubicBezTo>
                        <a:cubicBezTo>
                          <a:pt x="93194" y="21137"/>
                          <a:pt x="90425" y="23906"/>
                          <a:pt x="87656" y="21137"/>
                        </a:cubicBezTo>
                        <a:cubicBezTo>
                          <a:pt x="62735" y="7292"/>
                          <a:pt x="32277" y="10061"/>
                          <a:pt x="12895" y="21137"/>
                        </a:cubicBezTo>
                        <a:cubicBezTo>
                          <a:pt x="10126" y="23906"/>
                          <a:pt x="7356" y="23906"/>
                          <a:pt x="7356" y="23906"/>
                        </a:cubicBezTo>
                        <a:close/>
                      </a:path>
                    </a:pathLst>
                  </a:custGeom>
                  <a:solidFill>
                    <a:srgbClr val="7F120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74" name="Đồ họa 753"/>
              <p:cNvGrpSpPr/>
              <p:nvPr/>
            </p:nvGrpSpPr>
            <p:grpSpPr>
              <a:xfrm>
                <a:off x="4419948" y="3045219"/>
                <a:ext cx="920128" cy="984462"/>
                <a:chOff x="4419948" y="3045219"/>
                <a:chExt cx="920128" cy="984462"/>
              </a:xfrm>
            </p:grpSpPr>
            <p:sp>
              <p:nvSpPr>
                <p:cNvPr id="75" name="Hình tự do: Hình 74"/>
                <p:cNvSpPr/>
                <p:nvPr/>
              </p:nvSpPr>
              <p:spPr>
                <a:xfrm>
                  <a:off x="4672760" y="3129292"/>
                  <a:ext cx="667316" cy="458353"/>
                </a:xfrm>
                <a:custGeom>
                  <a:avLst/>
                  <a:gdLst>
                    <a:gd name="connsiteX0" fmla="*/ 459646 w 667316"/>
                    <a:gd name="connsiteY0" fmla="*/ 415 h 458353"/>
                    <a:gd name="connsiteX1" fmla="*/ 667317 w 667316"/>
                    <a:gd name="connsiteY1" fmla="*/ 199779 h 458353"/>
                    <a:gd name="connsiteX2" fmla="*/ 102451 w 667316"/>
                    <a:gd name="connsiteY2" fmla="*/ 443447 h 458353"/>
                    <a:gd name="connsiteX3" fmla="*/ 0 w 667316"/>
                    <a:gd name="connsiteY3" fmla="*/ 125017 h 458353"/>
                    <a:gd name="connsiteX4" fmla="*/ 459646 w 667316"/>
                    <a:gd name="connsiteY4" fmla="*/ 415 h 45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316" h="458353">
                      <a:moveTo>
                        <a:pt x="459646" y="415"/>
                      </a:moveTo>
                      <a:cubicBezTo>
                        <a:pt x="567635" y="127786"/>
                        <a:pt x="611938" y="158245"/>
                        <a:pt x="667317" y="199779"/>
                      </a:cubicBezTo>
                      <a:cubicBezTo>
                        <a:pt x="448570" y="498826"/>
                        <a:pt x="174444" y="468367"/>
                        <a:pt x="102451" y="443447"/>
                      </a:cubicBezTo>
                      <a:cubicBezTo>
                        <a:pt x="58148" y="379761"/>
                        <a:pt x="0" y="277310"/>
                        <a:pt x="0" y="125017"/>
                      </a:cubicBezTo>
                      <a:cubicBezTo>
                        <a:pt x="171675" y="111173"/>
                        <a:pt x="368270" y="-7892"/>
                        <a:pt x="459646" y="415"/>
                      </a:cubicBezTo>
                      <a:close/>
                    </a:path>
                  </a:pathLst>
                </a:custGeom>
                <a:solidFill>
                  <a:srgbClr val="F99A0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6" name="Hình tự do: Hình 75"/>
                <p:cNvSpPr/>
                <p:nvPr/>
              </p:nvSpPr>
              <p:spPr>
                <a:xfrm>
                  <a:off x="4991189" y="3503515"/>
                  <a:ext cx="196595" cy="144339"/>
                </a:xfrm>
                <a:custGeom>
                  <a:avLst/>
                  <a:gdLst>
                    <a:gd name="connsiteX0" fmla="*/ 166137 w 196595"/>
                    <a:gd name="connsiteY0" fmla="*/ 0 h 144339"/>
                    <a:gd name="connsiteX1" fmla="*/ 196595 w 196595"/>
                    <a:gd name="connsiteY1" fmla="*/ 47072 h 144339"/>
                    <a:gd name="connsiteX2" fmla="*/ 0 w 196595"/>
                    <a:gd name="connsiteY2" fmla="*/ 130141 h 144339"/>
                    <a:gd name="connsiteX3" fmla="*/ 8307 w 196595"/>
                    <a:gd name="connsiteY3" fmla="*/ 58148 h 144339"/>
                    <a:gd name="connsiteX4" fmla="*/ 166137 w 196595"/>
                    <a:gd name="connsiteY4" fmla="*/ 0 h 144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595" h="144339">
                      <a:moveTo>
                        <a:pt x="166137" y="0"/>
                      </a:moveTo>
                      <a:cubicBezTo>
                        <a:pt x="171675" y="2769"/>
                        <a:pt x="188289" y="33227"/>
                        <a:pt x="196595" y="47072"/>
                      </a:cubicBezTo>
                      <a:cubicBezTo>
                        <a:pt x="163368" y="152292"/>
                        <a:pt x="127372" y="157830"/>
                        <a:pt x="0" y="130141"/>
                      </a:cubicBezTo>
                      <a:cubicBezTo>
                        <a:pt x="2769" y="105220"/>
                        <a:pt x="5538" y="85837"/>
                        <a:pt x="8307" y="58148"/>
                      </a:cubicBezTo>
                      <a:cubicBezTo>
                        <a:pt x="91375" y="83068"/>
                        <a:pt x="130141" y="91375"/>
                        <a:pt x="166137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7" name="Hình tự do: Hình 76"/>
                <p:cNvSpPr/>
                <p:nvPr/>
              </p:nvSpPr>
              <p:spPr>
                <a:xfrm>
                  <a:off x="4996727" y="3564432"/>
                  <a:ext cx="96913" cy="96913"/>
                </a:xfrm>
                <a:custGeom>
                  <a:avLst/>
                  <a:gdLst>
                    <a:gd name="connsiteX0" fmla="*/ 96913 w 96913"/>
                    <a:gd name="connsiteY0" fmla="*/ 2769 h 96913"/>
                    <a:gd name="connsiteX1" fmla="*/ 2769 w 96913"/>
                    <a:gd name="connsiteY1" fmla="*/ 0 h 96913"/>
                    <a:gd name="connsiteX2" fmla="*/ 0 w 96913"/>
                    <a:gd name="connsiteY2" fmla="*/ 96913 h 96913"/>
                    <a:gd name="connsiteX3" fmla="*/ 96913 w 96913"/>
                    <a:gd name="connsiteY3" fmla="*/ 2769 h 9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913" h="96913">
                      <a:moveTo>
                        <a:pt x="96913" y="2769"/>
                      </a:moveTo>
                      <a:cubicBezTo>
                        <a:pt x="77531" y="5538"/>
                        <a:pt x="35996" y="2769"/>
                        <a:pt x="2769" y="0"/>
                      </a:cubicBezTo>
                      <a:cubicBezTo>
                        <a:pt x="2769" y="24920"/>
                        <a:pt x="0" y="69224"/>
                        <a:pt x="0" y="96913"/>
                      </a:cubicBezTo>
                      <a:cubicBezTo>
                        <a:pt x="33227" y="94144"/>
                        <a:pt x="88606" y="83068"/>
                        <a:pt x="96913" y="2769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" name="Hình tự do: Hình 77"/>
                <p:cNvSpPr/>
                <p:nvPr/>
              </p:nvSpPr>
              <p:spPr>
                <a:xfrm>
                  <a:off x="4661684" y="3564432"/>
                  <a:ext cx="213209" cy="119083"/>
                </a:xfrm>
                <a:custGeom>
                  <a:avLst/>
                  <a:gdLst>
                    <a:gd name="connsiteX0" fmla="*/ 11076 w 213209"/>
                    <a:gd name="connsiteY0" fmla="*/ 2769 h 119083"/>
                    <a:gd name="connsiteX1" fmla="*/ 0 w 213209"/>
                    <a:gd name="connsiteY1" fmla="*/ 58148 h 119083"/>
                    <a:gd name="connsiteX2" fmla="*/ 213209 w 213209"/>
                    <a:gd name="connsiteY2" fmla="*/ 63686 h 119083"/>
                    <a:gd name="connsiteX3" fmla="*/ 179982 w 213209"/>
                    <a:gd name="connsiteY3" fmla="*/ 0 h 119083"/>
                    <a:gd name="connsiteX4" fmla="*/ 11076 w 213209"/>
                    <a:gd name="connsiteY4" fmla="*/ 2769 h 119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209" h="119083">
                      <a:moveTo>
                        <a:pt x="11076" y="2769"/>
                      </a:moveTo>
                      <a:cubicBezTo>
                        <a:pt x="8307" y="8307"/>
                        <a:pt x="2769" y="44303"/>
                        <a:pt x="0" y="58148"/>
                      </a:cubicBezTo>
                      <a:cubicBezTo>
                        <a:pt x="69224" y="143985"/>
                        <a:pt x="105220" y="132910"/>
                        <a:pt x="213209" y="63686"/>
                      </a:cubicBezTo>
                      <a:cubicBezTo>
                        <a:pt x="202133" y="41534"/>
                        <a:pt x="191057" y="22152"/>
                        <a:pt x="179982" y="0"/>
                      </a:cubicBezTo>
                      <a:cubicBezTo>
                        <a:pt x="110758" y="52610"/>
                        <a:pt x="80299" y="74762"/>
                        <a:pt x="11076" y="276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9" name="Hình tự do: Hình 78"/>
                <p:cNvSpPr/>
                <p:nvPr/>
              </p:nvSpPr>
              <p:spPr>
                <a:xfrm>
                  <a:off x="4755828" y="3561663"/>
                  <a:ext cx="124602" cy="96695"/>
                </a:xfrm>
                <a:custGeom>
                  <a:avLst/>
                  <a:gdLst>
                    <a:gd name="connsiteX0" fmla="*/ 0 w 124602"/>
                    <a:gd name="connsiteY0" fmla="*/ 38765 h 96695"/>
                    <a:gd name="connsiteX1" fmla="*/ 85837 w 124602"/>
                    <a:gd name="connsiteY1" fmla="*/ 0 h 96695"/>
                    <a:gd name="connsiteX2" fmla="*/ 124603 w 124602"/>
                    <a:gd name="connsiteY2" fmla="*/ 88606 h 96695"/>
                    <a:gd name="connsiteX3" fmla="*/ 0 w 124602"/>
                    <a:gd name="connsiteY3" fmla="*/ 38765 h 9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602" h="96695">
                      <a:moveTo>
                        <a:pt x="0" y="38765"/>
                      </a:moveTo>
                      <a:cubicBezTo>
                        <a:pt x="19383" y="33227"/>
                        <a:pt x="55379" y="13845"/>
                        <a:pt x="85837" y="0"/>
                      </a:cubicBezTo>
                      <a:cubicBezTo>
                        <a:pt x="96913" y="24921"/>
                        <a:pt x="113527" y="63686"/>
                        <a:pt x="124603" y="88606"/>
                      </a:cubicBezTo>
                      <a:cubicBezTo>
                        <a:pt x="94144" y="99682"/>
                        <a:pt x="38765" y="110758"/>
                        <a:pt x="0" y="38765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0" name="Hình tự do: Hình 79"/>
                <p:cNvSpPr/>
                <p:nvPr/>
              </p:nvSpPr>
              <p:spPr>
                <a:xfrm>
                  <a:off x="4492778" y="3843551"/>
                  <a:ext cx="151231" cy="97458"/>
                </a:xfrm>
                <a:custGeom>
                  <a:avLst/>
                  <a:gdLst>
                    <a:gd name="connsiteX0" fmla="*/ 105220 w 151231"/>
                    <a:gd name="connsiteY0" fmla="*/ 3314 h 97458"/>
                    <a:gd name="connsiteX1" fmla="*/ 0 w 151231"/>
                    <a:gd name="connsiteY1" fmla="*/ 55924 h 97458"/>
                    <a:gd name="connsiteX2" fmla="*/ 16614 w 151231"/>
                    <a:gd name="connsiteY2" fmla="*/ 97459 h 97458"/>
                    <a:gd name="connsiteX3" fmla="*/ 130141 w 151231"/>
                    <a:gd name="connsiteY3" fmla="*/ 61462 h 97458"/>
                    <a:gd name="connsiteX4" fmla="*/ 149523 w 151231"/>
                    <a:gd name="connsiteY4" fmla="*/ 19928 h 97458"/>
                    <a:gd name="connsiteX5" fmla="*/ 149523 w 151231"/>
                    <a:gd name="connsiteY5" fmla="*/ 17159 h 97458"/>
                    <a:gd name="connsiteX6" fmla="*/ 105220 w 151231"/>
                    <a:gd name="connsiteY6" fmla="*/ 3314 h 97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231" h="97458">
                      <a:moveTo>
                        <a:pt x="105220" y="3314"/>
                      </a:moveTo>
                      <a:cubicBezTo>
                        <a:pt x="63686" y="25466"/>
                        <a:pt x="24921" y="44849"/>
                        <a:pt x="0" y="55924"/>
                      </a:cubicBezTo>
                      <a:lnTo>
                        <a:pt x="16614" y="97459"/>
                      </a:lnTo>
                      <a:cubicBezTo>
                        <a:pt x="44303" y="89152"/>
                        <a:pt x="85837" y="75307"/>
                        <a:pt x="130141" y="61462"/>
                      </a:cubicBezTo>
                      <a:cubicBezTo>
                        <a:pt x="146754" y="55924"/>
                        <a:pt x="155061" y="36542"/>
                        <a:pt x="149523" y="19928"/>
                      </a:cubicBezTo>
                      <a:lnTo>
                        <a:pt x="149523" y="17159"/>
                      </a:lnTo>
                      <a:cubicBezTo>
                        <a:pt x="141216" y="3314"/>
                        <a:pt x="121834" y="-4993"/>
                        <a:pt x="105220" y="3314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1" name="Hình tự do: Hình 80"/>
                <p:cNvSpPr/>
                <p:nvPr/>
              </p:nvSpPr>
              <p:spPr>
                <a:xfrm>
                  <a:off x="4534312" y="3789364"/>
                  <a:ext cx="329504" cy="140569"/>
                </a:xfrm>
                <a:custGeom>
                  <a:avLst/>
                  <a:gdLst>
                    <a:gd name="connsiteX0" fmla="*/ 0 w 329504"/>
                    <a:gd name="connsiteY0" fmla="*/ 79653 h 140569"/>
                    <a:gd name="connsiteX1" fmla="*/ 24921 w 329504"/>
                    <a:gd name="connsiteY1" fmla="*/ 140570 h 140569"/>
                    <a:gd name="connsiteX2" fmla="*/ 310122 w 329504"/>
                    <a:gd name="connsiteY2" fmla="*/ 110111 h 140569"/>
                    <a:gd name="connsiteX3" fmla="*/ 329505 w 329504"/>
                    <a:gd name="connsiteY3" fmla="*/ 2122 h 140569"/>
                    <a:gd name="connsiteX4" fmla="*/ 0 w 329504"/>
                    <a:gd name="connsiteY4" fmla="*/ 79653 h 140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504" h="140569">
                      <a:moveTo>
                        <a:pt x="0" y="79653"/>
                      </a:moveTo>
                      <a:cubicBezTo>
                        <a:pt x="8307" y="96266"/>
                        <a:pt x="16614" y="123956"/>
                        <a:pt x="24921" y="140570"/>
                      </a:cubicBezTo>
                      <a:cubicBezTo>
                        <a:pt x="130141" y="96266"/>
                        <a:pt x="196595" y="76884"/>
                        <a:pt x="310122" y="110111"/>
                      </a:cubicBezTo>
                      <a:cubicBezTo>
                        <a:pt x="318429" y="76884"/>
                        <a:pt x="323967" y="35349"/>
                        <a:pt x="329505" y="2122"/>
                      </a:cubicBezTo>
                      <a:cubicBezTo>
                        <a:pt x="191058" y="-8954"/>
                        <a:pt x="121834" y="24274"/>
                        <a:pt x="0" y="79653"/>
                      </a:cubicBezTo>
                      <a:close/>
                    </a:path>
                  </a:pathLst>
                </a:custGeom>
                <a:solidFill>
                  <a:srgbClr val="725D6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" name="Hình tự do: Hình 81"/>
                <p:cNvSpPr/>
                <p:nvPr/>
              </p:nvSpPr>
              <p:spPr>
                <a:xfrm>
                  <a:off x="4772442" y="3785948"/>
                  <a:ext cx="91375" cy="113526"/>
                </a:xfrm>
                <a:custGeom>
                  <a:avLst/>
                  <a:gdLst>
                    <a:gd name="connsiteX0" fmla="*/ 71993 w 91375"/>
                    <a:gd name="connsiteY0" fmla="*/ 113527 h 113526"/>
                    <a:gd name="connsiteX1" fmla="*/ 91375 w 91375"/>
                    <a:gd name="connsiteY1" fmla="*/ 13845 h 113526"/>
                    <a:gd name="connsiteX2" fmla="*/ 55379 w 91375"/>
                    <a:gd name="connsiteY2" fmla="*/ 0 h 113526"/>
                    <a:gd name="connsiteX3" fmla="*/ 0 w 91375"/>
                    <a:gd name="connsiteY3" fmla="*/ 96913 h 113526"/>
                    <a:gd name="connsiteX4" fmla="*/ 71993 w 91375"/>
                    <a:gd name="connsiteY4" fmla="*/ 113527 h 11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113526">
                      <a:moveTo>
                        <a:pt x="71993" y="113527"/>
                      </a:moveTo>
                      <a:cubicBezTo>
                        <a:pt x="80299" y="80299"/>
                        <a:pt x="85837" y="47072"/>
                        <a:pt x="91375" y="13845"/>
                      </a:cubicBezTo>
                      <a:cubicBezTo>
                        <a:pt x="77531" y="13845"/>
                        <a:pt x="69224" y="0"/>
                        <a:pt x="55379" y="0"/>
                      </a:cubicBezTo>
                      <a:cubicBezTo>
                        <a:pt x="22152" y="13845"/>
                        <a:pt x="2769" y="58148"/>
                        <a:pt x="0" y="96913"/>
                      </a:cubicBezTo>
                      <a:cubicBezTo>
                        <a:pt x="24920" y="99682"/>
                        <a:pt x="41534" y="105220"/>
                        <a:pt x="71993" y="113527"/>
                      </a:cubicBezTo>
                      <a:close/>
                    </a:path>
                  </a:pathLst>
                </a:custGeom>
                <a:solidFill>
                  <a:srgbClr val="000000">
                    <a:alpha val="18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" name="Hình tự do: Hình 82"/>
                <p:cNvSpPr/>
                <p:nvPr/>
              </p:nvSpPr>
              <p:spPr>
                <a:xfrm>
                  <a:off x="4802900" y="3564432"/>
                  <a:ext cx="299046" cy="254812"/>
                </a:xfrm>
                <a:custGeom>
                  <a:avLst/>
                  <a:gdLst>
                    <a:gd name="connsiteX0" fmla="*/ 299046 w 299046"/>
                    <a:gd name="connsiteY0" fmla="*/ 193826 h 254812"/>
                    <a:gd name="connsiteX1" fmla="*/ 0 w 299046"/>
                    <a:gd name="connsiteY1" fmla="*/ 213209 h 254812"/>
                    <a:gd name="connsiteX2" fmla="*/ 38765 w 299046"/>
                    <a:gd name="connsiteY2" fmla="*/ 0 h 254812"/>
                    <a:gd name="connsiteX3" fmla="*/ 204902 w 299046"/>
                    <a:gd name="connsiteY3" fmla="*/ 0 h 254812"/>
                    <a:gd name="connsiteX4" fmla="*/ 299046 w 299046"/>
                    <a:gd name="connsiteY4" fmla="*/ 193826 h 25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9046" h="254812">
                      <a:moveTo>
                        <a:pt x="299046" y="193826"/>
                      </a:moveTo>
                      <a:cubicBezTo>
                        <a:pt x="149523" y="293509"/>
                        <a:pt x="24921" y="249205"/>
                        <a:pt x="0" y="213209"/>
                      </a:cubicBezTo>
                      <a:cubicBezTo>
                        <a:pt x="19383" y="171675"/>
                        <a:pt x="33227" y="58148"/>
                        <a:pt x="38765" y="0"/>
                      </a:cubicBezTo>
                      <a:cubicBezTo>
                        <a:pt x="77531" y="0"/>
                        <a:pt x="160599" y="0"/>
                        <a:pt x="204902" y="0"/>
                      </a:cubicBezTo>
                      <a:cubicBezTo>
                        <a:pt x="229823" y="121834"/>
                        <a:pt x="285202" y="174444"/>
                        <a:pt x="299046" y="193826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" name="Hình tự do: Hình 83"/>
                <p:cNvSpPr/>
                <p:nvPr/>
              </p:nvSpPr>
              <p:spPr>
                <a:xfrm>
                  <a:off x="4874893" y="3517360"/>
                  <a:ext cx="77530" cy="83068"/>
                </a:xfrm>
                <a:custGeom>
                  <a:avLst/>
                  <a:gdLst>
                    <a:gd name="connsiteX0" fmla="*/ 2769 w 77530"/>
                    <a:gd name="connsiteY0" fmla="*/ 0 h 83068"/>
                    <a:gd name="connsiteX1" fmla="*/ 0 w 77530"/>
                    <a:gd name="connsiteY1" fmla="*/ 58148 h 83068"/>
                    <a:gd name="connsiteX2" fmla="*/ 35996 w 77530"/>
                    <a:gd name="connsiteY2" fmla="*/ 83068 h 83068"/>
                    <a:gd name="connsiteX3" fmla="*/ 74762 w 77530"/>
                    <a:gd name="connsiteY3" fmla="*/ 63686 h 83068"/>
                    <a:gd name="connsiteX4" fmla="*/ 77531 w 77530"/>
                    <a:gd name="connsiteY4" fmla="*/ 5538 h 83068"/>
                    <a:gd name="connsiteX5" fmla="*/ 2769 w 77530"/>
                    <a:gd name="connsiteY5" fmla="*/ 0 h 83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530" h="83068">
                      <a:moveTo>
                        <a:pt x="2769" y="0"/>
                      </a:moveTo>
                      <a:lnTo>
                        <a:pt x="0" y="58148"/>
                      </a:lnTo>
                      <a:cubicBezTo>
                        <a:pt x="0" y="69224"/>
                        <a:pt x="16614" y="80300"/>
                        <a:pt x="35996" y="83068"/>
                      </a:cubicBezTo>
                      <a:cubicBezTo>
                        <a:pt x="55379" y="83068"/>
                        <a:pt x="74762" y="74762"/>
                        <a:pt x="74762" y="63686"/>
                      </a:cubicBezTo>
                      <a:lnTo>
                        <a:pt x="77531" y="5538"/>
                      </a:lnTo>
                      <a:lnTo>
                        <a:pt x="2769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5" name="Hình tự do: Hình 84"/>
                <p:cNvSpPr/>
                <p:nvPr/>
              </p:nvSpPr>
              <p:spPr>
                <a:xfrm>
                  <a:off x="4741983" y="3868527"/>
                  <a:ext cx="97403" cy="150013"/>
                </a:xfrm>
                <a:custGeom>
                  <a:avLst/>
                  <a:gdLst>
                    <a:gd name="connsiteX0" fmla="*/ 35996 w 97403"/>
                    <a:gd name="connsiteY0" fmla="*/ 19873 h 150013"/>
                    <a:gd name="connsiteX1" fmla="*/ 0 w 97403"/>
                    <a:gd name="connsiteY1" fmla="*/ 133399 h 150013"/>
                    <a:gd name="connsiteX2" fmla="*/ 41534 w 97403"/>
                    <a:gd name="connsiteY2" fmla="*/ 150013 h 150013"/>
                    <a:gd name="connsiteX3" fmla="*/ 94144 w 97403"/>
                    <a:gd name="connsiteY3" fmla="*/ 44793 h 150013"/>
                    <a:gd name="connsiteX4" fmla="*/ 77531 w 97403"/>
                    <a:gd name="connsiteY4" fmla="*/ 3259 h 150013"/>
                    <a:gd name="connsiteX5" fmla="*/ 74762 w 97403"/>
                    <a:gd name="connsiteY5" fmla="*/ 3259 h 150013"/>
                    <a:gd name="connsiteX6" fmla="*/ 35996 w 97403"/>
                    <a:gd name="connsiteY6" fmla="*/ 19873 h 15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403" h="150013">
                      <a:moveTo>
                        <a:pt x="35996" y="19873"/>
                      </a:moveTo>
                      <a:cubicBezTo>
                        <a:pt x="22152" y="64176"/>
                        <a:pt x="8307" y="105710"/>
                        <a:pt x="0" y="133399"/>
                      </a:cubicBezTo>
                      <a:lnTo>
                        <a:pt x="41534" y="150013"/>
                      </a:lnTo>
                      <a:cubicBezTo>
                        <a:pt x="55379" y="125093"/>
                        <a:pt x="74762" y="86327"/>
                        <a:pt x="94144" y="44793"/>
                      </a:cubicBezTo>
                      <a:cubicBezTo>
                        <a:pt x="102451" y="28179"/>
                        <a:pt x="94144" y="8797"/>
                        <a:pt x="77531" y="3259"/>
                      </a:cubicBezTo>
                      <a:lnTo>
                        <a:pt x="74762" y="3259"/>
                      </a:lnTo>
                      <a:cubicBezTo>
                        <a:pt x="60917" y="-5048"/>
                        <a:pt x="41534" y="3259"/>
                        <a:pt x="35996" y="19873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6" name="Hình tự do: Hình 85"/>
                <p:cNvSpPr/>
                <p:nvPr/>
              </p:nvSpPr>
              <p:spPr>
                <a:xfrm>
                  <a:off x="4844424" y="3542281"/>
                  <a:ext cx="66464" cy="83741"/>
                </a:xfrm>
                <a:custGeom>
                  <a:avLst/>
                  <a:gdLst>
                    <a:gd name="connsiteX0" fmla="*/ 22162 w 66464"/>
                    <a:gd name="connsiteY0" fmla="*/ 83068 h 83741"/>
                    <a:gd name="connsiteX1" fmla="*/ 66465 w 66464"/>
                    <a:gd name="connsiteY1" fmla="*/ 58148 h 83741"/>
                    <a:gd name="connsiteX2" fmla="*/ 30469 w 66464"/>
                    <a:gd name="connsiteY2" fmla="*/ 0 h 83741"/>
                    <a:gd name="connsiteX3" fmla="*/ 13855 w 66464"/>
                    <a:gd name="connsiteY3" fmla="*/ 13845 h 83741"/>
                    <a:gd name="connsiteX4" fmla="*/ 22162 w 66464"/>
                    <a:gd name="connsiteY4" fmla="*/ 83068 h 83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4" h="83741">
                      <a:moveTo>
                        <a:pt x="22162" y="83068"/>
                      </a:moveTo>
                      <a:cubicBezTo>
                        <a:pt x="52620" y="88606"/>
                        <a:pt x="66465" y="58148"/>
                        <a:pt x="66465" y="58148"/>
                      </a:cubicBezTo>
                      <a:cubicBezTo>
                        <a:pt x="63696" y="58148"/>
                        <a:pt x="24931" y="16614"/>
                        <a:pt x="30469" y="0"/>
                      </a:cubicBezTo>
                      <a:cubicBezTo>
                        <a:pt x="30469" y="0"/>
                        <a:pt x="13855" y="13845"/>
                        <a:pt x="13855" y="13845"/>
                      </a:cubicBezTo>
                      <a:cubicBezTo>
                        <a:pt x="5548" y="19383"/>
                        <a:pt x="-16604" y="77531"/>
                        <a:pt x="22162" y="83068"/>
                      </a:cubicBezTo>
                      <a:close/>
                    </a:path>
                  </a:pathLst>
                </a:custGeom>
                <a:solidFill>
                  <a:srgbClr val="000000">
                    <a:alpha val="33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7" name="Hình tự do: Hình 86"/>
                <p:cNvSpPr/>
                <p:nvPr/>
              </p:nvSpPr>
              <p:spPr>
                <a:xfrm>
                  <a:off x="4843713" y="3539512"/>
                  <a:ext cx="69944" cy="76190"/>
                </a:xfrm>
                <a:custGeom>
                  <a:avLst/>
                  <a:gdLst>
                    <a:gd name="connsiteX0" fmla="*/ 9028 w 69944"/>
                    <a:gd name="connsiteY0" fmla="*/ 66455 h 76190"/>
                    <a:gd name="connsiteX1" fmla="*/ 69945 w 69944"/>
                    <a:gd name="connsiteY1" fmla="*/ 58148 h 76190"/>
                    <a:gd name="connsiteX2" fmla="*/ 36718 w 69944"/>
                    <a:gd name="connsiteY2" fmla="*/ 0 h 76190"/>
                    <a:gd name="connsiteX3" fmla="*/ 14566 w 69944"/>
                    <a:gd name="connsiteY3" fmla="*/ 13845 h 76190"/>
                    <a:gd name="connsiteX4" fmla="*/ 9028 w 69944"/>
                    <a:gd name="connsiteY4" fmla="*/ 66455 h 76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44" h="76190">
                      <a:moveTo>
                        <a:pt x="9028" y="66455"/>
                      </a:moveTo>
                      <a:cubicBezTo>
                        <a:pt x="33949" y="91375"/>
                        <a:pt x="69945" y="60917"/>
                        <a:pt x="69945" y="58148"/>
                      </a:cubicBezTo>
                      <a:cubicBezTo>
                        <a:pt x="67176" y="58148"/>
                        <a:pt x="28411" y="16614"/>
                        <a:pt x="36718" y="0"/>
                      </a:cubicBezTo>
                      <a:cubicBezTo>
                        <a:pt x="36718" y="0"/>
                        <a:pt x="17335" y="13845"/>
                        <a:pt x="14566" y="13845"/>
                      </a:cubicBezTo>
                      <a:cubicBezTo>
                        <a:pt x="6259" y="24921"/>
                        <a:pt x="-10355" y="47072"/>
                        <a:pt x="9028" y="66455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8" name="Hình tự do: Hình 87"/>
                <p:cNvSpPr/>
                <p:nvPr/>
              </p:nvSpPr>
              <p:spPr>
                <a:xfrm>
                  <a:off x="4913658" y="3547818"/>
                  <a:ext cx="69934" cy="83647"/>
                </a:xfrm>
                <a:custGeom>
                  <a:avLst/>
                  <a:gdLst>
                    <a:gd name="connsiteX0" fmla="*/ 35996 w 69934"/>
                    <a:gd name="connsiteY0" fmla="*/ 83068 h 83647"/>
                    <a:gd name="connsiteX1" fmla="*/ 0 w 69934"/>
                    <a:gd name="connsiteY1" fmla="*/ 52610 h 83647"/>
                    <a:gd name="connsiteX2" fmla="*/ 41534 w 69934"/>
                    <a:gd name="connsiteY2" fmla="*/ 0 h 83647"/>
                    <a:gd name="connsiteX3" fmla="*/ 63686 w 69934"/>
                    <a:gd name="connsiteY3" fmla="*/ 19383 h 83647"/>
                    <a:gd name="connsiteX4" fmla="*/ 35996 w 69934"/>
                    <a:gd name="connsiteY4" fmla="*/ 83068 h 83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34" h="83647">
                      <a:moveTo>
                        <a:pt x="35996" y="83068"/>
                      </a:moveTo>
                      <a:cubicBezTo>
                        <a:pt x="2769" y="88606"/>
                        <a:pt x="0" y="52610"/>
                        <a:pt x="0" y="52610"/>
                      </a:cubicBezTo>
                      <a:cubicBezTo>
                        <a:pt x="2769" y="52610"/>
                        <a:pt x="47072" y="16614"/>
                        <a:pt x="41534" y="0"/>
                      </a:cubicBezTo>
                      <a:cubicBezTo>
                        <a:pt x="41534" y="0"/>
                        <a:pt x="60917" y="16614"/>
                        <a:pt x="63686" y="19383"/>
                      </a:cubicBezTo>
                      <a:cubicBezTo>
                        <a:pt x="69224" y="24921"/>
                        <a:pt x="83068" y="77531"/>
                        <a:pt x="35996" y="83068"/>
                      </a:cubicBezTo>
                      <a:close/>
                    </a:path>
                  </a:pathLst>
                </a:custGeom>
                <a:solidFill>
                  <a:srgbClr val="000000">
                    <a:alpha val="33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9" name="Hình tự do: Hình 88"/>
                <p:cNvSpPr/>
                <p:nvPr/>
              </p:nvSpPr>
              <p:spPr>
                <a:xfrm>
                  <a:off x="4910889" y="3545050"/>
                  <a:ext cx="67923" cy="77186"/>
                </a:xfrm>
                <a:custGeom>
                  <a:avLst/>
                  <a:gdLst>
                    <a:gd name="connsiteX0" fmla="*/ 52610 w 67923"/>
                    <a:gd name="connsiteY0" fmla="*/ 74762 h 77186"/>
                    <a:gd name="connsiteX1" fmla="*/ 0 w 67923"/>
                    <a:gd name="connsiteY1" fmla="*/ 55379 h 77186"/>
                    <a:gd name="connsiteX2" fmla="*/ 38765 w 67923"/>
                    <a:gd name="connsiteY2" fmla="*/ 0 h 77186"/>
                    <a:gd name="connsiteX3" fmla="*/ 58148 w 67923"/>
                    <a:gd name="connsiteY3" fmla="*/ 16614 h 77186"/>
                    <a:gd name="connsiteX4" fmla="*/ 52610 w 67923"/>
                    <a:gd name="connsiteY4" fmla="*/ 74762 h 77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923" h="77186">
                      <a:moveTo>
                        <a:pt x="52610" y="74762"/>
                      </a:moveTo>
                      <a:cubicBezTo>
                        <a:pt x="22152" y="85837"/>
                        <a:pt x="0" y="55379"/>
                        <a:pt x="0" y="55379"/>
                      </a:cubicBezTo>
                      <a:cubicBezTo>
                        <a:pt x="2769" y="55379"/>
                        <a:pt x="44303" y="19383"/>
                        <a:pt x="38765" y="0"/>
                      </a:cubicBezTo>
                      <a:cubicBezTo>
                        <a:pt x="38765" y="0"/>
                        <a:pt x="58148" y="16614"/>
                        <a:pt x="58148" y="16614"/>
                      </a:cubicBezTo>
                      <a:cubicBezTo>
                        <a:pt x="66455" y="24921"/>
                        <a:pt x="77531" y="66455"/>
                        <a:pt x="52610" y="74762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0" name="Đồ họa 753"/>
                <p:cNvGrpSpPr/>
                <p:nvPr/>
              </p:nvGrpSpPr>
              <p:grpSpPr>
                <a:xfrm>
                  <a:off x="4640451" y="3045219"/>
                  <a:ext cx="558409" cy="516444"/>
                  <a:chOff x="4640451" y="3045219"/>
                  <a:chExt cx="558409" cy="516444"/>
                </a:xfrm>
              </p:grpSpPr>
              <p:sp>
                <p:nvSpPr>
                  <p:cNvPr id="106" name="Hình tự do: Hình 105"/>
                  <p:cNvSpPr/>
                  <p:nvPr/>
                </p:nvSpPr>
                <p:spPr>
                  <a:xfrm>
                    <a:off x="4640451" y="3309539"/>
                    <a:ext cx="138019" cy="171985"/>
                  </a:xfrm>
                  <a:custGeom>
                    <a:avLst/>
                    <a:gdLst>
                      <a:gd name="connsiteX0" fmla="*/ 1851 w 138019"/>
                      <a:gd name="connsiteY0" fmla="*/ 91525 h 171985"/>
                      <a:gd name="connsiteX1" fmla="*/ 95995 w 138019"/>
                      <a:gd name="connsiteY1" fmla="*/ 171825 h 171985"/>
                      <a:gd name="connsiteX2" fmla="*/ 137529 w 138019"/>
                      <a:gd name="connsiteY2" fmla="*/ 80449 h 171985"/>
                      <a:gd name="connsiteX3" fmla="*/ 65537 w 138019"/>
                      <a:gd name="connsiteY3" fmla="*/ 150 h 171985"/>
                      <a:gd name="connsiteX4" fmla="*/ 1851 w 138019"/>
                      <a:gd name="connsiteY4" fmla="*/ 91525 h 171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19" h="171985">
                        <a:moveTo>
                          <a:pt x="1851" y="91525"/>
                        </a:moveTo>
                        <a:cubicBezTo>
                          <a:pt x="12927" y="141366"/>
                          <a:pt x="59999" y="174593"/>
                          <a:pt x="95995" y="171825"/>
                        </a:cubicBezTo>
                        <a:cubicBezTo>
                          <a:pt x="131991" y="169056"/>
                          <a:pt x="140298" y="127521"/>
                          <a:pt x="137529" y="80449"/>
                        </a:cubicBezTo>
                        <a:cubicBezTo>
                          <a:pt x="134760" y="33377"/>
                          <a:pt x="101533" y="-2619"/>
                          <a:pt x="65537" y="150"/>
                        </a:cubicBezTo>
                        <a:cubicBezTo>
                          <a:pt x="12927" y="2919"/>
                          <a:pt x="-6456" y="44453"/>
                          <a:pt x="1851" y="91525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7" name="Hình tự do: Hình 106"/>
                  <p:cNvSpPr/>
                  <p:nvPr/>
                </p:nvSpPr>
                <p:spPr>
                  <a:xfrm>
                    <a:off x="4686252" y="3370606"/>
                    <a:ext cx="67160" cy="77530"/>
                  </a:xfrm>
                  <a:custGeom>
                    <a:avLst/>
                    <a:gdLst>
                      <a:gd name="connsiteX0" fmla="*/ 353 w 67160"/>
                      <a:gd name="connsiteY0" fmla="*/ 41534 h 77530"/>
                      <a:gd name="connsiteX1" fmla="*/ 36349 w 67160"/>
                      <a:gd name="connsiteY1" fmla="*/ 77531 h 77530"/>
                      <a:gd name="connsiteX2" fmla="*/ 66808 w 67160"/>
                      <a:gd name="connsiteY2" fmla="*/ 35996 h 77530"/>
                      <a:gd name="connsiteX3" fmla="*/ 30811 w 67160"/>
                      <a:gd name="connsiteY3" fmla="*/ 0 h 77530"/>
                      <a:gd name="connsiteX4" fmla="*/ 353 w 67160"/>
                      <a:gd name="connsiteY4" fmla="*/ 41534 h 7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60" h="77530">
                        <a:moveTo>
                          <a:pt x="353" y="41534"/>
                        </a:moveTo>
                        <a:cubicBezTo>
                          <a:pt x="3122" y="63686"/>
                          <a:pt x="19735" y="77531"/>
                          <a:pt x="36349" y="77531"/>
                        </a:cubicBezTo>
                        <a:cubicBezTo>
                          <a:pt x="55732" y="74762"/>
                          <a:pt x="69577" y="58148"/>
                          <a:pt x="66808" y="35996"/>
                        </a:cubicBezTo>
                        <a:cubicBezTo>
                          <a:pt x="64039" y="13845"/>
                          <a:pt x="47425" y="0"/>
                          <a:pt x="30811" y="0"/>
                        </a:cubicBezTo>
                        <a:cubicBezTo>
                          <a:pt x="11429" y="2769"/>
                          <a:pt x="-2416" y="22152"/>
                          <a:pt x="353" y="4153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8" name="Hình tự do: Hình 107"/>
                  <p:cNvSpPr/>
                  <p:nvPr/>
                </p:nvSpPr>
                <p:spPr>
                  <a:xfrm>
                    <a:off x="5038689" y="3330565"/>
                    <a:ext cx="144206" cy="168871"/>
                  </a:xfrm>
                  <a:custGeom>
                    <a:avLst/>
                    <a:gdLst>
                      <a:gd name="connsiteX0" fmla="*/ 138019 w 144206"/>
                      <a:gd name="connsiteY0" fmla="*/ 98188 h 168871"/>
                      <a:gd name="connsiteX1" fmla="*/ 35568 w 144206"/>
                      <a:gd name="connsiteY1" fmla="*/ 167412 h 168871"/>
                      <a:gd name="connsiteX2" fmla="*/ 5109 w 144206"/>
                      <a:gd name="connsiteY2" fmla="*/ 73268 h 168871"/>
                      <a:gd name="connsiteX3" fmla="*/ 85409 w 144206"/>
                      <a:gd name="connsiteY3" fmla="*/ 1275 h 168871"/>
                      <a:gd name="connsiteX4" fmla="*/ 138019 w 144206"/>
                      <a:gd name="connsiteY4" fmla="*/ 98188 h 168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206" h="168871">
                        <a:moveTo>
                          <a:pt x="138019" y="98188"/>
                        </a:moveTo>
                        <a:cubicBezTo>
                          <a:pt x="121405" y="148030"/>
                          <a:pt x="71564" y="175719"/>
                          <a:pt x="35568" y="167412"/>
                        </a:cubicBezTo>
                        <a:cubicBezTo>
                          <a:pt x="-428" y="159105"/>
                          <a:pt x="-5966" y="120340"/>
                          <a:pt x="5109" y="73268"/>
                        </a:cubicBezTo>
                        <a:cubicBezTo>
                          <a:pt x="13416" y="26196"/>
                          <a:pt x="52182" y="-7032"/>
                          <a:pt x="85409" y="1275"/>
                        </a:cubicBezTo>
                        <a:cubicBezTo>
                          <a:pt x="138019" y="9582"/>
                          <a:pt x="154633" y="51116"/>
                          <a:pt x="138019" y="98188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" name="Hình tự do: Hình 108"/>
                  <p:cNvSpPr/>
                  <p:nvPr/>
                </p:nvSpPr>
                <p:spPr>
                  <a:xfrm>
                    <a:off x="5064525" y="3392405"/>
                    <a:ext cx="68304" cy="75467"/>
                  </a:xfrm>
                  <a:custGeom>
                    <a:avLst/>
                    <a:gdLst>
                      <a:gd name="connsiteX0" fmla="*/ 67880 w 68304"/>
                      <a:gd name="connsiteY0" fmla="*/ 44656 h 75467"/>
                      <a:gd name="connsiteX1" fmla="*/ 26346 w 68304"/>
                      <a:gd name="connsiteY1" fmla="*/ 75114 h 75467"/>
                      <a:gd name="connsiteX2" fmla="*/ 1426 w 68304"/>
                      <a:gd name="connsiteY2" fmla="*/ 30811 h 75467"/>
                      <a:gd name="connsiteX3" fmla="*/ 42960 w 68304"/>
                      <a:gd name="connsiteY3" fmla="*/ 353 h 75467"/>
                      <a:gd name="connsiteX4" fmla="*/ 67880 w 68304"/>
                      <a:gd name="connsiteY4" fmla="*/ 44656 h 75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304" h="75467">
                        <a:moveTo>
                          <a:pt x="67880" y="44656"/>
                        </a:moveTo>
                        <a:cubicBezTo>
                          <a:pt x="65111" y="64039"/>
                          <a:pt x="45729" y="77883"/>
                          <a:pt x="26346" y="75114"/>
                        </a:cubicBezTo>
                        <a:cubicBezTo>
                          <a:pt x="6963" y="72345"/>
                          <a:pt x="-4112" y="52963"/>
                          <a:pt x="1426" y="30811"/>
                        </a:cubicBezTo>
                        <a:cubicBezTo>
                          <a:pt x="4195" y="11429"/>
                          <a:pt x="23577" y="-2416"/>
                          <a:pt x="42960" y="353"/>
                        </a:cubicBezTo>
                        <a:cubicBezTo>
                          <a:pt x="59574" y="3122"/>
                          <a:pt x="70649" y="22504"/>
                          <a:pt x="67880" y="44656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" name="Hình tự do: Hình 109"/>
                  <p:cNvSpPr/>
                  <p:nvPr/>
                </p:nvSpPr>
                <p:spPr>
                  <a:xfrm>
                    <a:off x="4672277" y="3053774"/>
                    <a:ext cx="494175" cy="436561"/>
                  </a:xfrm>
                  <a:custGeom>
                    <a:avLst/>
                    <a:gdLst>
                      <a:gd name="connsiteX0" fmla="*/ 493356 w 494175"/>
                      <a:gd name="connsiteY0" fmla="*/ 214380 h 436561"/>
                      <a:gd name="connsiteX1" fmla="*/ 235844 w 494175"/>
                      <a:gd name="connsiteY1" fmla="*/ 435896 h 436561"/>
                      <a:gd name="connsiteX2" fmla="*/ 483 w 494175"/>
                      <a:gd name="connsiteY2" fmla="*/ 186691 h 436561"/>
                      <a:gd name="connsiteX3" fmla="*/ 260764 w 494175"/>
                      <a:gd name="connsiteY3" fmla="*/ 1171 h 436561"/>
                      <a:gd name="connsiteX4" fmla="*/ 493356 w 494175"/>
                      <a:gd name="connsiteY4" fmla="*/ 214380 h 43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175" h="436561">
                        <a:moveTo>
                          <a:pt x="493356" y="214380"/>
                        </a:moveTo>
                        <a:cubicBezTo>
                          <a:pt x="485049" y="374979"/>
                          <a:pt x="377060" y="444203"/>
                          <a:pt x="235844" y="435896"/>
                        </a:cubicBezTo>
                        <a:cubicBezTo>
                          <a:pt x="91858" y="427590"/>
                          <a:pt x="-7824" y="350059"/>
                          <a:pt x="483" y="186691"/>
                        </a:cubicBezTo>
                        <a:cubicBezTo>
                          <a:pt x="8790" y="26092"/>
                          <a:pt x="116779" y="-7136"/>
                          <a:pt x="260764" y="1171"/>
                        </a:cubicBezTo>
                        <a:cubicBezTo>
                          <a:pt x="401981" y="9478"/>
                          <a:pt x="504432" y="53781"/>
                          <a:pt x="493356" y="214380"/>
                        </a:cubicBezTo>
                        <a:close/>
                      </a:path>
                    </a:pathLst>
                  </a:custGeom>
                  <a:solidFill>
                    <a:srgbClr val="F99A0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" name="Hình tự do: Hình 110"/>
                  <p:cNvSpPr/>
                  <p:nvPr/>
                </p:nvSpPr>
                <p:spPr>
                  <a:xfrm>
                    <a:off x="4718281" y="3119361"/>
                    <a:ext cx="403191" cy="442302"/>
                  </a:xfrm>
                  <a:custGeom>
                    <a:avLst/>
                    <a:gdLst>
                      <a:gd name="connsiteX0" fmla="*/ 400279 w 403191"/>
                      <a:gd name="connsiteY0" fmla="*/ 82339 h 442302"/>
                      <a:gd name="connsiteX1" fmla="*/ 361514 w 403191"/>
                      <a:gd name="connsiteY1" fmla="*/ 381386 h 442302"/>
                      <a:gd name="connsiteX2" fmla="*/ 184301 w 403191"/>
                      <a:gd name="connsiteY2" fmla="*/ 442303 h 442302"/>
                      <a:gd name="connsiteX3" fmla="*/ 20933 w 403191"/>
                      <a:gd name="connsiteY3" fmla="*/ 364772 h 442302"/>
                      <a:gd name="connsiteX4" fmla="*/ 7089 w 403191"/>
                      <a:gd name="connsiteY4" fmla="*/ 79570 h 442302"/>
                      <a:gd name="connsiteX5" fmla="*/ 211991 w 403191"/>
                      <a:gd name="connsiteY5" fmla="*/ 2040 h 442302"/>
                      <a:gd name="connsiteX6" fmla="*/ 400279 w 403191"/>
                      <a:gd name="connsiteY6" fmla="*/ 82339 h 442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191" h="442302">
                        <a:moveTo>
                          <a:pt x="400279" y="82339"/>
                        </a:moveTo>
                        <a:cubicBezTo>
                          <a:pt x="411355" y="110029"/>
                          <a:pt x="389204" y="348158"/>
                          <a:pt x="361514" y="381386"/>
                        </a:cubicBezTo>
                        <a:cubicBezTo>
                          <a:pt x="331056" y="414613"/>
                          <a:pt x="209222" y="442303"/>
                          <a:pt x="184301" y="442303"/>
                        </a:cubicBezTo>
                        <a:cubicBezTo>
                          <a:pt x="156612" y="439534"/>
                          <a:pt x="43085" y="403537"/>
                          <a:pt x="20933" y="364772"/>
                        </a:cubicBezTo>
                        <a:cubicBezTo>
                          <a:pt x="-3987" y="317700"/>
                          <a:pt x="-3987" y="104491"/>
                          <a:pt x="7089" y="79570"/>
                        </a:cubicBezTo>
                        <a:cubicBezTo>
                          <a:pt x="40316" y="-3498"/>
                          <a:pt x="115078" y="-3498"/>
                          <a:pt x="211991" y="2040"/>
                        </a:cubicBezTo>
                        <a:cubicBezTo>
                          <a:pt x="300597" y="2040"/>
                          <a:pt x="372590" y="10347"/>
                          <a:pt x="400279" y="82339"/>
                        </a:cubicBezTo>
                        <a:close/>
                      </a:path>
                    </a:pathLst>
                  </a:custGeom>
                  <a:solidFill>
                    <a:srgbClr val="FBD3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2" name="Hình tự do: Hình 111"/>
                  <p:cNvSpPr/>
                  <p:nvPr/>
                </p:nvSpPr>
                <p:spPr>
                  <a:xfrm>
                    <a:off x="4985651" y="3425985"/>
                    <a:ext cx="94144" cy="94144"/>
                  </a:xfrm>
                  <a:custGeom>
                    <a:avLst/>
                    <a:gdLst>
                      <a:gd name="connsiteX0" fmla="*/ 94144 w 94144"/>
                      <a:gd name="connsiteY0" fmla="*/ 49841 h 94144"/>
                      <a:gd name="connsiteX1" fmla="*/ 44303 w 94144"/>
                      <a:gd name="connsiteY1" fmla="*/ 94144 h 94144"/>
                      <a:gd name="connsiteX2" fmla="*/ 0 w 94144"/>
                      <a:gd name="connsiteY2" fmla="*/ 44303 h 94144"/>
                      <a:gd name="connsiteX3" fmla="*/ 49841 w 94144"/>
                      <a:gd name="connsiteY3" fmla="*/ 0 h 94144"/>
                      <a:gd name="connsiteX4" fmla="*/ 94144 w 94144"/>
                      <a:gd name="connsiteY4" fmla="*/ 49841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144" h="94144">
                        <a:moveTo>
                          <a:pt x="94144" y="49841"/>
                        </a:moveTo>
                        <a:cubicBezTo>
                          <a:pt x="94144" y="74762"/>
                          <a:pt x="71993" y="94144"/>
                          <a:pt x="44303" y="94144"/>
                        </a:cubicBezTo>
                        <a:cubicBezTo>
                          <a:pt x="19383" y="94144"/>
                          <a:pt x="0" y="71993"/>
                          <a:pt x="0" y="44303"/>
                        </a:cubicBezTo>
                        <a:cubicBezTo>
                          <a:pt x="0" y="19383"/>
                          <a:pt x="22152" y="0"/>
                          <a:pt x="49841" y="0"/>
                        </a:cubicBezTo>
                        <a:cubicBezTo>
                          <a:pt x="74762" y="2769"/>
                          <a:pt x="94144" y="24920"/>
                          <a:pt x="94144" y="49841"/>
                        </a:cubicBezTo>
                        <a:close/>
                      </a:path>
                    </a:pathLst>
                  </a:custGeom>
                  <a:solidFill>
                    <a:srgbClr val="FFC0C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3" name="Hình tự do: Hình 112"/>
                  <p:cNvSpPr/>
                  <p:nvPr/>
                </p:nvSpPr>
                <p:spPr>
                  <a:xfrm>
                    <a:off x="4739214" y="3414909"/>
                    <a:ext cx="94378" cy="94144"/>
                  </a:xfrm>
                  <a:custGeom>
                    <a:avLst/>
                    <a:gdLst>
                      <a:gd name="connsiteX0" fmla="*/ 94144 w 94378"/>
                      <a:gd name="connsiteY0" fmla="*/ 49841 h 94144"/>
                      <a:gd name="connsiteX1" fmla="*/ 44303 w 94378"/>
                      <a:gd name="connsiteY1" fmla="*/ 94144 h 94144"/>
                      <a:gd name="connsiteX2" fmla="*/ 0 w 94378"/>
                      <a:gd name="connsiteY2" fmla="*/ 44303 h 94144"/>
                      <a:gd name="connsiteX3" fmla="*/ 49841 w 94378"/>
                      <a:gd name="connsiteY3" fmla="*/ 0 h 94144"/>
                      <a:gd name="connsiteX4" fmla="*/ 94144 w 94378"/>
                      <a:gd name="connsiteY4" fmla="*/ 49841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378" h="94144">
                        <a:moveTo>
                          <a:pt x="94144" y="49841"/>
                        </a:moveTo>
                        <a:cubicBezTo>
                          <a:pt x="94144" y="74762"/>
                          <a:pt x="71993" y="94144"/>
                          <a:pt x="44303" y="94144"/>
                        </a:cubicBezTo>
                        <a:cubicBezTo>
                          <a:pt x="19383" y="94144"/>
                          <a:pt x="0" y="71993"/>
                          <a:pt x="0" y="44303"/>
                        </a:cubicBezTo>
                        <a:cubicBezTo>
                          <a:pt x="0" y="19383"/>
                          <a:pt x="22152" y="0"/>
                          <a:pt x="49841" y="0"/>
                        </a:cubicBezTo>
                        <a:cubicBezTo>
                          <a:pt x="74762" y="0"/>
                          <a:pt x="96913" y="22152"/>
                          <a:pt x="94144" y="49841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4" name="Hình tự do: Hình 113"/>
                  <p:cNvSpPr/>
                  <p:nvPr/>
                </p:nvSpPr>
                <p:spPr>
                  <a:xfrm>
                    <a:off x="4888738" y="3384451"/>
                    <a:ext cx="39995" cy="22151"/>
                  </a:xfrm>
                  <a:custGeom>
                    <a:avLst/>
                    <a:gdLst>
                      <a:gd name="connsiteX0" fmla="*/ 38765 w 39995"/>
                      <a:gd name="connsiteY0" fmla="*/ 22152 h 22151"/>
                      <a:gd name="connsiteX1" fmla="*/ 38765 w 39995"/>
                      <a:gd name="connsiteY1" fmla="*/ 22152 h 22151"/>
                      <a:gd name="connsiteX2" fmla="*/ 22152 w 39995"/>
                      <a:gd name="connsiteY2" fmla="*/ 5538 h 22151"/>
                      <a:gd name="connsiteX3" fmla="*/ 5538 w 39995"/>
                      <a:gd name="connsiteY3" fmla="*/ 16614 h 22151"/>
                      <a:gd name="connsiteX4" fmla="*/ 2769 w 39995"/>
                      <a:gd name="connsiteY4" fmla="*/ 19383 h 22151"/>
                      <a:gd name="connsiteX5" fmla="*/ 0 w 39995"/>
                      <a:gd name="connsiteY5" fmla="*/ 16614 h 22151"/>
                      <a:gd name="connsiteX6" fmla="*/ 22152 w 39995"/>
                      <a:gd name="connsiteY6" fmla="*/ 0 h 22151"/>
                      <a:gd name="connsiteX7" fmla="*/ 38765 w 39995"/>
                      <a:gd name="connsiteY7" fmla="*/ 22152 h 22151"/>
                      <a:gd name="connsiteX8" fmla="*/ 38765 w 39995"/>
                      <a:gd name="connsiteY8" fmla="*/ 22152 h 22151"/>
                      <a:gd name="connsiteX9" fmla="*/ 38765 w 39995"/>
                      <a:gd name="connsiteY9" fmla="*/ 22152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9995" h="22151">
                        <a:moveTo>
                          <a:pt x="38765" y="22152"/>
                        </a:moveTo>
                        <a:cubicBezTo>
                          <a:pt x="35996" y="22152"/>
                          <a:pt x="35996" y="22152"/>
                          <a:pt x="38765" y="22152"/>
                        </a:cubicBezTo>
                        <a:cubicBezTo>
                          <a:pt x="35996" y="11076"/>
                          <a:pt x="30458" y="8307"/>
                          <a:pt x="22152" y="5538"/>
                        </a:cubicBezTo>
                        <a:cubicBezTo>
                          <a:pt x="13845" y="5538"/>
                          <a:pt x="8307" y="11076"/>
                          <a:pt x="5538" y="16614"/>
                        </a:cubicBezTo>
                        <a:cubicBezTo>
                          <a:pt x="5538" y="16614"/>
                          <a:pt x="2769" y="19383"/>
                          <a:pt x="2769" y="19383"/>
                        </a:cubicBezTo>
                        <a:cubicBezTo>
                          <a:pt x="2769" y="19383"/>
                          <a:pt x="0" y="16614"/>
                          <a:pt x="0" y="16614"/>
                        </a:cubicBezTo>
                        <a:cubicBezTo>
                          <a:pt x="2769" y="8307"/>
                          <a:pt x="11076" y="0"/>
                          <a:pt x="22152" y="0"/>
                        </a:cubicBezTo>
                        <a:cubicBezTo>
                          <a:pt x="30458" y="2769"/>
                          <a:pt x="38765" y="11076"/>
                          <a:pt x="38765" y="22152"/>
                        </a:cubicBezTo>
                        <a:cubicBezTo>
                          <a:pt x="41534" y="22152"/>
                          <a:pt x="38765" y="22152"/>
                          <a:pt x="38765" y="22152"/>
                        </a:cubicBezTo>
                        <a:cubicBezTo>
                          <a:pt x="38765" y="22152"/>
                          <a:pt x="38765" y="22152"/>
                          <a:pt x="38765" y="22152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15" name="Đồ họa 753"/>
                  <p:cNvGrpSpPr/>
                  <p:nvPr/>
                </p:nvGrpSpPr>
                <p:grpSpPr>
                  <a:xfrm>
                    <a:off x="4838897" y="3424950"/>
                    <a:ext cx="146754" cy="81567"/>
                    <a:chOff x="4838897" y="3424950"/>
                    <a:chExt cx="146754" cy="81567"/>
                  </a:xfrm>
                </p:grpSpPr>
                <p:sp>
                  <p:nvSpPr>
                    <p:cNvPr id="125" name="Hình tự do: Hình 124"/>
                    <p:cNvSpPr/>
                    <p:nvPr/>
                  </p:nvSpPr>
                  <p:spPr>
                    <a:xfrm>
                      <a:off x="4838897" y="3424950"/>
                      <a:ext cx="146754" cy="81567"/>
                    </a:xfrm>
                    <a:custGeom>
                      <a:avLst/>
                      <a:gdLst>
                        <a:gd name="connsiteX0" fmla="*/ 146754 w 146754"/>
                        <a:gd name="connsiteY0" fmla="*/ 31493 h 81567"/>
                        <a:gd name="connsiteX1" fmla="*/ 71993 w 146754"/>
                        <a:gd name="connsiteY1" fmla="*/ 81334 h 81567"/>
                        <a:gd name="connsiteX2" fmla="*/ 0 w 146754"/>
                        <a:gd name="connsiteY2" fmla="*/ 23186 h 81567"/>
                        <a:gd name="connsiteX3" fmla="*/ 74762 w 146754"/>
                        <a:gd name="connsiteY3" fmla="*/ 1035 h 81567"/>
                        <a:gd name="connsiteX4" fmla="*/ 146754 w 146754"/>
                        <a:gd name="connsiteY4" fmla="*/ 31493 h 81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6754" h="81567">
                          <a:moveTo>
                            <a:pt x="146754" y="31493"/>
                          </a:moveTo>
                          <a:cubicBezTo>
                            <a:pt x="146754" y="61952"/>
                            <a:pt x="110758" y="84103"/>
                            <a:pt x="71993" y="81334"/>
                          </a:cubicBezTo>
                          <a:cubicBezTo>
                            <a:pt x="30459" y="78565"/>
                            <a:pt x="0" y="53645"/>
                            <a:pt x="0" y="23186"/>
                          </a:cubicBezTo>
                          <a:cubicBezTo>
                            <a:pt x="0" y="-7272"/>
                            <a:pt x="35996" y="1035"/>
                            <a:pt x="74762" y="1035"/>
                          </a:cubicBezTo>
                          <a:cubicBezTo>
                            <a:pt x="116296" y="3804"/>
                            <a:pt x="146754" y="1035"/>
                            <a:pt x="146754" y="31493"/>
                          </a:cubicBezTo>
                          <a:close/>
                        </a:path>
                      </a:pathLst>
                    </a:custGeom>
                    <a:solidFill>
                      <a:srgbClr val="6309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26" name="Hình tự do: Hình 125"/>
                    <p:cNvSpPr/>
                    <p:nvPr/>
                  </p:nvSpPr>
                  <p:spPr>
                    <a:xfrm>
                      <a:off x="4861048" y="3478595"/>
                      <a:ext cx="99682" cy="27689"/>
                    </a:xfrm>
                    <a:custGeom>
                      <a:avLst/>
                      <a:gdLst>
                        <a:gd name="connsiteX0" fmla="*/ 52610 w 99682"/>
                        <a:gd name="connsiteY0" fmla="*/ 0 h 27689"/>
                        <a:gd name="connsiteX1" fmla="*/ 0 w 99682"/>
                        <a:gd name="connsiteY1" fmla="*/ 13845 h 27689"/>
                        <a:gd name="connsiteX2" fmla="*/ 47072 w 99682"/>
                        <a:gd name="connsiteY2" fmla="*/ 27689 h 27689"/>
                        <a:gd name="connsiteX3" fmla="*/ 99682 w 99682"/>
                        <a:gd name="connsiteY3" fmla="*/ 13845 h 27689"/>
                        <a:gd name="connsiteX4" fmla="*/ 52610 w 99682"/>
                        <a:gd name="connsiteY4" fmla="*/ 0 h 276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82" h="27689">
                          <a:moveTo>
                            <a:pt x="52610" y="0"/>
                          </a:moveTo>
                          <a:cubicBezTo>
                            <a:pt x="30458" y="0"/>
                            <a:pt x="11076" y="5538"/>
                            <a:pt x="0" y="13845"/>
                          </a:cubicBezTo>
                          <a:cubicBezTo>
                            <a:pt x="13845" y="22152"/>
                            <a:pt x="27689" y="27689"/>
                            <a:pt x="47072" y="27689"/>
                          </a:cubicBezTo>
                          <a:cubicBezTo>
                            <a:pt x="66455" y="27689"/>
                            <a:pt x="85837" y="22152"/>
                            <a:pt x="99682" y="13845"/>
                          </a:cubicBezTo>
                          <a:cubicBezTo>
                            <a:pt x="88606" y="8307"/>
                            <a:pt x="71993" y="2769"/>
                            <a:pt x="52610" y="0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27" name="Hình tự do: Hình 126"/>
                    <p:cNvSpPr/>
                    <p:nvPr/>
                  </p:nvSpPr>
                  <p:spPr>
                    <a:xfrm>
                      <a:off x="4855510" y="3427523"/>
                      <a:ext cx="107988" cy="23812"/>
                    </a:xfrm>
                    <a:custGeom>
                      <a:avLst/>
                      <a:gdLst>
                        <a:gd name="connsiteX0" fmla="*/ 107989 w 107988"/>
                        <a:gd name="connsiteY0" fmla="*/ 4000 h 23812"/>
                        <a:gd name="connsiteX1" fmla="*/ 58148 w 107988"/>
                        <a:gd name="connsiteY1" fmla="*/ 1231 h 23812"/>
                        <a:gd name="connsiteX2" fmla="*/ 0 w 107988"/>
                        <a:gd name="connsiteY2" fmla="*/ 1231 h 23812"/>
                        <a:gd name="connsiteX3" fmla="*/ 52610 w 107988"/>
                        <a:gd name="connsiteY3" fmla="*/ 23382 h 23812"/>
                        <a:gd name="connsiteX4" fmla="*/ 107989 w 107988"/>
                        <a:gd name="connsiteY4" fmla="*/ 4000 h 2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88" h="23812">
                          <a:moveTo>
                            <a:pt x="107989" y="4000"/>
                          </a:moveTo>
                          <a:cubicBezTo>
                            <a:pt x="94144" y="1231"/>
                            <a:pt x="77531" y="1231"/>
                            <a:pt x="58148" y="1231"/>
                          </a:cubicBezTo>
                          <a:cubicBezTo>
                            <a:pt x="35996" y="1231"/>
                            <a:pt x="13845" y="-1538"/>
                            <a:pt x="0" y="1231"/>
                          </a:cubicBezTo>
                          <a:cubicBezTo>
                            <a:pt x="5538" y="12306"/>
                            <a:pt x="27689" y="23382"/>
                            <a:pt x="52610" y="23382"/>
                          </a:cubicBezTo>
                          <a:cubicBezTo>
                            <a:pt x="80299" y="26151"/>
                            <a:pt x="105220" y="15075"/>
                            <a:pt x="107989" y="400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16" name="Hình tự do: Hình 115"/>
                  <p:cNvSpPr/>
                  <p:nvPr/>
                </p:nvSpPr>
                <p:spPr>
                  <a:xfrm>
                    <a:off x="4647839" y="3045219"/>
                    <a:ext cx="551020" cy="336462"/>
                  </a:xfrm>
                  <a:custGeom>
                    <a:avLst/>
                    <a:gdLst>
                      <a:gd name="connsiteX0" fmla="*/ 551021 w 551020"/>
                      <a:gd name="connsiteY0" fmla="*/ 270008 h 336462"/>
                      <a:gd name="connsiteX1" fmla="*/ 503949 w 551020"/>
                      <a:gd name="connsiteY1" fmla="*/ 189708 h 336462"/>
                      <a:gd name="connsiteX2" fmla="*/ 545483 w 551020"/>
                      <a:gd name="connsiteY2" fmla="*/ 175863 h 336462"/>
                      <a:gd name="connsiteX3" fmla="*/ 412573 w 551020"/>
                      <a:gd name="connsiteY3" fmla="*/ 26340 h 336462"/>
                      <a:gd name="connsiteX4" fmla="*/ 124603 w 551020"/>
                      <a:gd name="connsiteY4" fmla="*/ 34647 h 336462"/>
                      <a:gd name="connsiteX5" fmla="*/ 47072 w 551020"/>
                      <a:gd name="connsiteY5" fmla="*/ 186939 h 336462"/>
                      <a:gd name="connsiteX6" fmla="*/ 0 w 551020"/>
                      <a:gd name="connsiteY6" fmla="*/ 270008 h 336462"/>
                      <a:gd name="connsiteX7" fmla="*/ 55379 w 551020"/>
                      <a:gd name="connsiteY7" fmla="*/ 261701 h 336462"/>
                      <a:gd name="connsiteX8" fmla="*/ 19383 w 551020"/>
                      <a:gd name="connsiteY8" fmla="*/ 322618 h 336462"/>
                      <a:gd name="connsiteX9" fmla="*/ 107989 w 551020"/>
                      <a:gd name="connsiteY9" fmla="*/ 250625 h 336462"/>
                      <a:gd name="connsiteX10" fmla="*/ 99682 w 551020"/>
                      <a:gd name="connsiteY10" fmla="*/ 153712 h 336462"/>
                      <a:gd name="connsiteX11" fmla="*/ 143985 w 551020"/>
                      <a:gd name="connsiteY11" fmla="*/ 95564 h 336462"/>
                      <a:gd name="connsiteX12" fmla="*/ 296278 w 551020"/>
                      <a:gd name="connsiteY12" fmla="*/ 192477 h 336462"/>
                      <a:gd name="connsiteX13" fmla="*/ 215978 w 551020"/>
                      <a:gd name="connsiteY13" fmla="*/ 95564 h 336462"/>
                      <a:gd name="connsiteX14" fmla="*/ 238130 w 551020"/>
                      <a:gd name="connsiteY14" fmla="*/ 112177 h 336462"/>
                      <a:gd name="connsiteX15" fmla="*/ 456876 w 551020"/>
                      <a:gd name="connsiteY15" fmla="*/ 198015 h 336462"/>
                      <a:gd name="connsiteX16" fmla="*/ 526100 w 551020"/>
                      <a:gd name="connsiteY16" fmla="*/ 336462 h 336462"/>
                      <a:gd name="connsiteX17" fmla="*/ 506718 w 551020"/>
                      <a:gd name="connsiteY17" fmla="*/ 272776 h 336462"/>
                      <a:gd name="connsiteX18" fmla="*/ 551021 w 551020"/>
                      <a:gd name="connsiteY18" fmla="*/ 270008 h 336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51020" h="336462">
                        <a:moveTo>
                          <a:pt x="551021" y="270008"/>
                        </a:moveTo>
                        <a:cubicBezTo>
                          <a:pt x="523331" y="258932"/>
                          <a:pt x="503949" y="239549"/>
                          <a:pt x="503949" y="189708"/>
                        </a:cubicBezTo>
                        <a:cubicBezTo>
                          <a:pt x="520562" y="186939"/>
                          <a:pt x="528869" y="181401"/>
                          <a:pt x="545483" y="175863"/>
                        </a:cubicBezTo>
                        <a:cubicBezTo>
                          <a:pt x="484566" y="159250"/>
                          <a:pt x="492873" y="65105"/>
                          <a:pt x="412573" y="26340"/>
                        </a:cubicBezTo>
                        <a:cubicBezTo>
                          <a:pt x="279664" y="-26270"/>
                          <a:pt x="160599" y="12495"/>
                          <a:pt x="124603" y="34647"/>
                        </a:cubicBezTo>
                        <a:cubicBezTo>
                          <a:pt x="60917" y="73412"/>
                          <a:pt x="52610" y="128791"/>
                          <a:pt x="47072" y="186939"/>
                        </a:cubicBezTo>
                        <a:cubicBezTo>
                          <a:pt x="38765" y="242318"/>
                          <a:pt x="27689" y="256163"/>
                          <a:pt x="0" y="270008"/>
                        </a:cubicBezTo>
                        <a:cubicBezTo>
                          <a:pt x="27689" y="278314"/>
                          <a:pt x="44303" y="270008"/>
                          <a:pt x="55379" y="261701"/>
                        </a:cubicBezTo>
                        <a:cubicBezTo>
                          <a:pt x="52610" y="294928"/>
                          <a:pt x="35996" y="306004"/>
                          <a:pt x="19383" y="322618"/>
                        </a:cubicBezTo>
                        <a:cubicBezTo>
                          <a:pt x="63686" y="325387"/>
                          <a:pt x="99682" y="286621"/>
                          <a:pt x="107989" y="250625"/>
                        </a:cubicBezTo>
                        <a:cubicBezTo>
                          <a:pt x="116296" y="211860"/>
                          <a:pt x="94144" y="170325"/>
                          <a:pt x="99682" y="153712"/>
                        </a:cubicBezTo>
                        <a:cubicBezTo>
                          <a:pt x="102451" y="145405"/>
                          <a:pt x="132910" y="95564"/>
                          <a:pt x="143985" y="95564"/>
                        </a:cubicBezTo>
                        <a:cubicBezTo>
                          <a:pt x="171675" y="95564"/>
                          <a:pt x="199364" y="195246"/>
                          <a:pt x="296278" y="192477"/>
                        </a:cubicBezTo>
                        <a:cubicBezTo>
                          <a:pt x="257512" y="170325"/>
                          <a:pt x="238130" y="139867"/>
                          <a:pt x="215978" y="95564"/>
                        </a:cubicBezTo>
                        <a:cubicBezTo>
                          <a:pt x="224285" y="101102"/>
                          <a:pt x="229823" y="106640"/>
                          <a:pt x="238130" y="112177"/>
                        </a:cubicBezTo>
                        <a:cubicBezTo>
                          <a:pt x="315660" y="186939"/>
                          <a:pt x="387653" y="203553"/>
                          <a:pt x="456876" y="198015"/>
                        </a:cubicBezTo>
                        <a:cubicBezTo>
                          <a:pt x="459646" y="270008"/>
                          <a:pt x="440263" y="308773"/>
                          <a:pt x="526100" y="336462"/>
                        </a:cubicBezTo>
                        <a:cubicBezTo>
                          <a:pt x="517793" y="325387"/>
                          <a:pt x="506718" y="294928"/>
                          <a:pt x="506718" y="272776"/>
                        </a:cubicBezTo>
                        <a:cubicBezTo>
                          <a:pt x="512255" y="278314"/>
                          <a:pt x="528869" y="283852"/>
                          <a:pt x="551021" y="270008"/>
                        </a:cubicBezTo>
                        <a:close/>
                      </a:path>
                    </a:pathLst>
                  </a:custGeom>
                  <a:solidFill>
                    <a:srgbClr val="F99A0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7" name="Hình tự do: Hình 116"/>
                  <p:cNvSpPr/>
                  <p:nvPr/>
                </p:nvSpPr>
                <p:spPr>
                  <a:xfrm>
                    <a:off x="4987273" y="3234132"/>
                    <a:ext cx="89061" cy="22946"/>
                  </a:xfrm>
                  <a:custGeom>
                    <a:avLst/>
                    <a:gdLst>
                      <a:gd name="connsiteX0" fmla="*/ 84215 w 89061"/>
                      <a:gd name="connsiteY0" fmla="*/ 22947 h 22946"/>
                      <a:gd name="connsiteX1" fmla="*/ 78677 w 89061"/>
                      <a:gd name="connsiteY1" fmla="*/ 22947 h 22946"/>
                      <a:gd name="connsiteX2" fmla="*/ 9454 w 89061"/>
                      <a:gd name="connsiteY2" fmla="*/ 20178 h 22946"/>
                      <a:gd name="connsiteX3" fmla="*/ 1147 w 89061"/>
                      <a:gd name="connsiteY3" fmla="*/ 17409 h 22946"/>
                      <a:gd name="connsiteX4" fmla="*/ 3916 w 89061"/>
                      <a:gd name="connsiteY4" fmla="*/ 9102 h 22946"/>
                      <a:gd name="connsiteX5" fmla="*/ 86984 w 89061"/>
                      <a:gd name="connsiteY5" fmla="*/ 11871 h 22946"/>
                      <a:gd name="connsiteX6" fmla="*/ 86984 w 89061"/>
                      <a:gd name="connsiteY6" fmla="*/ 20178 h 22946"/>
                      <a:gd name="connsiteX7" fmla="*/ 84215 w 89061"/>
                      <a:gd name="connsiteY7" fmla="*/ 22947 h 22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061" h="22946">
                        <a:moveTo>
                          <a:pt x="84215" y="22947"/>
                        </a:moveTo>
                        <a:cubicBezTo>
                          <a:pt x="81446" y="22947"/>
                          <a:pt x="81446" y="22947"/>
                          <a:pt x="78677" y="22947"/>
                        </a:cubicBezTo>
                        <a:cubicBezTo>
                          <a:pt x="62064" y="11871"/>
                          <a:pt x="31605" y="9102"/>
                          <a:pt x="9454" y="20178"/>
                        </a:cubicBezTo>
                        <a:cubicBezTo>
                          <a:pt x="6685" y="22947"/>
                          <a:pt x="1147" y="20178"/>
                          <a:pt x="1147" y="17409"/>
                        </a:cubicBezTo>
                        <a:cubicBezTo>
                          <a:pt x="-1622" y="14640"/>
                          <a:pt x="1147" y="9102"/>
                          <a:pt x="3916" y="9102"/>
                        </a:cubicBezTo>
                        <a:cubicBezTo>
                          <a:pt x="31605" y="-4743"/>
                          <a:pt x="64833" y="-1974"/>
                          <a:pt x="86984" y="11871"/>
                        </a:cubicBezTo>
                        <a:cubicBezTo>
                          <a:pt x="89753" y="14640"/>
                          <a:pt x="89753" y="17409"/>
                          <a:pt x="86984" y="20178"/>
                        </a:cubicBezTo>
                        <a:cubicBezTo>
                          <a:pt x="86984" y="20178"/>
                          <a:pt x="84215" y="22947"/>
                          <a:pt x="84215" y="22947"/>
                        </a:cubicBezTo>
                        <a:close/>
                      </a:path>
                    </a:pathLst>
                  </a:custGeom>
                  <a:solidFill>
                    <a:srgbClr val="B74D2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8" name="Hình tự do: Hình 117"/>
                  <p:cNvSpPr/>
                  <p:nvPr/>
                </p:nvSpPr>
                <p:spPr>
                  <a:xfrm>
                    <a:off x="4757450" y="3220287"/>
                    <a:ext cx="89753" cy="22946"/>
                  </a:xfrm>
                  <a:custGeom>
                    <a:avLst/>
                    <a:gdLst>
                      <a:gd name="connsiteX0" fmla="*/ 6685 w 89753"/>
                      <a:gd name="connsiteY0" fmla="*/ 20178 h 22946"/>
                      <a:gd name="connsiteX1" fmla="*/ 1147 w 89753"/>
                      <a:gd name="connsiteY1" fmla="*/ 17409 h 22946"/>
                      <a:gd name="connsiteX2" fmla="*/ 3916 w 89753"/>
                      <a:gd name="connsiteY2" fmla="*/ 9102 h 22946"/>
                      <a:gd name="connsiteX3" fmla="*/ 86984 w 89753"/>
                      <a:gd name="connsiteY3" fmla="*/ 11871 h 22946"/>
                      <a:gd name="connsiteX4" fmla="*/ 89753 w 89753"/>
                      <a:gd name="connsiteY4" fmla="*/ 20178 h 22946"/>
                      <a:gd name="connsiteX5" fmla="*/ 81446 w 89753"/>
                      <a:gd name="connsiteY5" fmla="*/ 22947 h 22946"/>
                      <a:gd name="connsiteX6" fmla="*/ 12223 w 89753"/>
                      <a:gd name="connsiteY6" fmla="*/ 20178 h 22946"/>
                      <a:gd name="connsiteX7" fmla="*/ 6685 w 89753"/>
                      <a:gd name="connsiteY7" fmla="*/ 20178 h 22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753" h="22946">
                        <a:moveTo>
                          <a:pt x="6685" y="20178"/>
                        </a:moveTo>
                        <a:cubicBezTo>
                          <a:pt x="3916" y="20178"/>
                          <a:pt x="3916" y="20178"/>
                          <a:pt x="1147" y="17409"/>
                        </a:cubicBezTo>
                        <a:cubicBezTo>
                          <a:pt x="-1622" y="14640"/>
                          <a:pt x="1147" y="11871"/>
                          <a:pt x="3916" y="9102"/>
                        </a:cubicBezTo>
                        <a:cubicBezTo>
                          <a:pt x="26067" y="-4743"/>
                          <a:pt x="59295" y="-1974"/>
                          <a:pt x="86984" y="11871"/>
                        </a:cubicBezTo>
                        <a:cubicBezTo>
                          <a:pt x="89753" y="14640"/>
                          <a:pt x="89753" y="17409"/>
                          <a:pt x="89753" y="20178"/>
                        </a:cubicBezTo>
                        <a:cubicBezTo>
                          <a:pt x="86984" y="22947"/>
                          <a:pt x="84215" y="22947"/>
                          <a:pt x="81446" y="22947"/>
                        </a:cubicBezTo>
                        <a:cubicBezTo>
                          <a:pt x="59295" y="9102"/>
                          <a:pt x="31605" y="9102"/>
                          <a:pt x="12223" y="20178"/>
                        </a:cubicBezTo>
                        <a:cubicBezTo>
                          <a:pt x="9454" y="20178"/>
                          <a:pt x="9454" y="20178"/>
                          <a:pt x="6685" y="20178"/>
                        </a:cubicBezTo>
                        <a:close/>
                      </a:path>
                    </a:pathLst>
                  </a:custGeom>
                  <a:solidFill>
                    <a:srgbClr val="B74D2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9" name="Hình tự do: Hình 118"/>
                  <p:cNvSpPr/>
                  <p:nvPr/>
                </p:nvSpPr>
                <p:spPr>
                  <a:xfrm>
                    <a:off x="4786287" y="3331840"/>
                    <a:ext cx="85837" cy="44303"/>
                  </a:xfrm>
                  <a:custGeom>
                    <a:avLst/>
                    <a:gdLst>
                      <a:gd name="connsiteX0" fmla="*/ 0 w 85837"/>
                      <a:gd name="connsiteY0" fmla="*/ 44303 h 44303"/>
                      <a:gd name="connsiteX1" fmla="*/ 11076 w 85837"/>
                      <a:gd name="connsiteY1" fmla="*/ 13845 h 44303"/>
                      <a:gd name="connsiteX2" fmla="*/ 41534 w 85837"/>
                      <a:gd name="connsiteY2" fmla="*/ 0 h 44303"/>
                      <a:gd name="connsiteX3" fmla="*/ 71993 w 85837"/>
                      <a:gd name="connsiteY3" fmla="*/ 11076 h 44303"/>
                      <a:gd name="connsiteX4" fmla="*/ 85837 w 85837"/>
                      <a:gd name="connsiteY4" fmla="*/ 41534 h 44303"/>
                      <a:gd name="connsiteX5" fmla="*/ 71993 w 85837"/>
                      <a:gd name="connsiteY5" fmla="*/ 41534 h 44303"/>
                      <a:gd name="connsiteX6" fmla="*/ 60917 w 85837"/>
                      <a:gd name="connsiteY6" fmla="*/ 19383 h 44303"/>
                      <a:gd name="connsiteX7" fmla="*/ 38765 w 85837"/>
                      <a:gd name="connsiteY7" fmla="*/ 11076 h 44303"/>
                      <a:gd name="connsiteX8" fmla="*/ 16614 w 85837"/>
                      <a:gd name="connsiteY8" fmla="*/ 22152 h 44303"/>
                      <a:gd name="connsiteX9" fmla="*/ 8307 w 85837"/>
                      <a:gd name="connsiteY9" fmla="*/ 44303 h 44303"/>
                      <a:gd name="connsiteX10" fmla="*/ 0 w 85837"/>
                      <a:gd name="connsiteY10" fmla="*/ 44303 h 4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837" h="44303">
                        <a:moveTo>
                          <a:pt x="0" y="44303"/>
                        </a:moveTo>
                        <a:cubicBezTo>
                          <a:pt x="0" y="33227"/>
                          <a:pt x="2769" y="22152"/>
                          <a:pt x="11076" y="13845"/>
                        </a:cubicBezTo>
                        <a:cubicBezTo>
                          <a:pt x="19383" y="5538"/>
                          <a:pt x="30458" y="0"/>
                          <a:pt x="41534" y="0"/>
                        </a:cubicBezTo>
                        <a:cubicBezTo>
                          <a:pt x="52610" y="0"/>
                          <a:pt x="63686" y="2769"/>
                          <a:pt x="71993" y="11076"/>
                        </a:cubicBezTo>
                        <a:cubicBezTo>
                          <a:pt x="80299" y="19383"/>
                          <a:pt x="85837" y="30459"/>
                          <a:pt x="85837" y="41534"/>
                        </a:cubicBezTo>
                        <a:lnTo>
                          <a:pt x="71993" y="41534"/>
                        </a:lnTo>
                        <a:cubicBezTo>
                          <a:pt x="71993" y="33227"/>
                          <a:pt x="69224" y="24921"/>
                          <a:pt x="60917" y="19383"/>
                        </a:cubicBezTo>
                        <a:cubicBezTo>
                          <a:pt x="55379" y="13845"/>
                          <a:pt x="47072" y="11076"/>
                          <a:pt x="38765" y="11076"/>
                        </a:cubicBezTo>
                        <a:cubicBezTo>
                          <a:pt x="30458" y="11076"/>
                          <a:pt x="22152" y="13845"/>
                          <a:pt x="16614" y="22152"/>
                        </a:cubicBezTo>
                        <a:cubicBezTo>
                          <a:pt x="11076" y="27689"/>
                          <a:pt x="8307" y="35996"/>
                          <a:pt x="8307" y="44303"/>
                        </a:cubicBezTo>
                        <a:lnTo>
                          <a:pt x="0" y="44303"/>
                        </a:lnTo>
                        <a:close/>
                      </a:path>
                    </a:pathLst>
                  </a:custGeom>
                  <a:solidFill>
                    <a:srgbClr val="56080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0" name="Hình tự do: Hình 119"/>
                  <p:cNvSpPr/>
                  <p:nvPr/>
                </p:nvSpPr>
                <p:spPr>
                  <a:xfrm>
                    <a:off x="4952424" y="3334260"/>
                    <a:ext cx="89605" cy="50190"/>
                  </a:xfrm>
                  <a:custGeom>
                    <a:avLst/>
                    <a:gdLst>
                      <a:gd name="connsiteX0" fmla="*/ 88606 w 89605"/>
                      <a:gd name="connsiteY0" fmla="*/ 50190 h 50190"/>
                      <a:gd name="connsiteX1" fmla="*/ 74762 w 89605"/>
                      <a:gd name="connsiteY1" fmla="*/ 47421 h 50190"/>
                      <a:gd name="connsiteX2" fmla="*/ 69224 w 89605"/>
                      <a:gd name="connsiteY2" fmla="*/ 25270 h 50190"/>
                      <a:gd name="connsiteX3" fmla="*/ 49841 w 89605"/>
                      <a:gd name="connsiteY3" fmla="*/ 14194 h 50190"/>
                      <a:gd name="connsiteX4" fmla="*/ 13845 w 89605"/>
                      <a:gd name="connsiteY4" fmla="*/ 39115 h 50190"/>
                      <a:gd name="connsiteX5" fmla="*/ 0 w 89605"/>
                      <a:gd name="connsiteY5" fmla="*/ 36346 h 50190"/>
                      <a:gd name="connsiteX6" fmla="*/ 49841 w 89605"/>
                      <a:gd name="connsiteY6" fmla="*/ 349 h 50190"/>
                      <a:gd name="connsiteX7" fmla="*/ 77531 w 89605"/>
                      <a:gd name="connsiteY7" fmla="*/ 16963 h 50190"/>
                      <a:gd name="connsiteX8" fmla="*/ 88606 w 89605"/>
                      <a:gd name="connsiteY8" fmla="*/ 50190 h 50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605" h="50190">
                        <a:moveTo>
                          <a:pt x="88606" y="50190"/>
                        </a:moveTo>
                        <a:lnTo>
                          <a:pt x="74762" y="47421"/>
                        </a:lnTo>
                        <a:cubicBezTo>
                          <a:pt x="74762" y="39115"/>
                          <a:pt x="74762" y="30808"/>
                          <a:pt x="69224" y="25270"/>
                        </a:cubicBezTo>
                        <a:cubicBezTo>
                          <a:pt x="63686" y="19732"/>
                          <a:pt x="58148" y="14194"/>
                          <a:pt x="49841" y="14194"/>
                        </a:cubicBezTo>
                        <a:cubicBezTo>
                          <a:pt x="33227" y="11425"/>
                          <a:pt x="16614" y="22501"/>
                          <a:pt x="13845" y="39115"/>
                        </a:cubicBezTo>
                        <a:lnTo>
                          <a:pt x="0" y="36346"/>
                        </a:lnTo>
                        <a:cubicBezTo>
                          <a:pt x="2769" y="11425"/>
                          <a:pt x="24920" y="-2420"/>
                          <a:pt x="49841" y="349"/>
                        </a:cubicBezTo>
                        <a:cubicBezTo>
                          <a:pt x="60917" y="3118"/>
                          <a:pt x="71993" y="8656"/>
                          <a:pt x="77531" y="16963"/>
                        </a:cubicBezTo>
                        <a:cubicBezTo>
                          <a:pt x="88606" y="28039"/>
                          <a:pt x="91375" y="39115"/>
                          <a:pt x="88606" y="50190"/>
                        </a:cubicBezTo>
                        <a:close/>
                      </a:path>
                    </a:pathLst>
                  </a:custGeom>
                  <a:solidFill>
                    <a:srgbClr val="56080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21" name="Đồ họa 753"/>
                  <p:cNvGrpSpPr/>
                  <p:nvPr/>
                </p:nvGrpSpPr>
                <p:grpSpPr>
                  <a:xfrm>
                    <a:off x="4703087" y="3243103"/>
                    <a:ext cx="423910" cy="205163"/>
                    <a:chOff x="4703087" y="3243103"/>
                    <a:chExt cx="423910" cy="205163"/>
                  </a:xfrm>
                  <a:solidFill>
                    <a:srgbClr val="B23B20"/>
                  </a:solidFill>
                </p:grpSpPr>
                <p:sp>
                  <p:nvSpPr>
                    <p:cNvPr id="122" name="Hình tự do: Hình 121"/>
                    <p:cNvSpPr/>
                    <p:nvPr/>
                  </p:nvSpPr>
                  <p:spPr>
                    <a:xfrm>
                      <a:off x="4935679" y="3256948"/>
                      <a:ext cx="191319" cy="191319"/>
                    </a:xfrm>
                    <a:custGeom>
                      <a:avLst/>
                      <a:gdLst>
                        <a:gd name="connsiteX0" fmla="*/ 91506 w 191319"/>
                        <a:gd name="connsiteY0" fmla="*/ 191188 h 191319"/>
                        <a:gd name="connsiteX1" fmla="*/ 131 w 191319"/>
                        <a:gd name="connsiteY1" fmla="*/ 91506 h 191319"/>
                        <a:gd name="connsiteX2" fmla="*/ 99813 w 191319"/>
                        <a:gd name="connsiteY2" fmla="*/ 131 h 191319"/>
                        <a:gd name="connsiteX3" fmla="*/ 191188 w 191319"/>
                        <a:gd name="connsiteY3" fmla="*/ 99813 h 191319"/>
                        <a:gd name="connsiteX4" fmla="*/ 91506 w 191319"/>
                        <a:gd name="connsiteY4" fmla="*/ 191188 h 191319"/>
                        <a:gd name="connsiteX5" fmla="*/ 99813 w 191319"/>
                        <a:gd name="connsiteY5" fmla="*/ 5669 h 191319"/>
                        <a:gd name="connsiteX6" fmla="*/ 8438 w 191319"/>
                        <a:gd name="connsiteY6" fmla="*/ 88737 h 191319"/>
                        <a:gd name="connsiteX7" fmla="*/ 91506 w 191319"/>
                        <a:gd name="connsiteY7" fmla="*/ 180113 h 191319"/>
                        <a:gd name="connsiteX8" fmla="*/ 182881 w 191319"/>
                        <a:gd name="connsiteY8" fmla="*/ 97044 h 191319"/>
                        <a:gd name="connsiteX9" fmla="*/ 99813 w 191319"/>
                        <a:gd name="connsiteY9" fmla="*/ 5669 h 1913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319" h="191319">
                          <a:moveTo>
                            <a:pt x="91506" y="191188"/>
                          </a:moveTo>
                          <a:cubicBezTo>
                            <a:pt x="38896" y="188419"/>
                            <a:pt x="-2638" y="144116"/>
                            <a:pt x="131" y="91506"/>
                          </a:cubicBezTo>
                          <a:cubicBezTo>
                            <a:pt x="2900" y="38896"/>
                            <a:pt x="47203" y="-2638"/>
                            <a:pt x="99813" y="131"/>
                          </a:cubicBezTo>
                          <a:cubicBezTo>
                            <a:pt x="152423" y="2900"/>
                            <a:pt x="193957" y="47203"/>
                            <a:pt x="191188" y="99813"/>
                          </a:cubicBezTo>
                          <a:cubicBezTo>
                            <a:pt x="188419" y="152423"/>
                            <a:pt x="144116" y="193957"/>
                            <a:pt x="91506" y="191188"/>
                          </a:cubicBezTo>
                          <a:close/>
                          <a:moveTo>
                            <a:pt x="99813" y="5669"/>
                          </a:moveTo>
                          <a:cubicBezTo>
                            <a:pt x="52741" y="2900"/>
                            <a:pt x="11207" y="38896"/>
                            <a:pt x="8438" y="88737"/>
                          </a:cubicBezTo>
                          <a:cubicBezTo>
                            <a:pt x="5669" y="135809"/>
                            <a:pt x="41665" y="177344"/>
                            <a:pt x="91506" y="180113"/>
                          </a:cubicBezTo>
                          <a:cubicBezTo>
                            <a:pt x="138578" y="182882"/>
                            <a:pt x="180113" y="146885"/>
                            <a:pt x="182881" y="97044"/>
                          </a:cubicBezTo>
                          <a:cubicBezTo>
                            <a:pt x="185651" y="49972"/>
                            <a:pt x="149654" y="8438"/>
                            <a:pt x="99813" y="5669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23" name="Hình tự do: Hình 122"/>
                    <p:cNvSpPr/>
                    <p:nvPr/>
                  </p:nvSpPr>
                  <p:spPr>
                    <a:xfrm>
                      <a:off x="4879284" y="3356761"/>
                      <a:ext cx="67601" cy="24920"/>
                    </a:xfrm>
                    <a:custGeom>
                      <a:avLst/>
                      <a:gdLst>
                        <a:gd name="connsiteX0" fmla="*/ 3916 w 67601"/>
                        <a:gd name="connsiteY0" fmla="*/ 22152 h 24920"/>
                        <a:gd name="connsiteX1" fmla="*/ 3916 w 67601"/>
                        <a:gd name="connsiteY1" fmla="*/ 22152 h 24920"/>
                        <a:gd name="connsiteX2" fmla="*/ 1147 w 67601"/>
                        <a:gd name="connsiteY2" fmla="*/ 16614 h 24920"/>
                        <a:gd name="connsiteX3" fmla="*/ 31605 w 67601"/>
                        <a:gd name="connsiteY3" fmla="*/ 0 h 24920"/>
                        <a:gd name="connsiteX4" fmla="*/ 67602 w 67601"/>
                        <a:gd name="connsiteY4" fmla="*/ 19383 h 24920"/>
                        <a:gd name="connsiteX5" fmla="*/ 64833 w 67601"/>
                        <a:gd name="connsiteY5" fmla="*/ 24920 h 24920"/>
                        <a:gd name="connsiteX6" fmla="*/ 59295 w 67601"/>
                        <a:gd name="connsiteY6" fmla="*/ 22152 h 24920"/>
                        <a:gd name="connsiteX7" fmla="*/ 31605 w 67601"/>
                        <a:gd name="connsiteY7" fmla="*/ 8307 h 24920"/>
                        <a:gd name="connsiteX8" fmla="*/ 9454 w 67601"/>
                        <a:gd name="connsiteY8" fmla="*/ 19383 h 24920"/>
                        <a:gd name="connsiteX9" fmla="*/ 3916 w 67601"/>
                        <a:gd name="connsiteY9" fmla="*/ 22152 h 24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7601" h="24920">
                          <a:moveTo>
                            <a:pt x="3916" y="22152"/>
                          </a:moveTo>
                          <a:cubicBezTo>
                            <a:pt x="3916" y="22152"/>
                            <a:pt x="3916" y="22152"/>
                            <a:pt x="3916" y="22152"/>
                          </a:cubicBezTo>
                          <a:cubicBezTo>
                            <a:pt x="1147" y="22152"/>
                            <a:pt x="-1622" y="19383"/>
                            <a:pt x="1147" y="16614"/>
                          </a:cubicBezTo>
                          <a:cubicBezTo>
                            <a:pt x="3916" y="8307"/>
                            <a:pt x="17761" y="0"/>
                            <a:pt x="31605" y="0"/>
                          </a:cubicBezTo>
                          <a:cubicBezTo>
                            <a:pt x="45450" y="0"/>
                            <a:pt x="62064" y="5538"/>
                            <a:pt x="67602" y="19383"/>
                          </a:cubicBezTo>
                          <a:cubicBezTo>
                            <a:pt x="67602" y="22152"/>
                            <a:pt x="67602" y="24920"/>
                            <a:pt x="64833" y="24920"/>
                          </a:cubicBezTo>
                          <a:cubicBezTo>
                            <a:pt x="62064" y="24920"/>
                            <a:pt x="59295" y="24920"/>
                            <a:pt x="59295" y="22152"/>
                          </a:cubicBezTo>
                          <a:cubicBezTo>
                            <a:pt x="53757" y="11076"/>
                            <a:pt x="39912" y="8307"/>
                            <a:pt x="31605" y="8307"/>
                          </a:cubicBezTo>
                          <a:cubicBezTo>
                            <a:pt x="20530" y="8307"/>
                            <a:pt x="12223" y="13845"/>
                            <a:pt x="9454" y="19383"/>
                          </a:cubicBezTo>
                          <a:cubicBezTo>
                            <a:pt x="6685" y="19383"/>
                            <a:pt x="6685" y="22152"/>
                            <a:pt x="3916" y="22152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24" name="Hình tự do: Hình 123"/>
                    <p:cNvSpPr/>
                    <p:nvPr/>
                  </p:nvSpPr>
                  <p:spPr>
                    <a:xfrm>
                      <a:off x="4703087" y="3243103"/>
                      <a:ext cx="191319" cy="191327"/>
                    </a:xfrm>
                    <a:custGeom>
                      <a:avLst/>
                      <a:gdLst>
                        <a:gd name="connsiteX0" fmla="*/ 91506 w 191319"/>
                        <a:gd name="connsiteY0" fmla="*/ 191188 h 191327"/>
                        <a:gd name="connsiteX1" fmla="*/ 131 w 191319"/>
                        <a:gd name="connsiteY1" fmla="*/ 91506 h 191327"/>
                        <a:gd name="connsiteX2" fmla="*/ 99813 w 191319"/>
                        <a:gd name="connsiteY2" fmla="*/ 131 h 191327"/>
                        <a:gd name="connsiteX3" fmla="*/ 191188 w 191319"/>
                        <a:gd name="connsiteY3" fmla="*/ 99813 h 191327"/>
                        <a:gd name="connsiteX4" fmla="*/ 91506 w 191319"/>
                        <a:gd name="connsiteY4" fmla="*/ 191188 h 191327"/>
                        <a:gd name="connsiteX5" fmla="*/ 99813 w 191319"/>
                        <a:gd name="connsiteY5" fmla="*/ 8438 h 191327"/>
                        <a:gd name="connsiteX6" fmla="*/ 8438 w 191319"/>
                        <a:gd name="connsiteY6" fmla="*/ 91506 h 191327"/>
                        <a:gd name="connsiteX7" fmla="*/ 91506 w 191319"/>
                        <a:gd name="connsiteY7" fmla="*/ 182882 h 191327"/>
                        <a:gd name="connsiteX8" fmla="*/ 182881 w 191319"/>
                        <a:gd name="connsiteY8" fmla="*/ 99813 h 191327"/>
                        <a:gd name="connsiteX9" fmla="*/ 99813 w 191319"/>
                        <a:gd name="connsiteY9" fmla="*/ 8438 h 191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319" h="191327">
                          <a:moveTo>
                            <a:pt x="91506" y="191188"/>
                          </a:moveTo>
                          <a:cubicBezTo>
                            <a:pt x="38896" y="188419"/>
                            <a:pt x="-2638" y="144116"/>
                            <a:pt x="131" y="91506"/>
                          </a:cubicBezTo>
                          <a:cubicBezTo>
                            <a:pt x="2900" y="38896"/>
                            <a:pt x="47203" y="-2638"/>
                            <a:pt x="99813" y="131"/>
                          </a:cubicBezTo>
                          <a:cubicBezTo>
                            <a:pt x="152423" y="2900"/>
                            <a:pt x="193957" y="47203"/>
                            <a:pt x="191188" y="99813"/>
                          </a:cubicBezTo>
                          <a:cubicBezTo>
                            <a:pt x="188419" y="155192"/>
                            <a:pt x="144116" y="193957"/>
                            <a:pt x="91506" y="191188"/>
                          </a:cubicBezTo>
                          <a:close/>
                          <a:moveTo>
                            <a:pt x="99813" y="8438"/>
                          </a:moveTo>
                          <a:cubicBezTo>
                            <a:pt x="52741" y="5669"/>
                            <a:pt x="11207" y="41665"/>
                            <a:pt x="8438" y="91506"/>
                          </a:cubicBezTo>
                          <a:cubicBezTo>
                            <a:pt x="5669" y="138578"/>
                            <a:pt x="41665" y="180113"/>
                            <a:pt x="91506" y="182882"/>
                          </a:cubicBezTo>
                          <a:cubicBezTo>
                            <a:pt x="138578" y="185650"/>
                            <a:pt x="180113" y="149654"/>
                            <a:pt x="182881" y="99813"/>
                          </a:cubicBezTo>
                          <a:cubicBezTo>
                            <a:pt x="185650" y="52741"/>
                            <a:pt x="149654" y="11207"/>
                            <a:pt x="99813" y="8438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91" name="Hình tự do: Hình 90"/>
                <p:cNvSpPr/>
                <p:nvPr/>
              </p:nvSpPr>
              <p:spPr>
                <a:xfrm>
                  <a:off x="4753059" y="3767227"/>
                  <a:ext cx="333392" cy="204240"/>
                </a:xfrm>
                <a:custGeom>
                  <a:avLst/>
                  <a:gdLst>
                    <a:gd name="connsiteX0" fmla="*/ 0 w 333392"/>
                    <a:gd name="connsiteY0" fmla="*/ 182089 h 204240"/>
                    <a:gd name="connsiteX1" fmla="*/ 60917 w 333392"/>
                    <a:gd name="connsiteY1" fmla="*/ 204241 h 204240"/>
                    <a:gd name="connsiteX2" fmla="*/ 149523 w 333392"/>
                    <a:gd name="connsiteY2" fmla="*/ 101790 h 204240"/>
                    <a:gd name="connsiteX3" fmla="*/ 235361 w 333392"/>
                    <a:gd name="connsiteY3" fmla="*/ 121172 h 204240"/>
                    <a:gd name="connsiteX4" fmla="*/ 326736 w 333392"/>
                    <a:gd name="connsiteY4" fmla="*/ 90714 h 204240"/>
                    <a:gd name="connsiteX5" fmla="*/ 321198 w 333392"/>
                    <a:gd name="connsiteY5" fmla="*/ 7645 h 204240"/>
                    <a:gd name="connsiteX6" fmla="*/ 0 w 333392"/>
                    <a:gd name="connsiteY6" fmla="*/ 182089 h 20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392" h="204240">
                      <a:moveTo>
                        <a:pt x="0" y="182089"/>
                      </a:moveTo>
                      <a:cubicBezTo>
                        <a:pt x="16614" y="187627"/>
                        <a:pt x="44303" y="198703"/>
                        <a:pt x="60917" y="204241"/>
                      </a:cubicBezTo>
                      <a:cubicBezTo>
                        <a:pt x="88606" y="132248"/>
                        <a:pt x="110758" y="110097"/>
                        <a:pt x="149523" y="101790"/>
                      </a:cubicBezTo>
                      <a:cubicBezTo>
                        <a:pt x="166137" y="99021"/>
                        <a:pt x="199364" y="112866"/>
                        <a:pt x="235361" y="121172"/>
                      </a:cubicBezTo>
                      <a:cubicBezTo>
                        <a:pt x="254743" y="126710"/>
                        <a:pt x="310122" y="126710"/>
                        <a:pt x="326736" y="90714"/>
                      </a:cubicBezTo>
                      <a:cubicBezTo>
                        <a:pt x="343350" y="57487"/>
                        <a:pt x="323967" y="18721"/>
                        <a:pt x="321198" y="7645"/>
                      </a:cubicBezTo>
                      <a:cubicBezTo>
                        <a:pt x="138447" y="-17275"/>
                        <a:pt x="55379" y="13183"/>
                        <a:pt x="0" y="182089"/>
                      </a:cubicBezTo>
                      <a:close/>
                    </a:path>
                  </a:pathLst>
                </a:custGeom>
                <a:solidFill>
                  <a:srgbClr val="725D6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2" name="Đồ họa 753"/>
                <p:cNvGrpSpPr/>
                <p:nvPr/>
              </p:nvGrpSpPr>
              <p:grpSpPr>
                <a:xfrm>
                  <a:off x="4419948" y="3824713"/>
                  <a:ext cx="133746" cy="132909"/>
                  <a:chOff x="4419948" y="3824713"/>
                  <a:chExt cx="133746" cy="132909"/>
                </a:xfrm>
              </p:grpSpPr>
              <p:sp>
                <p:nvSpPr>
                  <p:cNvPr id="103" name="Hình tự do: Hình 102"/>
                  <p:cNvSpPr/>
                  <p:nvPr/>
                </p:nvSpPr>
                <p:spPr>
                  <a:xfrm>
                    <a:off x="4422717" y="3825157"/>
                    <a:ext cx="130978" cy="132466"/>
                  </a:xfrm>
                  <a:custGeom>
                    <a:avLst/>
                    <a:gdLst>
                      <a:gd name="connsiteX0" fmla="*/ 94982 w 130978"/>
                      <a:gd name="connsiteY0" fmla="*/ 38322 h 132466"/>
                      <a:gd name="connsiteX1" fmla="*/ 103289 w 130978"/>
                      <a:gd name="connsiteY1" fmla="*/ 63242 h 132466"/>
                      <a:gd name="connsiteX2" fmla="*/ 97751 w 130978"/>
                      <a:gd name="connsiteY2" fmla="*/ 66011 h 132466"/>
                      <a:gd name="connsiteX3" fmla="*/ 108826 w 130978"/>
                      <a:gd name="connsiteY3" fmla="*/ 79856 h 132466"/>
                      <a:gd name="connsiteX4" fmla="*/ 130978 w 130978"/>
                      <a:gd name="connsiteY4" fmla="*/ 107546 h 132466"/>
                      <a:gd name="connsiteX5" fmla="*/ 92213 w 130978"/>
                      <a:gd name="connsiteY5" fmla="*/ 132466 h 132466"/>
                      <a:gd name="connsiteX6" fmla="*/ 837 w 130978"/>
                      <a:gd name="connsiteY6" fmla="*/ 2326 h 132466"/>
                      <a:gd name="connsiteX7" fmla="*/ 94982 w 130978"/>
                      <a:gd name="connsiteY7" fmla="*/ 38322 h 13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978" h="132466">
                        <a:moveTo>
                          <a:pt x="94982" y="38322"/>
                        </a:moveTo>
                        <a:cubicBezTo>
                          <a:pt x="97751" y="38322"/>
                          <a:pt x="108826" y="60473"/>
                          <a:pt x="103289" y="63242"/>
                        </a:cubicBezTo>
                        <a:cubicBezTo>
                          <a:pt x="100520" y="63242"/>
                          <a:pt x="100520" y="66011"/>
                          <a:pt x="97751" y="66011"/>
                        </a:cubicBezTo>
                        <a:cubicBezTo>
                          <a:pt x="100520" y="71549"/>
                          <a:pt x="103289" y="77087"/>
                          <a:pt x="108826" y="79856"/>
                        </a:cubicBezTo>
                        <a:cubicBezTo>
                          <a:pt x="117133" y="90932"/>
                          <a:pt x="122671" y="99239"/>
                          <a:pt x="130978" y="107546"/>
                        </a:cubicBezTo>
                        <a:cubicBezTo>
                          <a:pt x="119902" y="115852"/>
                          <a:pt x="103289" y="124159"/>
                          <a:pt x="92213" y="132466"/>
                        </a:cubicBezTo>
                        <a:cubicBezTo>
                          <a:pt x="92213" y="132466"/>
                          <a:pt x="-10238" y="35553"/>
                          <a:pt x="837" y="2326"/>
                        </a:cubicBezTo>
                        <a:cubicBezTo>
                          <a:pt x="3606" y="-11519"/>
                          <a:pt x="67292" y="41091"/>
                          <a:pt x="94982" y="38322"/>
                        </a:cubicBezTo>
                        <a:close/>
                      </a:path>
                    </a:pathLst>
                  </a:custGeom>
                  <a:solidFill>
                    <a:srgbClr val="785C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" name="Hình tự do: Hình 103"/>
                  <p:cNvSpPr/>
                  <p:nvPr/>
                </p:nvSpPr>
                <p:spPr>
                  <a:xfrm>
                    <a:off x="4467858" y="3841327"/>
                    <a:ext cx="28775" cy="35996"/>
                  </a:xfrm>
                  <a:custGeom>
                    <a:avLst/>
                    <a:gdLst>
                      <a:gd name="connsiteX0" fmla="*/ 22152 w 28775"/>
                      <a:gd name="connsiteY0" fmla="*/ 11076 h 35996"/>
                      <a:gd name="connsiteX1" fmla="*/ 24920 w 28775"/>
                      <a:gd name="connsiteY1" fmla="*/ 33227 h 35996"/>
                      <a:gd name="connsiteX2" fmla="*/ 24920 w 28775"/>
                      <a:gd name="connsiteY2" fmla="*/ 35996 h 35996"/>
                      <a:gd name="connsiteX3" fmla="*/ 24920 w 28775"/>
                      <a:gd name="connsiteY3" fmla="*/ 35996 h 35996"/>
                      <a:gd name="connsiteX4" fmla="*/ 27689 w 28775"/>
                      <a:gd name="connsiteY4" fmla="*/ 33227 h 35996"/>
                      <a:gd name="connsiteX5" fmla="*/ 22152 w 28775"/>
                      <a:gd name="connsiteY5" fmla="*/ 8307 h 35996"/>
                      <a:gd name="connsiteX6" fmla="*/ 22152 w 28775"/>
                      <a:gd name="connsiteY6" fmla="*/ 8307 h 35996"/>
                      <a:gd name="connsiteX7" fmla="*/ 19383 w 28775"/>
                      <a:gd name="connsiteY7" fmla="*/ 8307 h 35996"/>
                      <a:gd name="connsiteX8" fmla="*/ 22152 w 28775"/>
                      <a:gd name="connsiteY8" fmla="*/ 11076 h 35996"/>
                      <a:gd name="connsiteX9" fmla="*/ 22152 w 28775"/>
                      <a:gd name="connsiteY9" fmla="*/ 11076 h 35996"/>
                      <a:gd name="connsiteX10" fmla="*/ 11076 w 28775"/>
                      <a:gd name="connsiteY10" fmla="*/ 8307 h 35996"/>
                      <a:gd name="connsiteX11" fmla="*/ 13845 w 28775"/>
                      <a:gd name="connsiteY11" fmla="*/ 33227 h 35996"/>
                      <a:gd name="connsiteX12" fmla="*/ 13845 w 28775"/>
                      <a:gd name="connsiteY12" fmla="*/ 35996 h 35996"/>
                      <a:gd name="connsiteX13" fmla="*/ 13845 w 28775"/>
                      <a:gd name="connsiteY13" fmla="*/ 35996 h 35996"/>
                      <a:gd name="connsiteX14" fmla="*/ 16614 w 28775"/>
                      <a:gd name="connsiteY14" fmla="*/ 33227 h 35996"/>
                      <a:gd name="connsiteX15" fmla="*/ 11076 w 28775"/>
                      <a:gd name="connsiteY15" fmla="*/ 5538 h 35996"/>
                      <a:gd name="connsiteX16" fmla="*/ 11076 w 28775"/>
                      <a:gd name="connsiteY16" fmla="*/ 8307 h 35996"/>
                      <a:gd name="connsiteX17" fmla="*/ 11076 w 28775"/>
                      <a:gd name="connsiteY17" fmla="*/ 8307 h 35996"/>
                      <a:gd name="connsiteX18" fmla="*/ 0 w 28775"/>
                      <a:gd name="connsiteY18" fmla="*/ 0 h 35996"/>
                      <a:gd name="connsiteX19" fmla="*/ 0 w 28775"/>
                      <a:gd name="connsiteY19" fmla="*/ 2769 h 35996"/>
                      <a:gd name="connsiteX20" fmla="*/ 2769 w 28775"/>
                      <a:gd name="connsiteY20" fmla="*/ 27689 h 35996"/>
                      <a:gd name="connsiteX21" fmla="*/ 2769 w 28775"/>
                      <a:gd name="connsiteY21" fmla="*/ 30458 h 35996"/>
                      <a:gd name="connsiteX22" fmla="*/ 2769 w 28775"/>
                      <a:gd name="connsiteY22" fmla="*/ 30458 h 35996"/>
                      <a:gd name="connsiteX23" fmla="*/ 5538 w 28775"/>
                      <a:gd name="connsiteY23" fmla="*/ 27689 h 35996"/>
                      <a:gd name="connsiteX24" fmla="*/ 0 w 28775"/>
                      <a:gd name="connsiteY24" fmla="*/ 0 h 35996"/>
                      <a:gd name="connsiteX25" fmla="*/ 0 w 28775"/>
                      <a:gd name="connsiteY25" fmla="*/ 0 h 3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8775" h="35996">
                        <a:moveTo>
                          <a:pt x="22152" y="11076"/>
                        </a:moveTo>
                        <a:cubicBezTo>
                          <a:pt x="24920" y="16614"/>
                          <a:pt x="27689" y="27689"/>
                          <a:pt x="24920" y="33227"/>
                        </a:cubicBezTo>
                        <a:cubicBezTo>
                          <a:pt x="24920" y="33227"/>
                          <a:pt x="24920" y="33227"/>
                          <a:pt x="24920" y="35996"/>
                        </a:cubicBezTo>
                        <a:cubicBezTo>
                          <a:pt x="24920" y="35996"/>
                          <a:pt x="24920" y="35996"/>
                          <a:pt x="24920" y="35996"/>
                        </a:cubicBezTo>
                        <a:cubicBezTo>
                          <a:pt x="24920" y="35996"/>
                          <a:pt x="27689" y="35996"/>
                          <a:pt x="27689" y="33227"/>
                        </a:cubicBezTo>
                        <a:cubicBezTo>
                          <a:pt x="30458" y="24920"/>
                          <a:pt x="27689" y="13845"/>
                          <a:pt x="22152" y="8307"/>
                        </a:cubicBezTo>
                        <a:lnTo>
                          <a:pt x="22152" y="8307"/>
                        </a:lnTo>
                        <a:cubicBezTo>
                          <a:pt x="22152" y="8307"/>
                          <a:pt x="19383" y="8307"/>
                          <a:pt x="19383" y="8307"/>
                        </a:cubicBezTo>
                        <a:cubicBezTo>
                          <a:pt x="22152" y="11076"/>
                          <a:pt x="22152" y="11076"/>
                          <a:pt x="22152" y="11076"/>
                        </a:cubicBezTo>
                        <a:lnTo>
                          <a:pt x="22152" y="11076"/>
                        </a:lnTo>
                        <a:close/>
                        <a:moveTo>
                          <a:pt x="11076" y="8307"/>
                        </a:moveTo>
                        <a:cubicBezTo>
                          <a:pt x="13845" y="13845"/>
                          <a:pt x="16614" y="24920"/>
                          <a:pt x="13845" y="33227"/>
                        </a:cubicBezTo>
                        <a:cubicBezTo>
                          <a:pt x="13845" y="33227"/>
                          <a:pt x="13845" y="33227"/>
                          <a:pt x="13845" y="35996"/>
                        </a:cubicBezTo>
                        <a:cubicBezTo>
                          <a:pt x="13845" y="35996"/>
                          <a:pt x="13845" y="35996"/>
                          <a:pt x="13845" y="35996"/>
                        </a:cubicBezTo>
                        <a:cubicBezTo>
                          <a:pt x="13845" y="35996"/>
                          <a:pt x="16614" y="35996"/>
                          <a:pt x="16614" y="33227"/>
                        </a:cubicBezTo>
                        <a:cubicBezTo>
                          <a:pt x="19383" y="24920"/>
                          <a:pt x="16614" y="11076"/>
                          <a:pt x="11076" y="5538"/>
                        </a:cubicBezTo>
                        <a:cubicBezTo>
                          <a:pt x="13845" y="2769"/>
                          <a:pt x="13845" y="2769"/>
                          <a:pt x="11076" y="8307"/>
                        </a:cubicBezTo>
                        <a:cubicBezTo>
                          <a:pt x="11076" y="5538"/>
                          <a:pt x="11076" y="5538"/>
                          <a:pt x="11076" y="8307"/>
                        </a:cubicBezTo>
                        <a:close/>
                        <a:moveTo>
                          <a:pt x="0" y="0"/>
                        </a:moveTo>
                        <a:cubicBezTo>
                          <a:pt x="0" y="0"/>
                          <a:pt x="0" y="2769"/>
                          <a:pt x="0" y="2769"/>
                        </a:cubicBezTo>
                        <a:cubicBezTo>
                          <a:pt x="2769" y="5538"/>
                          <a:pt x="5538" y="19383"/>
                          <a:pt x="2769" y="27689"/>
                        </a:cubicBezTo>
                        <a:cubicBezTo>
                          <a:pt x="2769" y="27689"/>
                          <a:pt x="2769" y="27689"/>
                          <a:pt x="2769" y="30458"/>
                        </a:cubicBezTo>
                        <a:cubicBezTo>
                          <a:pt x="2769" y="30458"/>
                          <a:pt x="2769" y="30458"/>
                          <a:pt x="2769" y="30458"/>
                        </a:cubicBezTo>
                        <a:cubicBezTo>
                          <a:pt x="2769" y="30458"/>
                          <a:pt x="5538" y="30458"/>
                          <a:pt x="5538" y="27689"/>
                        </a:cubicBezTo>
                        <a:cubicBezTo>
                          <a:pt x="5538" y="19383"/>
                          <a:pt x="5538" y="2769"/>
                          <a:pt x="0" y="0"/>
                        </a:cubicBezTo>
                        <a:cubicBezTo>
                          <a:pt x="2769" y="0"/>
                          <a:pt x="2769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5" name="Hình tự do: Hình 104"/>
                  <p:cNvSpPr/>
                  <p:nvPr/>
                </p:nvSpPr>
                <p:spPr>
                  <a:xfrm>
                    <a:off x="4419948" y="3824713"/>
                    <a:ext cx="100519" cy="132909"/>
                  </a:xfrm>
                  <a:custGeom>
                    <a:avLst/>
                    <a:gdLst>
                      <a:gd name="connsiteX0" fmla="*/ 100520 w 100519"/>
                      <a:gd name="connsiteY0" fmla="*/ 127372 h 132909"/>
                      <a:gd name="connsiteX1" fmla="*/ 92213 w 100519"/>
                      <a:gd name="connsiteY1" fmla="*/ 132910 h 132909"/>
                      <a:gd name="connsiteX2" fmla="*/ 837 w 100519"/>
                      <a:gd name="connsiteY2" fmla="*/ 2769 h 132909"/>
                      <a:gd name="connsiteX3" fmla="*/ 9144 w 100519"/>
                      <a:gd name="connsiteY3" fmla="*/ 0 h 132909"/>
                      <a:gd name="connsiteX4" fmla="*/ 100520 w 100519"/>
                      <a:gd name="connsiteY4" fmla="*/ 127372 h 13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519" h="132909">
                        <a:moveTo>
                          <a:pt x="100520" y="127372"/>
                        </a:moveTo>
                        <a:cubicBezTo>
                          <a:pt x="97751" y="130141"/>
                          <a:pt x="94982" y="130141"/>
                          <a:pt x="92213" y="132910"/>
                        </a:cubicBezTo>
                        <a:cubicBezTo>
                          <a:pt x="92213" y="132910"/>
                          <a:pt x="-10238" y="35996"/>
                          <a:pt x="837" y="2769"/>
                        </a:cubicBezTo>
                        <a:cubicBezTo>
                          <a:pt x="837" y="0"/>
                          <a:pt x="3606" y="0"/>
                          <a:pt x="9144" y="0"/>
                        </a:cubicBezTo>
                        <a:cubicBezTo>
                          <a:pt x="11913" y="33227"/>
                          <a:pt x="72830" y="99682"/>
                          <a:pt x="100520" y="127372"/>
                        </a:cubicBezTo>
                        <a:close/>
                      </a:path>
                    </a:pathLst>
                  </a:custGeom>
                  <a:solidFill>
                    <a:srgbClr val="48319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3" name="Đồ họa 753"/>
                <p:cNvGrpSpPr/>
                <p:nvPr/>
              </p:nvGrpSpPr>
              <p:grpSpPr>
                <a:xfrm>
                  <a:off x="4639259" y="3957073"/>
                  <a:ext cx="166410" cy="72608"/>
                  <a:chOff x="4639259" y="3957073"/>
                  <a:chExt cx="166410" cy="72608"/>
                </a:xfrm>
              </p:grpSpPr>
              <p:sp>
                <p:nvSpPr>
                  <p:cNvPr id="100" name="Hình tự do: Hình 99"/>
                  <p:cNvSpPr/>
                  <p:nvPr/>
                </p:nvSpPr>
                <p:spPr>
                  <a:xfrm>
                    <a:off x="4639259" y="3957073"/>
                    <a:ext cx="166410" cy="72608"/>
                  </a:xfrm>
                  <a:custGeom>
                    <a:avLst/>
                    <a:gdLst>
                      <a:gd name="connsiteX0" fmla="*/ 94417 w 166410"/>
                      <a:gd name="connsiteY0" fmla="*/ 550 h 72608"/>
                      <a:gd name="connsiteX1" fmla="*/ 116569 w 166410"/>
                      <a:gd name="connsiteY1" fmla="*/ 11626 h 72608"/>
                      <a:gd name="connsiteX2" fmla="*/ 116569 w 166410"/>
                      <a:gd name="connsiteY2" fmla="*/ 17164 h 72608"/>
                      <a:gd name="connsiteX3" fmla="*/ 133183 w 166410"/>
                      <a:gd name="connsiteY3" fmla="*/ 19933 h 72608"/>
                      <a:gd name="connsiteX4" fmla="*/ 166410 w 166410"/>
                      <a:gd name="connsiteY4" fmla="*/ 25471 h 72608"/>
                      <a:gd name="connsiteX5" fmla="*/ 155334 w 166410"/>
                      <a:gd name="connsiteY5" fmla="*/ 72543 h 72608"/>
                      <a:gd name="connsiteX6" fmla="*/ 273 w 166410"/>
                      <a:gd name="connsiteY6" fmla="*/ 44853 h 72608"/>
                      <a:gd name="connsiteX7" fmla="*/ 94417 w 166410"/>
                      <a:gd name="connsiteY7" fmla="*/ 550 h 72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410" h="72608">
                        <a:moveTo>
                          <a:pt x="94417" y="550"/>
                        </a:moveTo>
                        <a:cubicBezTo>
                          <a:pt x="97186" y="-2219"/>
                          <a:pt x="119338" y="6088"/>
                          <a:pt x="116569" y="11626"/>
                        </a:cubicBezTo>
                        <a:cubicBezTo>
                          <a:pt x="116569" y="14395"/>
                          <a:pt x="116569" y="14395"/>
                          <a:pt x="116569" y="17164"/>
                        </a:cubicBezTo>
                        <a:cubicBezTo>
                          <a:pt x="122107" y="17164"/>
                          <a:pt x="127645" y="19933"/>
                          <a:pt x="133183" y="19933"/>
                        </a:cubicBezTo>
                        <a:cubicBezTo>
                          <a:pt x="147027" y="22701"/>
                          <a:pt x="158103" y="22701"/>
                          <a:pt x="166410" y="25471"/>
                        </a:cubicBezTo>
                        <a:cubicBezTo>
                          <a:pt x="163641" y="36546"/>
                          <a:pt x="158103" y="58698"/>
                          <a:pt x="155334" y="72543"/>
                        </a:cubicBezTo>
                        <a:cubicBezTo>
                          <a:pt x="155334" y="72543"/>
                          <a:pt x="16887" y="75312"/>
                          <a:pt x="273" y="44853"/>
                        </a:cubicBezTo>
                        <a:cubicBezTo>
                          <a:pt x="-5265" y="31008"/>
                          <a:pt x="75035" y="22701"/>
                          <a:pt x="94417" y="550"/>
                        </a:cubicBezTo>
                        <a:close/>
                      </a:path>
                    </a:pathLst>
                  </a:custGeom>
                  <a:solidFill>
                    <a:srgbClr val="785C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1" name="Hình tự do: Hình 100"/>
                  <p:cNvSpPr/>
                  <p:nvPr/>
                </p:nvSpPr>
                <p:spPr>
                  <a:xfrm>
                    <a:off x="4683836" y="3965930"/>
                    <a:ext cx="44303" cy="27689"/>
                  </a:xfrm>
                  <a:custGeom>
                    <a:avLst/>
                    <a:gdLst>
                      <a:gd name="connsiteX0" fmla="*/ 22152 w 44303"/>
                      <a:gd name="connsiteY0" fmla="*/ 5538 h 27689"/>
                      <a:gd name="connsiteX1" fmla="*/ 41534 w 44303"/>
                      <a:gd name="connsiteY1" fmla="*/ 16614 h 27689"/>
                      <a:gd name="connsiteX2" fmla="*/ 41534 w 44303"/>
                      <a:gd name="connsiteY2" fmla="*/ 16614 h 27689"/>
                      <a:gd name="connsiteX3" fmla="*/ 44303 w 44303"/>
                      <a:gd name="connsiteY3" fmla="*/ 16614 h 27689"/>
                      <a:gd name="connsiteX4" fmla="*/ 44303 w 44303"/>
                      <a:gd name="connsiteY4" fmla="*/ 13845 h 27689"/>
                      <a:gd name="connsiteX5" fmla="*/ 24921 w 44303"/>
                      <a:gd name="connsiteY5" fmla="*/ 0 h 27689"/>
                      <a:gd name="connsiteX6" fmla="*/ 24921 w 44303"/>
                      <a:gd name="connsiteY6" fmla="*/ 0 h 27689"/>
                      <a:gd name="connsiteX7" fmla="*/ 22152 w 44303"/>
                      <a:gd name="connsiteY7" fmla="*/ 5538 h 27689"/>
                      <a:gd name="connsiteX8" fmla="*/ 22152 w 44303"/>
                      <a:gd name="connsiteY8" fmla="*/ 5538 h 27689"/>
                      <a:gd name="connsiteX9" fmla="*/ 22152 w 44303"/>
                      <a:gd name="connsiteY9" fmla="*/ 5538 h 27689"/>
                      <a:gd name="connsiteX10" fmla="*/ 11076 w 44303"/>
                      <a:gd name="connsiteY10" fmla="*/ 8307 h 27689"/>
                      <a:gd name="connsiteX11" fmla="*/ 30458 w 44303"/>
                      <a:gd name="connsiteY11" fmla="*/ 22152 h 27689"/>
                      <a:gd name="connsiteX12" fmla="*/ 30458 w 44303"/>
                      <a:gd name="connsiteY12" fmla="*/ 22152 h 27689"/>
                      <a:gd name="connsiteX13" fmla="*/ 33227 w 44303"/>
                      <a:gd name="connsiteY13" fmla="*/ 22152 h 27689"/>
                      <a:gd name="connsiteX14" fmla="*/ 33227 w 44303"/>
                      <a:gd name="connsiteY14" fmla="*/ 19383 h 27689"/>
                      <a:gd name="connsiteX15" fmla="*/ 11076 w 44303"/>
                      <a:gd name="connsiteY15" fmla="*/ 2769 h 27689"/>
                      <a:gd name="connsiteX16" fmla="*/ 11076 w 44303"/>
                      <a:gd name="connsiteY16" fmla="*/ 8307 h 27689"/>
                      <a:gd name="connsiteX17" fmla="*/ 11076 w 44303"/>
                      <a:gd name="connsiteY17" fmla="*/ 8307 h 27689"/>
                      <a:gd name="connsiteX18" fmla="*/ 0 w 44303"/>
                      <a:gd name="connsiteY18" fmla="*/ 11076 h 27689"/>
                      <a:gd name="connsiteX19" fmla="*/ 0 w 44303"/>
                      <a:gd name="connsiteY19" fmla="*/ 11076 h 27689"/>
                      <a:gd name="connsiteX20" fmla="*/ 22152 w 44303"/>
                      <a:gd name="connsiteY20" fmla="*/ 27689 h 27689"/>
                      <a:gd name="connsiteX21" fmla="*/ 22152 w 44303"/>
                      <a:gd name="connsiteY21" fmla="*/ 27689 h 27689"/>
                      <a:gd name="connsiteX22" fmla="*/ 24921 w 44303"/>
                      <a:gd name="connsiteY22" fmla="*/ 27689 h 27689"/>
                      <a:gd name="connsiteX23" fmla="*/ 24921 w 44303"/>
                      <a:gd name="connsiteY23" fmla="*/ 24921 h 27689"/>
                      <a:gd name="connsiteX24" fmla="*/ 0 w 44303"/>
                      <a:gd name="connsiteY24" fmla="*/ 11076 h 27689"/>
                      <a:gd name="connsiteX25" fmla="*/ 0 w 44303"/>
                      <a:gd name="connsiteY25" fmla="*/ 11076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303" h="27689">
                        <a:moveTo>
                          <a:pt x="22152" y="5538"/>
                        </a:moveTo>
                        <a:cubicBezTo>
                          <a:pt x="27689" y="5538"/>
                          <a:pt x="35996" y="11076"/>
                          <a:pt x="41534" y="16614"/>
                        </a:cubicBezTo>
                        <a:cubicBezTo>
                          <a:pt x="41534" y="16614"/>
                          <a:pt x="41534" y="16614"/>
                          <a:pt x="41534" y="16614"/>
                        </a:cubicBezTo>
                        <a:cubicBezTo>
                          <a:pt x="41534" y="16614"/>
                          <a:pt x="41534" y="16614"/>
                          <a:pt x="44303" y="16614"/>
                        </a:cubicBezTo>
                        <a:cubicBezTo>
                          <a:pt x="44303" y="16614"/>
                          <a:pt x="44303" y="13845"/>
                          <a:pt x="44303" y="13845"/>
                        </a:cubicBezTo>
                        <a:cubicBezTo>
                          <a:pt x="41534" y="8307"/>
                          <a:pt x="30458" y="0"/>
                          <a:pt x="24921" y="0"/>
                        </a:cubicBezTo>
                        <a:lnTo>
                          <a:pt x="24921" y="0"/>
                        </a:lnTo>
                        <a:cubicBezTo>
                          <a:pt x="22152" y="0"/>
                          <a:pt x="22152" y="2769"/>
                          <a:pt x="22152" y="5538"/>
                        </a:cubicBezTo>
                        <a:cubicBezTo>
                          <a:pt x="19383" y="2769"/>
                          <a:pt x="22152" y="5538"/>
                          <a:pt x="22152" y="5538"/>
                        </a:cubicBezTo>
                        <a:lnTo>
                          <a:pt x="22152" y="5538"/>
                        </a:lnTo>
                        <a:close/>
                        <a:moveTo>
                          <a:pt x="11076" y="8307"/>
                        </a:moveTo>
                        <a:cubicBezTo>
                          <a:pt x="16614" y="8307"/>
                          <a:pt x="27689" y="16614"/>
                          <a:pt x="30458" y="22152"/>
                        </a:cubicBezTo>
                        <a:cubicBezTo>
                          <a:pt x="30458" y="22152"/>
                          <a:pt x="30458" y="22152"/>
                          <a:pt x="30458" y="22152"/>
                        </a:cubicBezTo>
                        <a:cubicBezTo>
                          <a:pt x="30458" y="22152"/>
                          <a:pt x="30458" y="22152"/>
                          <a:pt x="33227" y="22152"/>
                        </a:cubicBezTo>
                        <a:cubicBezTo>
                          <a:pt x="33227" y="22152"/>
                          <a:pt x="33227" y="19383"/>
                          <a:pt x="33227" y="19383"/>
                        </a:cubicBezTo>
                        <a:cubicBezTo>
                          <a:pt x="27689" y="11076"/>
                          <a:pt x="16614" y="5538"/>
                          <a:pt x="11076" y="2769"/>
                        </a:cubicBezTo>
                        <a:cubicBezTo>
                          <a:pt x="11076" y="5538"/>
                          <a:pt x="11076" y="5538"/>
                          <a:pt x="11076" y="8307"/>
                        </a:cubicBezTo>
                        <a:cubicBezTo>
                          <a:pt x="8307" y="8307"/>
                          <a:pt x="11076" y="8307"/>
                          <a:pt x="11076" y="8307"/>
                        </a:cubicBezTo>
                        <a:close/>
                        <a:moveTo>
                          <a:pt x="0" y="11076"/>
                        </a:moveTo>
                        <a:cubicBezTo>
                          <a:pt x="0" y="11076"/>
                          <a:pt x="0" y="13845"/>
                          <a:pt x="0" y="11076"/>
                        </a:cubicBezTo>
                        <a:cubicBezTo>
                          <a:pt x="5538" y="13845"/>
                          <a:pt x="16614" y="19383"/>
                          <a:pt x="22152" y="27689"/>
                        </a:cubicBezTo>
                        <a:cubicBezTo>
                          <a:pt x="22152" y="27689"/>
                          <a:pt x="22152" y="27689"/>
                          <a:pt x="22152" y="27689"/>
                        </a:cubicBezTo>
                        <a:cubicBezTo>
                          <a:pt x="22152" y="27689"/>
                          <a:pt x="22152" y="27689"/>
                          <a:pt x="24921" y="27689"/>
                        </a:cubicBezTo>
                        <a:cubicBezTo>
                          <a:pt x="24921" y="27689"/>
                          <a:pt x="24921" y="24921"/>
                          <a:pt x="24921" y="24921"/>
                        </a:cubicBezTo>
                        <a:cubicBezTo>
                          <a:pt x="19383" y="16614"/>
                          <a:pt x="5538" y="8307"/>
                          <a:pt x="0" y="11076"/>
                        </a:cubicBezTo>
                        <a:cubicBezTo>
                          <a:pt x="0" y="8307"/>
                          <a:pt x="0" y="8307"/>
                          <a:pt x="0" y="11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" name="Hình tự do: Hình 101"/>
                  <p:cNvSpPr/>
                  <p:nvPr/>
                </p:nvSpPr>
                <p:spPr>
                  <a:xfrm>
                    <a:off x="4639532" y="3993619"/>
                    <a:ext cx="157830" cy="36061"/>
                  </a:xfrm>
                  <a:custGeom>
                    <a:avLst/>
                    <a:gdLst>
                      <a:gd name="connsiteX0" fmla="*/ 157830 w 157830"/>
                      <a:gd name="connsiteY0" fmla="*/ 24921 h 36061"/>
                      <a:gd name="connsiteX1" fmla="*/ 155061 w 157830"/>
                      <a:gd name="connsiteY1" fmla="*/ 35996 h 36061"/>
                      <a:gd name="connsiteX2" fmla="*/ 0 w 157830"/>
                      <a:gd name="connsiteY2" fmla="*/ 8307 h 36061"/>
                      <a:gd name="connsiteX3" fmla="*/ 2769 w 157830"/>
                      <a:gd name="connsiteY3" fmla="*/ 0 h 36061"/>
                      <a:gd name="connsiteX4" fmla="*/ 157830 w 157830"/>
                      <a:gd name="connsiteY4" fmla="*/ 24921 h 3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830" h="36061">
                        <a:moveTo>
                          <a:pt x="157830" y="24921"/>
                        </a:moveTo>
                        <a:cubicBezTo>
                          <a:pt x="157830" y="27689"/>
                          <a:pt x="155061" y="33228"/>
                          <a:pt x="155061" y="35996"/>
                        </a:cubicBezTo>
                        <a:cubicBezTo>
                          <a:pt x="155061" y="35996"/>
                          <a:pt x="16614" y="38765"/>
                          <a:pt x="0" y="8307"/>
                        </a:cubicBezTo>
                        <a:cubicBezTo>
                          <a:pt x="0" y="5538"/>
                          <a:pt x="0" y="2769"/>
                          <a:pt x="2769" y="0"/>
                        </a:cubicBezTo>
                        <a:cubicBezTo>
                          <a:pt x="27689" y="22152"/>
                          <a:pt x="119065" y="24921"/>
                          <a:pt x="157830" y="24921"/>
                        </a:cubicBezTo>
                        <a:close/>
                      </a:path>
                    </a:pathLst>
                  </a:custGeom>
                  <a:solidFill>
                    <a:srgbClr val="48319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4" name="Hình tự do: Hình 93"/>
                <p:cNvSpPr/>
                <p:nvPr/>
              </p:nvSpPr>
              <p:spPr>
                <a:xfrm>
                  <a:off x="4897045" y="3630887"/>
                  <a:ext cx="24920" cy="24920"/>
                </a:xfrm>
                <a:custGeom>
                  <a:avLst/>
                  <a:gdLst>
                    <a:gd name="connsiteX0" fmla="*/ 24920 w 24920"/>
                    <a:gd name="connsiteY0" fmla="*/ 11076 h 24920"/>
                    <a:gd name="connsiteX1" fmla="*/ 13845 w 24920"/>
                    <a:gd name="connsiteY1" fmla="*/ 24921 h 24920"/>
                    <a:gd name="connsiteX2" fmla="*/ 0 w 24920"/>
                    <a:gd name="connsiteY2" fmla="*/ 13845 h 24920"/>
                    <a:gd name="connsiteX3" fmla="*/ 11076 w 24920"/>
                    <a:gd name="connsiteY3" fmla="*/ 0 h 24920"/>
                    <a:gd name="connsiteX4" fmla="*/ 24920 w 24920"/>
                    <a:gd name="connsiteY4" fmla="*/ 11076 h 24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" h="24920">
                      <a:moveTo>
                        <a:pt x="24920" y="11076"/>
                      </a:moveTo>
                      <a:cubicBezTo>
                        <a:pt x="24920" y="19383"/>
                        <a:pt x="19383" y="24921"/>
                        <a:pt x="13845" y="24921"/>
                      </a:cubicBezTo>
                      <a:cubicBezTo>
                        <a:pt x="8307" y="24921"/>
                        <a:pt x="0" y="19383"/>
                        <a:pt x="0" y="13845"/>
                      </a:cubicBezTo>
                      <a:cubicBezTo>
                        <a:pt x="0" y="5538"/>
                        <a:pt x="5538" y="0"/>
                        <a:pt x="11076" y="0"/>
                      </a:cubicBezTo>
                      <a:cubicBezTo>
                        <a:pt x="16614" y="0"/>
                        <a:pt x="22152" y="2769"/>
                        <a:pt x="24920" y="11076"/>
                      </a:cubicBezTo>
                      <a:close/>
                    </a:path>
                  </a:pathLst>
                </a:custGeom>
                <a:solidFill>
                  <a:srgbClr val="7652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" name="Hình tự do: Hình 94"/>
                <p:cNvSpPr/>
                <p:nvPr/>
              </p:nvSpPr>
              <p:spPr>
                <a:xfrm>
                  <a:off x="4899814" y="3683497"/>
                  <a:ext cx="24920" cy="24920"/>
                </a:xfrm>
                <a:custGeom>
                  <a:avLst/>
                  <a:gdLst>
                    <a:gd name="connsiteX0" fmla="*/ 24921 w 24920"/>
                    <a:gd name="connsiteY0" fmla="*/ 11076 h 24920"/>
                    <a:gd name="connsiteX1" fmla="*/ 13845 w 24920"/>
                    <a:gd name="connsiteY1" fmla="*/ 24921 h 24920"/>
                    <a:gd name="connsiteX2" fmla="*/ 0 w 24920"/>
                    <a:gd name="connsiteY2" fmla="*/ 13845 h 24920"/>
                    <a:gd name="connsiteX3" fmla="*/ 11076 w 24920"/>
                    <a:gd name="connsiteY3" fmla="*/ 0 h 24920"/>
                    <a:gd name="connsiteX4" fmla="*/ 24921 w 24920"/>
                    <a:gd name="connsiteY4" fmla="*/ 11076 h 24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" h="24920">
                      <a:moveTo>
                        <a:pt x="24921" y="11076"/>
                      </a:moveTo>
                      <a:cubicBezTo>
                        <a:pt x="24921" y="19383"/>
                        <a:pt x="19383" y="24921"/>
                        <a:pt x="13845" y="24921"/>
                      </a:cubicBezTo>
                      <a:cubicBezTo>
                        <a:pt x="8307" y="24921"/>
                        <a:pt x="0" y="19383"/>
                        <a:pt x="0" y="13845"/>
                      </a:cubicBezTo>
                      <a:cubicBezTo>
                        <a:pt x="0" y="5538"/>
                        <a:pt x="5538" y="0"/>
                        <a:pt x="11076" y="0"/>
                      </a:cubicBezTo>
                      <a:cubicBezTo>
                        <a:pt x="16614" y="0"/>
                        <a:pt x="24921" y="2769"/>
                        <a:pt x="24921" y="11076"/>
                      </a:cubicBezTo>
                      <a:close/>
                    </a:path>
                  </a:pathLst>
                </a:custGeom>
                <a:solidFill>
                  <a:srgbClr val="7652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" name="Hình tự do: Hình 95"/>
                <p:cNvSpPr/>
                <p:nvPr/>
              </p:nvSpPr>
              <p:spPr>
                <a:xfrm>
                  <a:off x="4526005" y="3849634"/>
                  <a:ext cx="58147" cy="85837"/>
                </a:xfrm>
                <a:custGeom>
                  <a:avLst/>
                  <a:gdLst>
                    <a:gd name="connsiteX0" fmla="*/ 33227 w 58147"/>
                    <a:gd name="connsiteY0" fmla="*/ 85837 h 85837"/>
                    <a:gd name="connsiteX1" fmla="*/ 58148 w 58147"/>
                    <a:gd name="connsiteY1" fmla="*/ 74762 h 85837"/>
                    <a:gd name="connsiteX2" fmla="*/ 27689 w 58147"/>
                    <a:gd name="connsiteY2" fmla="*/ 0 h 85837"/>
                    <a:gd name="connsiteX3" fmla="*/ 0 w 58147"/>
                    <a:gd name="connsiteY3" fmla="*/ 8307 h 85837"/>
                    <a:gd name="connsiteX4" fmla="*/ 33227 w 58147"/>
                    <a:gd name="connsiteY4" fmla="*/ 85837 h 85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47" h="85837">
                      <a:moveTo>
                        <a:pt x="33227" y="85837"/>
                      </a:moveTo>
                      <a:cubicBezTo>
                        <a:pt x="38765" y="83068"/>
                        <a:pt x="55379" y="77531"/>
                        <a:pt x="58148" y="74762"/>
                      </a:cubicBezTo>
                      <a:lnTo>
                        <a:pt x="27689" y="0"/>
                      </a:lnTo>
                      <a:cubicBezTo>
                        <a:pt x="27689" y="0"/>
                        <a:pt x="5538" y="8307"/>
                        <a:pt x="0" y="8307"/>
                      </a:cubicBezTo>
                      <a:cubicBezTo>
                        <a:pt x="5538" y="16614"/>
                        <a:pt x="30459" y="83068"/>
                        <a:pt x="33227" y="85837"/>
                      </a:cubicBezTo>
                      <a:close/>
                    </a:path>
                  </a:pathLst>
                </a:custGeom>
                <a:solidFill>
                  <a:srgbClr val="604E5D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" name="Hình tự do: Hình 96"/>
                <p:cNvSpPr/>
                <p:nvPr/>
              </p:nvSpPr>
              <p:spPr>
                <a:xfrm>
                  <a:off x="4744752" y="3921627"/>
                  <a:ext cx="85837" cy="52610"/>
                </a:xfrm>
                <a:custGeom>
                  <a:avLst/>
                  <a:gdLst>
                    <a:gd name="connsiteX0" fmla="*/ 74762 w 85837"/>
                    <a:gd name="connsiteY0" fmla="*/ 52610 h 52610"/>
                    <a:gd name="connsiteX1" fmla="*/ 85837 w 85837"/>
                    <a:gd name="connsiteY1" fmla="*/ 27689 h 52610"/>
                    <a:gd name="connsiteX2" fmla="*/ 11076 w 85837"/>
                    <a:gd name="connsiteY2" fmla="*/ 0 h 52610"/>
                    <a:gd name="connsiteX3" fmla="*/ 0 w 85837"/>
                    <a:gd name="connsiteY3" fmla="*/ 24921 h 52610"/>
                    <a:gd name="connsiteX4" fmla="*/ 74762 w 85837"/>
                    <a:gd name="connsiteY4" fmla="*/ 52610 h 52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837" h="52610">
                      <a:moveTo>
                        <a:pt x="74762" y="52610"/>
                      </a:moveTo>
                      <a:cubicBezTo>
                        <a:pt x="77531" y="47072"/>
                        <a:pt x="83068" y="30458"/>
                        <a:pt x="85837" y="27689"/>
                      </a:cubicBezTo>
                      <a:lnTo>
                        <a:pt x="11076" y="0"/>
                      </a:lnTo>
                      <a:cubicBezTo>
                        <a:pt x="11076" y="0"/>
                        <a:pt x="2769" y="22152"/>
                        <a:pt x="0" y="24921"/>
                      </a:cubicBezTo>
                      <a:cubicBezTo>
                        <a:pt x="5538" y="30458"/>
                        <a:pt x="69224" y="52610"/>
                        <a:pt x="74762" y="52610"/>
                      </a:cubicBezTo>
                      <a:close/>
                    </a:path>
                  </a:pathLst>
                </a:custGeom>
                <a:solidFill>
                  <a:srgbClr val="604E5D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" name="Hình tự do: Hình 97"/>
                <p:cNvSpPr/>
                <p:nvPr/>
              </p:nvSpPr>
              <p:spPr>
                <a:xfrm>
                  <a:off x="4550926" y="3503515"/>
                  <a:ext cx="139678" cy="122098"/>
                </a:xfrm>
                <a:custGeom>
                  <a:avLst/>
                  <a:gdLst>
                    <a:gd name="connsiteX0" fmla="*/ 52610 w 139678"/>
                    <a:gd name="connsiteY0" fmla="*/ 96913 h 122098"/>
                    <a:gd name="connsiteX1" fmla="*/ 35996 w 139678"/>
                    <a:gd name="connsiteY1" fmla="*/ 102451 h 122098"/>
                    <a:gd name="connsiteX2" fmla="*/ 13845 w 139678"/>
                    <a:gd name="connsiteY2" fmla="*/ 110758 h 122098"/>
                    <a:gd name="connsiteX3" fmla="*/ 22152 w 139678"/>
                    <a:gd name="connsiteY3" fmla="*/ 119065 h 122098"/>
                    <a:gd name="connsiteX4" fmla="*/ 83068 w 139678"/>
                    <a:gd name="connsiteY4" fmla="*/ 121834 h 122098"/>
                    <a:gd name="connsiteX5" fmla="*/ 138447 w 139678"/>
                    <a:gd name="connsiteY5" fmla="*/ 83068 h 122098"/>
                    <a:gd name="connsiteX6" fmla="*/ 138447 w 139678"/>
                    <a:gd name="connsiteY6" fmla="*/ 16614 h 122098"/>
                    <a:gd name="connsiteX7" fmla="*/ 124603 w 139678"/>
                    <a:gd name="connsiteY7" fmla="*/ 22152 h 122098"/>
                    <a:gd name="connsiteX8" fmla="*/ 116296 w 139678"/>
                    <a:gd name="connsiteY8" fmla="*/ 47072 h 122098"/>
                    <a:gd name="connsiteX9" fmla="*/ 99682 w 139678"/>
                    <a:gd name="connsiteY9" fmla="*/ 47072 h 122098"/>
                    <a:gd name="connsiteX10" fmla="*/ 52610 w 139678"/>
                    <a:gd name="connsiteY10" fmla="*/ 0 h 122098"/>
                    <a:gd name="connsiteX11" fmla="*/ 74762 w 139678"/>
                    <a:gd name="connsiteY11" fmla="*/ 49841 h 122098"/>
                    <a:gd name="connsiteX12" fmla="*/ 16614 w 139678"/>
                    <a:gd name="connsiteY12" fmla="*/ 27689 h 122098"/>
                    <a:gd name="connsiteX13" fmla="*/ 55379 w 139678"/>
                    <a:gd name="connsiteY13" fmla="*/ 69224 h 122098"/>
                    <a:gd name="connsiteX14" fmla="*/ 0 w 139678"/>
                    <a:gd name="connsiteY14" fmla="*/ 71993 h 122098"/>
                    <a:gd name="connsiteX15" fmla="*/ 52610 w 139678"/>
                    <a:gd name="connsiteY15" fmla="*/ 96913 h 122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78" h="122098">
                      <a:moveTo>
                        <a:pt x="52610" y="96913"/>
                      </a:moveTo>
                      <a:cubicBezTo>
                        <a:pt x="49841" y="99682"/>
                        <a:pt x="44303" y="99682"/>
                        <a:pt x="35996" y="102451"/>
                      </a:cubicBezTo>
                      <a:cubicBezTo>
                        <a:pt x="27689" y="105220"/>
                        <a:pt x="19383" y="105220"/>
                        <a:pt x="13845" y="110758"/>
                      </a:cubicBezTo>
                      <a:cubicBezTo>
                        <a:pt x="11076" y="113527"/>
                        <a:pt x="13845" y="119065"/>
                        <a:pt x="22152" y="119065"/>
                      </a:cubicBezTo>
                      <a:cubicBezTo>
                        <a:pt x="35996" y="121834"/>
                        <a:pt x="69224" y="121834"/>
                        <a:pt x="83068" y="121834"/>
                      </a:cubicBezTo>
                      <a:cubicBezTo>
                        <a:pt x="110758" y="124603"/>
                        <a:pt x="135678" y="105220"/>
                        <a:pt x="138447" y="83068"/>
                      </a:cubicBezTo>
                      <a:cubicBezTo>
                        <a:pt x="141216" y="49841"/>
                        <a:pt x="138447" y="35996"/>
                        <a:pt x="138447" y="16614"/>
                      </a:cubicBezTo>
                      <a:cubicBezTo>
                        <a:pt x="138447" y="11076"/>
                        <a:pt x="127372" y="16614"/>
                        <a:pt x="124603" y="22152"/>
                      </a:cubicBezTo>
                      <a:cubicBezTo>
                        <a:pt x="119065" y="35996"/>
                        <a:pt x="121834" y="41534"/>
                        <a:pt x="116296" y="47072"/>
                      </a:cubicBezTo>
                      <a:cubicBezTo>
                        <a:pt x="113527" y="52610"/>
                        <a:pt x="105220" y="52610"/>
                        <a:pt x="99682" y="47072"/>
                      </a:cubicBezTo>
                      <a:cubicBezTo>
                        <a:pt x="74762" y="19383"/>
                        <a:pt x="63686" y="0"/>
                        <a:pt x="52610" y="0"/>
                      </a:cubicBezTo>
                      <a:cubicBezTo>
                        <a:pt x="41534" y="2769"/>
                        <a:pt x="55379" y="24921"/>
                        <a:pt x="74762" y="49841"/>
                      </a:cubicBezTo>
                      <a:cubicBezTo>
                        <a:pt x="47072" y="30458"/>
                        <a:pt x="22152" y="19383"/>
                        <a:pt x="16614" y="27689"/>
                      </a:cubicBezTo>
                      <a:cubicBezTo>
                        <a:pt x="11076" y="35996"/>
                        <a:pt x="30458" y="55379"/>
                        <a:pt x="55379" y="69224"/>
                      </a:cubicBezTo>
                      <a:cubicBezTo>
                        <a:pt x="27689" y="69224"/>
                        <a:pt x="2769" y="63686"/>
                        <a:pt x="0" y="71993"/>
                      </a:cubicBezTo>
                      <a:cubicBezTo>
                        <a:pt x="0" y="80300"/>
                        <a:pt x="58148" y="91375"/>
                        <a:pt x="52610" y="96913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" name="Hình tự do: Hình 98"/>
                <p:cNvSpPr/>
                <p:nvPr/>
              </p:nvSpPr>
              <p:spPr>
                <a:xfrm>
                  <a:off x="5123736" y="3412140"/>
                  <a:ext cx="152766" cy="129563"/>
                </a:xfrm>
                <a:custGeom>
                  <a:avLst/>
                  <a:gdLst>
                    <a:gd name="connsiteX0" fmla="*/ 111120 w 152766"/>
                    <a:gd name="connsiteY0" fmla="*/ 88606 h 129563"/>
                    <a:gd name="connsiteX1" fmla="*/ 127734 w 152766"/>
                    <a:gd name="connsiteY1" fmla="*/ 88606 h 129563"/>
                    <a:gd name="connsiteX2" fmla="*/ 149885 w 152766"/>
                    <a:gd name="connsiteY2" fmla="*/ 88606 h 129563"/>
                    <a:gd name="connsiteX3" fmla="*/ 144347 w 152766"/>
                    <a:gd name="connsiteY3" fmla="*/ 99682 h 129563"/>
                    <a:gd name="connsiteX4" fmla="*/ 88968 w 152766"/>
                    <a:gd name="connsiteY4" fmla="*/ 124603 h 129563"/>
                    <a:gd name="connsiteX5" fmla="*/ 25283 w 152766"/>
                    <a:gd name="connsiteY5" fmla="*/ 107989 h 129563"/>
                    <a:gd name="connsiteX6" fmla="*/ 362 w 152766"/>
                    <a:gd name="connsiteY6" fmla="*/ 44303 h 129563"/>
                    <a:gd name="connsiteX7" fmla="*/ 16976 w 152766"/>
                    <a:gd name="connsiteY7" fmla="*/ 44303 h 129563"/>
                    <a:gd name="connsiteX8" fmla="*/ 33589 w 152766"/>
                    <a:gd name="connsiteY8" fmla="*/ 66455 h 129563"/>
                    <a:gd name="connsiteX9" fmla="*/ 50203 w 152766"/>
                    <a:gd name="connsiteY9" fmla="*/ 60917 h 129563"/>
                    <a:gd name="connsiteX10" fmla="*/ 77893 w 152766"/>
                    <a:gd name="connsiteY10" fmla="*/ 0 h 129563"/>
                    <a:gd name="connsiteX11" fmla="*/ 75124 w 152766"/>
                    <a:gd name="connsiteY11" fmla="*/ 52610 h 129563"/>
                    <a:gd name="connsiteX12" fmla="*/ 119427 w 152766"/>
                    <a:gd name="connsiteY12" fmla="*/ 11076 h 129563"/>
                    <a:gd name="connsiteX13" fmla="*/ 97275 w 152766"/>
                    <a:gd name="connsiteY13" fmla="*/ 63686 h 129563"/>
                    <a:gd name="connsiteX14" fmla="*/ 149885 w 152766"/>
                    <a:gd name="connsiteY14" fmla="*/ 47072 h 129563"/>
                    <a:gd name="connsiteX15" fmla="*/ 111120 w 152766"/>
                    <a:gd name="connsiteY15" fmla="*/ 88606 h 12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66" h="129563">
                      <a:moveTo>
                        <a:pt x="111120" y="88606"/>
                      </a:moveTo>
                      <a:cubicBezTo>
                        <a:pt x="113889" y="91375"/>
                        <a:pt x="119427" y="88606"/>
                        <a:pt x="127734" y="88606"/>
                      </a:cubicBezTo>
                      <a:cubicBezTo>
                        <a:pt x="136041" y="88606"/>
                        <a:pt x="144347" y="85837"/>
                        <a:pt x="149885" y="88606"/>
                      </a:cubicBezTo>
                      <a:cubicBezTo>
                        <a:pt x="155423" y="91375"/>
                        <a:pt x="152654" y="96913"/>
                        <a:pt x="144347" y="99682"/>
                      </a:cubicBezTo>
                      <a:cubicBezTo>
                        <a:pt x="130503" y="105220"/>
                        <a:pt x="102813" y="119065"/>
                        <a:pt x="88968" y="124603"/>
                      </a:cubicBezTo>
                      <a:cubicBezTo>
                        <a:pt x="64048" y="135678"/>
                        <a:pt x="33589" y="127372"/>
                        <a:pt x="25283" y="107989"/>
                      </a:cubicBezTo>
                      <a:cubicBezTo>
                        <a:pt x="11438" y="77531"/>
                        <a:pt x="8669" y="63686"/>
                        <a:pt x="362" y="44303"/>
                      </a:cubicBezTo>
                      <a:cubicBezTo>
                        <a:pt x="-2407" y="38765"/>
                        <a:pt x="11438" y="38765"/>
                        <a:pt x="16976" y="44303"/>
                      </a:cubicBezTo>
                      <a:cubicBezTo>
                        <a:pt x="28052" y="55379"/>
                        <a:pt x="28052" y="60917"/>
                        <a:pt x="33589" y="66455"/>
                      </a:cubicBezTo>
                      <a:cubicBezTo>
                        <a:pt x="39127" y="71993"/>
                        <a:pt x="44665" y="66455"/>
                        <a:pt x="50203" y="60917"/>
                      </a:cubicBezTo>
                      <a:cubicBezTo>
                        <a:pt x="64048" y="24920"/>
                        <a:pt x="66817" y="2769"/>
                        <a:pt x="77893" y="0"/>
                      </a:cubicBezTo>
                      <a:cubicBezTo>
                        <a:pt x="88968" y="0"/>
                        <a:pt x="83431" y="24920"/>
                        <a:pt x="75124" y="52610"/>
                      </a:cubicBezTo>
                      <a:cubicBezTo>
                        <a:pt x="94506" y="24920"/>
                        <a:pt x="113889" y="5538"/>
                        <a:pt x="119427" y="11076"/>
                      </a:cubicBezTo>
                      <a:cubicBezTo>
                        <a:pt x="127734" y="16614"/>
                        <a:pt x="113889" y="41534"/>
                        <a:pt x="97275" y="63686"/>
                      </a:cubicBezTo>
                      <a:cubicBezTo>
                        <a:pt x="122196" y="52610"/>
                        <a:pt x="144347" y="38765"/>
                        <a:pt x="149885" y="47072"/>
                      </a:cubicBezTo>
                      <a:cubicBezTo>
                        <a:pt x="155423" y="55379"/>
                        <a:pt x="105582" y="83068"/>
                        <a:pt x="111120" y="88606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17" name="Đồ họa 753"/>
            <p:cNvGrpSpPr/>
            <p:nvPr/>
          </p:nvGrpSpPr>
          <p:grpSpPr>
            <a:xfrm>
              <a:off x="4465088" y="3916089"/>
              <a:ext cx="922060" cy="1439853"/>
              <a:chOff x="4465088" y="3916089"/>
              <a:chExt cx="922060" cy="1439853"/>
            </a:xfrm>
            <a:solidFill>
              <a:srgbClr val="CE4141"/>
            </a:solidFill>
          </p:grpSpPr>
          <p:sp>
            <p:nvSpPr>
              <p:cNvPr id="52" name="Hình tự do: Hình 51"/>
              <p:cNvSpPr/>
              <p:nvPr/>
            </p:nvSpPr>
            <p:spPr>
              <a:xfrm>
                <a:off x="4465088" y="4915680"/>
                <a:ext cx="922060" cy="440263"/>
              </a:xfrm>
              <a:custGeom>
                <a:avLst/>
                <a:gdLst>
                  <a:gd name="connsiteX0" fmla="*/ 910984 w 922060"/>
                  <a:gd name="connsiteY0" fmla="*/ 265819 h 440263"/>
                  <a:gd name="connsiteX1" fmla="*/ 902677 w 922060"/>
                  <a:gd name="connsiteY1" fmla="*/ 229823 h 440263"/>
                  <a:gd name="connsiteX2" fmla="*/ 888833 w 922060"/>
                  <a:gd name="connsiteY2" fmla="*/ 210440 h 440263"/>
                  <a:gd name="connsiteX3" fmla="*/ 869450 w 922060"/>
                  <a:gd name="connsiteY3" fmla="*/ 204902 h 440263"/>
                  <a:gd name="connsiteX4" fmla="*/ 625783 w 922060"/>
                  <a:gd name="connsiteY4" fmla="*/ 204902 h 440263"/>
                  <a:gd name="connsiteX5" fmla="*/ 625783 w 922060"/>
                  <a:gd name="connsiteY5" fmla="*/ 188289 h 440263"/>
                  <a:gd name="connsiteX6" fmla="*/ 600862 w 922060"/>
                  <a:gd name="connsiteY6" fmla="*/ 204902 h 440263"/>
                  <a:gd name="connsiteX7" fmla="*/ 545483 w 922060"/>
                  <a:gd name="connsiteY7" fmla="*/ 238130 h 440263"/>
                  <a:gd name="connsiteX8" fmla="*/ 251974 w 922060"/>
                  <a:gd name="connsiteY8" fmla="*/ 332274 h 440263"/>
                  <a:gd name="connsiteX9" fmla="*/ 163368 w 922060"/>
                  <a:gd name="connsiteY9" fmla="*/ 340581 h 440263"/>
                  <a:gd name="connsiteX10" fmla="*/ 30459 w 922060"/>
                  <a:gd name="connsiteY10" fmla="*/ 354426 h 440263"/>
                  <a:gd name="connsiteX11" fmla="*/ 5538 w 922060"/>
                  <a:gd name="connsiteY11" fmla="*/ 359963 h 440263"/>
                  <a:gd name="connsiteX12" fmla="*/ 8307 w 922060"/>
                  <a:gd name="connsiteY12" fmla="*/ 379346 h 440263"/>
                  <a:gd name="connsiteX13" fmla="*/ 19383 w 922060"/>
                  <a:gd name="connsiteY13" fmla="*/ 415342 h 440263"/>
                  <a:gd name="connsiteX14" fmla="*/ 33227 w 922060"/>
                  <a:gd name="connsiteY14" fmla="*/ 434725 h 440263"/>
                  <a:gd name="connsiteX15" fmla="*/ 49841 w 922060"/>
                  <a:gd name="connsiteY15" fmla="*/ 440263 h 440263"/>
                  <a:gd name="connsiteX16" fmla="*/ 874988 w 922060"/>
                  <a:gd name="connsiteY16" fmla="*/ 440263 h 440263"/>
                  <a:gd name="connsiteX17" fmla="*/ 894371 w 922060"/>
                  <a:gd name="connsiteY17" fmla="*/ 434725 h 440263"/>
                  <a:gd name="connsiteX18" fmla="*/ 908215 w 922060"/>
                  <a:gd name="connsiteY18" fmla="*/ 415342 h 440263"/>
                  <a:gd name="connsiteX19" fmla="*/ 919291 w 922060"/>
                  <a:gd name="connsiteY19" fmla="*/ 379346 h 440263"/>
                  <a:gd name="connsiteX20" fmla="*/ 922060 w 922060"/>
                  <a:gd name="connsiteY20" fmla="*/ 323967 h 440263"/>
                  <a:gd name="connsiteX21" fmla="*/ 910984 w 922060"/>
                  <a:gd name="connsiteY21" fmla="*/ 265819 h 440263"/>
                  <a:gd name="connsiteX22" fmla="*/ 578710 w 922060"/>
                  <a:gd name="connsiteY22" fmla="*/ 52610 h 440263"/>
                  <a:gd name="connsiteX23" fmla="*/ 623014 w 922060"/>
                  <a:gd name="connsiteY23" fmla="*/ 24921 h 440263"/>
                  <a:gd name="connsiteX24" fmla="*/ 623014 w 922060"/>
                  <a:gd name="connsiteY24" fmla="*/ 0 h 440263"/>
                  <a:gd name="connsiteX25" fmla="*/ 567635 w 922060"/>
                  <a:gd name="connsiteY25" fmla="*/ 33227 h 440263"/>
                  <a:gd name="connsiteX26" fmla="*/ 512256 w 922060"/>
                  <a:gd name="connsiteY26" fmla="*/ 66455 h 440263"/>
                  <a:gd name="connsiteX27" fmla="*/ 321198 w 922060"/>
                  <a:gd name="connsiteY27" fmla="*/ 141216 h 440263"/>
                  <a:gd name="connsiteX28" fmla="*/ 321198 w 922060"/>
                  <a:gd name="connsiteY28" fmla="*/ 163368 h 440263"/>
                  <a:gd name="connsiteX29" fmla="*/ 520563 w 922060"/>
                  <a:gd name="connsiteY29" fmla="*/ 85837 h 440263"/>
                  <a:gd name="connsiteX30" fmla="*/ 578710 w 922060"/>
                  <a:gd name="connsiteY30" fmla="*/ 52610 h 440263"/>
                  <a:gd name="connsiteX31" fmla="*/ 146754 w 922060"/>
                  <a:gd name="connsiteY31" fmla="*/ 274126 h 440263"/>
                  <a:gd name="connsiteX32" fmla="*/ 238130 w 922060"/>
                  <a:gd name="connsiteY32" fmla="*/ 265819 h 440263"/>
                  <a:gd name="connsiteX33" fmla="*/ 539945 w 922060"/>
                  <a:gd name="connsiteY33" fmla="*/ 168906 h 440263"/>
                  <a:gd name="connsiteX34" fmla="*/ 598093 w 922060"/>
                  <a:gd name="connsiteY34" fmla="*/ 135679 h 440263"/>
                  <a:gd name="connsiteX35" fmla="*/ 625783 w 922060"/>
                  <a:gd name="connsiteY35" fmla="*/ 119065 h 440263"/>
                  <a:gd name="connsiteX36" fmla="*/ 625783 w 922060"/>
                  <a:gd name="connsiteY36" fmla="*/ 94144 h 440263"/>
                  <a:gd name="connsiteX37" fmla="*/ 587017 w 922060"/>
                  <a:gd name="connsiteY37" fmla="*/ 116296 h 440263"/>
                  <a:gd name="connsiteX38" fmla="*/ 531638 w 922060"/>
                  <a:gd name="connsiteY38" fmla="*/ 149523 h 440263"/>
                  <a:gd name="connsiteX39" fmla="*/ 235361 w 922060"/>
                  <a:gd name="connsiteY39" fmla="*/ 246437 h 440263"/>
                  <a:gd name="connsiteX40" fmla="*/ 146754 w 922060"/>
                  <a:gd name="connsiteY40" fmla="*/ 254743 h 440263"/>
                  <a:gd name="connsiteX41" fmla="*/ 13845 w 922060"/>
                  <a:gd name="connsiteY41" fmla="*/ 268588 h 440263"/>
                  <a:gd name="connsiteX42" fmla="*/ 2769 w 922060"/>
                  <a:gd name="connsiteY42" fmla="*/ 271357 h 440263"/>
                  <a:gd name="connsiteX43" fmla="*/ 0 w 922060"/>
                  <a:gd name="connsiteY43" fmla="*/ 293509 h 440263"/>
                  <a:gd name="connsiteX44" fmla="*/ 16614 w 922060"/>
                  <a:gd name="connsiteY44" fmla="*/ 287971 h 440263"/>
                  <a:gd name="connsiteX45" fmla="*/ 146754 w 922060"/>
                  <a:gd name="connsiteY45" fmla="*/ 274126 h 44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2060" h="440263">
                    <a:moveTo>
                      <a:pt x="910984" y="265819"/>
                    </a:moveTo>
                    <a:cubicBezTo>
                      <a:pt x="908215" y="251974"/>
                      <a:pt x="905446" y="238130"/>
                      <a:pt x="902677" y="229823"/>
                    </a:cubicBezTo>
                    <a:cubicBezTo>
                      <a:pt x="897140" y="221516"/>
                      <a:pt x="894371" y="213209"/>
                      <a:pt x="888833" y="210440"/>
                    </a:cubicBezTo>
                    <a:cubicBezTo>
                      <a:pt x="883295" y="204902"/>
                      <a:pt x="877757" y="204902"/>
                      <a:pt x="869450" y="204902"/>
                    </a:cubicBezTo>
                    <a:lnTo>
                      <a:pt x="625783" y="204902"/>
                    </a:lnTo>
                    <a:lnTo>
                      <a:pt x="625783" y="188289"/>
                    </a:lnTo>
                    <a:cubicBezTo>
                      <a:pt x="617476" y="193826"/>
                      <a:pt x="609169" y="199364"/>
                      <a:pt x="600862" y="204902"/>
                    </a:cubicBezTo>
                    <a:cubicBezTo>
                      <a:pt x="581479" y="215978"/>
                      <a:pt x="564866" y="227054"/>
                      <a:pt x="545483" y="238130"/>
                    </a:cubicBezTo>
                    <a:cubicBezTo>
                      <a:pt x="454108" y="287971"/>
                      <a:pt x="354426" y="321198"/>
                      <a:pt x="251974" y="332274"/>
                    </a:cubicBezTo>
                    <a:cubicBezTo>
                      <a:pt x="221516" y="335043"/>
                      <a:pt x="191058" y="337812"/>
                      <a:pt x="163368" y="340581"/>
                    </a:cubicBezTo>
                    <a:cubicBezTo>
                      <a:pt x="119065" y="343350"/>
                      <a:pt x="74762" y="346119"/>
                      <a:pt x="30459" y="354426"/>
                    </a:cubicBezTo>
                    <a:cubicBezTo>
                      <a:pt x="22152" y="357195"/>
                      <a:pt x="13845" y="357195"/>
                      <a:pt x="5538" y="359963"/>
                    </a:cubicBezTo>
                    <a:cubicBezTo>
                      <a:pt x="5538" y="365501"/>
                      <a:pt x="5538" y="373808"/>
                      <a:pt x="8307" y="379346"/>
                    </a:cubicBezTo>
                    <a:cubicBezTo>
                      <a:pt x="11076" y="393191"/>
                      <a:pt x="13845" y="407036"/>
                      <a:pt x="19383" y="415342"/>
                    </a:cubicBezTo>
                    <a:cubicBezTo>
                      <a:pt x="24921" y="423649"/>
                      <a:pt x="27689" y="431956"/>
                      <a:pt x="33227" y="434725"/>
                    </a:cubicBezTo>
                    <a:cubicBezTo>
                      <a:pt x="38765" y="437494"/>
                      <a:pt x="44303" y="440263"/>
                      <a:pt x="49841" y="440263"/>
                    </a:cubicBezTo>
                    <a:lnTo>
                      <a:pt x="874988" y="440263"/>
                    </a:lnTo>
                    <a:cubicBezTo>
                      <a:pt x="883295" y="440263"/>
                      <a:pt x="888833" y="437494"/>
                      <a:pt x="894371" y="434725"/>
                    </a:cubicBezTo>
                    <a:cubicBezTo>
                      <a:pt x="899908" y="431956"/>
                      <a:pt x="905446" y="423649"/>
                      <a:pt x="908215" y="415342"/>
                    </a:cubicBezTo>
                    <a:cubicBezTo>
                      <a:pt x="913753" y="407036"/>
                      <a:pt x="916522" y="393191"/>
                      <a:pt x="919291" y="379346"/>
                    </a:cubicBezTo>
                    <a:cubicBezTo>
                      <a:pt x="922060" y="365501"/>
                      <a:pt x="922060" y="346119"/>
                      <a:pt x="922060" y="323967"/>
                    </a:cubicBezTo>
                    <a:cubicBezTo>
                      <a:pt x="913753" y="299047"/>
                      <a:pt x="910984" y="282433"/>
                      <a:pt x="910984" y="265819"/>
                    </a:cubicBezTo>
                    <a:close/>
                    <a:moveTo>
                      <a:pt x="578710" y="52610"/>
                    </a:moveTo>
                    <a:cubicBezTo>
                      <a:pt x="592555" y="44303"/>
                      <a:pt x="609169" y="35996"/>
                      <a:pt x="623014" y="24921"/>
                    </a:cubicBezTo>
                    <a:lnTo>
                      <a:pt x="623014" y="0"/>
                    </a:lnTo>
                    <a:cubicBezTo>
                      <a:pt x="603631" y="11076"/>
                      <a:pt x="584248" y="22152"/>
                      <a:pt x="567635" y="33227"/>
                    </a:cubicBezTo>
                    <a:cubicBezTo>
                      <a:pt x="548252" y="44303"/>
                      <a:pt x="528869" y="55379"/>
                      <a:pt x="512256" y="66455"/>
                    </a:cubicBezTo>
                    <a:cubicBezTo>
                      <a:pt x="454108" y="99682"/>
                      <a:pt x="387653" y="124603"/>
                      <a:pt x="321198" y="141216"/>
                    </a:cubicBezTo>
                    <a:lnTo>
                      <a:pt x="321198" y="163368"/>
                    </a:lnTo>
                    <a:cubicBezTo>
                      <a:pt x="390422" y="146754"/>
                      <a:pt x="459646" y="119065"/>
                      <a:pt x="520563" y="85837"/>
                    </a:cubicBezTo>
                    <a:cubicBezTo>
                      <a:pt x="539945" y="74762"/>
                      <a:pt x="559328" y="63686"/>
                      <a:pt x="578710" y="52610"/>
                    </a:cubicBezTo>
                    <a:close/>
                    <a:moveTo>
                      <a:pt x="146754" y="274126"/>
                    </a:moveTo>
                    <a:cubicBezTo>
                      <a:pt x="177213" y="271357"/>
                      <a:pt x="207671" y="268588"/>
                      <a:pt x="238130" y="265819"/>
                    </a:cubicBezTo>
                    <a:cubicBezTo>
                      <a:pt x="343350" y="251974"/>
                      <a:pt x="445801" y="218747"/>
                      <a:pt x="539945" y="168906"/>
                    </a:cubicBezTo>
                    <a:cubicBezTo>
                      <a:pt x="559328" y="157830"/>
                      <a:pt x="578710" y="146754"/>
                      <a:pt x="598093" y="135679"/>
                    </a:cubicBezTo>
                    <a:cubicBezTo>
                      <a:pt x="606400" y="130141"/>
                      <a:pt x="614707" y="124603"/>
                      <a:pt x="625783" y="119065"/>
                    </a:cubicBezTo>
                    <a:lnTo>
                      <a:pt x="625783" y="94144"/>
                    </a:lnTo>
                    <a:cubicBezTo>
                      <a:pt x="611938" y="102451"/>
                      <a:pt x="600862" y="107989"/>
                      <a:pt x="587017" y="116296"/>
                    </a:cubicBezTo>
                    <a:cubicBezTo>
                      <a:pt x="567635" y="127372"/>
                      <a:pt x="548252" y="138447"/>
                      <a:pt x="531638" y="149523"/>
                    </a:cubicBezTo>
                    <a:cubicBezTo>
                      <a:pt x="440263" y="199364"/>
                      <a:pt x="337812" y="232592"/>
                      <a:pt x="235361" y="246437"/>
                    </a:cubicBezTo>
                    <a:cubicBezTo>
                      <a:pt x="204902" y="249205"/>
                      <a:pt x="174444" y="251974"/>
                      <a:pt x="146754" y="254743"/>
                    </a:cubicBezTo>
                    <a:cubicBezTo>
                      <a:pt x="102451" y="257512"/>
                      <a:pt x="58148" y="260281"/>
                      <a:pt x="13845" y="268588"/>
                    </a:cubicBezTo>
                    <a:cubicBezTo>
                      <a:pt x="11076" y="268588"/>
                      <a:pt x="5538" y="271357"/>
                      <a:pt x="2769" y="271357"/>
                    </a:cubicBezTo>
                    <a:cubicBezTo>
                      <a:pt x="2769" y="276895"/>
                      <a:pt x="2769" y="285202"/>
                      <a:pt x="0" y="293509"/>
                    </a:cubicBezTo>
                    <a:cubicBezTo>
                      <a:pt x="5538" y="290740"/>
                      <a:pt x="11076" y="290740"/>
                      <a:pt x="16614" y="287971"/>
                    </a:cubicBezTo>
                    <a:cubicBezTo>
                      <a:pt x="58148" y="282433"/>
                      <a:pt x="102451" y="276895"/>
                      <a:pt x="146754" y="274126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/>
              <p:cNvSpPr/>
              <p:nvPr/>
            </p:nvSpPr>
            <p:spPr>
              <a:xfrm>
                <a:off x="4822283" y="4835380"/>
                <a:ext cx="83068" cy="83068"/>
              </a:xfrm>
              <a:custGeom>
                <a:avLst/>
                <a:gdLst>
                  <a:gd name="connsiteX0" fmla="*/ 83068 w 83068"/>
                  <a:gd name="connsiteY0" fmla="*/ 41534 h 83068"/>
                  <a:gd name="connsiteX1" fmla="*/ 41534 w 83068"/>
                  <a:gd name="connsiteY1" fmla="*/ 83068 h 83068"/>
                  <a:gd name="connsiteX2" fmla="*/ 0 w 83068"/>
                  <a:gd name="connsiteY2" fmla="*/ 41534 h 83068"/>
                  <a:gd name="connsiteX3" fmla="*/ 41534 w 83068"/>
                  <a:gd name="connsiteY3" fmla="*/ 0 h 83068"/>
                  <a:gd name="connsiteX4" fmla="*/ 83068 w 83068"/>
                  <a:gd name="connsiteY4" fmla="*/ 41534 h 8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68" h="83068">
                    <a:moveTo>
                      <a:pt x="83068" y="41534"/>
                    </a:moveTo>
                    <a:cubicBezTo>
                      <a:pt x="83068" y="64473"/>
                      <a:pt x="64473" y="83068"/>
                      <a:pt x="41534" y="83068"/>
                    </a:cubicBezTo>
                    <a:cubicBezTo>
                      <a:pt x="18596" y="83068"/>
                      <a:pt x="0" y="64473"/>
                      <a:pt x="0" y="41534"/>
                    </a:cubicBezTo>
                    <a:cubicBezTo>
                      <a:pt x="0" y="18595"/>
                      <a:pt x="18596" y="0"/>
                      <a:pt x="41534" y="0"/>
                    </a:cubicBezTo>
                    <a:cubicBezTo>
                      <a:pt x="64473" y="0"/>
                      <a:pt x="83068" y="18595"/>
                      <a:pt x="83068" y="41534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/>
              <p:cNvSpPr/>
              <p:nvPr/>
            </p:nvSpPr>
            <p:spPr>
              <a:xfrm>
                <a:off x="4969037" y="4744005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1"/>
                      <a:pt x="22152" y="27689"/>
                      <a:pt x="13845" y="27689"/>
                    </a:cubicBezTo>
                    <a:cubicBezTo>
                      <a:pt x="5538" y="27689"/>
                      <a:pt x="0" y="22151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2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/>
              <p:cNvSpPr/>
              <p:nvPr/>
            </p:nvSpPr>
            <p:spPr>
              <a:xfrm>
                <a:off x="4910889" y="4500337"/>
                <a:ext cx="49841" cy="49841"/>
              </a:xfrm>
              <a:custGeom>
                <a:avLst/>
                <a:gdLst>
                  <a:gd name="connsiteX0" fmla="*/ 49841 w 49841"/>
                  <a:gd name="connsiteY0" fmla="*/ 24921 h 49841"/>
                  <a:gd name="connsiteX1" fmla="*/ 24920 w 49841"/>
                  <a:gd name="connsiteY1" fmla="*/ 49841 h 49841"/>
                  <a:gd name="connsiteX2" fmla="*/ 0 w 49841"/>
                  <a:gd name="connsiteY2" fmla="*/ 24921 h 49841"/>
                  <a:gd name="connsiteX3" fmla="*/ 24920 w 49841"/>
                  <a:gd name="connsiteY3" fmla="*/ 0 h 49841"/>
                  <a:gd name="connsiteX4" fmla="*/ 49841 w 49841"/>
                  <a:gd name="connsiteY4" fmla="*/ 24921 h 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1">
                    <a:moveTo>
                      <a:pt x="49841" y="24921"/>
                    </a:moveTo>
                    <a:cubicBezTo>
                      <a:pt x="49841" y="38765"/>
                      <a:pt x="38765" y="49841"/>
                      <a:pt x="24920" y="49841"/>
                    </a:cubicBezTo>
                    <a:cubicBezTo>
                      <a:pt x="11076" y="49841"/>
                      <a:pt x="0" y="38765"/>
                      <a:pt x="0" y="24921"/>
                    </a:cubicBezTo>
                    <a:cubicBezTo>
                      <a:pt x="0" y="11076"/>
                      <a:pt x="11076" y="0"/>
                      <a:pt x="24920" y="0"/>
                    </a:cubicBezTo>
                    <a:cubicBezTo>
                      <a:pt x="41534" y="2769"/>
                      <a:pt x="49841" y="11076"/>
                      <a:pt x="49841" y="24921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/>
              <p:cNvSpPr/>
              <p:nvPr/>
            </p:nvSpPr>
            <p:spPr>
              <a:xfrm>
                <a:off x="4581384" y="4198522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2"/>
                      <a:pt x="22152" y="27689"/>
                      <a:pt x="13845" y="27689"/>
                    </a:cubicBezTo>
                    <a:cubicBezTo>
                      <a:pt x="5538" y="27689"/>
                      <a:pt x="0" y="22152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19383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/>
              <p:cNvSpPr/>
              <p:nvPr/>
            </p:nvSpPr>
            <p:spPr>
              <a:xfrm>
                <a:off x="4999496" y="3916089"/>
                <a:ext cx="49841" cy="49840"/>
              </a:xfrm>
              <a:custGeom>
                <a:avLst/>
                <a:gdLst>
                  <a:gd name="connsiteX0" fmla="*/ 49841 w 49841"/>
                  <a:gd name="connsiteY0" fmla="*/ 24920 h 49840"/>
                  <a:gd name="connsiteX1" fmla="*/ 24920 w 49841"/>
                  <a:gd name="connsiteY1" fmla="*/ 49841 h 49840"/>
                  <a:gd name="connsiteX2" fmla="*/ 0 w 49841"/>
                  <a:gd name="connsiteY2" fmla="*/ 24920 h 49840"/>
                  <a:gd name="connsiteX3" fmla="*/ 24920 w 49841"/>
                  <a:gd name="connsiteY3" fmla="*/ 0 h 49840"/>
                  <a:gd name="connsiteX4" fmla="*/ 49841 w 49841"/>
                  <a:gd name="connsiteY4" fmla="*/ 24920 h 49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0">
                    <a:moveTo>
                      <a:pt x="49841" y="24920"/>
                    </a:moveTo>
                    <a:cubicBezTo>
                      <a:pt x="49841" y="38765"/>
                      <a:pt x="38765" y="49841"/>
                      <a:pt x="24920" y="49841"/>
                    </a:cubicBezTo>
                    <a:cubicBezTo>
                      <a:pt x="11076" y="49841"/>
                      <a:pt x="0" y="38765"/>
                      <a:pt x="0" y="24920"/>
                    </a:cubicBezTo>
                    <a:cubicBezTo>
                      <a:pt x="0" y="11076"/>
                      <a:pt x="11076" y="0"/>
                      <a:pt x="24920" y="0"/>
                    </a:cubicBezTo>
                    <a:cubicBezTo>
                      <a:pt x="38765" y="0"/>
                      <a:pt x="49841" y="11076"/>
                      <a:pt x="49841" y="24920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/>
              <p:cNvSpPr/>
              <p:nvPr/>
            </p:nvSpPr>
            <p:spPr>
              <a:xfrm>
                <a:off x="4977344" y="3979775"/>
                <a:ext cx="16613" cy="16613"/>
              </a:xfrm>
              <a:custGeom>
                <a:avLst/>
                <a:gdLst>
                  <a:gd name="connsiteX0" fmla="*/ 16614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4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4" y="8307"/>
                    </a:moveTo>
                    <a:cubicBezTo>
                      <a:pt x="16614" y="12895"/>
                      <a:pt x="12895" y="16614"/>
                      <a:pt x="8307" y="16614"/>
                    </a:cubicBezTo>
                    <a:cubicBezTo>
                      <a:pt x="3719" y="16614"/>
                      <a:pt x="0" y="12895"/>
                      <a:pt x="0" y="8307"/>
                    </a:cubicBezTo>
                    <a:cubicBezTo>
                      <a:pt x="0" y="3719"/>
                      <a:pt x="3719" y="0"/>
                      <a:pt x="8307" y="0"/>
                    </a:cubicBezTo>
                    <a:cubicBezTo>
                      <a:pt x="12895" y="0"/>
                      <a:pt x="16614" y="3719"/>
                      <a:pt x="16614" y="8307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/>
              <p:cNvSpPr/>
              <p:nvPr/>
            </p:nvSpPr>
            <p:spPr>
              <a:xfrm>
                <a:off x="5007803" y="4029616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2"/>
                      <a:pt x="22152" y="27689"/>
                      <a:pt x="13845" y="27689"/>
                    </a:cubicBezTo>
                    <a:cubicBezTo>
                      <a:pt x="5538" y="27689"/>
                      <a:pt x="0" y="22152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2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/>
              <p:cNvSpPr/>
              <p:nvPr/>
            </p:nvSpPr>
            <p:spPr>
              <a:xfrm>
                <a:off x="4822283" y="4433882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087"/>
                      <a:pt x="30087" y="38765"/>
                      <a:pt x="19383" y="38765"/>
                    </a:cubicBezTo>
                    <a:cubicBezTo>
                      <a:pt x="8678" y="38765"/>
                      <a:pt x="0" y="30087"/>
                      <a:pt x="0" y="19383"/>
                    </a:cubicBezTo>
                    <a:cubicBezTo>
                      <a:pt x="0" y="8678"/>
                      <a:pt x="8678" y="0"/>
                      <a:pt x="19383" y="0"/>
                    </a:cubicBezTo>
                    <a:cubicBezTo>
                      <a:pt x="30087" y="0"/>
                      <a:pt x="38765" y="8678"/>
                      <a:pt x="38765" y="19383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8" name="Đồ họa 753"/>
            <p:cNvGrpSpPr/>
            <p:nvPr/>
          </p:nvGrpSpPr>
          <p:grpSpPr>
            <a:xfrm>
              <a:off x="5697271" y="3918858"/>
              <a:ext cx="808533" cy="1406626"/>
              <a:chOff x="5697271" y="3918858"/>
              <a:chExt cx="808533" cy="1406626"/>
            </a:xfrm>
          </p:grpSpPr>
          <p:grpSp>
            <p:nvGrpSpPr>
              <p:cNvPr id="38" name="Đồ họa 753"/>
              <p:cNvGrpSpPr/>
              <p:nvPr/>
            </p:nvGrpSpPr>
            <p:grpSpPr>
              <a:xfrm>
                <a:off x="5838487" y="4400655"/>
                <a:ext cx="667316" cy="448569"/>
                <a:chOff x="5838487" y="4400655"/>
                <a:chExt cx="667316" cy="448569"/>
              </a:xfrm>
              <a:solidFill>
                <a:srgbClr val="E5B01A"/>
              </a:solidFill>
            </p:grpSpPr>
            <p:sp>
              <p:nvSpPr>
                <p:cNvPr id="49" name="Hình tự do: Hình 48"/>
                <p:cNvSpPr/>
                <p:nvPr/>
              </p:nvSpPr>
              <p:spPr>
                <a:xfrm>
                  <a:off x="5988010" y="4400655"/>
                  <a:ext cx="517793" cy="276894"/>
                </a:xfrm>
                <a:custGeom>
                  <a:avLst/>
                  <a:gdLst>
                    <a:gd name="connsiteX0" fmla="*/ 0 w 517793"/>
                    <a:gd name="connsiteY0" fmla="*/ 276895 h 276894"/>
                    <a:gd name="connsiteX1" fmla="*/ 299047 w 517793"/>
                    <a:gd name="connsiteY1" fmla="*/ 160599 h 276894"/>
                    <a:gd name="connsiteX2" fmla="*/ 310122 w 517793"/>
                    <a:gd name="connsiteY2" fmla="*/ 152292 h 276894"/>
                    <a:gd name="connsiteX3" fmla="*/ 509487 w 517793"/>
                    <a:gd name="connsiteY3" fmla="*/ 27689 h 276894"/>
                    <a:gd name="connsiteX4" fmla="*/ 517794 w 517793"/>
                    <a:gd name="connsiteY4" fmla="*/ 0 h 276894"/>
                    <a:gd name="connsiteX5" fmla="*/ 299047 w 517793"/>
                    <a:gd name="connsiteY5" fmla="*/ 135679 h 276894"/>
                    <a:gd name="connsiteX6" fmla="*/ 287971 w 517793"/>
                    <a:gd name="connsiteY6" fmla="*/ 143985 h 276894"/>
                    <a:gd name="connsiteX7" fmla="*/ 19383 w 517793"/>
                    <a:gd name="connsiteY7" fmla="*/ 251974 h 276894"/>
                    <a:gd name="connsiteX8" fmla="*/ 0 w 517793"/>
                    <a:gd name="connsiteY8" fmla="*/ 276895 h 276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7793" h="276894">
                      <a:moveTo>
                        <a:pt x="0" y="276895"/>
                      </a:moveTo>
                      <a:cubicBezTo>
                        <a:pt x="102451" y="263050"/>
                        <a:pt x="213209" y="221516"/>
                        <a:pt x="299047" y="160599"/>
                      </a:cubicBezTo>
                      <a:lnTo>
                        <a:pt x="310122" y="152292"/>
                      </a:lnTo>
                      <a:cubicBezTo>
                        <a:pt x="371039" y="110758"/>
                        <a:pt x="448570" y="58148"/>
                        <a:pt x="509487" y="27689"/>
                      </a:cubicBezTo>
                      <a:cubicBezTo>
                        <a:pt x="512256" y="19383"/>
                        <a:pt x="515024" y="8307"/>
                        <a:pt x="517794" y="0"/>
                      </a:cubicBezTo>
                      <a:cubicBezTo>
                        <a:pt x="454108" y="27689"/>
                        <a:pt x="365501" y="88606"/>
                        <a:pt x="299047" y="135679"/>
                      </a:cubicBezTo>
                      <a:lnTo>
                        <a:pt x="287971" y="143985"/>
                      </a:lnTo>
                      <a:cubicBezTo>
                        <a:pt x="210440" y="196595"/>
                        <a:pt x="113527" y="235361"/>
                        <a:pt x="19383" y="251974"/>
                      </a:cubicBezTo>
                      <a:cubicBezTo>
                        <a:pt x="13845" y="260281"/>
                        <a:pt x="8307" y="268588"/>
                        <a:pt x="0" y="276895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0" name="Hình tự do: Hình 49"/>
                <p:cNvSpPr/>
                <p:nvPr/>
              </p:nvSpPr>
              <p:spPr>
                <a:xfrm>
                  <a:off x="5910480" y="4537956"/>
                  <a:ext cx="537175" cy="225431"/>
                </a:xfrm>
                <a:custGeom>
                  <a:avLst/>
                  <a:gdLst>
                    <a:gd name="connsiteX0" fmla="*/ 512256 w 537175"/>
                    <a:gd name="connsiteY0" fmla="*/ 3916 h 225431"/>
                    <a:gd name="connsiteX1" fmla="*/ 379346 w 537175"/>
                    <a:gd name="connsiteY1" fmla="*/ 73140 h 225431"/>
                    <a:gd name="connsiteX2" fmla="*/ 323967 w 537175"/>
                    <a:gd name="connsiteY2" fmla="*/ 106367 h 225431"/>
                    <a:gd name="connsiteX3" fmla="*/ 27689 w 537175"/>
                    <a:gd name="connsiteY3" fmla="*/ 203280 h 225431"/>
                    <a:gd name="connsiteX4" fmla="*/ 22151 w 537175"/>
                    <a:gd name="connsiteY4" fmla="*/ 203280 h 225431"/>
                    <a:gd name="connsiteX5" fmla="*/ 0 w 537175"/>
                    <a:gd name="connsiteY5" fmla="*/ 225432 h 225431"/>
                    <a:gd name="connsiteX6" fmla="*/ 30458 w 537175"/>
                    <a:gd name="connsiteY6" fmla="*/ 222663 h 225431"/>
                    <a:gd name="connsiteX7" fmla="*/ 332274 w 537175"/>
                    <a:gd name="connsiteY7" fmla="*/ 125750 h 225431"/>
                    <a:gd name="connsiteX8" fmla="*/ 390422 w 537175"/>
                    <a:gd name="connsiteY8" fmla="*/ 92522 h 225431"/>
                    <a:gd name="connsiteX9" fmla="*/ 520562 w 537175"/>
                    <a:gd name="connsiteY9" fmla="*/ 26068 h 225431"/>
                    <a:gd name="connsiteX10" fmla="*/ 523331 w 537175"/>
                    <a:gd name="connsiteY10" fmla="*/ 26068 h 225431"/>
                    <a:gd name="connsiteX11" fmla="*/ 537176 w 537175"/>
                    <a:gd name="connsiteY11" fmla="*/ 1147 h 225431"/>
                    <a:gd name="connsiteX12" fmla="*/ 512256 w 537175"/>
                    <a:gd name="connsiteY12" fmla="*/ 3916 h 22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7175" h="225431">
                      <a:moveTo>
                        <a:pt x="512256" y="3916"/>
                      </a:moveTo>
                      <a:cubicBezTo>
                        <a:pt x="465183" y="20529"/>
                        <a:pt x="420880" y="48219"/>
                        <a:pt x="379346" y="73140"/>
                      </a:cubicBezTo>
                      <a:cubicBezTo>
                        <a:pt x="359963" y="84215"/>
                        <a:pt x="340581" y="95291"/>
                        <a:pt x="323967" y="106367"/>
                      </a:cubicBezTo>
                      <a:cubicBezTo>
                        <a:pt x="232592" y="156208"/>
                        <a:pt x="130141" y="189435"/>
                        <a:pt x="27689" y="203280"/>
                      </a:cubicBezTo>
                      <a:cubicBezTo>
                        <a:pt x="24920" y="203280"/>
                        <a:pt x="24920" y="203280"/>
                        <a:pt x="22151" y="203280"/>
                      </a:cubicBezTo>
                      <a:cubicBezTo>
                        <a:pt x="19383" y="206049"/>
                        <a:pt x="0" y="225432"/>
                        <a:pt x="0" y="225432"/>
                      </a:cubicBezTo>
                      <a:cubicBezTo>
                        <a:pt x="11076" y="225432"/>
                        <a:pt x="19383" y="222663"/>
                        <a:pt x="30458" y="222663"/>
                      </a:cubicBezTo>
                      <a:cubicBezTo>
                        <a:pt x="135678" y="208818"/>
                        <a:pt x="238130" y="175591"/>
                        <a:pt x="332274" y="125750"/>
                      </a:cubicBezTo>
                      <a:cubicBezTo>
                        <a:pt x="351656" y="114674"/>
                        <a:pt x="371039" y="103598"/>
                        <a:pt x="390422" y="92522"/>
                      </a:cubicBezTo>
                      <a:cubicBezTo>
                        <a:pt x="431956" y="67602"/>
                        <a:pt x="473490" y="42681"/>
                        <a:pt x="520562" y="26068"/>
                      </a:cubicBezTo>
                      <a:cubicBezTo>
                        <a:pt x="520562" y="26068"/>
                        <a:pt x="523331" y="26068"/>
                        <a:pt x="523331" y="26068"/>
                      </a:cubicBezTo>
                      <a:cubicBezTo>
                        <a:pt x="528869" y="17761"/>
                        <a:pt x="534407" y="9454"/>
                        <a:pt x="537176" y="1147"/>
                      </a:cubicBezTo>
                      <a:cubicBezTo>
                        <a:pt x="531638" y="-1622"/>
                        <a:pt x="520562" y="1147"/>
                        <a:pt x="512256" y="3916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1" name="Hình tự do: Hình 50"/>
                <p:cNvSpPr/>
                <p:nvPr/>
              </p:nvSpPr>
              <p:spPr>
                <a:xfrm>
                  <a:off x="5838487" y="4638785"/>
                  <a:ext cx="548251" cy="210440"/>
                </a:xfrm>
                <a:custGeom>
                  <a:avLst/>
                  <a:gdLst>
                    <a:gd name="connsiteX0" fmla="*/ 107989 w 548251"/>
                    <a:gd name="connsiteY0" fmla="*/ 196595 h 210440"/>
                    <a:gd name="connsiteX1" fmla="*/ 409805 w 548251"/>
                    <a:gd name="connsiteY1" fmla="*/ 99682 h 210440"/>
                    <a:gd name="connsiteX2" fmla="*/ 467952 w 548251"/>
                    <a:gd name="connsiteY2" fmla="*/ 66455 h 210440"/>
                    <a:gd name="connsiteX3" fmla="*/ 517794 w 548251"/>
                    <a:gd name="connsiteY3" fmla="*/ 38765 h 210440"/>
                    <a:gd name="connsiteX4" fmla="*/ 548252 w 548251"/>
                    <a:gd name="connsiteY4" fmla="*/ 0 h 210440"/>
                    <a:gd name="connsiteX5" fmla="*/ 459646 w 548251"/>
                    <a:gd name="connsiteY5" fmla="*/ 49841 h 210440"/>
                    <a:gd name="connsiteX6" fmla="*/ 404267 w 548251"/>
                    <a:gd name="connsiteY6" fmla="*/ 83068 h 210440"/>
                    <a:gd name="connsiteX7" fmla="*/ 107989 w 548251"/>
                    <a:gd name="connsiteY7" fmla="*/ 179982 h 210440"/>
                    <a:gd name="connsiteX8" fmla="*/ 22152 w 548251"/>
                    <a:gd name="connsiteY8" fmla="*/ 188289 h 210440"/>
                    <a:gd name="connsiteX9" fmla="*/ 0 w 548251"/>
                    <a:gd name="connsiteY9" fmla="*/ 210440 h 210440"/>
                    <a:gd name="connsiteX10" fmla="*/ 19383 w 548251"/>
                    <a:gd name="connsiteY10" fmla="*/ 207671 h 210440"/>
                    <a:gd name="connsiteX11" fmla="*/ 107989 w 548251"/>
                    <a:gd name="connsiteY11" fmla="*/ 196595 h 210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51" h="210440">
                      <a:moveTo>
                        <a:pt x="107989" y="196595"/>
                      </a:moveTo>
                      <a:cubicBezTo>
                        <a:pt x="213209" y="182751"/>
                        <a:pt x="315660" y="149523"/>
                        <a:pt x="409805" y="99682"/>
                      </a:cubicBezTo>
                      <a:cubicBezTo>
                        <a:pt x="429187" y="88606"/>
                        <a:pt x="448570" y="77531"/>
                        <a:pt x="467952" y="66455"/>
                      </a:cubicBezTo>
                      <a:cubicBezTo>
                        <a:pt x="484566" y="58148"/>
                        <a:pt x="501180" y="47072"/>
                        <a:pt x="517794" y="38765"/>
                      </a:cubicBezTo>
                      <a:cubicBezTo>
                        <a:pt x="528869" y="24921"/>
                        <a:pt x="537176" y="13845"/>
                        <a:pt x="548252" y="0"/>
                      </a:cubicBezTo>
                      <a:cubicBezTo>
                        <a:pt x="517794" y="13845"/>
                        <a:pt x="487335" y="33227"/>
                        <a:pt x="459646" y="49841"/>
                      </a:cubicBezTo>
                      <a:cubicBezTo>
                        <a:pt x="440263" y="60917"/>
                        <a:pt x="420880" y="71993"/>
                        <a:pt x="404267" y="83068"/>
                      </a:cubicBezTo>
                      <a:cubicBezTo>
                        <a:pt x="312891" y="132910"/>
                        <a:pt x="210440" y="166137"/>
                        <a:pt x="107989" y="179982"/>
                      </a:cubicBezTo>
                      <a:cubicBezTo>
                        <a:pt x="80300" y="182751"/>
                        <a:pt x="49841" y="185520"/>
                        <a:pt x="22152" y="188289"/>
                      </a:cubicBezTo>
                      <a:lnTo>
                        <a:pt x="0" y="210440"/>
                      </a:lnTo>
                      <a:cubicBezTo>
                        <a:pt x="5538" y="210440"/>
                        <a:pt x="13845" y="210440"/>
                        <a:pt x="19383" y="207671"/>
                      </a:cubicBezTo>
                      <a:cubicBezTo>
                        <a:pt x="47072" y="202133"/>
                        <a:pt x="77531" y="199364"/>
                        <a:pt x="107989" y="196595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9" name="Hình tự do: Hình 38"/>
              <p:cNvSpPr/>
              <p:nvPr/>
            </p:nvSpPr>
            <p:spPr>
              <a:xfrm>
                <a:off x="6339667" y="3982544"/>
                <a:ext cx="132909" cy="132909"/>
              </a:xfrm>
              <a:custGeom>
                <a:avLst/>
                <a:gdLst>
                  <a:gd name="connsiteX0" fmla="*/ 132909 w 132909"/>
                  <a:gd name="connsiteY0" fmla="*/ 66455 h 132909"/>
                  <a:gd name="connsiteX1" fmla="*/ 66455 w 132909"/>
                  <a:gd name="connsiteY1" fmla="*/ 132909 h 132909"/>
                  <a:gd name="connsiteX2" fmla="*/ 0 w 132909"/>
                  <a:gd name="connsiteY2" fmla="*/ 66455 h 132909"/>
                  <a:gd name="connsiteX3" fmla="*/ 66455 w 132909"/>
                  <a:gd name="connsiteY3" fmla="*/ 0 h 132909"/>
                  <a:gd name="connsiteX4" fmla="*/ 132909 w 132909"/>
                  <a:gd name="connsiteY4" fmla="*/ 66455 h 132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909" h="132909">
                    <a:moveTo>
                      <a:pt x="132909" y="66455"/>
                    </a:moveTo>
                    <a:cubicBezTo>
                      <a:pt x="132909" y="102451"/>
                      <a:pt x="102451" y="132909"/>
                      <a:pt x="66455" y="132909"/>
                    </a:cubicBezTo>
                    <a:cubicBezTo>
                      <a:pt x="30458" y="132909"/>
                      <a:pt x="0" y="102451"/>
                      <a:pt x="0" y="66455"/>
                    </a:cubicBezTo>
                    <a:cubicBezTo>
                      <a:pt x="0" y="30458"/>
                      <a:pt x="30458" y="0"/>
                      <a:pt x="66455" y="0"/>
                    </a:cubicBezTo>
                    <a:cubicBezTo>
                      <a:pt x="102451" y="0"/>
                      <a:pt x="132909" y="30458"/>
                      <a:pt x="132909" y="66455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/>
              <p:cNvSpPr/>
              <p:nvPr/>
            </p:nvSpPr>
            <p:spPr>
              <a:xfrm>
                <a:off x="6389508" y="4137605"/>
                <a:ext cx="44303" cy="44303"/>
              </a:xfrm>
              <a:custGeom>
                <a:avLst/>
                <a:gdLst>
                  <a:gd name="connsiteX0" fmla="*/ 44303 w 44303"/>
                  <a:gd name="connsiteY0" fmla="*/ 22152 h 44303"/>
                  <a:gd name="connsiteX1" fmla="*/ 22151 w 44303"/>
                  <a:gd name="connsiteY1" fmla="*/ 44303 h 44303"/>
                  <a:gd name="connsiteX2" fmla="*/ 0 w 44303"/>
                  <a:gd name="connsiteY2" fmla="*/ 22152 h 44303"/>
                  <a:gd name="connsiteX3" fmla="*/ 22151 w 44303"/>
                  <a:gd name="connsiteY3" fmla="*/ 0 h 44303"/>
                  <a:gd name="connsiteX4" fmla="*/ 44303 w 44303"/>
                  <a:gd name="connsiteY4" fmla="*/ 22152 h 4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03" h="44303">
                    <a:moveTo>
                      <a:pt x="44303" y="22152"/>
                    </a:moveTo>
                    <a:cubicBezTo>
                      <a:pt x="44303" y="34385"/>
                      <a:pt x="34386" y="44303"/>
                      <a:pt x="22151" y="44303"/>
                    </a:cubicBezTo>
                    <a:cubicBezTo>
                      <a:pt x="9917" y="44303"/>
                      <a:pt x="0" y="34386"/>
                      <a:pt x="0" y="22152"/>
                    </a:cubicBezTo>
                    <a:cubicBezTo>
                      <a:pt x="0" y="9918"/>
                      <a:pt x="9917" y="0"/>
                      <a:pt x="22151" y="0"/>
                    </a:cubicBezTo>
                    <a:cubicBezTo>
                      <a:pt x="34385" y="0"/>
                      <a:pt x="44303" y="9917"/>
                      <a:pt x="44303" y="22152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40"/>
              <p:cNvSpPr/>
              <p:nvPr/>
            </p:nvSpPr>
            <p:spPr>
              <a:xfrm>
                <a:off x="6179068" y="4403424"/>
                <a:ext cx="49841" cy="49841"/>
              </a:xfrm>
              <a:custGeom>
                <a:avLst/>
                <a:gdLst>
                  <a:gd name="connsiteX0" fmla="*/ 49841 w 49841"/>
                  <a:gd name="connsiteY0" fmla="*/ 24921 h 49841"/>
                  <a:gd name="connsiteX1" fmla="*/ 24921 w 49841"/>
                  <a:gd name="connsiteY1" fmla="*/ 49841 h 49841"/>
                  <a:gd name="connsiteX2" fmla="*/ 0 w 49841"/>
                  <a:gd name="connsiteY2" fmla="*/ 24921 h 49841"/>
                  <a:gd name="connsiteX3" fmla="*/ 24921 w 49841"/>
                  <a:gd name="connsiteY3" fmla="*/ 0 h 49841"/>
                  <a:gd name="connsiteX4" fmla="*/ 49841 w 49841"/>
                  <a:gd name="connsiteY4" fmla="*/ 24921 h 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1">
                    <a:moveTo>
                      <a:pt x="49841" y="24921"/>
                    </a:moveTo>
                    <a:cubicBezTo>
                      <a:pt x="49841" y="38765"/>
                      <a:pt x="38765" y="49841"/>
                      <a:pt x="24921" y="49841"/>
                    </a:cubicBezTo>
                    <a:cubicBezTo>
                      <a:pt x="11076" y="49841"/>
                      <a:pt x="0" y="38765"/>
                      <a:pt x="0" y="24921"/>
                    </a:cubicBezTo>
                    <a:cubicBezTo>
                      <a:pt x="0" y="11076"/>
                      <a:pt x="11076" y="0"/>
                      <a:pt x="24921" y="0"/>
                    </a:cubicBezTo>
                    <a:cubicBezTo>
                      <a:pt x="38765" y="0"/>
                      <a:pt x="49841" y="11076"/>
                      <a:pt x="49841" y="24921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/>
              <p:cNvSpPr/>
              <p:nvPr/>
            </p:nvSpPr>
            <p:spPr>
              <a:xfrm>
                <a:off x="5697271" y="4062843"/>
                <a:ext cx="66454" cy="66454"/>
              </a:xfrm>
              <a:custGeom>
                <a:avLst/>
                <a:gdLst>
                  <a:gd name="connsiteX0" fmla="*/ 66455 w 66454"/>
                  <a:gd name="connsiteY0" fmla="*/ 33228 h 66454"/>
                  <a:gd name="connsiteX1" fmla="*/ 33228 w 66454"/>
                  <a:gd name="connsiteY1" fmla="*/ 66455 h 66454"/>
                  <a:gd name="connsiteX2" fmla="*/ 0 w 66454"/>
                  <a:gd name="connsiteY2" fmla="*/ 33228 h 66454"/>
                  <a:gd name="connsiteX3" fmla="*/ 33228 w 66454"/>
                  <a:gd name="connsiteY3" fmla="*/ 0 h 66454"/>
                  <a:gd name="connsiteX4" fmla="*/ 66455 w 66454"/>
                  <a:gd name="connsiteY4" fmla="*/ 33228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54" h="66454">
                    <a:moveTo>
                      <a:pt x="66455" y="33228"/>
                    </a:moveTo>
                    <a:cubicBezTo>
                      <a:pt x="66455" y="52610"/>
                      <a:pt x="52610" y="66455"/>
                      <a:pt x="33228" y="66455"/>
                    </a:cubicBezTo>
                    <a:cubicBezTo>
                      <a:pt x="13845" y="66455"/>
                      <a:pt x="0" y="52610"/>
                      <a:pt x="0" y="33228"/>
                    </a:cubicBezTo>
                    <a:cubicBezTo>
                      <a:pt x="0" y="13845"/>
                      <a:pt x="13845" y="0"/>
                      <a:pt x="33228" y="0"/>
                    </a:cubicBezTo>
                    <a:cubicBezTo>
                      <a:pt x="52610" y="0"/>
                      <a:pt x="66455" y="16614"/>
                      <a:pt x="66455" y="33228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/>
              <p:cNvSpPr/>
              <p:nvPr/>
            </p:nvSpPr>
            <p:spPr>
              <a:xfrm>
                <a:off x="5752650" y="4015228"/>
                <a:ext cx="27689" cy="28232"/>
              </a:xfrm>
              <a:custGeom>
                <a:avLst/>
                <a:gdLst>
                  <a:gd name="connsiteX0" fmla="*/ 27689 w 27689"/>
                  <a:gd name="connsiteY0" fmla="*/ 14388 h 28232"/>
                  <a:gd name="connsiteX1" fmla="*/ 13845 w 27689"/>
                  <a:gd name="connsiteY1" fmla="*/ 28233 h 28232"/>
                  <a:gd name="connsiteX2" fmla="*/ 0 w 27689"/>
                  <a:gd name="connsiteY2" fmla="*/ 14388 h 28232"/>
                  <a:gd name="connsiteX3" fmla="*/ 13845 w 27689"/>
                  <a:gd name="connsiteY3" fmla="*/ 543 h 28232"/>
                  <a:gd name="connsiteX4" fmla="*/ 27689 w 27689"/>
                  <a:gd name="connsiteY4" fmla="*/ 14388 h 2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8232">
                    <a:moveTo>
                      <a:pt x="27689" y="14388"/>
                    </a:moveTo>
                    <a:cubicBezTo>
                      <a:pt x="27689" y="22695"/>
                      <a:pt x="22152" y="28233"/>
                      <a:pt x="13845" y="28233"/>
                    </a:cubicBezTo>
                    <a:cubicBezTo>
                      <a:pt x="5538" y="28233"/>
                      <a:pt x="0" y="22695"/>
                      <a:pt x="0" y="14388"/>
                    </a:cubicBezTo>
                    <a:cubicBezTo>
                      <a:pt x="0" y="6081"/>
                      <a:pt x="5538" y="543"/>
                      <a:pt x="13845" y="543"/>
                    </a:cubicBezTo>
                    <a:cubicBezTo>
                      <a:pt x="22152" y="-2226"/>
                      <a:pt x="27689" y="6081"/>
                      <a:pt x="27689" y="14388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" name="Hình tự do: Hình 43"/>
              <p:cNvSpPr/>
              <p:nvPr/>
            </p:nvSpPr>
            <p:spPr>
              <a:xfrm>
                <a:off x="5857870" y="3918858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/>
              <p:cNvSpPr/>
              <p:nvPr/>
            </p:nvSpPr>
            <p:spPr>
              <a:xfrm>
                <a:off x="5954783" y="4940600"/>
                <a:ext cx="66454" cy="66454"/>
              </a:xfrm>
              <a:custGeom>
                <a:avLst/>
                <a:gdLst>
                  <a:gd name="connsiteX0" fmla="*/ 66455 w 66454"/>
                  <a:gd name="connsiteY0" fmla="*/ 33227 h 66454"/>
                  <a:gd name="connsiteX1" fmla="*/ 33227 w 66454"/>
                  <a:gd name="connsiteY1" fmla="*/ 66455 h 66454"/>
                  <a:gd name="connsiteX2" fmla="*/ 0 w 66454"/>
                  <a:gd name="connsiteY2" fmla="*/ 33227 h 66454"/>
                  <a:gd name="connsiteX3" fmla="*/ 33227 w 66454"/>
                  <a:gd name="connsiteY3" fmla="*/ 0 h 66454"/>
                  <a:gd name="connsiteX4" fmla="*/ 66455 w 66454"/>
                  <a:gd name="connsiteY4" fmla="*/ 33227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54" h="66454">
                    <a:moveTo>
                      <a:pt x="66455" y="33227"/>
                    </a:moveTo>
                    <a:cubicBezTo>
                      <a:pt x="66455" y="52610"/>
                      <a:pt x="52610" y="66455"/>
                      <a:pt x="33227" y="66455"/>
                    </a:cubicBezTo>
                    <a:cubicBezTo>
                      <a:pt x="13845" y="66455"/>
                      <a:pt x="0" y="52610"/>
                      <a:pt x="0" y="33227"/>
                    </a:cubicBezTo>
                    <a:cubicBezTo>
                      <a:pt x="0" y="13845"/>
                      <a:pt x="13845" y="0"/>
                      <a:pt x="33227" y="0"/>
                    </a:cubicBezTo>
                    <a:cubicBezTo>
                      <a:pt x="49841" y="0"/>
                      <a:pt x="66455" y="13845"/>
                      <a:pt x="66455" y="33227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/>
              <p:cNvSpPr/>
              <p:nvPr/>
            </p:nvSpPr>
            <p:spPr>
              <a:xfrm>
                <a:off x="5896635" y="5151040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46"/>
              <p:cNvSpPr/>
              <p:nvPr/>
            </p:nvSpPr>
            <p:spPr>
              <a:xfrm>
                <a:off x="6090462" y="5270105"/>
                <a:ext cx="55378" cy="55378"/>
              </a:xfrm>
              <a:custGeom>
                <a:avLst/>
                <a:gdLst>
                  <a:gd name="connsiteX0" fmla="*/ 55379 w 55378"/>
                  <a:gd name="connsiteY0" fmla="*/ 27689 h 55378"/>
                  <a:gd name="connsiteX1" fmla="*/ 27689 w 55378"/>
                  <a:gd name="connsiteY1" fmla="*/ 55379 h 55378"/>
                  <a:gd name="connsiteX2" fmla="*/ 0 w 55378"/>
                  <a:gd name="connsiteY2" fmla="*/ 27689 h 55378"/>
                  <a:gd name="connsiteX3" fmla="*/ 27689 w 55378"/>
                  <a:gd name="connsiteY3" fmla="*/ 0 h 55378"/>
                  <a:gd name="connsiteX4" fmla="*/ 55379 w 55378"/>
                  <a:gd name="connsiteY4" fmla="*/ 27689 h 5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78" h="55378">
                    <a:moveTo>
                      <a:pt x="55379" y="27689"/>
                    </a:moveTo>
                    <a:cubicBezTo>
                      <a:pt x="55379" y="41534"/>
                      <a:pt x="44303" y="55379"/>
                      <a:pt x="27689" y="55379"/>
                    </a:cubicBezTo>
                    <a:cubicBezTo>
                      <a:pt x="13845" y="55379"/>
                      <a:pt x="0" y="44303"/>
                      <a:pt x="0" y="27689"/>
                    </a:cubicBezTo>
                    <a:cubicBezTo>
                      <a:pt x="0" y="11076"/>
                      <a:pt x="11076" y="0"/>
                      <a:pt x="27689" y="0"/>
                    </a:cubicBezTo>
                    <a:cubicBezTo>
                      <a:pt x="44303" y="0"/>
                      <a:pt x="55379" y="13845"/>
                      <a:pt x="55379" y="27689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47"/>
              <p:cNvSpPr/>
              <p:nvPr/>
            </p:nvSpPr>
            <p:spPr>
              <a:xfrm>
                <a:off x="6201220" y="5270105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19383"/>
                      <a:pt x="22151" y="27689"/>
                      <a:pt x="13845" y="27689"/>
                    </a:cubicBezTo>
                    <a:cubicBezTo>
                      <a:pt x="8307" y="27689"/>
                      <a:pt x="0" y="22151"/>
                      <a:pt x="0" y="13845"/>
                    </a:cubicBezTo>
                    <a:cubicBezTo>
                      <a:pt x="0" y="8307"/>
                      <a:pt x="5538" y="0"/>
                      <a:pt x="13845" y="0"/>
                    </a:cubicBezTo>
                    <a:cubicBezTo>
                      <a:pt x="22151" y="2769"/>
                      <a:pt x="27689" y="8307"/>
                      <a:pt x="27689" y="13845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9" name="Đồ họa 753"/>
            <p:cNvGrpSpPr/>
            <p:nvPr/>
          </p:nvGrpSpPr>
          <p:grpSpPr>
            <a:xfrm>
              <a:off x="6865767" y="3921272"/>
              <a:ext cx="913753" cy="1340526"/>
              <a:chOff x="6865767" y="3921272"/>
              <a:chExt cx="913753" cy="1340526"/>
            </a:xfrm>
            <a:solidFill>
              <a:srgbClr val="298499"/>
            </a:solidFill>
          </p:grpSpPr>
          <p:grpSp>
            <p:nvGrpSpPr>
              <p:cNvPr id="20" name="Đồ họa 753"/>
              <p:cNvGrpSpPr/>
              <p:nvPr/>
            </p:nvGrpSpPr>
            <p:grpSpPr>
              <a:xfrm>
                <a:off x="6923915" y="4281590"/>
                <a:ext cx="855605" cy="769768"/>
                <a:chOff x="6923915" y="4281590"/>
                <a:chExt cx="855605" cy="769768"/>
              </a:xfrm>
              <a:solidFill>
                <a:srgbClr val="298499"/>
              </a:solidFill>
            </p:grpSpPr>
            <p:sp>
              <p:nvSpPr>
                <p:cNvPr id="33" name="Hình tự do: Hình 32"/>
                <p:cNvSpPr/>
                <p:nvPr/>
              </p:nvSpPr>
              <p:spPr>
                <a:xfrm>
                  <a:off x="6929453" y="4281590"/>
                  <a:ext cx="783612" cy="249205"/>
                </a:xfrm>
                <a:custGeom>
                  <a:avLst/>
                  <a:gdLst>
                    <a:gd name="connsiteX0" fmla="*/ 143985 w 783612"/>
                    <a:gd name="connsiteY0" fmla="*/ 215978 h 249205"/>
                    <a:gd name="connsiteX1" fmla="*/ 11076 w 783612"/>
                    <a:gd name="connsiteY1" fmla="*/ 229823 h 249205"/>
                    <a:gd name="connsiteX2" fmla="*/ 2769 w 783612"/>
                    <a:gd name="connsiteY2" fmla="*/ 232592 h 249205"/>
                    <a:gd name="connsiteX3" fmla="*/ 0 w 783612"/>
                    <a:gd name="connsiteY3" fmla="*/ 249205 h 249205"/>
                    <a:gd name="connsiteX4" fmla="*/ 13845 w 783612"/>
                    <a:gd name="connsiteY4" fmla="*/ 246437 h 249205"/>
                    <a:gd name="connsiteX5" fmla="*/ 146754 w 783612"/>
                    <a:gd name="connsiteY5" fmla="*/ 232592 h 249205"/>
                    <a:gd name="connsiteX6" fmla="*/ 238129 w 783612"/>
                    <a:gd name="connsiteY6" fmla="*/ 224285 h 249205"/>
                    <a:gd name="connsiteX7" fmla="*/ 539945 w 783612"/>
                    <a:gd name="connsiteY7" fmla="*/ 127372 h 249205"/>
                    <a:gd name="connsiteX8" fmla="*/ 598093 w 783612"/>
                    <a:gd name="connsiteY8" fmla="*/ 94144 h 249205"/>
                    <a:gd name="connsiteX9" fmla="*/ 728233 w 783612"/>
                    <a:gd name="connsiteY9" fmla="*/ 27689 h 249205"/>
                    <a:gd name="connsiteX10" fmla="*/ 780844 w 783612"/>
                    <a:gd name="connsiteY10" fmla="*/ 13845 h 249205"/>
                    <a:gd name="connsiteX11" fmla="*/ 783612 w 783612"/>
                    <a:gd name="connsiteY11" fmla="*/ 0 h 249205"/>
                    <a:gd name="connsiteX12" fmla="*/ 722695 w 783612"/>
                    <a:gd name="connsiteY12" fmla="*/ 13845 h 249205"/>
                    <a:gd name="connsiteX13" fmla="*/ 589786 w 783612"/>
                    <a:gd name="connsiteY13" fmla="*/ 83068 h 249205"/>
                    <a:gd name="connsiteX14" fmla="*/ 534407 w 783612"/>
                    <a:gd name="connsiteY14" fmla="*/ 116296 h 249205"/>
                    <a:gd name="connsiteX15" fmla="*/ 238129 w 783612"/>
                    <a:gd name="connsiteY15" fmla="*/ 213209 h 249205"/>
                    <a:gd name="connsiteX16" fmla="*/ 143985 w 783612"/>
                    <a:gd name="connsiteY16" fmla="*/ 215978 h 24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3612" h="249205">
                      <a:moveTo>
                        <a:pt x="143985" y="215978"/>
                      </a:moveTo>
                      <a:cubicBezTo>
                        <a:pt x="99682" y="218747"/>
                        <a:pt x="55379" y="221516"/>
                        <a:pt x="11076" y="229823"/>
                      </a:cubicBezTo>
                      <a:cubicBezTo>
                        <a:pt x="8307" y="229823"/>
                        <a:pt x="5538" y="232592"/>
                        <a:pt x="2769" y="232592"/>
                      </a:cubicBezTo>
                      <a:cubicBezTo>
                        <a:pt x="2769" y="238130"/>
                        <a:pt x="0" y="243668"/>
                        <a:pt x="0" y="249205"/>
                      </a:cubicBezTo>
                      <a:cubicBezTo>
                        <a:pt x="5538" y="249205"/>
                        <a:pt x="11076" y="246437"/>
                        <a:pt x="13845" y="246437"/>
                      </a:cubicBezTo>
                      <a:cubicBezTo>
                        <a:pt x="58148" y="238130"/>
                        <a:pt x="102451" y="235361"/>
                        <a:pt x="146754" y="232592"/>
                      </a:cubicBezTo>
                      <a:cubicBezTo>
                        <a:pt x="177213" y="229823"/>
                        <a:pt x="207671" y="227054"/>
                        <a:pt x="238129" y="224285"/>
                      </a:cubicBezTo>
                      <a:cubicBezTo>
                        <a:pt x="343350" y="210440"/>
                        <a:pt x="445801" y="177213"/>
                        <a:pt x="539945" y="127372"/>
                      </a:cubicBezTo>
                      <a:cubicBezTo>
                        <a:pt x="559328" y="116296"/>
                        <a:pt x="578710" y="105220"/>
                        <a:pt x="598093" y="94144"/>
                      </a:cubicBezTo>
                      <a:cubicBezTo>
                        <a:pt x="639627" y="69224"/>
                        <a:pt x="681161" y="44303"/>
                        <a:pt x="728233" y="27689"/>
                      </a:cubicBezTo>
                      <a:cubicBezTo>
                        <a:pt x="744847" y="22152"/>
                        <a:pt x="764230" y="16614"/>
                        <a:pt x="780844" y="13845"/>
                      </a:cubicBezTo>
                      <a:cubicBezTo>
                        <a:pt x="780844" y="8307"/>
                        <a:pt x="783612" y="5538"/>
                        <a:pt x="783612" y="0"/>
                      </a:cubicBezTo>
                      <a:cubicBezTo>
                        <a:pt x="764230" y="2769"/>
                        <a:pt x="742078" y="8307"/>
                        <a:pt x="722695" y="13845"/>
                      </a:cubicBezTo>
                      <a:cubicBezTo>
                        <a:pt x="675623" y="30458"/>
                        <a:pt x="631320" y="55379"/>
                        <a:pt x="589786" y="83068"/>
                      </a:cubicBezTo>
                      <a:cubicBezTo>
                        <a:pt x="570403" y="94144"/>
                        <a:pt x="551021" y="105220"/>
                        <a:pt x="534407" y="116296"/>
                      </a:cubicBezTo>
                      <a:cubicBezTo>
                        <a:pt x="443032" y="166137"/>
                        <a:pt x="343350" y="199365"/>
                        <a:pt x="238129" y="213209"/>
                      </a:cubicBezTo>
                      <a:cubicBezTo>
                        <a:pt x="202133" y="210440"/>
                        <a:pt x="171675" y="213209"/>
                        <a:pt x="143985" y="215978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" name="Hình tự do: Hình 33"/>
                <p:cNvSpPr/>
                <p:nvPr/>
              </p:nvSpPr>
              <p:spPr>
                <a:xfrm>
                  <a:off x="7430633" y="4788308"/>
                  <a:ext cx="335042" cy="179981"/>
                </a:xfrm>
                <a:custGeom>
                  <a:avLst/>
                  <a:gdLst>
                    <a:gd name="connsiteX0" fmla="*/ 229823 w 335042"/>
                    <a:gd name="connsiteY0" fmla="*/ 74762 h 179981"/>
                    <a:gd name="connsiteX1" fmla="*/ 335043 w 335042"/>
                    <a:gd name="connsiteY1" fmla="*/ 19383 h 179981"/>
                    <a:gd name="connsiteX2" fmla="*/ 329505 w 335042"/>
                    <a:gd name="connsiteY2" fmla="*/ 2769 h 179981"/>
                    <a:gd name="connsiteX3" fmla="*/ 329505 w 335042"/>
                    <a:gd name="connsiteY3" fmla="*/ 0 h 179981"/>
                    <a:gd name="connsiteX4" fmla="*/ 221516 w 335042"/>
                    <a:gd name="connsiteY4" fmla="*/ 58148 h 179981"/>
                    <a:gd name="connsiteX5" fmla="*/ 166137 w 335042"/>
                    <a:gd name="connsiteY5" fmla="*/ 91375 h 179981"/>
                    <a:gd name="connsiteX6" fmla="*/ 2769 w 335042"/>
                    <a:gd name="connsiteY6" fmla="*/ 157830 h 179981"/>
                    <a:gd name="connsiteX7" fmla="*/ 0 w 335042"/>
                    <a:gd name="connsiteY7" fmla="*/ 179982 h 179981"/>
                    <a:gd name="connsiteX8" fmla="*/ 177213 w 335042"/>
                    <a:gd name="connsiteY8" fmla="*/ 107989 h 179981"/>
                    <a:gd name="connsiteX9" fmla="*/ 229823 w 335042"/>
                    <a:gd name="connsiteY9" fmla="*/ 74762 h 17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5042" h="179981">
                      <a:moveTo>
                        <a:pt x="229823" y="74762"/>
                      </a:moveTo>
                      <a:cubicBezTo>
                        <a:pt x="263050" y="55379"/>
                        <a:pt x="299047" y="33227"/>
                        <a:pt x="335043" y="19383"/>
                      </a:cubicBezTo>
                      <a:cubicBezTo>
                        <a:pt x="332274" y="13845"/>
                        <a:pt x="332274" y="8307"/>
                        <a:pt x="329505" y="2769"/>
                      </a:cubicBezTo>
                      <a:cubicBezTo>
                        <a:pt x="329505" y="2769"/>
                        <a:pt x="329505" y="0"/>
                        <a:pt x="329505" y="0"/>
                      </a:cubicBezTo>
                      <a:cubicBezTo>
                        <a:pt x="290740" y="16614"/>
                        <a:pt x="257512" y="35996"/>
                        <a:pt x="221516" y="58148"/>
                      </a:cubicBezTo>
                      <a:cubicBezTo>
                        <a:pt x="202133" y="69224"/>
                        <a:pt x="182751" y="80300"/>
                        <a:pt x="166137" y="91375"/>
                      </a:cubicBezTo>
                      <a:cubicBezTo>
                        <a:pt x="113527" y="119065"/>
                        <a:pt x="58148" y="141216"/>
                        <a:pt x="2769" y="157830"/>
                      </a:cubicBezTo>
                      <a:cubicBezTo>
                        <a:pt x="2769" y="166137"/>
                        <a:pt x="0" y="174444"/>
                        <a:pt x="0" y="179982"/>
                      </a:cubicBezTo>
                      <a:cubicBezTo>
                        <a:pt x="60917" y="163368"/>
                        <a:pt x="119065" y="138447"/>
                        <a:pt x="177213" y="107989"/>
                      </a:cubicBezTo>
                      <a:cubicBezTo>
                        <a:pt x="191058" y="96913"/>
                        <a:pt x="210440" y="85837"/>
                        <a:pt x="229823" y="74762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/>
                <p:cNvSpPr/>
                <p:nvPr/>
              </p:nvSpPr>
              <p:spPr>
                <a:xfrm>
                  <a:off x="7391868" y="4851994"/>
                  <a:ext cx="387652" cy="199364"/>
                </a:xfrm>
                <a:custGeom>
                  <a:avLst/>
                  <a:gdLst>
                    <a:gd name="connsiteX0" fmla="*/ 257512 w 387652"/>
                    <a:gd name="connsiteY0" fmla="*/ 88607 h 199364"/>
                    <a:gd name="connsiteX1" fmla="*/ 387653 w 387652"/>
                    <a:gd name="connsiteY1" fmla="*/ 22152 h 199364"/>
                    <a:gd name="connsiteX2" fmla="*/ 384884 w 387652"/>
                    <a:gd name="connsiteY2" fmla="*/ 0 h 199364"/>
                    <a:gd name="connsiteX3" fmla="*/ 382115 w 387652"/>
                    <a:gd name="connsiteY3" fmla="*/ 0 h 199364"/>
                    <a:gd name="connsiteX4" fmla="*/ 249205 w 387652"/>
                    <a:gd name="connsiteY4" fmla="*/ 69224 h 199364"/>
                    <a:gd name="connsiteX5" fmla="*/ 193826 w 387652"/>
                    <a:gd name="connsiteY5" fmla="*/ 102451 h 199364"/>
                    <a:gd name="connsiteX6" fmla="*/ 16613 w 387652"/>
                    <a:gd name="connsiteY6" fmla="*/ 174444 h 199364"/>
                    <a:gd name="connsiteX7" fmla="*/ 0 w 387652"/>
                    <a:gd name="connsiteY7" fmla="*/ 199365 h 199364"/>
                    <a:gd name="connsiteX8" fmla="*/ 202133 w 387652"/>
                    <a:gd name="connsiteY8" fmla="*/ 119065 h 199364"/>
                    <a:gd name="connsiteX9" fmla="*/ 257512 w 387652"/>
                    <a:gd name="connsiteY9" fmla="*/ 88607 h 199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7652" h="199364">
                      <a:moveTo>
                        <a:pt x="257512" y="88607"/>
                      </a:moveTo>
                      <a:cubicBezTo>
                        <a:pt x="299047" y="63686"/>
                        <a:pt x="340581" y="38765"/>
                        <a:pt x="387653" y="22152"/>
                      </a:cubicBezTo>
                      <a:cubicBezTo>
                        <a:pt x="387653" y="13845"/>
                        <a:pt x="384884" y="8307"/>
                        <a:pt x="384884" y="0"/>
                      </a:cubicBezTo>
                      <a:cubicBezTo>
                        <a:pt x="384884" y="0"/>
                        <a:pt x="382115" y="0"/>
                        <a:pt x="382115" y="0"/>
                      </a:cubicBezTo>
                      <a:cubicBezTo>
                        <a:pt x="335043" y="16614"/>
                        <a:pt x="290740" y="44303"/>
                        <a:pt x="249205" y="69224"/>
                      </a:cubicBezTo>
                      <a:cubicBezTo>
                        <a:pt x="229823" y="80300"/>
                        <a:pt x="210440" y="91375"/>
                        <a:pt x="193826" y="102451"/>
                      </a:cubicBezTo>
                      <a:cubicBezTo>
                        <a:pt x="138447" y="132910"/>
                        <a:pt x="80299" y="157830"/>
                        <a:pt x="16613" y="174444"/>
                      </a:cubicBezTo>
                      <a:cubicBezTo>
                        <a:pt x="11076" y="182751"/>
                        <a:pt x="5538" y="193826"/>
                        <a:pt x="0" y="199365"/>
                      </a:cubicBezTo>
                      <a:cubicBezTo>
                        <a:pt x="71992" y="182751"/>
                        <a:pt x="138447" y="155061"/>
                        <a:pt x="202133" y="119065"/>
                      </a:cubicBezTo>
                      <a:cubicBezTo>
                        <a:pt x="221516" y="113527"/>
                        <a:pt x="238129" y="99682"/>
                        <a:pt x="257512" y="88607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" name="Hình tự do: Hình 35"/>
                <p:cNvSpPr/>
                <p:nvPr/>
              </p:nvSpPr>
              <p:spPr>
                <a:xfrm>
                  <a:off x="6923915" y="4334200"/>
                  <a:ext cx="775305" cy="257512"/>
                </a:xfrm>
                <a:custGeom>
                  <a:avLst/>
                  <a:gdLst>
                    <a:gd name="connsiteX0" fmla="*/ 722696 w 775305"/>
                    <a:gd name="connsiteY0" fmla="*/ 11076 h 257512"/>
                    <a:gd name="connsiteX1" fmla="*/ 589786 w 775305"/>
                    <a:gd name="connsiteY1" fmla="*/ 80300 h 257512"/>
                    <a:gd name="connsiteX2" fmla="*/ 534407 w 775305"/>
                    <a:gd name="connsiteY2" fmla="*/ 113527 h 257512"/>
                    <a:gd name="connsiteX3" fmla="*/ 238130 w 775305"/>
                    <a:gd name="connsiteY3" fmla="*/ 210440 h 257512"/>
                    <a:gd name="connsiteX4" fmla="*/ 149524 w 775305"/>
                    <a:gd name="connsiteY4" fmla="*/ 218747 h 257512"/>
                    <a:gd name="connsiteX5" fmla="*/ 16614 w 775305"/>
                    <a:gd name="connsiteY5" fmla="*/ 232592 h 257512"/>
                    <a:gd name="connsiteX6" fmla="*/ 0 w 775305"/>
                    <a:gd name="connsiteY6" fmla="*/ 235361 h 257512"/>
                    <a:gd name="connsiteX7" fmla="*/ 0 w 775305"/>
                    <a:gd name="connsiteY7" fmla="*/ 254743 h 257512"/>
                    <a:gd name="connsiteX8" fmla="*/ 0 w 775305"/>
                    <a:gd name="connsiteY8" fmla="*/ 257512 h 257512"/>
                    <a:gd name="connsiteX9" fmla="*/ 22152 w 775305"/>
                    <a:gd name="connsiteY9" fmla="*/ 251974 h 257512"/>
                    <a:gd name="connsiteX10" fmla="*/ 152292 w 775305"/>
                    <a:gd name="connsiteY10" fmla="*/ 238130 h 257512"/>
                    <a:gd name="connsiteX11" fmla="*/ 243668 w 775305"/>
                    <a:gd name="connsiteY11" fmla="*/ 229823 h 257512"/>
                    <a:gd name="connsiteX12" fmla="*/ 545483 w 775305"/>
                    <a:gd name="connsiteY12" fmla="*/ 132910 h 257512"/>
                    <a:gd name="connsiteX13" fmla="*/ 603631 w 775305"/>
                    <a:gd name="connsiteY13" fmla="*/ 99682 h 257512"/>
                    <a:gd name="connsiteX14" fmla="*/ 733772 w 775305"/>
                    <a:gd name="connsiteY14" fmla="*/ 33227 h 257512"/>
                    <a:gd name="connsiteX15" fmla="*/ 769768 w 775305"/>
                    <a:gd name="connsiteY15" fmla="*/ 22152 h 257512"/>
                    <a:gd name="connsiteX16" fmla="*/ 775306 w 775305"/>
                    <a:gd name="connsiteY16" fmla="*/ 2769 h 257512"/>
                    <a:gd name="connsiteX17" fmla="*/ 775306 w 775305"/>
                    <a:gd name="connsiteY17" fmla="*/ 0 h 257512"/>
                    <a:gd name="connsiteX18" fmla="*/ 722696 w 775305"/>
                    <a:gd name="connsiteY18" fmla="*/ 11076 h 257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75305" h="257512">
                      <a:moveTo>
                        <a:pt x="722696" y="11076"/>
                      </a:moveTo>
                      <a:cubicBezTo>
                        <a:pt x="675624" y="27689"/>
                        <a:pt x="631320" y="55379"/>
                        <a:pt x="589786" y="80300"/>
                      </a:cubicBezTo>
                      <a:cubicBezTo>
                        <a:pt x="570404" y="91375"/>
                        <a:pt x="551021" y="102451"/>
                        <a:pt x="534407" y="113527"/>
                      </a:cubicBezTo>
                      <a:cubicBezTo>
                        <a:pt x="443032" y="163368"/>
                        <a:pt x="340581" y="196595"/>
                        <a:pt x="238130" y="210440"/>
                      </a:cubicBezTo>
                      <a:cubicBezTo>
                        <a:pt x="207671" y="213209"/>
                        <a:pt x="177213" y="215978"/>
                        <a:pt x="149524" y="218747"/>
                      </a:cubicBezTo>
                      <a:cubicBezTo>
                        <a:pt x="105220" y="221516"/>
                        <a:pt x="60917" y="224285"/>
                        <a:pt x="16614" y="232592"/>
                      </a:cubicBezTo>
                      <a:cubicBezTo>
                        <a:pt x="11076" y="232592"/>
                        <a:pt x="5538" y="235361"/>
                        <a:pt x="0" y="235361"/>
                      </a:cubicBezTo>
                      <a:cubicBezTo>
                        <a:pt x="0" y="240899"/>
                        <a:pt x="0" y="249205"/>
                        <a:pt x="0" y="254743"/>
                      </a:cubicBezTo>
                      <a:cubicBezTo>
                        <a:pt x="0" y="254743"/>
                        <a:pt x="0" y="257512"/>
                        <a:pt x="0" y="257512"/>
                      </a:cubicBezTo>
                      <a:cubicBezTo>
                        <a:pt x="5538" y="254743"/>
                        <a:pt x="13845" y="254743"/>
                        <a:pt x="22152" y="251974"/>
                      </a:cubicBezTo>
                      <a:cubicBezTo>
                        <a:pt x="66455" y="243668"/>
                        <a:pt x="110758" y="240899"/>
                        <a:pt x="152292" y="238130"/>
                      </a:cubicBezTo>
                      <a:cubicBezTo>
                        <a:pt x="182751" y="235361"/>
                        <a:pt x="213209" y="232592"/>
                        <a:pt x="243668" y="229823"/>
                      </a:cubicBezTo>
                      <a:cubicBezTo>
                        <a:pt x="348888" y="215978"/>
                        <a:pt x="451339" y="182751"/>
                        <a:pt x="545483" y="132910"/>
                      </a:cubicBezTo>
                      <a:cubicBezTo>
                        <a:pt x="564866" y="121834"/>
                        <a:pt x="584248" y="110758"/>
                        <a:pt x="603631" y="99682"/>
                      </a:cubicBezTo>
                      <a:cubicBezTo>
                        <a:pt x="645165" y="74762"/>
                        <a:pt x="686699" y="49841"/>
                        <a:pt x="733772" y="33227"/>
                      </a:cubicBezTo>
                      <a:cubicBezTo>
                        <a:pt x="744848" y="30458"/>
                        <a:pt x="755923" y="24921"/>
                        <a:pt x="769768" y="22152"/>
                      </a:cubicBezTo>
                      <a:cubicBezTo>
                        <a:pt x="772537" y="16614"/>
                        <a:pt x="775306" y="8307"/>
                        <a:pt x="775306" y="2769"/>
                      </a:cubicBezTo>
                      <a:cubicBezTo>
                        <a:pt x="775306" y="2769"/>
                        <a:pt x="775306" y="0"/>
                        <a:pt x="775306" y="0"/>
                      </a:cubicBezTo>
                      <a:cubicBezTo>
                        <a:pt x="755923" y="0"/>
                        <a:pt x="739310" y="5538"/>
                        <a:pt x="722696" y="11076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/>
                <p:cNvSpPr/>
                <p:nvPr/>
              </p:nvSpPr>
              <p:spPr>
                <a:xfrm>
                  <a:off x="7422326" y="4730160"/>
                  <a:ext cx="315660" cy="160598"/>
                </a:xfrm>
                <a:custGeom>
                  <a:avLst/>
                  <a:gdLst>
                    <a:gd name="connsiteX0" fmla="*/ 243668 w 315660"/>
                    <a:gd name="connsiteY0" fmla="*/ 33227 h 160598"/>
                    <a:gd name="connsiteX1" fmla="*/ 188289 w 315660"/>
                    <a:gd name="connsiteY1" fmla="*/ 66455 h 160598"/>
                    <a:gd name="connsiteX2" fmla="*/ 0 w 315660"/>
                    <a:gd name="connsiteY2" fmla="*/ 141216 h 160598"/>
                    <a:gd name="connsiteX3" fmla="*/ 5538 w 315660"/>
                    <a:gd name="connsiteY3" fmla="*/ 160599 h 160598"/>
                    <a:gd name="connsiteX4" fmla="*/ 199365 w 315660"/>
                    <a:gd name="connsiteY4" fmla="*/ 83068 h 160598"/>
                    <a:gd name="connsiteX5" fmla="*/ 257512 w 315660"/>
                    <a:gd name="connsiteY5" fmla="*/ 49841 h 160598"/>
                    <a:gd name="connsiteX6" fmla="*/ 315660 w 315660"/>
                    <a:gd name="connsiteY6" fmla="*/ 16614 h 160598"/>
                    <a:gd name="connsiteX7" fmla="*/ 304584 w 315660"/>
                    <a:gd name="connsiteY7" fmla="*/ 0 h 160598"/>
                    <a:gd name="connsiteX8" fmla="*/ 243668 w 315660"/>
                    <a:gd name="connsiteY8" fmla="*/ 33227 h 160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5660" h="160598">
                      <a:moveTo>
                        <a:pt x="243668" y="33227"/>
                      </a:moveTo>
                      <a:cubicBezTo>
                        <a:pt x="224285" y="44303"/>
                        <a:pt x="204902" y="55379"/>
                        <a:pt x="188289" y="66455"/>
                      </a:cubicBezTo>
                      <a:cubicBezTo>
                        <a:pt x="130141" y="99682"/>
                        <a:pt x="66455" y="124603"/>
                        <a:pt x="0" y="141216"/>
                      </a:cubicBezTo>
                      <a:cubicBezTo>
                        <a:pt x="2769" y="146754"/>
                        <a:pt x="2769" y="155061"/>
                        <a:pt x="5538" y="160599"/>
                      </a:cubicBezTo>
                      <a:cubicBezTo>
                        <a:pt x="71993" y="143985"/>
                        <a:pt x="138447" y="116296"/>
                        <a:pt x="199365" y="83068"/>
                      </a:cubicBezTo>
                      <a:cubicBezTo>
                        <a:pt x="218747" y="71993"/>
                        <a:pt x="238130" y="60917"/>
                        <a:pt x="257512" y="49841"/>
                      </a:cubicBezTo>
                      <a:cubicBezTo>
                        <a:pt x="276895" y="38765"/>
                        <a:pt x="296278" y="27689"/>
                        <a:pt x="315660" y="16614"/>
                      </a:cubicBezTo>
                      <a:cubicBezTo>
                        <a:pt x="312891" y="11076"/>
                        <a:pt x="307354" y="5538"/>
                        <a:pt x="304584" y="0"/>
                      </a:cubicBezTo>
                      <a:cubicBezTo>
                        <a:pt x="282433" y="8307"/>
                        <a:pt x="263050" y="22151"/>
                        <a:pt x="243668" y="33227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1" name="Hình tự do: Hình 20"/>
              <p:cNvSpPr/>
              <p:nvPr/>
            </p:nvSpPr>
            <p:spPr>
              <a:xfrm>
                <a:off x="7480474" y="5139965"/>
                <a:ext cx="121833" cy="121833"/>
              </a:xfrm>
              <a:custGeom>
                <a:avLst/>
                <a:gdLst>
                  <a:gd name="connsiteX0" fmla="*/ 121834 w 121833"/>
                  <a:gd name="connsiteY0" fmla="*/ 60917 h 121833"/>
                  <a:gd name="connsiteX1" fmla="*/ 60917 w 121833"/>
                  <a:gd name="connsiteY1" fmla="*/ 121834 h 121833"/>
                  <a:gd name="connsiteX2" fmla="*/ 0 w 121833"/>
                  <a:gd name="connsiteY2" fmla="*/ 60917 h 121833"/>
                  <a:gd name="connsiteX3" fmla="*/ 60917 w 121833"/>
                  <a:gd name="connsiteY3" fmla="*/ 0 h 121833"/>
                  <a:gd name="connsiteX4" fmla="*/ 121834 w 121833"/>
                  <a:gd name="connsiteY4" fmla="*/ 60917 h 12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833" h="121833">
                    <a:moveTo>
                      <a:pt x="121834" y="60917"/>
                    </a:moveTo>
                    <a:cubicBezTo>
                      <a:pt x="121834" y="94560"/>
                      <a:pt x="94560" y="121834"/>
                      <a:pt x="60917" y="121834"/>
                    </a:cubicBezTo>
                    <a:cubicBezTo>
                      <a:pt x="27273" y="121834"/>
                      <a:pt x="0" y="94560"/>
                      <a:pt x="0" y="60917"/>
                    </a:cubicBezTo>
                    <a:cubicBezTo>
                      <a:pt x="0" y="27273"/>
                      <a:pt x="27273" y="0"/>
                      <a:pt x="60917" y="0"/>
                    </a:cubicBezTo>
                    <a:cubicBezTo>
                      <a:pt x="94560" y="0"/>
                      <a:pt x="121834" y="27273"/>
                      <a:pt x="121834" y="6091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/>
              <p:cNvSpPr/>
              <p:nvPr/>
            </p:nvSpPr>
            <p:spPr>
              <a:xfrm>
                <a:off x="7414019" y="4788308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1"/>
                      <a:pt x="22151" y="27689"/>
                      <a:pt x="13845" y="27689"/>
                    </a:cubicBezTo>
                    <a:cubicBezTo>
                      <a:pt x="5538" y="27689"/>
                      <a:pt x="0" y="22151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1" y="0"/>
                      <a:pt x="27689" y="8307"/>
                      <a:pt x="27689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/>
              <p:cNvSpPr/>
              <p:nvPr/>
            </p:nvSpPr>
            <p:spPr>
              <a:xfrm>
                <a:off x="7040211" y="4588223"/>
                <a:ext cx="22151" cy="22871"/>
              </a:xfrm>
              <a:custGeom>
                <a:avLst/>
                <a:gdLst>
                  <a:gd name="connsiteX0" fmla="*/ 22151 w 22151"/>
                  <a:gd name="connsiteY0" fmla="*/ 11796 h 22871"/>
                  <a:gd name="connsiteX1" fmla="*/ 11076 w 22151"/>
                  <a:gd name="connsiteY1" fmla="*/ 22872 h 22871"/>
                  <a:gd name="connsiteX2" fmla="*/ 0 w 22151"/>
                  <a:gd name="connsiteY2" fmla="*/ 11796 h 22871"/>
                  <a:gd name="connsiteX3" fmla="*/ 11076 w 22151"/>
                  <a:gd name="connsiteY3" fmla="*/ 720 h 22871"/>
                  <a:gd name="connsiteX4" fmla="*/ 22151 w 22151"/>
                  <a:gd name="connsiteY4" fmla="*/ 11796 h 22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1" h="22871">
                    <a:moveTo>
                      <a:pt x="22151" y="11796"/>
                    </a:moveTo>
                    <a:cubicBezTo>
                      <a:pt x="22151" y="17334"/>
                      <a:pt x="16613" y="22872"/>
                      <a:pt x="11076" y="22872"/>
                    </a:cubicBezTo>
                    <a:cubicBezTo>
                      <a:pt x="5538" y="22872"/>
                      <a:pt x="0" y="17334"/>
                      <a:pt x="0" y="11796"/>
                    </a:cubicBezTo>
                    <a:cubicBezTo>
                      <a:pt x="0" y="6258"/>
                      <a:pt x="5538" y="720"/>
                      <a:pt x="11076" y="720"/>
                    </a:cubicBezTo>
                    <a:cubicBezTo>
                      <a:pt x="16613" y="-2049"/>
                      <a:pt x="22151" y="3489"/>
                      <a:pt x="22151" y="11796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4" name="Hình tự do: Hình 23"/>
              <p:cNvSpPr/>
              <p:nvPr/>
            </p:nvSpPr>
            <p:spPr>
              <a:xfrm>
                <a:off x="7114973" y="4622171"/>
                <a:ext cx="22151" cy="22151"/>
              </a:xfrm>
              <a:custGeom>
                <a:avLst/>
                <a:gdLst>
                  <a:gd name="connsiteX0" fmla="*/ 22152 w 22151"/>
                  <a:gd name="connsiteY0" fmla="*/ 11076 h 22151"/>
                  <a:gd name="connsiteX1" fmla="*/ 11076 w 22151"/>
                  <a:gd name="connsiteY1" fmla="*/ 22151 h 22151"/>
                  <a:gd name="connsiteX2" fmla="*/ 0 w 22151"/>
                  <a:gd name="connsiteY2" fmla="*/ 11076 h 22151"/>
                  <a:gd name="connsiteX3" fmla="*/ 11076 w 22151"/>
                  <a:gd name="connsiteY3" fmla="*/ 0 h 22151"/>
                  <a:gd name="connsiteX4" fmla="*/ 22152 w 22151"/>
                  <a:gd name="connsiteY4" fmla="*/ 11076 h 2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1" h="22151">
                    <a:moveTo>
                      <a:pt x="22152" y="11076"/>
                    </a:moveTo>
                    <a:cubicBezTo>
                      <a:pt x="22152" y="16614"/>
                      <a:pt x="16613" y="22151"/>
                      <a:pt x="11076" y="22151"/>
                    </a:cubicBezTo>
                    <a:cubicBezTo>
                      <a:pt x="5538" y="22151"/>
                      <a:pt x="0" y="16614"/>
                      <a:pt x="0" y="11076"/>
                    </a:cubicBezTo>
                    <a:cubicBezTo>
                      <a:pt x="0" y="5538"/>
                      <a:pt x="5538" y="0"/>
                      <a:pt x="11076" y="0"/>
                    </a:cubicBezTo>
                    <a:cubicBezTo>
                      <a:pt x="16613" y="0"/>
                      <a:pt x="22152" y="5538"/>
                      <a:pt x="22152" y="11076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5" name="Hình tự do: Hình 24"/>
              <p:cNvSpPr/>
              <p:nvPr/>
            </p:nvSpPr>
            <p:spPr>
              <a:xfrm>
                <a:off x="7441709" y="3921272"/>
                <a:ext cx="55378" cy="55733"/>
              </a:xfrm>
              <a:custGeom>
                <a:avLst/>
                <a:gdLst>
                  <a:gd name="connsiteX0" fmla="*/ 55379 w 55378"/>
                  <a:gd name="connsiteY0" fmla="*/ 28044 h 55733"/>
                  <a:gd name="connsiteX1" fmla="*/ 27689 w 55378"/>
                  <a:gd name="connsiteY1" fmla="*/ 55734 h 55733"/>
                  <a:gd name="connsiteX2" fmla="*/ 0 w 55378"/>
                  <a:gd name="connsiteY2" fmla="*/ 28044 h 55733"/>
                  <a:gd name="connsiteX3" fmla="*/ 27689 w 55378"/>
                  <a:gd name="connsiteY3" fmla="*/ 355 h 55733"/>
                  <a:gd name="connsiteX4" fmla="*/ 55379 w 55378"/>
                  <a:gd name="connsiteY4" fmla="*/ 28044 h 5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78" h="55733">
                    <a:moveTo>
                      <a:pt x="55379" y="28044"/>
                    </a:moveTo>
                    <a:cubicBezTo>
                      <a:pt x="55379" y="44658"/>
                      <a:pt x="41534" y="55734"/>
                      <a:pt x="27689" y="55734"/>
                    </a:cubicBezTo>
                    <a:cubicBezTo>
                      <a:pt x="11076" y="55734"/>
                      <a:pt x="0" y="41889"/>
                      <a:pt x="0" y="28044"/>
                    </a:cubicBezTo>
                    <a:cubicBezTo>
                      <a:pt x="0" y="11430"/>
                      <a:pt x="13845" y="355"/>
                      <a:pt x="27689" y="355"/>
                    </a:cubicBezTo>
                    <a:cubicBezTo>
                      <a:pt x="44303" y="-2414"/>
                      <a:pt x="55379" y="11430"/>
                      <a:pt x="55379" y="28044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/>
              <p:cNvSpPr/>
              <p:nvPr/>
            </p:nvSpPr>
            <p:spPr>
              <a:xfrm>
                <a:off x="7419557" y="4021309"/>
                <a:ext cx="27689" cy="27689"/>
              </a:xfrm>
              <a:custGeom>
                <a:avLst/>
                <a:gdLst>
                  <a:gd name="connsiteX0" fmla="*/ 27690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90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90" y="13845"/>
                    </a:moveTo>
                    <a:cubicBezTo>
                      <a:pt x="27690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90" y="6198"/>
                      <a:pt x="27690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/>
              <p:cNvSpPr/>
              <p:nvPr/>
            </p:nvSpPr>
            <p:spPr>
              <a:xfrm>
                <a:off x="7458322" y="4057305"/>
                <a:ext cx="16613" cy="16613"/>
              </a:xfrm>
              <a:custGeom>
                <a:avLst/>
                <a:gdLst>
                  <a:gd name="connsiteX0" fmla="*/ 16614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4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4" y="8307"/>
                    </a:moveTo>
                    <a:cubicBezTo>
                      <a:pt x="16614" y="13845"/>
                      <a:pt x="13845" y="16614"/>
                      <a:pt x="8307" y="16614"/>
                    </a:cubicBezTo>
                    <a:cubicBezTo>
                      <a:pt x="2769" y="16614"/>
                      <a:pt x="0" y="13845"/>
                      <a:pt x="0" y="8307"/>
                    </a:cubicBezTo>
                    <a:cubicBezTo>
                      <a:pt x="0" y="2769"/>
                      <a:pt x="2769" y="0"/>
                      <a:pt x="8307" y="0"/>
                    </a:cubicBezTo>
                    <a:cubicBezTo>
                      <a:pt x="13845" y="0"/>
                      <a:pt x="16614" y="2769"/>
                      <a:pt x="16614" y="830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/>
              <p:cNvSpPr/>
              <p:nvPr/>
            </p:nvSpPr>
            <p:spPr>
              <a:xfrm>
                <a:off x="6865767" y="3965930"/>
                <a:ext cx="27689" cy="27689"/>
              </a:xfrm>
              <a:custGeom>
                <a:avLst/>
                <a:gdLst>
                  <a:gd name="connsiteX0" fmla="*/ 27690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90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90" y="13845"/>
                    </a:moveTo>
                    <a:cubicBezTo>
                      <a:pt x="27690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90" y="6198"/>
                      <a:pt x="27690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/>
              <p:cNvSpPr/>
              <p:nvPr/>
            </p:nvSpPr>
            <p:spPr>
              <a:xfrm>
                <a:off x="7001446" y="5170423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89" y="6198"/>
                      <a:pt x="27689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/>
              <p:cNvSpPr/>
              <p:nvPr/>
            </p:nvSpPr>
            <p:spPr>
              <a:xfrm>
                <a:off x="6934991" y="5098430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" name="Hình tự do: Hình 30"/>
              <p:cNvSpPr/>
              <p:nvPr/>
            </p:nvSpPr>
            <p:spPr>
              <a:xfrm>
                <a:off x="7441709" y="5198112"/>
                <a:ext cx="16613" cy="16613"/>
              </a:xfrm>
              <a:custGeom>
                <a:avLst/>
                <a:gdLst>
                  <a:gd name="connsiteX0" fmla="*/ 16613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3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3" y="8307"/>
                    </a:moveTo>
                    <a:cubicBezTo>
                      <a:pt x="16613" y="13845"/>
                      <a:pt x="11076" y="16614"/>
                      <a:pt x="8307" y="16614"/>
                    </a:cubicBezTo>
                    <a:cubicBezTo>
                      <a:pt x="2769" y="16614"/>
                      <a:pt x="0" y="11076"/>
                      <a:pt x="0" y="8307"/>
                    </a:cubicBezTo>
                    <a:cubicBezTo>
                      <a:pt x="0" y="2769"/>
                      <a:pt x="5538" y="0"/>
                      <a:pt x="8307" y="0"/>
                    </a:cubicBezTo>
                    <a:cubicBezTo>
                      <a:pt x="13845" y="0"/>
                      <a:pt x="16613" y="2769"/>
                      <a:pt x="16613" y="830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" name="Hình tự do: Hình 31"/>
              <p:cNvSpPr/>
              <p:nvPr/>
            </p:nvSpPr>
            <p:spPr>
              <a:xfrm>
                <a:off x="7347564" y="5228571"/>
                <a:ext cx="33227" cy="33227"/>
              </a:xfrm>
              <a:custGeom>
                <a:avLst/>
                <a:gdLst>
                  <a:gd name="connsiteX0" fmla="*/ 33227 w 33227"/>
                  <a:gd name="connsiteY0" fmla="*/ 16614 h 33227"/>
                  <a:gd name="connsiteX1" fmla="*/ 16613 w 33227"/>
                  <a:gd name="connsiteY1" fmla="*/ 33227 h 33227"/>
                  <a:gd name="connsiteX2" fmla="*/ -1 w 33227"/>
                  <a:gd name="connsiteY2" fmla="*/ 16614 h 33227"/>
                  <a:gd name="connsiteX3" fmla="*/ 16613 w 33227"/>
                  <a:gd name="connsiteY3" fmla="*/ 0 h 33227"/>
                  <a:gd name="connsiteX4" fmla="*/ 33227 w 33227"/>
                  <a:gd name="connsiteY4" fmla="*/ 16614 h 3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27" h="33227">
                    <a:moveTo>
                      <a:pt x="33227" y="16614"/>
                    </a:moveTo>
                    <a:cubicBezTo>
                      <a:pt x="33227" y="25789"/>
                      <a:pt x="25789" y="33227"/>
                      <a:pt x="16613" y="33227"/>
                    </a:cubicBezTo>
                    <a:cubicBezTo>
                      <a:pt x="7438" y="33227"/>
                      <a:pt x="-1" y="25789"/>
                      <a:pt x="-1" y="16614"/>
                    </a:cubicBezTo>
                    <a:cubicBezTo>
                      <a:pt x="-1" y="7438"/>
                      <a:pt x="7438" y="0"/>
                      <a:pt x="16613" y="0"/>
                    </a:cubicBezTo>
                    <a:cubicBezTo>
                      <a:pt x="25789" y="0"/>
                      <a:pt x="33227" y="7438"/>
                      <a:pt x="33227" y="16614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349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B7175-EB9C-49DC-9F4B-81F50BAFF0A8}" type="datetimeFigureOut">
              <a:rPr lang="vi-VN" smtClean="0"/>
              <a:t>12/05/2026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3048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Đồ họa 753"/>
          <p:cNvGrpSpPr/>
          <p:nvPr userDrawn="1"/>
        </p:nvGrpSpPr>
        <p:grpSpPr>
          <a:xfrm>
            <a:off x="736651" y="1700981"/>
            <a:ext cx="5085697" cy="3456038"/>
            <a:chOff x="3551240" y="2379322"/>
            <a:chExt cx="5089664" cy="3458734"/>
          </a:xfrm>
        </p:grpSpPr>
        <p:grpSp>
          <p:nvGrpSpPr>
            <p:cNvPr id="11" name="Đồ họa 753"/>
            <p:cNvGrpSpPr/>
            <p:nvPr/>
          </p:nvGrpSpPr>
          <p:grpSpPr>
            <a:xfrm>
              <a:off x="3567949" y="2379322"/>
              <a:ext cx="5072955" cy="3458734"/>
              <a:chOff x="3567949" y="2379322"/>
              <a:chExt cx="5072955" cy="3458734"/>
            </a:xfrm>
          </p:grpSpPr>
          <p:sp>
            <p:nvSpPr>
              <p:cNvPr id="368" name="Hình tự do: Hình 367"/>
              <p:cNvSpPr/>
              <p:nvPr/>
            </p:nvSpPr>
            <p:spPr>
              <a:xfrm>
                <a:off x="6260944" y="2379322"/>
                <a:ext cx="607682" cy="411035"/>
              </a:xfrm>
              <a:custGeom>
                <a:avLst/>
                <a:gdLst>
                  <a:gd name="connsiteX0" fmla="*/ 607592 w 607682"/>
                  <a:gd name="connsiteY0" fmla="*/ 301816 h 411035"/>
                  <a:gd name="connsiteX1" fmla="*/ 502372 w 607682"/>
                  <a:gd name="connsiteY1" fmla="*/ 257512 h 411035"/>
                  <a:gd name="connsiteX2" fmla="*/ 527292 w 607682"/>
                  <a:gd name="connsiteY2" fmla="*/ 166137 h 411035"/>
                  <a:gd name="connsiteX3" fmla="*/ 380538 w 607682"/>
                  <a:gd name="connsiteY3" fmla="*/ 0 h 411035"/>
                  <a:gd name="connsiteX4" fmla="*/ 236553 w 607682"/>
                  <a:gd name="connsiteY4" fmla="*/ 130141 h 411035"/>
                  <a:gd name="connsiteX5" fmla="*/ 195018 w 607682"/>
                  <a:gd name="connsiteY5" fmla="*/ 96913 h 411035"/>
                  <a:gd name="connsiteX6" fmla="*/ 117488 w 607682"/>
                  <a:gd name="connsiteY6" fmla="*/ 143985 h 411035"/>
                  <a:gd name="connsiteX7" fmla="*/ 131333 w 607682"/>
                  <a:gd name="connsiteY7" fmla="*/ 202133 h 411035"/>
                  <a:gd name="connsiteX8" fmla="*/ 114719 w 607682"/>
                  <a:gd name="connsiteY8" fmla="*/ 196595 h 411035"/>
                  <a:gd name="connsiteX9" fmla="*/ 1192 w 607682"/>
                  <a:gd name="connsiteY9" fmla="*/ 238130 h 411035"/>
                  <a:gd name="connsiteX10" fmla="*/ 81492 w 607682"/>
                  <a:gd name="connsiteY10" fmla="*/ 326736 h 411035"/>
                  <a:gd name="connsiteX11" fmla="*/ 150715 w 607682"/>
                  <a:gd name="connsiteY11" fmla="*/ 326736 h 411035"/>
                  <a:gd name="connsiteX12" fmla="*/ 131333 w 607682"/>
                  <a:gd name="connsiteY12" fmla="*/ 376577 h 411035"/>
                  <a:gd name="connsiteX13" fmla="*/ 267011 w 607682"/>
                  <a:gd name="connsiteY13" fmla="*/ 401498 h 411035"/>
                  <a:gd name="connsiteX14" fmla="*/ 344542 w 607682"/>
                  <a:gd name="connsiteY14" fmla="*/ 359963 h 411035"/>
                  <a:gd name="connsiteX15" fmla="*/ 466376 w 607682"/>
                  <a:gd name="connsiteY15" fmla="*/ 373808 h 411035"/>
                  <a:gd name="connsiteX16" fmla="*/ 607592 w 607682"/>
                  <a:gd name="connsiteY16" fmla="*/ 301816 h 411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07682" h="411035">
                    <a:moveTo>
                      <a:pt x="607592" y="301816"/>
                    </a:moveTo>
                    <a:cubicBezTo>
                      <a:pt x="604823" y="276895"/>
                      <a:pt x="560520" y="260281"/>
                      <a:pt x="502372" y="257512"/>
                    </a:cubicBezTo>
                    <a:cubicBezTo>
                      <a:pt x="518985" y="232592"/>
                      <a:pt x="527292" y="199364"/>
                      <a:pt x="527292" y="166137"/>
                    </a:cubicBezTo>
                    <a:cubicBezTo>
                      <a:pt x="527292" y="74762"/>
                      <a:pt x="460838" y="0"/>
                      <a:pt x="380538" y="0"/>
                    </a:cubicBezTo>
                    <a:cubicBezTo>
                      <a:pt x="311314" y="0"/>
                      <a:pt x="253166" y="55379"/>
                      <a:pt x="236553" y="130141"/>
                    </a:cubicBezTo>
                    <a:cubicBezTo>
                      <a:pt x="228246" y="113527"/>
                      <a:pt x="214401" y="102451"/>
                      <a:pt x="195018" y="96913"/>
                    </a:cubicBezTo>
                    <a:cubicBezTo>
                      <a:pt x="161791" y="88606"/>
                      <a:pt x="125795" y="107989"/>
                      <a:pt x="117488" y="143985"/>
                    </a:cubicBezTo>
                    <a:cubicBezTo>
                      <a:pt x="111950" y="166137"/>
                      <a:pt x="117488" y="185520"/>
                      <a:pt x="131333" y="202133"/>
                    </a:cubicBezTo>
                    <a:cubicBezTo>
                      <a:pt x="125795" y="199364"/>
                      <a:pt x="120257" y="199364"/>
                      <a:pt x="114719" y="196595"/>
                    </a:cubicBezTo>
                    <a:cubicBezTo>
                      <a:pt x="62109" y="182751"/>
                      <a:pt x="12268" y="202133"/>
                      <a:pt x="1192" y="238130"/>
                    </a:cubicBezTo>
                    <a:cubicBezTo>
                      <a:pt x="-7115" y="274126"/>
                      <a:pt x="28882" y="312891"/>
                      <a:pt x="81492" y="326736"/>
                    </a:cubicBezTo>
                    <a:cubicBezTo>
                      <a:pt x="106412" y="332274"/>
                      <a:pt x="131333" y="332274"/>
                      <a:pt x="150715" y="326736"/>
                    </a:cubicBezTo>
                    <a:cubicBezTo>
                      <a:pt x="134102" y="343350"/>
                      <a:pt x="128564" y="359963"/>
                      <a:pt x="131333" y="376577"/>
                    </a:cubicBezTo>
                    <a:cubicBezTo>
                      <a:pt x="142408" y="409805"/>
                      <a:pt x="203325" y="420880"/>
                      <a:pt x="267011" y="401498"/>
                    </a:cubicBezTo>
                    <a:cubicBezTo>
                      <a:pt x="297470" y="393191"/>
                      <a:pt x="325159" y="376577"/>
                      <a:pt x="344542" y="359963"/>
                    </a:cubicBezTo>
                    <a:cubicBezTo>
                      <a:pt x="372231" y="373808"/>
                      <a:pt x="416534" y="379346"/>
                      <a:pt x="466376" y="373808"/>
                    </a:cubicBezTo>
                    <a:cubicBezTo>
                      <a:pt x="549444" y="362732"/>
                      <a:pt x="610361" y="332274"/>
                      <a:pt x="607592" y="301816"/>
                    </a:cubicBezTo>
                    <a:close/>
                  </a:path>
                </a:pathLst>
              </a:custGeom>
              <a:solidFill>
                <a:srgbClr val="CCECF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69" name="Đồ họa 753"/>
              <p:cNvGrpSpPr/>
              <p:nvPr/>
            </p:nvGrpSpPr>
            <p:grpSpPr>
              <a:xfrm>
                <a:off x="7336489" y="2584224"/>
                <a:ext cx="1005701" cy="670085"/>
                <a:chOff x="7336489" y="2584224"/>
                <a:chExt cx="1005701" cy="670085"/>
              </a:xfrm>
            </p:grpSpPr>
            <p:sp>
              <p:nvSpPr>
                <p:cNvPr id="412" name="Hình tự do: Hình 411"/>
                <p:cNvSpPr/>
                <p:nvPr/>
              </p:nvSpPr>
              <p:spPr>
                <a:xfrm>
                  <a:off x="7469398" y="2711596"/>
                  <a:ext cx="393190" cy="393190"/>
                </a:xfrm>
                <a:custGeom>
                  <a:avLst/>
                  <a:gdLst>
                    <a:gd name="connsiteX0" fmla="*/ 393191 w 393190"/>
                    <a:gd name="connsiteY0" fmla="*/ 196595 h 393190"/>
                    <a:gd name="connsiteX1" fmla="*/ 196595 w 393190"/>
                    <a:gd name="connsiteY1" fmla="*/ 393191 h 393190"/>
                    <a:gd name="connsiteX2" fmla="*/ 0 w 393190"/>
                    <a:gd name="connsiteY2" fmla="*/ 196595 h 393190"/>
                    <a:gd name="connsiteX3" fmla="*/ 196595 w 393190"/>
                    <a:gd name="connsiteY3" fmla="*/ 0 h 393190"/>
                    <a:gd name="connsiteX4" fmla="*/ 393191 w 393190"/>
                    <a:gd name="connsiteY4" fmla="*/ 196595 h 393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190" h="393190">
                      <a:moveTo>
                        <a:pt x="393191" y="196595"/>
                      </a:moveTo>
                      <a:cubicBezTo>
                        <a:pt x="393191" y="305172"/>
                        <a:pt x="305172" y="393191"/>
                        <a:pt x="196595" y="393191"/>
                      </a:cubicBezTo>
                      <a:cubicBezTo>
                        <a:pt x="88019" y="393191"/>
                        <a:pt x="0" y="305172"/>
                        <a:pt x="0" y="196595"/>
                      </a:cubicBezTo>
                      <a:cubicBezTo>
                        <a:pt x="0" y="88019"/>
                        <a:pt x="88018" y="0"/>
                        <a:pt x="196595" y="0"/>
                      </a:cubicBezTo>
                      <a:cubicBezTo>
                        <a:pt x="305172" y="0"/>
                        <a:pt x="393191" y="88019"/>
                        <a:pt x="393191" y="196595"/>
                      </a:cubicBezTo>
                      <a:close/>
                    </a:path>
                  </a:pathLst>
                </a:custGeom>
                <a:solidFill>
                  <a:srgbClr val="F4D93B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3" name="Hình tự do: Hình 412"/>
                <p:cNvSpPr/>
                <p:nvPr/>
              </p:nvSpPr>
              <p:spPr>
                <a:xfrm>
                  <a:off x="7463860" y="2825123"/>
                  <a:ext cx="878330" cy="429187"/>
                </a:xfrm>
                <a:custGeom>
                  <a:avLst/>
                  <a:gdLst>
                    <a:gd name="connsiteX0" fmla="*/ 700544 w 878330"/>
                    <a:gd name="connsiteY0" fmla="*/ 227054 h 429187"/>
                    <a:gd name="connsiteX1" fmla="*/ 647934 w 878330"/>
                    <a:gd name="connsiteY1" fmla="*/ 229823 h 429187"/>
                    <a:gd name="connsiteX2" fmla="*/ 656241 w 878330"/>
                    <a:gd name="connsiteY2" fmla="*/ 174444 h 429187"/>
                    <a:gd name="connsiteX3" fmla="*/ 479028 w 878330"/>
                    <a:gd name="connsiteY3" fmla="*/ 0 h 429187"/>
                    <a:gd name="connsiteX4" fmla="*/ 301816 w 878330"/>
                    <a:gd name="connsiteY4" fmla="*/ 174444 h 429187"/>
                    <a:gd name="connsiteX5" fmla="*/ 301816 w 878330"/>
                    <a:gd name="connsiteY5" fmla="*/ 196595 h 429187"/>
                    <a:gd name="connsiteX6" fmla="*/ 296278 w 878330"/>
                    <a:gd name="connsiteY6" fmla="*/ 196595 h 429187"/>
                    <a:gd name="connsiteX7" fmla="*/ 254744 w 878330"/>
                    <a:gd name="connsiteY7" fmla="*/ 221516 h 429187"/>
                    <a:gd name="connsiteX8" fmla="*/ 191058 w 878330"/>
                    <a:gd name="connsiteY8" fmla="*/ 193826 h 429187"/>
                    <a:gd name="connsiteX9" fmla="*/ 143986 w 878330"/>
                    <a:gd name="connsiteY9" fmla="*/ 260281 h 429187"/>
                    <a:gd name="connsiteX10" fmla="*/ 146754 w 878330"/>
                    <a:gd name="connsiteY10" fmla="*/ 271357 h 429187"/>
                    <a:gd name="connsiteX11" fmla="*/ 0 w 878330"/>
                    <a:gd name="connsiteY11" fmla="*/ 310122 h 429187"/>
                    <a:gd name="connsiteX12" fmla="*/ 213209 w 878330"/>
                    <a:gd name="connsiteY12" fmla="*/ 348888 h 429187"/>
                    <a:gd name="connsiteX13" fmla="*/ 229823 w 878330"/>
                    <a:gd name="connsiteY13" fmla="*/ 348888 h 429187"/>
                    <a:gd name="connsiteX14" fmla="*/ 395960 w 878330"/>
                    <a:gd name="connsiteY14" fmla="*/ 401498 h 429187"/>
                    <a:gd name="connsiteX15" fmla="*/ 462415 w 878330"/>
                    <a:gd name="connsiteY15" fmla="*/ 395960 h 429187"/>
                    <a:gd name="connsiteX16" fmla="*/ 553790 w 878330"/>
                    <a:gd name="connsiteY16" fmla="*/ 429187 h 429187"/>
                    <a:gd name="connsiteX17" fmla="*/ 667317 w 878330"/>
                    <a:gd name="connsiteY17" fmla="*/ 348888 h 429187"/>
                    <a:gd name="connsiteX18" fmla="*/ 667317 w 878330"/>
                    <a:gd name="connsiteY18" fmla="*/ 343350 h 429187"/>
                    <a:gd name="connsiteX19" fmla="*/ 695006 w 878330"/>
                    <a:gd name="connsiteY19" fmla="*/ 343350 h 429187"/>
                    <a:gd name="connsiteX20" fmla="*/ 877757 w 878330"/>
                    <a:gd name="connsiteY20" fmla="*/ 282433 h 429187"/>
                    <a:gd name="connsiteX21" fmla="*/ 700544 w 878330"/>
                    <a:gd name="connsiteY21" fmla="*/ 227054 h 42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78330" h="429187">
                      <a:moveTo>
                        <a:pt x="700544" y="227054"/>
                      </a:moveTo>
                      <a:cubicBezTo>
                        <a:pt x="681162" y="227054"/>
                        <a:pt x="664548" y="227054"/>
                        <a:pt x="647934" y="229823"/>
                      </a:cubicBezTo>
                      <a:cubicBezTo>
                        <a:pt x="653472" y="213209"/>
                        <a:pt x="656241" y="193826"/>
                        <a:pt x="656241" y="174444"/>
                      </a:cubicBezTo>
                      <a:cubicBezTo>
                        <a:pt x="656241" y="77531"/>
                        <a:pt x="578711" y="0"/>
                        <a:pt x="479028" y="0"/>
                      </a:cubicBezTo>
                      <a:cubicBezTo>
                        <a:pt x="382115" y="0"/>
                        <a:pt x="301816" y="77531"/>
                        <a:pt x="301816" y="174444"/>
                      </a:cubicBezTo>
                      <a:cubicBezTo>
                        <a:pt x="301816" y="182751"/>
                        <a:pt x="301816" y="188289"/>
                        <a:pt x="301816" y="196595"/>
                      </a:cubicBezTo>
                      <a:cubicBezTo>
                        <a:pt x="299047" y="196595"/>
                        <a:pt x="299047" y="196595"/>
                        <a:pt x="296278" y="196595"/>
                      </a:cubicBezTo>
                      <a:cubicBezTo>
                        <a:pt x="279664" y="196595"/>
                        <a:pt x="263050" y="207671"/>
                        <a:pt x="254744" y="221516"/>
                      </a:cubicBezTo>
                      <a:cubicBezTo>
                        <a:pt x="243668" y="199364"/>
                        <a:pt x="215978" y="188289"/>
                        <a:pt x="191058" y="193826"/>
                      </a:cubicBezTo>
                      <a:cubicBezTo>
                        <a:pt x="157830" y="202133"/>
                        <a:pt x="138447" y="229823"/>
                        <a:pt x="143986" y="260281"/>
                      </a:cubicBezTo>
                      <a:cubicBezTo>
                        <a:pt x="143986" y="263050"/>
                        <a:pt x="146754" y="268588"/>
                        <a:pt x="146754" y="271357"/>
                      </a:cubicBezTo>
                      <a:cubicBezTo>
                        <a:pt x="60917" y="276895"/>
                        <a:pt x="0" y="293509"/>
                        <a:pt x="0" y="310122"/>
                      </a:cubicBezTo>
                      <a:cubicBezTo>
                        <a:pt x="0" y="332274"/>
                        <a:pt x="96913" y="351657"/>
                        <a:pt x="213209" y="348888"/>
                      </a:cubicBezTo>
                      <a:cubicBezTo>
                        <a:pt x="218747" y="348888"/>
                        <a:pt x="224285" y="348888"/>
                        <a:pt x="229823" y="348888"/>
                      </a:cubicBezTo>
                      <a:cubicBezTo>
                        <a:pt x="254744" y="379346"/>
                        <a:pt x="321198" y="404267"/>
                        <a:pt x="395960" y="401498"/>
                      </a:cubicBezTo>
                      <a:cubicBezTo>
                        <a:pt x="418111" y="401498"/>
                        <a:pt x="443032" y="398729"/>
                        <a:pt x="462415" y="395960"/>
                      </a:cubicBezTo>
                      <a:cubicBezTo>
                        <a:pt x="481797" y="415342"/>
                        <a:pt x="515025" y="429187"/>
                        <a:pt x="553790" y="429187"/>
                      </a:cubicBezTo>
                      <a:cubicBezTo>
                        <a:pt x="614707" y="429187"/>
                        <a:pt x="667317" y="393191"/>
                        <a:pt x="667317" y="348888"/>
                      </a:cubicBezTo>
                      <a:cubicBezTo>
                        <a:pt x="667317" y="346119"/>
                        <a:pt x="667317" y="346119"/>
                        <a:pt x="667317" y="343350"/>
                      </a:cubicBezTo>
                      <a:cubicBezTo>
                        <a:pt x="675624" y="343350"/>
                        <a:pt x="686699" y="343350"/>
                        <a:pt x="695006" y="343350"/>
                      </a:cubicBezTo>
                      <a:cubicBezTo>
                        <a:pt x="797457" y="343350"/>
                        <a:pt x="880526" y="315660"/>
                        <a:pt x="877757" y="282433"/>
                      </a:cubicBezTo>
                      <a:cubicBezTo>
                        <a:pt x="886064" y="251974"/>
                        <a:pt x="802995" y="227054"/>
                        <a:pt x="700544" y="227054"/>
                      </a:cubicBezTo>
                      <a:close/>
                    </a:path>
                  </a:pathLst>
                </a:custGeom>
                <a:solidFill>
                  <a:srgbClr val="CCECF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14" name="Đồ họa 753"/>
                <p:cNvGrpSpPr/>
                <p:nvPr/>
              </p:nvGrpSpPr>
              <p:grpSpPr>
                <a:xfrm>
                  <a:off x="7336489" y="2584224"/>
                  <a:ext cx="612975" cy="501179"/>
                  <a:chOff x="7336489" y="2584224"/>
                  <a:chExt cx="612975" cy="501179"/>
                </a:xfrm>
                <a:solidFill>
                  <a:srgbClr val="F4D93B"/>
                </a:solidFill>
              </p:grpSpPr>
              <p:sp>
                <p:nvSpPr>
                  <p:cNvPr id="415" name="Hình tự do: Hình 414"/>
                  <p:cNvSpPr/>
                  <p:nvPr/>
                </p:nvSpPr>
                <p:spPr>
                  <a:xfrm>
                    <a:off x="7336489" y="2830661"/>
                    <a:ext cx="97649" cy="38765"/>
                  </a:xfrm>
                  <a:custGeom>
                    <a:avLst/>
                    <a:gdLst>
                      <a:gd name="connsiteX0" fmla="*/ 83068 w 97649"/>
                      <a:gd name="connsiteY0" fmla="*/ 38765 h 38765"/>
                      <a:gd name="connsiteX1" fmla="*/ 96913 w 97649"/>
                      <a:gd name="connsiteY1" fmla="*/ 27689 h 38765"/>
                      <a:gd name="connsiteX2" fmla="*/ 88606 w 97649"/>
                      <a:gd name="connsiteY2" fmla="*/ 11076 h 38765"/>
                      <a:gd name="connsiteX3" fmla="*/ 27689 w 97649"/>
                      <a:gd name="connsiteY3" fmla="*/ 0 h 38765"/>
                      <a:gd name="connsiteX4" fmla="*/ 13845 w 97649"/>
                      <a:gd name="connsiteY4" fmla="*/ 0 h 38765"/>
                      <a:gd name="connsiteX5" fmla="*/ 0 w 97649"/>
                      <a:gd name="connsiteY5" fmla="*/ 11076 h 38765"/>
                      <a:gd name="connsiteX6" fmla="*/ 11076 w 97649"/>
                      <a:gd name="connsiteY6" fmla="*/ 24921 h 38765"/>
                      <a:gd name="connsiteX7" fmla="*/ 24920 w 97649"/>
                      <a:gd name="connsiteY7" fmla="*/ 24921 h 38765"/>
                      <a:gd name="connsiteX8" fmla="*/ 80299 w 97649"/>
                      <a:gd name="connsiteY8" fmla="*/ 33227 h 38765"/>
                      <a:gd name="connsiteX9" fmla="*/ 83068 w 97649"/>
                      <a:gd name="connsiteY9" fmla="*/ 38765 h 38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7649" h="38765">
                        <a:moveTo>
                          <a:pt x="83068" y="38765"/>
                        </a:moveTo>
                        <a:cubicBezTo>
                          <a:pt x="88606" y="38765"/>
                          <a:pt x="94144" y="35996"/>
                          <a:pt x="96913" y="27689"/>
                        </a:cubicBezTo>
                        <a:cubicBezTo>
                          <a:pt x="99682" y="19383"/>
                          <a:pt x="94144" y="13845"/>
                          <a:pt x="88606" y="11076"/>
                        </a:cubicBezTo>
                        <a:cubicBezTo>
                          <a:pt x="63686" y="5538"/>
                          <a:pt x="49841" y="2769"/>
                          <a:pt x="27689" y="0"/>
                        </a:cubicBezTo>
                        <a:lnTo>
                          <a:pt x="13845" y="0"/>
                        </a:lnTo>
                        <a:cubicBezTo>
                          <a:pt x="5538" y="0"/>
                          <a:pt x="0" y="5538"/>
                          <a:pt x="0" y="11076"/>
                        </a:cubicBezTo>
                        <a:cubicBezTo>
                          <a:pt x="0" y="19383"/>
                          <a:pt x="5538" y="24921"/>
                          <a:pt x="11076" y="24921"/>
                        </a:cubicBezTo>
                        <a:lnTo>
                          <a:pt x="24920" y="24921"/>
                        </a:lnTo>
                        <a:cubicBezTo>
                          <a:pt x="44303" y="27689"/>
                          <a:pt x="58148" y="27689"/>
                          <a:pt x="80299" y="33227"/>
                        </a:cubicBezTo>
                        <a:cubicBezTo>
                          <a:pt x="80299" y="38765"/>
                          <a:pt x="80299" y="38765"/>
                          <a:pt x="83068" y="38765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6" name="Hình tự do: Hình 415"/>
                  <p:cNvSpPr/>
                  <p:nvPr/>
                </p:nvSpPr>
                <p:spPr>
                  <a:xfrm>
                    <a:off x="7410530" y="2710875"/>
                    <a:ext cx="84038" cy="58868"/>
                  </a:xfrm>
                  <a:custGeom>
                    <a:avLst/>
                    <a:gdLst>
                      <a:gd name="connsiteX0" fmla="*/ 69944 w 84038"/>
                      <a:gd name="connsiteY0" fmla="*/ 58868 h 58868"/>
                      <a:gd name="connsiteX1" fmla="*/ 81020 w 84038"/>
                      <a:gd name="connsiteY1" fmla="*/ 53330 h 58868"/>
                      <a:gd name="connsiteX2" fmla="*/ 78251 w 84038"/>
                      <a:gd name="connsiteY2" fmla="*/ 33948 h 58868"/>
                      <a:gd name="connsiteX3" fmla="*/ 17334 w 84038"/>
                      <a:gd name="connsiteY3" fmla="*/ 720 h 58868"/>
                      <a:gd name="connsiteX4" fmla="*/ 720 w 84038"/>
                      <a:gd name="connsiteY4" fmla="*/ 11796 h 58868"/>
                      <a:gd name="connsiteX5" fmla="*/ 11796 w 84038"/>
                      <a:gd name="connsiteY5" fmla="*/ 28410 h 58868"/>
                      <a:gd name="connsiteX6" fmla="*/ 64406 w 84038"/>
                      <a:gd name="connsiteY6" fmla="*/ 58868 h 58868"/>
                      <a:gd name="connsiteX7" fmla="*/ 69944 w 84038"/>
                      <a:gd name="connsiteY7" fmla="*/ 58868 h 5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038" h="58868">
                        <a:moveTo>
                          <a:pt x="69944" y="58868"/>
                        </a:moveTo>
                        <a:cubicBezTo>
                          <a:pt x="75482" y="58868"/>
                          <a:pt x="78251" y="56099"/>
                          <a:pt x="81020" y="53330"/>
                        </a:cubicBezTo>
                        <a:cubicBezTo>
                          <a:pt x="86558" y="47792"/>
                          <a:pt x="83789" y="39486"/>
                          <a:pt x="78251" y="33948"/>
                        </a:cubicBezTo>
                        <a:cubicBezTo>
                          <a:pt x="53330" y="14565"/>
                          <a:pt x="31179" y="3489"/>
                          <a:pt x="17334" y="720"/>
                        </a:cubicBezTo>
                        <a:cubicBezTo>
                          <a:pt x="9027" y="-2049"/>
                          <a:pt x="3489" y="3489"/>
                          <a:pt x="720" y="11796"/>
                        </a:cubicBezTo>
                        <a:cubicBezTo>
                          <a:pt x="-2049" y="20103"/>
                          <a:pt x="3489" y="25641"/>
                          <a:pt x="11796" y="28410"/>
                        </a:cubicBezTo>
                        <a:cubicBezTo>
                          <a:pt x="20103" y="31179"/>
                          <a:pt x="36717" y="36717"/>
                          <a:pt x="64406" y="58868"/>
                        </a:cubicBezTo>
                        <a:cubicBezTo>
                          <a:pt x="64406" y="58868"/>
                          <a:pt x="67175" y="58868"/>
                          <a:pt x="69944" y="5886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7" name="Hình tự do: Hình 416"/>
                  <p:cNvSpPr/>
                  <p:nvPr/>
                </p:nvSpPr>
                <p:spPr>
                  <a:xfrm>
                    <a:off x="7864272" y="2721633"/>
                    <a:ext cx="85193" cy="53648"/>
                  </a:xfrm>
                  <a:custGeom>
                    <a:avLst/>
                    <a:gdLst>
                      <a:gd name="connsiteX0" fmla="*/ 12162 w 85193"/>
                      <a:gd name="connsiteY0" fmla="*/ 53648 h 53648"/>
                      <a:gd name="connsiteX1" fmla="*/ 17700 w 85193"/>
                      <a:gd name="connsiteY1" fmla="*/ 50879 h 53648"/>
                      <a:gd name="connsiteX2" fmla="*/ 26007 w 85193"/>
                      <a:gd name="connsiteY2" fmla="*/ 45342 h 53648"/>
                      <a:gd name="connsiteX3" fmla="*/ 75848 w 85193"/>
                      <a:gd name="connsiteY3" fmla="*/ 25959 h 53648"/>
                      <a:gd name="connsiteX4" fmla="*/ 84155 w 85193"/>
                      <a:gd name="connsiteY4" fmla="*/ 9345 h 53648"/>
                      <a:gd name="connsiteX5" fmla="*/ 67541 w 85193"/>
                      <a:gd name="connsiteY5" fmla="*/ 1038 h 53648"/>
                      <a:gd name="connsiteX6" fmla="*/ 14931 w 85193"/>
                      <a:gd name="connsiteY6" fmla="*/ 23190 h 53648"/>
                      <a:gd name="connsiteX7" fmla="*/ 6624 w 85193"/>
                      <a:gd name="connsiteY7" fmla="*/ 28728 h 53648"/>
                      <a:gd name="connsiteX8" fmla="*/ 1086 w 85193"/>
                      <a:gd name="connsiteY8" fmla="*/ 48111 h 53648"/>
                      <a:gd name="connsiteX9" fmla="*/ 12162 w 85193"/>
                      <a:gd name="connsiteY9" fmla="*/ 53648 h 53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5193" h="53648">
                        <a:moveTo>
                          <a:pt x="12162" y="53648"/>
                        </a:moveTo>
                        <a:cubicBezTo>
                          <a:pt x="14931" y="53648"/>
                          <a:pt x="17700" y="53648"/>
                          <a:pt x="17700" y="50879"/>
                        </a:cubicBezTo>
                        <a:lnTo>
                          <a:pt x="26007" y="45342"/>
                        </a:lnTo>
                        <a:cubicBezTo>
                          <a:pt x="45390" y="37035"/>
                          <a:pt x="53696" y="31497"/>
                          <a:pt x="75848" y="25959"/>
                        </a:cubicBezTo>
                        <a:cubicBezTo>
                          <a:pt x="84155" y="23190"/>
                          <a:pt x="86924" y="14883"/>
                          <a:pt x="84155" y="9345"/>
                        </a:cubicBezTo>
                        <a:cubicBezTo>
                          <a:pt x="81386" y="1038"/>
                          <a:pt x="73079" y="-1731"/>
                          <a:pt x="67541" y="1038"/>
                        </a:cubicBezTo>
                        <a:cubicBezTo>
                          <a:pt x="42620" y="9345"/>
                          <a:pt x="31545" y="14883"/>
                          <a:pt x="14931" y="23190"/>
                        </a:cubicBezTo>
                        <a:lnTo>
                          <a:pt x="6624" y="28728"/>
                        </a:lnTo>
                        <a:cubicBezTo>
                          <a:pt x="1086" y="31497"/>
                          <a:pt x="-1683" y="39804"/>
                          <a:pt x="1086" y="48111"/>
                        </a:cubicBezTo>
                        <a:cubicBezTo>
                          <a:pt x="3855" y="50879"/>
                          <a:pt x="6624" y="53648"/>
                          <a:pt x="12162" y="5364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8" name="Hình tự do: Hình 417"/>
                  <p:cNvSpPr/>
                  <p:nvPr/>
                </p:nvSpPr>
                <p:spPr>
                  <a:xfrm>
                    <a:off x="7764637" y="2633815"/>
                    <a:ext cx="59435" cy="83318"/>
                  </a:xfrm>
                  <a:custGeom>
                    <a:avLst/>
                    <a:gdLst>
                      <a:gd name="connsiteX0" fmla="*/ 12114 w 59435"/>
                      <a:gd name="connsiteY0" fmla="*/ 83318 h 83318"/>
                      <a:gd name="connsiteX1" fmla="*/ 25959 w 59435"/>
                      <a:gd name="connsiteY1" fmla="*/ 75011 h 83318"/>
                      <a:gd name="connsiteX2" fmla="*/ 56417 w 59435"/>
                      <a:gd name="connsiteY2" fmla="*/ 22401 h 83318"/>
                      <a:gd name="connsiteX3" fmla="*/ 53648 w 59435"/>
                      <a:gd name="connsiteY3" fmla="*/ 3019 h 83318"/>
                      <a:gd name="connsiteX4" fmla="*/ 34266 w 59435"/>
                      <a:gd name="connsiteY4" fmla="*/ 5788 h 83318"/>
                      <a:gd name="connsiteX5" fmla="*/ 1038 w 59435"/>
                      <a:gd name="connsiteY5" fmla="*/ 66704 h 83318"/>
                      <a:gd name="connsiteX6" fmla="*/ 9345 w 59435"/>
                      <a:gd name="connsiteY6" fmla="*/ 83318 h 83318"/>
                      <a:gd name="connsiteX7" fmla="*/ 12114 w 59435"/>
                      <a:gd name="connsiteY7" fmla="*/ 83318 h 83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35" h="83318">
                        <a:moveTo>
                          <a:pt x="12114" y="83318"/>
                        </a:moveTo>
                        <a:cubicBezTo>
                          <a:pt x="17652" y="83318"/>
                          <a:pt x="23190" y="80549"/>
                          <a:pt x="25959" y="75011"/>
                        </a:cubicBezTo>
                        <a:cubicBezTo>
                          <a:pt x="34266" y="52860"/>
                          <a:pt x="50880" y="30708"/>
                          <a:pt x="56417" y="22401"/>
                        </a:cubicBezTo>
                        <a:cubicBezTo>
                          <a:pt x="61955" y="16863"/>
                          <a:pt x="59186" y="8557"/>
                          <a:pt x="53648" y="3019"/>
                        </a:cubicBezTo>
                        <a:cubicBezTo>
                          <a:pt x="48110" y="-2519"/>
                          <a:pt x="39804" y="250"/>
                          <a:pt x="34266" y="5788"/>
                        </a:cubicBezTo>
                        <a:cubicBezTo>
                          <a:pt x="25959" y="14094"/>
                          <a:pt x="9345" y="41784"/>
                          <a:pt x="1038" y="66704"/>
                        </a:cubicBezTo>
                        <a:cubicBezTo>
                          <a:pt x="-1731" y="75011"/>
                          <a:pt x="1038" y="80549"/>
                          <a:pt x="9345" y="83318"/>
                        </a:cubicBezTo>
                        <a:cubicBezTo>
                          <a:pt x="9345" y="83318"/>
                          <a:pt x="9345" y="83318"/>
                          <a:pt x="12114" y="8331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9" name="Hình tự do: Hình 418"/>
                  <p:cNvSpPr/>
                  <p:nvPr/>
                </p:nvSpPr>
                <p:spPr>
                  <a:xfrm>
                    <a:off x="7649380" y="2584224"/>
                    <a:ext cx="33227" cy="94144"/>
                  </a:xfrm>
                  <a:custGeom>
                    <a:avLst/>
                    <a:gdLst>
                      <a:gd name="connsiteX0" fmla="*/ 19383 w 33227"/>
                      <a:gd name="connsiteY0" fmla="*/ 94144 h 94144"/>
                      <a:gd name="connsiteX1" fmla="*/ 33227 w 33227"/>
                      <a:gd name="connsiteY1" fmla="*/ 80300 h 94144"/>
                      <a:gd name="connsiteX2" fmla="*/ 33227 w 33227"/>
                      <a:gd name="connsiteY2" fmla="*/ 74762 h 94144"/>
                      <a:gd name="connsiteX3" fmla="*/ 27689 w 33227"/>
                      <a:gd name="connsiteY3" fmla="*/ 11076 h 94144"/>
                      <a:gd name="connsiteX4" fmla="*/ 11076 w 33227"/>
                      <a:gd name="connsiteY4" fmla="*/ 0 h 94144"/>
                      <a:gd name="connsiteX5" fmla="*/ 0 w 33227"/>
                      <a:gd name="connsiteY5" fmla="*/ 16614 h 94144"/>
                      <a:gd name="connsiteX6" fmla="*/ 2769 w 33227"/>
                      <a:gd name="connsiteY6" fmla="*/ 74762 h 94144"/>
                      <a:gd name="connsiteX7" fmla="*/ 2769 w 33227"/>
                      <a:gd name="connsiteY7" fmla="*/ 80300 h 94144"/>
                      <a:gd name="connsiteX8" fmla="*/ 19383 w 33227"/>
                      <a:gd name="connsiteY8" fmla="*/ 94144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227" h="94144">
                        <a:moveTo>
                          <a:pt x="19383" y="94144"/>
                        </a:moveTo>
                        <a:cubicBezTo>
                          <a:pt x="27689" y="94144"/>
                          <a:pt x="33227" y="88606"/>
                          <a:pt x="33227" y="80300"/>
                        </a:cubicBezTo>
                        <a:lnTo>
                          <a:pt x="33227" y="74762"/>
                        </a:lnTo>
                        <a:cubicBezTo>
                          <a:pt x="33227" y="49841"/>
                          <a:pt x="33227" y="38765"/>
                          <a:pt x="27689" y="11076"/>
                        </a:cubicBezTo>
                        <a:cubicBezTo>
                          <a:pt x="27689" y="2769"/>
                          <a:pt x="19383" y="0"/>
                          <a:pt x="11076" y="0"/>
                        </a:cubicBezTo>
                        <a:cubicBezTo>
                          <a:pt x="2769" y="0"/>
                          <a:pt x="0" y="8307"/>
                          <a:pt x="0" y="16614"/>
                        </a:cubicBezTo>
                        <a:cubicBezTo>
                          <a:pt x="5538" y="41534"/>
                          <a:pt x="5538" y="52610"/>
                          <a:pt x="2769" y="74762"/>
                        </a:cubicBezTo>
                        <a:lnTo>
                          <a:pt x="2769" y="80300"/>
                        </a:lnTo>
                        <a:cubicBezTo>
                          <a:pt x="5538" y="88606"/>
                          <a:pt x="11076" y="94144"/>
                          <a:pt x="19383" y="94144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0" name="Hình tự do: Hình 419"/>
                  <p:cNvSpPr/>
                  <p:nvPr/>
                </p:nvSpPr>
                <p:spPr>
                  <a:xfrm>
                    <a:off x="7514651" y="2615633"/>
                    <a:ext cx="61052" cy="82118"/>
                  </a:xfrm>
                  <a:custGeom>
                    <a:avLst/>
                    <a:gdLst>
                      <a:gd name="connsiteX0" fmla="*/ 48891 w 61052"/>
                      <a:gd name="connsiteY0" fmla="*/ 82118 h 82118"/>
                      <a:gd name="connsiteX1" fmla="*/ 54429 w 61052"/>
                      <a:gd name="connsiteY1" fmla="*/ 79349 h 82118"/>
                      <a:gd name="connsiteX2" fmla="*/ 59967 w 61052"/>
                      <a:gd name="connsiteY2" fmla="*/ 59967 h 82118"/>
                      <a:gd name="connsiteX3" fmla="*/ 23971 w 61052"/>
                      <a:gd name="connsiteY3" fmla="*/ 4588 h 82118"/>
                      <a:gd name="connsiteX4" fmla="*/ 4588 w 61052"/>
                      <a:gd name="connsiteY4" fmla="*/ 1819 h 82118"/>
                      <a:gd name="connsiteX5" fmla="*/ 1819 w 61052"/>
                      <a:gd name="connsiteY5" fmla="*/ 21201 h 82118"/>
                      <a:gd name="connsiteX6" fmla="*/ 35046 w 61052"/>
                      <a:gd name="connsiteY6" fmla="*/ 71043 h 82118"/>
                      <a:gd name="connsiteX7" fmla="*/ 48891 w 61052"/>
                      <a:gd name="connsiteY7" fmla="*/ 82118 h 8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052" h="82118">
                        <a:moveTo>
                          <a:pt x="48891" y="82118"/>
                        </a:moveTo>
                        <a:cubicBezTo>
                          <a:pt x="51660" y="82118"/>
                          <a:pt x="54429" y="82118"/>
                          <a:pt x="54429" y="79349"/>
                        </a:cubicBezTo>
                        <a:cubicBezTo>
                          <a:pt x="59967" y="76580"/>
                          <a:pt x="62736" y="68274"/>
                          <a:pt x="59967" y="59967"/>
                        </a:cubicBezTo>
                        <a:cubicBezTo>
                          <a:pt x="48891" y="40584"/>
                          <a:pt x="37815" y="23970"/>
                          <a:pt x="23971" y="4588"/>
                        </a:cubicBezTo>
                        <a:cubicBezTo>
                          <a:pt x="18432" y="-950"/>
                          <a:pt x="10126" y="-950"/>
                          <a:pt x="4588" y="1819"/>
                        </a:cubicBezTo>
                        <a:cubicBezTo>
                          <a:pt x="-950" y="7357"/>
                          <a:pt x="-950" y="15664"/>
                          <a:pt x="1819" y="21201"/>
                        </a:cubicBezTo>
                        <a:cubicBezTo>
                          <a:pt x="15664" y="37815"/>
                          <a:pt x="26739" y="54429"/>
                          <a:pt x="35046" y="71043"/>
                        </a:cubicBezTo>
                        <a:cubicBezTo>
                          <a:pt x="37815" y="82118"/>
                          <a:pt x="43353" y="82118"/>
                          <a:pt x="48891" y="8211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1" name="Hình tự do: Hình 420"/>
                  <p:cNvSpPr/>
                  <p:nvPr/>
                </p:nvSpPr>
                <p:spPr>
                  <a:xfrm>
                    <a:off x="7435921" y="3032057"/>
                    <a:ext cx="72978" cy="53346"/>
                  </a:xfrm>
                  <a:custGeom>
                    <a:avLst/>
                    <a:gdLst>
                      <a:gd name="connsiteX0" fmla="*/ 8556 w 72978"/>
                      <a:gd name="connsiteY0" fmla="*/ 53347 h 53346"/>
                      <a:gd name="connsiteX1" fmla="*/ 16863 w 72978"/>
                      <a:gd name="connsiteY1" fmla="*/ 50578 h 53346"/>
                      <a:gd name="connsiteX2" fmla="*/ 25170 w 72978"/>
                      <a:gd name="connsiteY2" fmla="*/ 45040 h 53346"/>
                      <a:gd name="connsiteX3" fmla="*/ 63935 w 72978"/>
                      <a:gd name="connsiteY3" fmla="*/ 25657 h 53346"/>
                      <a:gd name="connsiteX4" fmla="*/ 72242 w 72978"/>
                      <a:gd name="connsiteY4" fmla="*/ 9043 h 53346"/>
                      <a:gd name="connsiteX5" fmla="*/ 55628 w 72978"/>
                      <a:gd name="connsiteY5" fmla="*/ 737 h 53346"/>
                      <a:gd name="connsiteX6" fmla="*/ 14094 w 72978"/>
                      <a:gd name="connsiteY6" fmla="*/ 22888 h 53346"/>
                      <a:gd name="connsiteX7" fmla="*/ 5788 w 72978"/>
                      <a:gd name="connsiteY7" fmla="*/ 28426 h 53346"/>
                      <a:gd name="connsiteX8" fmla="*/ 3019 w 72978"/>
                      <a:gd name="connsiteY8" fmla="*/ 47809 h 53346"/>
                      <a:gd name="connsiteX9" fmla="*/ 8556 w 72978"/>
                      <a:gd name="connsiteY9" fmla="*/ 53347 h 53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2978" h="53346">
                        <a:moveTo>
                          <a:pt x="8556" y="53347"/>
                        </a:moveTo>
                        <a:cubicBezTo>
                          <a:pt x="11326" y="53347"/>
                          <a:pt x="14094" y="53347"/>
                          <a:pt x="16863" y="50578"/>
                        </a:cubicBezTo>
                        <a:lnTo>
                          <a:pt x="25170" y="45040"/>
                        </a:lnTo>
                        <a:cubicBezTo>
                          <a:pt x="39015" y="36733"/>
                          <a:pt x="41784" y="33964"/>
                          <a:pt x="63935" y="25657"/>
                        </a:cubicBezTo>
                        <a:cubicBezTo>
                          <a:pt x="69473" y="22888"/>
                          <a:pt x="75011" y="14581"/>
                          <a:pt x="72242" y="9043"/>
                        </a:cubicBezTo>
                        <a:cubicBezTo>
                          <a:pt x="69473" y="3505"/>
                          <a:pt x="61167" y="-2032"/>
                          <a:pt x="55628" y="737"/>
                        </a:cubicBezTo>
                        <a:cubicBezTo>
                          <a:pt x="33477" y="9043"/>
                          <a:pt x="27939" y="11812"/>
                          <a:pt x="14094" y="22888"/>
                        </a:cubicBezTo>
                        <a:lnTo>
                          <a:pt x="5788" y="28426"/>
                        </a:lnTo>
                        <a:cubicBezTo>
                          <a:pt x="250" y="31195"/>
                          <a:pt x="-2519" y="42271"/>
                          <a:pt x="3019" y="47809"/>
                        </a:cubicBezTo>
                        <a:cubicBezTo>
                          <a:pt x="-2519" y="50578"/>
                          <a:pt x="3019" y="53347"/>
                          <a:pt x="8556" y="53347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2" name="Hình tự do: Hình 421"/>
                  <p:cNvSpPr/>
                  <p:nvPr/>
                </p:nvSpPr>
                <p:spPr>
                  <a:xfrm>
                    <a:off x="7363140" y="2943467"/>
                    <a:ext cx="84827" cy="39485"/>
                  </a:xfrm>
                  <a:custGeom>
                    <a:avLst/>
                    <a:gdLst>
                      <a:gd name="connsiteX0" fmla="*/ 14883 w 84827"/>
                      <a:gd name="connsiteY0" fmla="*/ 39486 h 39485"/>
                      <a:gd name="connsiteX1" fmla="*/ 20421 w 84827"/>
                      <a:gd name="connsiteY1" fmla="*/ 39486 h 39485"/>
                      <a:gd name="connsiteX2" fmla="*/ 23190 w 84827"/>
                      <a:gd name="connsiteY2" fmla="*/ 39486 h 39485"/>
                      <a:gd name="connsiteX3" fmla="*/ 73031 w 84827"/>
                      <a:gd name="connsiteY3" fmla="*/ 28410 h 39485"/>
                      <a:gd name="connsiteX4" fmla="*/ 84107 w 84827"/>
                      <a:gd name="connsiteY4" fmla="*/ 11796 h 39485"/>
                      <a:gd name="connsiteX5" fmla="*/ 67493 w 84827"/>
                      <a:gd name="connsiteY5" fmla="*/ 720 h 39485"/>
                      <a:gd name="connsiteX6" fmla="*/ 12114 w 84827"/>
                      <a:gd name="connsiteY6" fmla="*/ 14565 h 39485"/>
                      <a:gd name="connsiteX7" fmla="*/ 9345 w 84827"/>
                      <a:gd name="connsiteY7" fmla="*/ 14565 h 39485"/>
                      <a:gd name="connsiteX8" fmla="*/ 1038 w 84827"/>
                      <a:gd name="connsiteY8" fmla="*/ 31179 h 39485"/>
                      <a:gd name="connsiteX9" fmla="*/ 14883 w 84827"/>
                      <a:gd name="connsiteY9" fmla="*/ 39486 h 3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4827" h="39485">
                        <a:moveTo>
                          <a:pt x="14883" y="39486"/>
                        </a:moveTo>
                        <a:cubicBezTo>
                          <a:pt x="17652" y="39486"/>
                          <a:pt x="17652" y="39486"/>
                          <a:pt x="20421" y="39486"/>
                        </a:cubicBezTo>
                        <a:lnTo>
                          <a:pt x="23190" y="39486"/>
                        </a:lnTo>
                        <a:cubicBezTo>
                          <a:pt x="48110" y="31179"/>
                          <a:pt x="48110" y="31179"/>
                          <a:pt x="73031" y="28410"/>
                        </a:cubicBezTo>
                        <a:cubicBezTo>
                          <a:pt x="81338" y="28410"/>
                          <a:pt x="86876" y="20103"/>
                          <a:pt x="84107" y="11796"/>
                        </a:cubicBezTo>
                        <a:cubicBezTo>
                          <a:pt x="81338" y="3489"/>
                          <a:pt x="75800" y="-2049"/>
                          <a:pt x="67493" y="720"/>
                        </a:cubicBezTo>
                        <a:cubicBezTo>
                          <a:pt x="39804" y="3489"/>
                          <a:pt x="37035" y="6258"/>
                          <a:pt x="12114" y="14565"/>
                        </a:cubicBezTo>
                        <a:lnTo>
                          <a:pt x="9345" y="14565"/>
                        </a:lnTo>
                        <a:cubicBezTo>
                          <a:pt x="1038" y="17334"/>
                          <a:pt x="-1731" y="25641"/>
                          <a:pt x="1038" y="31179"/>
                        </a:cubicBezTo>
                        <a:cubicBezTo>
                          <a:pt x="3807" y="36717"/>
                          <a:pt x="9345" y="39486"/>
                          <a:pt x="14883" y="39486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70" name="Đồ họa 753"/>
              <p:cNvGrpSpPr/>
              <p:nvPr/>
            </p:nvGrpSpPr>
            <p:grpSpPr>
              <a:xfrm>
                <a:off x="3567949" y="4951676"/>
                <a:ext cx="5072955" cy="886380"/>
                <a:chOff x="3567949" y="4951676"/>
                <a:chExt cx="5072955" cy="886380"/>
              </a:xfrm>
            </p:grpSpPr>
            <p:sp>
              <p:nvSpPr>
                <p:cNvPr id="372" name="Hình tự do: Hình 371"/>
                <p:cNvSpPr/>
                <p:nvPr/>
              </p:nvSpPr>
              <p:spPr>
                <a:xfrm>
                  <a:off x="3567949" y="4982134"/>
                  <a:ext cx="5072955" cy="855922"/>
                </a:xfrm>
                <a:custGeom>
                  <a:avLst/>
                  <a:gdLst>
                    <a:gd name="connsiteX0" fmla="*/ 5072715 w 5072955"/>
                    <a:gd name="connsiteY0" fmla="*/ 343350 h 855922"/>
                    <a:gd name="connsiteX1" fmla="*/ 2536357 w 5072955"/>
                    <a:gd name="connsiteY1" fmla="*/ 850068 h 855922"/>
                    <a:gd name="connsiteX2" fmla="*/ 0 w 5072955"/>
                    <a:gd name="connsiteY2" fmla="*/ 343350 h 855922"/>
                    <a:gd name="connsiteX3" fmla="*/ 2536357 w 5072955"/>
                    <a:gd name="connsiteY3" fmla="*/ 0 h 855922"/>
                    <a:gd name="connsiteX4" fmla="*/ 5072715 w 5072955"/>
                    <a:gd name="connsiteY4" fmla="*/ 343350 h 855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2955" h="855922">
                      <a:moveTo>
                        <a:pt x="5072715" y="343350"/>
                      </a:moveTo>
                      <a:cubicBezTo>
                        <a:pt x="5092098" y="623014"/>
                        <a:pt x="3940215" y="899908"/>
                        <a:pt x="2536357" y="850068"/>
                      </a:cubicBezTo>
                      <a:cubicBezTo>
                        <a:pt x="1140807" y="800227"/>
                        <a:pt x="0" y="623014"/>
                        <a:pt x="0" y="343350"/>
                      </a:cubicBezTo>
                      <a:cubicBezTo>
                        <a:pt x="0" y="202133"/>
                        <a:pt x="1135269" y="0"/>
                        <a:pt x="2536357" y="0"/>
                      </a:cubicBezTo>
                      <a:cubicBezTo>
                        <a:pt x="3934677" y="0"/>
                        <a:pt x="5053332" y="77530"/>
                        <a:pt x="5072715" y="343350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3" name="Hình tự do: Hình 372"/>
                <p:cNvSpPr/>
                <p:nvPr/>
              </p:nvSpPr>
              <p:spPr>
                <a:xfrm>
                  <a:off x="4248468" y="4982134"/>
                  <a:ext cx="460592" cy="141857"/>
                </a:xfrm>
                <a:custGeom>
                  <a:avLst/>
                  <a:gdLst>
                    <a:gd name="connsiteX0" fmla="*/ 78173 w 460592"/>
                    <a:gd name="connsiteY0" fmla="*/ 52610 h 141857"/>
                    <a:gd name="connsiteX1" fmla="*/ 78173 w 460592"/>
                    <a:gd name="connsiteY1" fmla="*/ 99682 h 141857"/>
                    <a:gd name="connsiteX2" fmla="*/ 119707 w 460592"/>
                    <a:gd name="connsiteY2" fmla="*/ 35996 h 141857"/>
                    <a:gd name="connsiteX3" fmla="*/ 136321 w 460592"/>
                    <a:gd name="connsiteY3" fmla="*/ 85837 h 141857"/>
                    <a:gd name="connsiteX4" fmla="*/ 172318 w 460592"/>
                    <a:gd name="connsiteY4" fmla="*/ 0 h 141857"/>
                    <a:gd name="connsiteX5" fmla="*/ 186162 w 460592"/>
                    <a:gd name="connsiteY5" fmla="*/ 71993 h 141857"/>
                    <a:gd name="connsiteX6" fmla="*/ 224928 w 460592"/>
                    <a:gd name="connsiteY6" fmla="*/ 24921 h 141857"/>
                    <a:gd name="connsiteX7" fmla="*/ 219390 w 460592"/>
                    <a:gd name="connsiteY7" fmla="*/ 63686 h 141857"/>
                    <a:gd name="connsiteX8" fmla="*/ 291382 w 460592"/>
                    <a:gd name="connsiteY8" fmla="*/ 30458 h 141857"/>
                    <a:gd name="connsiteX9" fmla="*/ 285844 w 460592"/>
                    <a:gd name="connsiteY9" fmla="*/ 80300 h 141857"/>
                    <a:gd name="connsiteX10" fmla="*/ 341223 w 460592"/>
                    <a:gd name="connsiteY10" fmla="*/ 16614 h 141857"/>
                    <a:gd name="connsiteX11" fmla="*/ 355068 w 460592"/>
                    <a:gd name="connsiteY11" fmla="*/ 63686 h 141857"/>
                    <a:gd name="connsiteX12" fmla="*/ 391065 w 460592"/>
                    <a:gd name="connsiteY12" fmla="*/ 38765 h 141857"/>
                    <a:gd name="connsiteX13" fmla="*/ 460288 w 460592"/>
                    <a:gd name="connsiteY13" fmla="*/ 71993 h 141857"/>
                    <a:gd name="connsiteX14" fmla="*/ 136321 w 460592"/>
                    <a:gd name="connsiteY14" fmla="*/ 130141 h 141857"/>
                    <a:gd name="connsiteX15" fmla="*/ 643 w 460592"/>
                    <a:gd name="connsiteY15" fmla="*/ 130141 h 141857"/>
                    <a:gd name="connsiteX16" fmla="*/ 78173 w 460592"/>
                    <a:gd name="connsiteY16" fmla="*/ 52610 h 141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60592" h="141857">
                      <a:moveTo>
                        <a:pt x="78173" y="52610"/>
                      </a:moveTo>
                      <a:cubicBezTo>
                        <a:pt x="78173" y="69224"/>
                        <a:pt x="78173" y="85837"/>
                        <a:pt x="78173" y="99682"/>
                      </a:cubicBezTo>
                      <a:cubicBezTo>
                        <a:pt x="97556" y="80300"/>
                        <a:pt x="111401" y="60917"/>
                        <a:pt x="119707" y="35996"/>
                      </a:cubicBezTo>
                      <a:cubicBezTo>
                        <a:pt x="125245" y="52610"/>
                        <a:pt x="130783" y="69224"/>
                        <a:pt x="136321" y="85837"/>
                      </a:cubicBezTo>
                      <a:cubicBezTo>
                        <a:pt x="158473" y="63686"/>
                        <a:pt x="172318" y="33227"/>
                        <a:pt x="172318" y="0"/>
                      </a:cubicBezTo>
                      <a:cubicBezTo>
                        <a:pt x="180624" y="24921"/>
                        <a:pt x="186162" y="49841"/>
                        <a:pt x="186162" y="71993"/>
                      </a:cubicBezTo>
                      <a:cubicBezTo>
                        <a:pt x="194469" y="66455"/>
                        <a:pt x="216621" y="30458"/>
                        <a:pt x="224928" y="24921"/>
                      </a:cubicBezTo>
                      <a:cubicBezTo>
                        <a:pt x="227697" y="27689"/>
                        <a:pt x="219390" y="60917"/>
                        <a:pt x="219390" y="63686"/>
                      </a:cubicBezTo>
                      <a:cubicBezTo>
                        <a:pt x="244310" y="55379"/>
                        <a:pt x="269231" y="38765"/>
                        <a:pt x="291382" y="30458"/>
                      </a:cubicBezTo>
                      <a:cubicBezTo>
                        <a:pt x="288613" y="38765"/>
                        <a:pt x="280307" y="71993"/>
                        <a:pt x="285844" y="80300"/>
                      </a:cubicBezTo>
                      <a:cubicBezTo>
                        <a:pt x="310765" y="74762"/>
                        <a:pt x="338455" y="41534"/>
                        <a:pt x="341223" y="16614"/>
                      </a:cubicBezTo>
                      <a:cubicBezTo>
                        <a:pt x="346761" y="27689"/>
                        <a:pt x="349530" y="52610"/>
                        <a:pt x="355068" y="63686"/>
                      </a:cubicBezTo>
                      <a:cubicBezTo>
                        <a:pt x="368913" y="69224"/>
                        <a:pt x="391065" y="49841"/>
                        <a:pt x="391065" y="38765"/>
                      </a:cubicBezTo>
                      <a:cubicBezTo>
                        <a:pt x="393833" y="27689"/>
                        <a:pt x="465826" y="71993"/>
                        <a:pt x="460288" y="71993"/>
                      </a:cubicBezTo>
                      <a:cubicBezTo>
                        <a:pt x="429830" y="74762"/>
                        <a:pt x="244310" y="113527"/>
                        <a:pt x="136321" y="130141"/>
                      </a:cubicBezTo>
                      <a:cubicBezTo>
                        <a:pt x="114170" y="132909"/>
                        <a:pt x="17256" y="155061"/>
                        <a:pt x="643" y="130141"/>
                      </a:cubicBezTo>
                      <a:cubicBezTo>
                        <a:pt x="-7664" y="124603"/>
                        <a:pt x="67098" y="66455"/>
                        <a:pt x="78173" y="52610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74" name="Đồ họa 753"/>
                <p:cNvGrpSpPr/>
                <p:nvPr/>
              </p:nvGrpSpPr>
              <p:grpSpPr>
                <a:xfrm>
                  <a:off x="5329523" y="5071036"/>
                  <a:ext cx="127374" cy="148277"/>
                  <a:chOff x="5329523" y="5071036"/>
                  <a:chExt cx="127374" cy="148277"/>
                </a:xfrm>
              </p:grpSpPr>
              <p:sp>
                <p:nvSpPr>
                  <p:cNvPr id="408" name="Hình tự do: Hình 407"/>
                  <p:cNvSpPr/>
                  <p:nvPr/>
                </p:nvSpPr>
                <p:spPr>
                  <a:xfrm>
                    <a:off x="5342280" y="5121274"/>
                    <a:ext cx="53175" cy="98039"/>
                  </a:xfrm>
                  <a:custGeom>
                    <a:avLst/>
                    <a:gdLst>
                      <a:gd name="connsiteX0" fmla="*/ 565 w 53175"/>
                      <a:gd name="connsiteY0" fmla="*/ 93452 h 98039"/>
                      <a:gd name="connsiteX1" fmla="*/ 6103 w 53175"/>
                      <a:gd name="connsiteY1" fmla="*/ 96221 h 98039"/>
                      <a:gd name="connsiteX2" fmla="*/ 53175 w 53175"/>
                      <a:gd name="connsiteY2" fmla="*/ 2077 h 98039"/>
                      <a:gd name="connsiteX3" fmla="*/ 50406 w 53175"/>
                      <a:gd name="connsiteY3" fmla="*/ 2077 h 98039"/>
                      <a:gd name="connsiteX4" fmla="*/ 565 w 53175"/>
                      <a:gd name="connsiteY4" fmla="*/ 93452 h 98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175" h="98039">
                        <a:moveTo>
                          <a:pt x="565" y="93452"/>
                        </a:moveTo>
                        <a:cubicBezTo>
                          <a:pt x="-2204" y="98990"/>
                          <a:pt x="6103" y="98990"/>
                          <a:pt x="6103" y="96221"/>
                        </a:cubicBezTo>
                        <a:cubicBezTo>
                          <a:pt x="39330" y="49149"/>
                          <a:pt x="44868" y="21459"/>
                          <a:pt x="53175" y="2077"/>
                        </a:cubicBezTo>
                        <a:cubicBezTo>
                          <a:pt x="53175" y="-692"/>
                          <a:pt x="50406" y="-692"/>
                          <a:pt x="50406" y="2077"/>
                        </a:cubicBezTo>
                        <a:cubicBezTo>
                          <a:pt x="36561" y="35304"/>
                          <a:pt x="33792" y="43611"/>
                          <a:pt x="565" y="93452"/>
                        </a:cubicBezTo>
                        <a:close/>
                      </a:path>
                    </a:pathLst>
                  </a:custGeom>
                  <a:solidFill>
                    <a:srgbClr val="53722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9" name="Hình tự do: Hình 408"/>
                  <p:cNvSpPr/>
                  <p:nvPr/>
                </p:nvSpPr>
                <p:spPr>
                  <a:xfrm>
                    <a:off x="5329523" y="5071036"/>
                    <a:ext cx="66044" cy="51201"/>
                  </a:xfrm>
                  <a:custGeom>
                    <a:avLst/>
                    <a:gdLst>
                      <a:gd name="connsiteX0" fmla="*/ 63164 w 66044"/>
                      <a:gd name="connsiteY0" fmla="*/ 5243 h 51201"/>
                      <a:gd name="connsiteX1" fmla="*/ 29936 w 66044"/>
                      <a:gd name="connsiteY1" fmla="*/ 5243 h 51201"/>
                      <a:gd name="connsiteX2" fmla="*/ 32705 w 66044"/>
                      <a:gd name="connsiteY2" fmla="*/ 24625 h 51201"/>
                      <a:gd name="connsiteX3" fmla="*/ 7785 w 66044"/>
                      <a:gd name="connsiteY3" fmla="*/ 19088 h 51201"/>
                      <a:gd name="connsiteX4" fmla="*/ 5016 w 66044"/>
                      <a:gd name="connsiteY4" fmla="*/ 44008 h 51201"/>
                      <a:gd name="connsiteX5" fmla="*/ 57626 w 66044"/>
                      <a:gd name="connsiteY5" fmla="*/ 49546 h 51201"/>
                      <a:gd name="connsiteX6" fmla="*/ 63164 w 66044"/>
                      <a:gd name="connsiteY6" fmla="*/ 5243 h 51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044" h="51201">
                        <a:moveTo>
                          <a:pt x="63164" y="5243"/>
                        </a:moveTo>
                        <a:cubicBezTo>
                          <a:pt x="54857" y="-3064"/>
                          <a:pt x="38243" y="-295"/>
                          <a:pt x="29936" y="5243"/>
                        </a:cubicBezTo>
                        <a:cubicBezTo>
                          <a:pt x="24398" y="8012"/>
                          <a:pt x="38243" y="21856"/>
                          <a:pt x="32705" y="24625"/>
                        </a:cubicBezTo>
                        <a:cubicBezTo>
                          <a:pt x="27167" y="24625"/>
                          <a:pt x="18860" y="13550"/>
                          <a:pt x="7785" y="19088"/>
                        </a:cubicBezTo>
                        <a:cubicBezTo>
                          <a:pt x="-522" y="24625"/>
                          <a:pt x="-3291" y="38470"/>
                          <a:pt x="5016" y="44008"/>
                        </a:cubicBezTo>
                        <a:cubicBezTo>
                          <a:pt x="16091" y="52315"/>
                          <a:pt x="52088" y="52315"/>
                          <a:pt x="57626" y="49546"/>
                        </a:cubicBezTo>
                        <a:cubicBezTo>
                          <a:pt x="65932" y="46777"/>
                          <a:pt x="68702" y="10781"/>
                          <a:pt x="63164" y="5243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0" name="Hình tự do: Hình 409"/>
                  <p:cNvSpPr/>
                  <p:nvPr/>
                </p:nvSpPr>
                <p:spPr>
                  <a:xfrm>
                    <a:off x="5349389" y="5126120"/>
                    <a:ext cx="68647" cy="52610"/>
                  </a:xfrm>
                  <a:custGeom>
                    <a:avLst/>
                    <a:gdLst>
                      <a:gd name="connsiteX0" fmla="*/ 1763 w 68647"/>
                      <a:gd name="connsiteY0" fmla="*/ 22152 h 52610"/>
                      <a:gd name="connsiteX1" fmla="*/ 15607 w 68647"/>
                      <a:gd name="connsiteY1" fmla="*/ 49841 h 52610"/>
                      <a:gd name="connsiteX2" fmla="*/ 34990 w 68647"/>
                      <a:gd name="connsiteY2" fmla="*/ 35996 h 52610"/>
                      <a:gd name="connsiteX3" fmla="*/ 48835 w 68647"/>
                      <a:gd name="connsiteY3" fmla="*/ 52610 h 52610"/>
                      <a:gd name="connsiteX4" fmla="*/ 68218 w 68647"/>
                      <a:gd name="connsiteY4" fmla="*/ 27689 h 52610"/>
                      <a:gd name="connsiteX5" fmla="*/ 40528 w 68647"/>
                      <a:gd name="connsiteY5" fmla="*/ 0 h 52610"/>
                      <a:gd name="connsiteX6" fmla="*/ 1763 w 68647"/>
                      <a:gd name="connsiteY6" fmla="*/ 22152 h 52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647" h="52610">
                        <a:moveTo>
                          <a:pt x="1763" y="22152"/>
                        </a:moveTo>
                        <a:cubicBezTo>
                          <a:pt x="-3775" y="38765"/>
                          <a:pt x="4532" y="49841"/>
                          <a:pt x="15607" y="49841"/>
                        </a:cubicBezTo>
                        <a:cubicBezTo>
                          <a:pt x="29452" y="52610"/>
                          <a:pt x="29452" y="41534"/>
                          <a:pt x="34990" y="35996"/>
                        </a:cubicBezTo>
                        <a:cubicBezTo>
                          <a:pt x="37759" y="41534"/>
                          <a:pt x="34990" y="52610"/>
                          <a:pt x="48835" y="52610"/>
                        </a:cubicBezTo>
                        <a:cubicBezTo>
                          <a:pt x="59911" y="52610"/>
                          <a:pt x="70986" y="41534"/>
                          <a:pt x="68218" y="27689"/>
                        </a:cubicBezTo>
                        <a:cubicBezTo>
                          <a:pt x="65449" y="22152"/>
                          <a:pt x="48835" y="0"/>
                          <a:pt x="40528" y="0"/>
                        </a:cubicBezTo>
                        <a:cubicBezTo>
                          <a:pt x="29452" y="0"/>
                          <a:pt x="4532" y="13845"/>
                          <a:pt x="1763" y="22152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1" name="Hình tự do: Hình 410"/>
                  <p:cNvSpPr/>
                  <p:nvPr/>
                </p:nvSpPr>
                <p:spPr>
                  <a:xfrm>
                    <a:off x="5392473" y="5089418"/>
                    <a:ext cx="64424" cy="61622"/>
                  </a:xfrm>
                  <a:custGeom>
                    <a:avLst/>
                    <a:gdLst>
                      <a:gd name="connsiteX0" fmla="*/ 41748 w 64424"/>
                      <a:gd name="connsiteY0" fmla="*/ 61622 h 61622"/>
                      <a:gd name="connsiteX1" fmla="*/ 63899 w 64424"/>
                      <a:gd name="connsiteY1" fmla="*/ 42240 h 61622"/>
                      <a:gd name="connsiteX2" fmla="*/ 41748 w 64424"/>
                      <a:gd name="connsiteY2" fmla="*/ 31164 h 61622"/>
                      <a:gd name="connsiteX3" fmla="*/ 55593 w 64424"/>
                      <a:gd name="connsiteY3" fmla="*/ 14550 h 61622"/>
                      <a:gd name="connsiteX4" fmla="*/ 30672 w 64424"/>
                      <a:gd name="connsiteY4" fmla="*/ 706 h 61622"/>
                      <a:gd name="connsiteX5" fmla="*/ 214 w 64424"/>
                      <a:gd name="connsiteY5" fmla="*/ 36702 h 61622"/>
                      <a:gd name="connsiteX6" fmla="*/ 41748 w 64424"/>
                      <a:gd name="connsiteY6" fmla="*/ 61622 h 61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424" h="61622">
                        <a:moveTo>
                          <a:pt x="41748" y="61622"/>
                        </a:moveTo>
                        <a:cubicBezTo>
                          <a:pt x="58361" y="61622"/>
                          <a:pt x="66668" y="50547"/>
                          <a:pt x="63899" y="42240"/>
                        </a:cubicBezTo>
                        <a:cubicBezTo>
                          <a:pt x="61131" y="31164"/>
                          <a:pt x="47286" y="31164"/>
                          <a:pt x="41748" y="31164"/>
                        </a:cubicBezTo>
                        <a:cubicBezTo>
                          <a:pt x="47286" y="25626"/>
                          <a:pt x="58361" y="20088"/>
                          <a:pt x="55593" y="14550"/>
                        </a:cubicBezTo>
                        <a:cubicBezTo>
                          <a:pt x="52824" y="3475"/>
                          <a:pt x="41748" y="-2063"/>
                          <a:pt x="30672" y="706"/>
                        </a:cubicBezTo>
                        <a:cubicBezTo>
                          <a:pt x="22365" y="3475"/>
                          <a:pt x="-2555" y="28395"/>
                          <a:pt x="214" y="36702"/>
                        </a:cubicBezTo>
                        <a:cubicBezTo>
                          <a:pt x="2982" y="39471"/>
                          <a:pt x="36210" y="61622"/>
                          <a:pt x="41748" y="61622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75" name="Hình tự do: Hình 374"/>
                <p:cNvSpPr/>
                <p:nvPr/>
              </p:nvSpPr>
              <p:spPr>
                <a:xfrm>
                  <a:off x="4304118" y="5399914"/>
                  <a:ext cx="257883" cy="140163"/>
                </a:xfrm>
                <a:custGeom>
                  <a:avLst/>
                  <a:gdLst>
                    <a:gd name="connsiteX0" fmla="*/ 257884 w 257883"/>
                    <a:gd name="connsiteY0" fmla="*/ 52942 h 140163"/>
                    <a:gd name="connsiteX1" fmla="*/ 147126 w 257883"/>
                    <a:gd name="connsiteY1" fmla="*/ 77862 h 140163"/>
                    <a:gd name="connsiteX2" fmla="*/ 155433 w 257883"/>
                    <a:gd name="connsiteY2" fmla="*/ 332 h 140163"/>
                    <a:gd name="connsiteX3" fmla="*/ 113898 w 257883"/>
                    <a:gd name="connsiteY3" fmla="*/ 69555 h 140163"/>
                    <a:gd name="connsiteX4" fmla="*/ 97285 w 257883"/>
                    <a:gd name="connsiteY4" fmla="*/ 332 h 140163"/>
                    <a:gd name="connsiteX5" fmla="*/ 86209 w 257883"/>
                    <a:gd name="connsiteY5" fmla="*/ 72324 h 140163"/>
                    <a:gd name="connsiteX6" fmla="*/ 36368 w 257883"/>
                    <a:gd name="connsiteY6" fmla="*/ 19714 h 140163"/>
                    <a:gd name="connsiteX7" fmla="*/ 58519 w 257883"/>
                    <a:gd name="connsiteY7" fmla="*/ 94476 h 140163"/>
                    <a:gd name="connsiteX8" fmla="*/ 371 w 257883"/>
                    <a:gd name="connsiteY8" fmla="*/ 86169 h 140163"/>
                    <a:gd name="connsiteX9" fmla="*/ 69595 w 257883"/>
                    <a:gd name="connsiteY9" fmla="*/ 136010 h 140163"/>
                    <a:gd name="connsiteX10" fmla="*/ 141588 w 257883"/>
                    <a:gd name="connsiteY10" fmla="*/ 136010 h 140163"/>
                    <a:gd name="connsiteX11" fmla="*/ 257884 w 257883"/>
                    <a:gd name="connsiteY11" fmla="*/ 52942 h 140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83" h="140163">
                      <a:moveTo>
                        <a:pt x="257884" y="52942"/>
                      </a:moveTo>
                      <a:cubicBezTo>
                        <a:pt x="257884" y="52942"/>
                        <a:pt x="196967" y="36328"/>
                        <a:pt x="147126" y="77862"/>
                      </a:cubicBezTo>
                      <a:cubicBezTo>
                        <a:pt x="144357" y="80631"/>
                        <a:pt x="149895" y="28021"/>
                        <a:pt x="155433" y="332"/>
                      </a:cubicBezTo>
                      <a:cubicBezTo>
                        <a:pt x="155433" y="-2437"/>
                        <a:pt x="133281" y="11407"/>
                        <a:pt x="113898" y="69555"/>
                      </a:cubicBezTo>
                      <a:cubicBezTo>
                        <a:pt x="108360" y="61248"/>
                        <a:pt x="108360" y="16945"/>
                        <a:pt x="97285" y="332"/>
                      </a:cubicBezTo>
                      <a:cubicBezTo>
                        <a:pt x="94516" y="14176"/>
                        <a:pt x="94516" y="61248"/>
                        <a:pt x="86209" y="72324"/>
                      </a:cubicBezTo>
                      <a:cubicBezTo>
                        <a:pt x="80671" y="47404"/>
                        <a:pt x="64057" y="39097"/>
                        <a:pt x="36368" y="19714"/>
                      </a:cubicBezTo>
                      <a:cubicBezTo>
                        <a:pt x="50212" y="50173"/>
                        <a:pt x="55750" y="58479"/>
                        <a:pt x="58519" y="94476"/>
                      </a:cubicBezTo>
                      <a:cubicBezTo>
                        <a:pt x="52981" y="88938"/>
                        <a:pt x="-5167" y="83400"/>
                        <a:pt x="371" y="86169"/>
                      </a:cubicBezTo>
                      <a:cubicBezTo>
                        <a:pt x="30830" y="105552"/>
                        <a:pt x="69595" y="136010"/>
                        <a:pt x="69595" y="136010"/>
                      </a:cubicBezTo>
                      <a:cubicBezTo>
                        <a:pt x="75133" y="141548"/>
                        <a:pt x="124974" y="141548"/>
                        <a:pt x="141588" y="136010"/>
                      </a:cubicBezTo>
                      <a:cubicBezTo>
                        <a:pt x="138819" y="127703"/>
                        <a:pt x="232963" y="61248"/>
                        <a:pt x="257884" y="52942"/>
                      </a:cubicBezTo>
                      <a:close/>
                    </a:path>
                  </a:pathLst>
                </a:custGeom>
                <a:solidFill>
                  <a:srgbClr val="7FAF2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6" name="Hình tự do: Hình 375"/>
                <p:cNvSpPr/>
                <p:nvPr/>
              </p:nvSpPr>
              <p:spPr>
                <a:xfrm>
                  <a:off x="7497000" y="4965521"/>
                  <a:ext cx="379433" cy="116295"/>
                </a:xfrm>
                <a:custGeom>
                  <a:avLst/>
                  <a:gdLst>
                    <a:gd name="connsiteX0" fmla="*/ 379434 w 379433"/>
                    <a:gd name="connsiteY0" fmla="*/ 38765 h 116295"/>
                    <a:gd name="connsiteX1" fmla="*/ 310210 w 379433"/>
                    <a:gd name="connsiteY1" fmla="*/ 83068 h 116295"/>
                    <a:gd name="connsiteX2" fmla="*/ 318517 w 379433"/>
                    <a:gd name="connsiteY2" fmla="*/ 30458 h 116295"/>
                    <a:gd name="connsiteX3" fmla="*/ 243755 w 379433"/>
                    <a:gd name="connsiteY3" fmla="*/ 71993 h 116295"/>
                    <a:gd name="connsiteX4" fmla="*/ 257600 w 379433"/>
                    <a:gd name="connsiteY4" fmla="*/ 47072 h 116295"/>
                    <a:gd name="connsiteX5" fmla="*/ 163456 w 379433"/>
                    <a:gd name="connsiteY5" fmla="*/ 55379 h 116295"/>
                    <a:gd name="connsiteX6" fmla="*/ 196683 w 379433"/>
                    <a:gd name="connsiteY6" fmla="*/ 0 h 116295"/>
                    <a:gd name="connsiteX7" fmla="*/ 66542 w 379433"/>
                    <a:gd name="connsiteY7" fmla="*/ 55379 h 116295"/>
                    <a:gd name="connsiteX8" fmla="*/ 88 w 379433"/>
                    <a:gd name="connsiteY8" fmla="*/ 33227 h 116295"/>
                    <a:gd name="connsiteX9" fmla="*/ 27777 w 379433"/>
                    <a:gd name="connsiteY9" fmla="*/ 80299 h 116295"/>
                    <a:gd name="connsiteX10" fmla="*/ 61004 w 379433"/>
                    <a:gd name="connsiteY10" fmla="*/ 88606 h 116295"/>
                    <a:gd name="connsiteX11" fmla="*/ 193914 w 379433"/>
                    <a:gd name="connsiteY11" fmla="*/ 94144 h 116295"/>
                    <a:gd name="connsiteX12" fmla="*/ 373896 w 379433"/>
                    <a:gd name="connsiteY12" fmla="*/ 116296 h 116295"/>
                    <a:gd name="connsiteX13" fmla="*/ 379434 w 379433"/>
                    <a:gd name="connsiteY13" fmla="*/ 38765 h 116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9433" h="116295">
                      <a:moveTo>
                        <a:pt x="379434" y="38765"/>
                      </a:moveTo>
                      <a:cubicBezTo>
                        <a:pt x="379434" y="38765"/>
                        <a:pt x="348975" y="47072"/>
                        <a:pt x="310210" y="83068"/>
                      </a:cubicBezTo>
                      <a:cubicBezTo>
                        <a:pt x="304672" y="88606"/>
                        <a:pt x="304672" y="58148"/>
                        <a:pt x="318517" y="30458"/>
                      </a:cubicBezTo>
                      <a:cubicBezTo>
                        <a:pt x="299134" y="33227"/>
                        <a:pt x="263138" y="69224"/>
                        <a:pt x="243755" y="71993"/>
                      </a:cubicBezTo>
                      <a:cubicBezTo>
                        <a:pt x="240986" y="63686"/>
                        <a:pt x="246524" y="55379"/>
                        <a:pt x="257600" y="47072"/>
                      </a:cubicBezTo>
                      <a:cubicBezTo>
                        <a:pt x="227141" y="49841"/>
                        <a:pt x="193914" y="52610"/>
                        <a:pt x="163456" y="55379"/>
                      </a:cubicBezTo>
                      <a:cubicBezTo>
                        <a:pt x="174531" y="35996"/>
                        <a:pt x="185607" y="19383"/>
                        <a:pt x="196683" y="0"/>
                      </a:cubicBezTo>
                      <a:cubicBezTo>
                        <a:pt x="138535" y="16614"/>
                        <a:pt x="94232" y="30458"/>
                        <a:pt x="66542" y="55379"/>
                      </a:cubicBezTo>
                      <a:cubicBezTo>
                        <a:pt x="61004" y="49841"/>
                        <a:pt x="-2681" y="24920"/>
                        <a:pt x="88" y="33227"/>
                      </a:cubicBezTo>
                      <a:cubicBezTo>
                        <a:pt x="16701" y="58148"/>
                        <a:pt x="25008" y="77530"/>
                        <a:pt x="27777" y="80299"/>
                      </a:cubicBezTo>
                      <a:cubicBezTo>
                        <a:pt x="36084" y="88606"/>
                        <a:pt x="41622" y="88606"/>
                        <a:pt x="61004" y="88606"/>
                      </a:cubicBezTo>
                      <a:cubicBezTo>
                        <a:pt x="105307" y="91375"/>
                        <a:pt x="149611" y="88606"/>
                        <a:pt x="193914" y="94144"/>
                      </a:cubicBezTo>
                      <a:cubicBezTo>
                        <a:pt x="246524" y="99682"/>
                        <a:pt x="321286" y="107989"/>
                        <a:pt x="373896" y="116296"/>
                      </a:cubicBezTo>
                      <a:cubicBezTo>
                        <a:pt x="376665" y="113527"/>
                        <a:pt x="354513" y="94144"/>
                        <a:pt x="379434" y="38765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7" name="Hình tự do: Hình 376"/>
                <p:cNvSpPr/>
                <p:nvPr/>
              </p:nvSpPr>
              <p:spPr>
                <a:xfrm>
                  <a:off x="6998677" y="4951676"/>
                  <a:ext cx="365501" cy="69223"/>
                </a:xfrm>
                <a:custGeom>
                  <a:avLst/>
                  <a:gdLst>
                    <a:gd name="connsiteX0" fmla="*/ 282433 w 365501"/>
                    <a:gd name="connsiteY0" fmla="*/ 27689 h 69223"/>
                    <a:gd name="connsiteX1" fmla="*/ 243667 w 365501"/>
                    <a:gd name="connsiteY1" fmla="*/ 52610 h 69223"/>
                    <a:gd name="connsiteX2" fmla="*/ 229822 w 365501"/>
                    <a:gd name="connsiteY2" fmla="*/ 19383 h 69223"/>
                    <a:gd name="connsiteX3" fmla="*/ 204902 w 365501"/>
                    <a:gd name="connsiteY3" fmla="*/ 52610 h 69223"/>
                    <a:gd name="connsiteX4" fmla="*/ 213209 w 365501"/>
                    <a:gd name="connsiteY4" fmla="*/ 16614 h 69223"/>
                    <a:gd name="connsiteX5" fmla="*/ 127371 w 365501"/>
                    <a:gd name="connsiteY5" fmla="*/ 44303 h 69223"/>
                    <a:gd name="connsiteX6" fmla="*/ 135678 w 365501"/>
                    <a:gd name="connsiteY6" fmla="*/ 0 h 69223"/>
                    <a:gd name="connsiteX7" fmla="*/ 91375 w 365501"/>
                    <a:gd name="connsiteY7" fmla="*/ 44303 h 69223"/>
                    <a:gd name="connsiteX8" fmla="*/ 0 w 365501"/>
                    <a:gd name="connsiteY8" fmla="*/ 2769 h 69223"/>
                    <a:gd name="connsiteX9" fmla="*/ 47072 w 365501"/>
                    <a:gd name="connsiteY9" fmla="*/ 63686 h 69223"/>
                    <a:gd name="connsiteX10" fmla="*/ 94144 w 365501"/>
                    <a:gd name="connsiteY10" fmla="*/ 63686 h 69223"/>
                    <a:gd name="connsiteX11" fmla="*/ 185520 w 365501"/>
                    <a:gd name="connsiteY11" fmla="*/ 66455 h 69223"/>
                    <a:gd name="connsiteX12" fmla="*/ 365501 w 365501"/>
                    <a:gd name="connsiteY12" fmla="*/ 69224 h 69223"/>
                    <a:gd name="connsiteX13" fmla="*/ 282433 w 365501"/>
                    <a:gd name="connsiteY13" fmla="*/ 27689 h 69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65501" h="69223">
                      <a:moveTo>
                        <a:pt x="282433" y="27689"/>
                      </a:moveTo>
                      <a:cubicBezTo>
                        <a:pt x="282433" y="27689"/>
                        <a:pt x="251974" y="38765"/>
                        <a:pt x="243667" y="52610"/>
                      </a:cubicBezTo>
                      <a:cubicBezTo>
                        <a:pt x="243667" y="55379"/>
                        <a:pt x="243667" y="24920"/>
                        <a:pt x="229822" y="19383"/>
                      </a:cubicBezTo>
                      <a:cubicBezTo>
                        <a:pt x="227054" y="35996"/>
                        <a:pt x="218747" y="49841"/>
                        <a:pt x="204902" y="52610"/>
                      </a:cubicBezTo>
                      <a:cubicBezTo>
                        <a:pt x="202133" y="47072"/>
                        <a:pt x="207671" y="19383"/>
                        <a:pt x="213209" y="16614"/>
                      </a:cubicBezTo>
                      <a:cubicBezTo>
                        <a:pt x="177213" y="19383"/>
                        <a:pt x="157830" y="30458"/>
                        <a:pt x="127371" y="44303"/>
                      </a:cubicBezTo>
                      <a:cubicBezTo>
                        <a:pt x="124603" y="30458"/>
                        <a:pt x="132909" y="11076"/>
                        <a:pt x="135678" y="0"/>
                      </a:cubicBezTo>
                      <a:cubicBezTo>
                        <a:pt x="105220" y="11076"/>
                        <a:pt x="94144" y="35996"/>
                        <a:pt x="91375" y="44303"/>
                      </a:cubicBezTo>
                      <a:cubicBezTo>
                        <a:pt x="85837" y="41534"/>
                        <a:pt x="52610" y="-2769"/>
                        <a:pt x="0" y="2769"/>
                      </a:cubicBezTo>
                      <a:cubicBezTo>
                        <a:pt x="41534" y="22151"/>
                        <a:pt x="44303" y="60917"/>
                        <a:pt x="47072" y="63686"/>
                      </a:cubicBezTo>
                      <a:cubicBezTo>
                        <a:pt x="55379" y="69224"/>
                        <a:pt x="80299" y="63686"/>
                        <a:pt x="94144" y="63686"/>
                      </a:cubicBezTo>
                      <a:cubicBezTo>
                        <a:pt x="124603" y="66455"/>
                        <a:pt x="155061" y="63686"/>
                        <a:pt x="185520" y="66455"/>
                      </a:cubicBezTo>
                      <a:cubicBezTo>
                        <a:pt x="221516" y="69224"/>
                        <a:pt x="329505" y="66455"/>
                        <a:pt x="365501" y="69224"/>
                      </a:cubicBezTo>
                      <a:cubicBezTo>
                        <a:pt x="365501" y="63686"/>
                        <a:pt x="282433" y="49841"/>
                        <a:pt x="282433" y="27689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78" name="Đồ họa 753"/>
                <p:cNvGrpSpPr/>
                <p:nvPr/>
              </p:nvGrpSpPr>
              <p:grpSpPr>
                <a:xfrm>
                  <a:off x="4420785" y="5454478"/>
                  <a:ext cx="155061" cy="109135"/>
                  <a:chOff x="4420785" y="5454478"/>
                  <a:chExt cx="155061" cy="109135"/>
                </a:xfrm>
              </p:grpSpPr>
              <p:sp>
                <p:nvSpPr>
                  <p:cNvPr id="405" name="Hình tự do: Hình 404"/>
                  <p:cNvSpPr/>
                  <p:nvPr/>
                </p:nvSpPr>
                <p:spPr>
                  <a:xfrm>
                    <a:off x="4420785" y="5513773"/>
                    <a:ext cx="155061" cy="49841"/>
                  </a:xfrm>
                  <a:custGeom>
                    <a:avLst/>
                    <a:gdLst>
                      <a:gd name="connsiteX0" fmla="*/ 155061 w 155061"/>
                      <a:gd name="connsiteY0" fmla="*/ 24921 h 49841"/>
                      <a:gd name="connsiteX1" fmla="*/ 77531 w 155061"/>
                      <a:gd name="connsiteY1" fmla="*/ 49841 h 49841"/>
                      <a:gd name="connsiteX2" fmla="*/ 0 w 155061"/>
                      <a:gd name="connsiteY2" fmla="*/ 24921 h 49841"/>
                      <a:gd name="connsiteX3" fmla="*/ 77531 w 155061"/>
                      <a:gd name="connsiteY3" fmla="*/ 0 h 49841"/>
                      <a:gd name="connsiteX4" fmla="*/ 155061 w 155061"/>
                      <a:gd name="connsiteY4" fmla="*/ 24921 h 49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061" h="49841">
                        <a:moveTo>
                          <a:pt x="155061" y="24921"/>
                        </a:moveTo>
                        <a:cubicBezTo>
                          <a:pt x="155061" y="38684"/>
                          <a:pt x="120350" y="49841"/>
                          <a:pt x="77531" y="49841"/>
                        </a:cubicBezTo>
                        <a:cubicBezTo>
                          <a:pt x="34712" y="49841"/>
                          <a:pt x="0" y="38684"/>
                          <a:pt x="0" y="24921"/>
                        </a:cubicBezTo>
                        <a:cubicBezTo>
                          <a:pt x="0" y="11157"/>
                          <a:pt x="34712" y="0"/>
                          <a:pt x="77531" y="0"/>
                        </a:cubicBezTo>
                        <a:cubicBezTo>
                          <a:pt x="120350" y="0"/>
                          <a:pt x="155061" y="11157"/>
                          <a:pt x="155061" y="24921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6" name="Hình tự do: Hình 405"/>
                  <p:cNvSpPr/>
                  <p:nvPr/>
                </p:nvSpPr>
                <p:spPr>
                  <a:xfrm>
                    <a:off x="4426582" y="5454478"/>
                    <a:ext cx="116743" cy="95291"/>
                  </a:xfrm>
                  <a:custGeom>
                    <a:avLst/>
                    <a:gdLst>
                      <a:gd name="connsiteX0" fmla="*/ 24662 w 116743"/>
                      <a:gd name="connsiteY0" fmla="*/ 34374 h 95291"/>
                      <a:gd name="connsiteX1" fmla="*/ 32969 w 116743"/>
                      <a:gd name="connsiteY1" fmla="*/ 14992 h 95291"/>
                      <a:gd name="connsiteX2" fmla="*/ 49583 w 116743"/>
                      <a:gd name="connsiteY2" fmla="*/ 3916 h 95291"/>
                      <a:gd name="connsiteX3" fmla="*/ 68965 w 116743"/>
                      <a:gd name="connsiteY3" fmla="*/ 1147 h 95291"/>
                      <a:gd name="connsiteX4" fmla="*/ 88348 w 116743"/>
                      <a:gd name="connsiteY4" fmla="*/ 26068 h 95291"/>
                      <a:gd name="connsiteX5" fmla="*/ 116038 w 116743"/>
                      <a:gd name="connsiteY5" fmla="*/ 62064 h 95291"/>
                      <a:gd name="connsiteX6" fmla="*/ 102193 w 116743"/>
                      <a:gd name="connsiteY6" fmla="*/ 89753 h 95291"/>
                      <a:gd name="connsiteX7" fmla="*/ 74503 w 116743"/>
                      <a:gd name="connsiteY7" fmla="*/ 95291 h 95291"/>
                      <a:gd name="connsiteX8" fmla="*/ 24662 w 116743"/>
                      <a:gd name="connsiteY8" fmla="*/ 95291 h 95291"/>
                      <a:gd name="connsiteX9" fmla="*/ 24662 w 116743"/>
                      <a:gd name="connsiteY9" fmla="*/ 34374 h 95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6743" h="95291">
                        <a:moveTo>
                          <a:pt x="24662" y="34374"/>
                        </a:moveTo>
                        <a:cubicBezTo>
                          <a:pt x="27431" y="28836"/>
                          <a:pt x="27431" y="20529"/>
                          <a:pt x="32969" y="14992"/>
                        </a:cubicBezTo>
                        <a:cubicBezTo>
                          <a:pt x="35738" y="9454"/>
                          <a:pt x="41276" y="6685"/>
                          <a:pt x="49583" y="3916"/>
                        </a:cubicBezTo>
                        <a:cubicBezTo>
                          <a:pt x="55121" y="1147"/>
                          <a:pt x="63428" y="-1622"/>
                          <a:pt x="68965" y="1147"/>
                        </a:cubicBezTo>
                        <a:cubicBezTo>
                          <a:pt x="80041" y="3916"/>
                          <a:pt x="82810" y="17761"/>
                          <a:pt x="88348" y="26068"/>
                        </a:cubicBezTo>
                        <a:cubicBezTo>
                          <a:pt x="96655" y="39912"/>
                          <a:pt x="113269" y="48219"/>
                          <a:pt x="116038" y="62064"/>
                        </a:cubicBezTo>
                        <a:cubicBezTo>
                          <a:pt x="118807" y="73140"/>
                          <a:pt x="113269" y="84215"/>
                          <a:pt x="102193" y="89753"/>
                        </a:cubicBezTo>
                        <a:cubicBezTo>
                          <a:pt x="93886" y="95291"/>
                          <a:pt x="82810" y="95291"/>
                          <a:pt x="74503" y="95291"/>
                        </a:cubicBezTo>
                        <a:cubicBezTo>
                          <a:pt x="57890" y="95291"/>
                          <a:pt x="41276" y="95291"/>
                          <a:pt x="24662" y="95291"/>
                        </a:cubicBezTo>
                        <a:cubicBezTo>
                          <a:pt x="-27948" y="92522"/>
                          <a:pt x="19124" y="48219"/>
                          <a:pt x="24662" y="34374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7" name="Hình tự do: Hình 406"/>
                  <p:cNvSpPr/>
                  <p:nvPr/>
                </p:nvSpPr>
                <p:spPr>
                  <a:xfrm>
                    <a:off x="4452866" y="5454478"/>
                    <a:ext cx="84921" cy="86984"/>
                  </a:xfrm>
                  <a:custGeom>
                    <a:avLst/>
                    <a:gdLst>
                      <a:gd name="connsiteX0" fmla="*/ 59295 w 84921"/>
                      <a:gd name="connsiteY0" fmla="*/ 26068 h 86984"/>
                      <a:gd name="connsiteX1" fmla="*/ 39912 w 84921"/>
                      <a:gd name="connsiteY1" fmla="*/ 1147 h 86984"/>
                      <a:gd name="connsiteX2" fmla="*/ 20530 w 84921"/>
                      <a:gd name="connsiteY2" fmla="*/ 3916 h 86984"/>
                      <a:gd name="connsiteX3" fmla="*/ 9454 w 84921"/>
                      <a:gd name="connsiteY3" fmla="*/ 9454 h 86984"/>
                      <a:gd name="connsiteX4" fmla="*/ 9454 w 84921"/>
                      <a:gd name="connsiteY4" fmla="*/ 12223 h 86984"/>
                      <a:gd name="connsiteX5" fmla="*/ 3916 w 84921"/>
                      <a:gd name="connsiteY5" fmla="*/ 34374 h 86984"/>
                      <a:gd name="connsiteX6" fmla="*/ 1147 w 84921"/>
                      <a:gd name="connsiteY6" fmla="*/ 45450 h 86984"/>
                      <a:gd name="connsiteX7" fmla="*/ 12223 w 84921"/>
                      <a:gd name="connsiteY7" fmla="*/ 50988 h 86984"/>
                      <a:gd name="connsiteX8" fmla="*/ 23299 w 84921"/>
                      <a:gd name="connsiteY8" fmla="*/ 53757 h 86984"/>
                      <a:gd name="connsiteX9" fmla="*/ 28836 w 84921"/>
                      <a:gd name="connsiteY9" fmla="*/ 67602 h 86984"/>
                      <a:gd name="connsiteX10" fmla="*/ 42681 w 84921"/>
                      <a:gd name="connsiteY10" fmla="*/ 81447 h 86984"/>
                      <a:gd name="connsiteX11" fmla="*/ 64833 w 84921"/>
                      <a:gd name="connsiteY11" fmla="*/ 86984 h 86984"/>
                      <a:gd name="connsiteX12" fmla="*/ 70371 w 84921"/>
                      <a:gd name="connsiteY12" fmla="*/ 86984 h 86984"/>
                      <a:gd name="connsiteX13" fmla="*/ 84215 w 84921"/>
                      <a:gd name="connsiteY13" fmla="*/ 59295 h 86984"/>
                      <a:gd name="connsiteX14" fmla="*/ 59295 w 84921"/>
                      <a:gd name="connsiteY14" fmla="*/ 26068 h 86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84921" h="86984">
                        <a:moveTo>
                          <a:pt x="59295" y="26068"/>
                        </a:moveTo>
                        <a:cubicBezTo>
                          <a:pt x="53757" y="17761"/>
                          <a:pt x="50988" y="3916"/>
                          <a:pt x="39912" y="1147"/>
                        </a:cubicBezTo>
                        <a:cubicBezTo>
                          <a:pt x="34374" y="-1622"/>
                          <a:pt x="26067" y="1147"/>
                          <a:pt x="20530" y="3916"/>
                        </a:cubicBezTo>
                        <a:cubicBezTo>
                          <a:pt x="17761" y="6685"/>
                          <a:pt x="12223" y="6685"/>
                          <a:pt x="9454" y="9454"/>
                        </a:cubicBezTo>
                        <a:cubicBezTo>
                          <a:pt x="9454" y="9454"/>
                          <a:pt x="9454" y="12223"/>
                          <a:pt x="9454" y="12223"/>
                        </a:cubicBezTo>
                        <a:cubicBezTo>
                          <a:pt x="9454" y="20529"/>
                          <a:pt x="9454" y="28836"/>
                          <a:pt x="3916" y="34374"/>
                        </a:cubicBezTo>
                        <a:cubicBezTo>
                          <a:pt x="1147" y="37143"/>
                          <a:pt x="-1622" y="42681"/>
                          <a:pt x="1147" y="45450"/>
                        </a:cubicBezTo>
                        <a:cubicBezTo>
                          <a:pt x="3916" y="48219"/>
                          <a:pt x="6685" y="50988"/>
                          <a:pt x="12223" y="50988"/>
                        </a:cubicBezTo>
                        <a:cubicBezTo>
                          <a:pt x="17761" y="50988"/>
                          <a:pt x="20530" y="50988"/>
                          <a:pt x="23299" y="53757"/>
                        </a:cubicBezTo>
                        <a:cubicBezTo>
                          <a:pt x="28836" y="56526"/>
                          <a:pt x="28836" y="62064"/>
                          <a:pt x="28836" y="67602"/>
                        </a:cubicBezTo>
                        <a:cubicBezTo>
                          <a:pt x="31605" y="73140"/>
                          <a:pt x="37143" y="78678"/>
                          <a:pt x="42681" y="81447"/>
                        </a:cubicBezTo>
                        <a:cubicBezTo>
                          <a:pt x="48219" y="84215"/>
                          <a:pt x="56526" y="86984"/>
                          <a:pt x="64833" y="86984"/>
                        </a:cubicBezTo>
                        <a:cubicBezTo>
                          <a:pt x="67602" y="86984"/>
                          <a:pt x="67602" y="86984"/>
                          <a:pt x="70371" y="86984"/>
                        </a:cubicBezTo>
                        <a:cubicBezTo>
                          <a:pt x="81446" y="81447"/>
                          <a:pt x="86984" y="70371"/>
                          <a:pt x="84215" y="59295"/>
                        </a:cubicBezTo>
                        <a:cubicBezTo>
                          <a:pt x="84215" y="48219"/>
                          <a:pt x="64833" y="39912"/>
                          <a:pt x="59295" y="26068"/>
                        </a:cubicBezTo>
                        <a:close/>
                      </a:path>
                    </a:pathLst>
                  </a:custGeom>
                  <a:solidFill>
                    <a:srgbClr val="D6C5C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79" name="Hình tự do: Hình 378"/>
                <p:cNvSpPr/>
                <p:nvPr/>
              </p:nvSpPr>
              <p:spPr>
                <a:xfrm>
                  <a:off x="7358499" y="5516542"/>
                  <a:ext cx="180123" cy="122570"/>
                </a:xfrm>
                <a:custGeom>
                  <a:avLst/>
                  <a:gdLst>
                    <a:gd name="connsiteX0" fmla="*/ 180123 w 180123"/>
                    <a:gd name="connsiteY0" fmla="*/ 60917 h 122570"/>
                    <a:gd name="connsiteX1" fmla="*/ 99823 w 180123"/>
                    <a:gd name="connsiteY1" fmla="*/ 80300 h 122570"/>
                    <a:gd name="connsiteX2" fmla="*/ 141358 w 180123"/>
                    <a:gd name="connsiteY2" fmla="*/ 24921 h 122570"/>
                    <a:gd name="connsiteX3" fmla="*/ 85979 w 180123"/>
                    <a:gd name="connsiteY3" fmla="*/ 60917 h 122570"/>
                    <a:gd name="connsiteX4" fmla="*/ 74903 w 180123"/>
                    <a:gd name="connsiteY4" fmla="*/ 0 h 122570"/>
                    <a:gd name="connsiteX5" fmla="*/ 58289 w 180123"/>
                    <a:gd name="connsiteY5" fmla="*/ 60917 h 122570"/>
                    <a:gd name="connsiteX6" fmla="*/ 30600 w 180123"/>
                    <a:gd name="connsiteY6" fmla="*/ 11076 h 122570"/>
                    <a:gd name="connsiteX7" fmla="*/ 38907 w 180123"/>
                    <a:gd name="connsiteY7" fmla="*/ 74762 h 122570"/>
                    <a:gd name="connsiteX8" fmla="*/ 141 w 180123"/>
                    <a:gd name="connsiteY8" fmla="*/ 63686 h 122570"/>
                    <a:gd name="connsiteX9" fmla="*/ 41676 w 180123"/>
                    <a:gd name="connsiteY9" fmla="*/ 113527 h 122570"/>
                    <a:gd name="connsiteX10" fmla="*/ 91516 w 180123"/>
                    <a:gd name="connsiteY10" fmla="*/ 121834 h 122570"/>
                    <a:gd name="connsiteX11" fmla="*/ 180123 w 180123"/>
                    <a:gd name="connsiteY11" fmla="*/ 60917 h 122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0123" h="122570">
                      <a:moveTo>
                        <a:pt x="180123" y="60917"/>
                      </a:moveTo>
                      <a:cubicBezTo>
                        <a:pt x="180123" y="60917"/>
                        <a:pt x="141358" y="49841"/>
                        <a:pt x="99823" y="80300"/>
                      </a:cubicBezTo>
                      <a:cubicBezTo>
                        <a:pt x="97055" y="83068"/>
                        <a:pt x="121975" y="35996"/>
                        <a:pt x="141358" y="24921"/>
                      </a:cubicBezTo>
                      <a:cubicBezTo>
                        <a:pt x="141358" y="24921"/>
                        <a:pt x="113668" y="22152"/>
                        <a:pt x="85979" y="60917"/>
                      </a:cubicBezTo>
                      <a:cubicBezTo>
                        <a:pt x="83210" y="52610"/>
                        <a:pt x="80441" y="13845"/>
                        <a:pt x="74903" y="0"/>
                      </a:cubicBezTo>
                      <a:cubicBezTo>
                        <a:pt x="72134" y="11076"/>
                        <a:pt x="63827" y="52610"/>
                        <a:pt x="58289" y="60917"/>
                      </a:cubicBezTo>
                      <a:cubicBezTo>
                        <a:pt x="58289" y="41534"/>
                        <a:pt x="47214" y="30459"/>
                        <a:pt x="30600" y="11076"/>
                      </a:cubicBezTo>
                      <a:cubicBezTo>
                        <a:pt x="36137" y="38765"/>
                        <a:pt x="38907" y="44303"/>
                        <a:pt x="38907" y="74762"/>
                      </a:cubicBezTo>
                      <a:cubicBezTo>
                        <a:pt x="36137" y="69224"/>
                        <a:pt x="-2628" y="58148"/>
                        <a:pt x="141" y="63686"/>
                      </a:cubicBezTo>
                      <a:cubicBezTo>
                        <a:pt x="19524" y="83068"/>
                        <a:pt x="41676" y="110758"/>
                        <a:pt x="41676" y="113527"/>
                      </a:cubicBezTo>
                      <a:cubicBezTo>
                        <a:pt x="44444" y="119065"/>
                        <a:pt x="80441" y="124603"/>
                        <a:pt x="91516" y="121834"/>
                      </a:cubicBezTo>
                      <a:cubicBezTo>
                        <a:pt x="88748" y="113527"/>
                        <a:pt x="160740" y="66455"/>
                        <a:pt x="180123" y="60917"/>
                      </a:cubicBezTo>
                      <a:close/>
                    </a:path>
                  </a:pathLst>
                </a:custGeom>
                <a:solidFill>
                  <a:srgbClr val="7FAF2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80" name="Đồ họa 753"/>
                <p:cNvGrpSpPr/>
                <p:nvPr/>
              </p:nvGrpSpPr>
              <p:grpSpPr>
                <a:xfrm>
                  <a:off x="7364178" y="5602379"/>
                  <a:ext cx="132909" cy="60916"/>
                  <a:chOff x="7364178" y="5602379"/>
                  <a:chExt cx="132909" cy="60916"/>
                </a:xfrm>
              </p:grpSpPr>
              <p:sp>
                <p:nvSpPr>
                  <p:cNvPr id="402" name="Hình tự do: Hình 401"/>
                  <p:cNvSpPr/>
                  <p:nvPr/>
                </p:nvSpPr>
                <p:spPr>
                  <a:xfrm>
                    <a:off x="7364178" y="5635607"/>
                    <a:ext cx="132909" cy="27689"/>
                  </a:xfrm>
                  <a:custGeom>
                    <a:avLst/>
                    <a:gdLst>
                      <a:gd name="connsiteX0" fmla="*/ 132910 w 132909"/>
                      <a:gd name="connsiteY0" fmla="*/ 13845 h 27689"/>
                      <a:gd name="connsiteX1" fmla="*/ 66455 w 132909"/>
                      <a:gd name="connsiteY1" fmla="*/ 27689 h 27689"/>
                      <a:gd name="connsiteX2" fmla="*/ 1 w 132909"/>
                      <a:gd name="connsiteY2" fmla="*/ 13845 h 27689"/>
                      <a:gd name="connsiteX3" fmla="*/ 66455 w 132909"/>
                      <a:gd name="connsiteY3" fmla="*/ 0 h 27689"/>
                      <a:gd name="connsiteX4" fmla="*/ 132910 w 132909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09" h="27689">
                        <a:moveTo>
                          <a:pt x="132910" y="13845"/>
                        </a:moveTo>
                        <a:cubicBezTo>
                          <a:pt x="132910" y="21491"/>
                          <a:pt x="103157" y="27689"/>
                          <a:pt x="66455" y="27689"/>
                        </a:cubicBezTo>
                        <a:cubicBezTo>
                          <a:pt x="29753" y="27689"/>
                          <a:pt x="1" y="21491"/>
                          <a:pt x="1" y="13845"/>
                        </a:cubicBezTo>
                        <a:cubicBezTo>
                          <a:pt x="1" y="6198"/>
                          <a:pt x="29754" y="0"/>
                          <a:pt x="66455" y="0"/>
                        </a:cubicBezTo>
                        <a:cubicBezTo>
                          <a:pt x="103157" y="0"/>
                          <a:pt x="132910" y="6198"/>
                          <a:pt x="132910" y="13845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3" name="Hình tự do: Hình 402"/>
                  <p:cNvSpPr/>
                  <p:nvPr/>
                </p:nvSpPr>
                <p:spPr>
                  <a:xfrm>
                    <a:off x="7366892" y="5602379"/>
                    <a:ext cx="100457" cy="50054"/>
                  </a:xfrm>
                  <a:custGeom>
                    <a:avLst/>
                    <a:gdLst>
                      <a:gd name="connsiteX0" fmla="*/ 22207 w 100457"/>
                      <a:gd name="connsiteY0" fmla="*/ 19383 h 50054"/>
                      <a:gd name="connsiteX1" fmla="*/ 27745 w 100457"/>
                      <a:gd name="connsiteY1" fmla="*/ 8307 h 50054"/>
                      <a:gd name="connsiteX2" fmla="*/ 41589 w 100457"/>
                      <a:gd name="connsiteY2" fmla="*/ 2769 h 50054"/>
                      <a:gd name="connsiteX3" fmla="*/ 58203 w 100457"/>
                      <a:gd name="connsiteY3" fmla="*/ 0 h 50054"/>
                      <a:gd name="connsiteX4" fmla="*/ 74817 w 100457"/>
                      <a:gd name="connsiteY4" fmla="*/ 13845 h 50054"/>
                      <a:gd name="connsiteX5" fmla="*/ 99737 w 100457"/>
                      <a:gd name="connsiteY5" fmla="*/ 33227 h 50054"/>
                      <a:gd name="connsiteX6" fmla="*/ 88662 w 100457"/>
                      <a:gd name="connsiteY6" fmla="*/ 47072 h 50054"/>
                      <a:gd name="connsiteX7" fmla="*/ 63741 w 100457"/>
                      <a:gd name="connsiteY7" fmla="*/ 49841 h 50054"/>
                      <a:gd name="connsiteX8" fmla="*/ 22207 w 100457"/>
                      <a:gd name="connsiteY8" fmla="*/ 49841 h 50054"/>
                      <a:gd name="connsiteX9" fmla="*/ 22207 w 100457"/>
                      <a:gd name="connsiteY9" fmla="*/ 19383 h 50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0457" h="50054">
                        <a:moveTo>
                          <a:pt x="22207" y="19383"/>
                        </a:moveTo>
                        <a:cubicBezTo>
                          <a:pt x="24976" y="16614"/>
                          <a:pt x="24976" y="11076"/>
                          <a:pt x="27745" y="8307"/>
                        </a:cubicBezTo>
                        <a:cubicBezTo>
                          <a:pt x="30514" y="5538"/>
                          <a:pt x="36052" y="2769"/>
                          <a:pt x="41589" y="2769"/>
                        </a:cubicBezTo>
                        <a:cubicBezTo>
                          <a:pt x="47128" y="0"/>
                          <a:pt x="52665" y="0"/>
                          <a:pt x="58203" y="0"/>
                        </a:cubicBezTo>
                        <a:cubicBezTo>
                          <a:pt x="69279" y="2769"/>
                          <a:pt x="69279" y="8307"/>
                          <a:pt x="74817" y="13845"/>
                        </a:cubicBezTo>
                        <a:cubicBezTo>
                          <a:pt x="80355" y="22151"/>
                          <a:pt x="96968" y="27689"/>
                          <a:pt x="99737" y="33227"/>
                        </a:cubicBezTo>
                        <a:cubicBezTo>
                          <a:pt x="102507" y="38765"/>
                          <a:pt x="96968" y="44303"/>
                          <a:pt x="88662" y="47072"/>
                        </a:cubicBezTo>
                        <a:cubicBezTo>
                          <a:pt x="80355" y="49841"/>
                          <a:pt x="72048" y="49841"/>
                          <a:pt x="63741" y="49841"/>
                        </a:cubicBezTo>
                        <a:cubicBezTo>
                          <a:pt x="49896" y="49841"/>
                          <a:pt x="36052" y="49841"/>
                          <a:pt x="22207" y="49841"/>
                        </a:cubicBezTo>
                        <a:cubicBezTo>
                          <a:pt x="-24865" y="52610"/>
                          <a:pt x="16669" y="27689"/>
                          <a:pt x="22207" y="19383"/>
                        </a:cubicBezTo>
                        <a:close/>
                      </a:path>
                    </a:pathLst>
                  </a:custGeom>
                  <a:solidFill>
                    <a:srgbClr val="AFA1A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4" name="Hình tự do: Hình 403"/>
                  <p:cNvSpPr/>
                  <p:nvPr/>
                </p:nvSpPr>
                <p:spPr>
                  <a:xfrm>
                    <a:off x="7390721" y="5605148"/>
                    <a:ext cx="76628" cy="49840"/>
                  </a:xfrm>
                  <a:custGeom>
                    <a:avLst/>
                    <a:gdLst>
                      <a:gd name="connsiteX0" fmla="*/ 50988 w 76628"/>
                      <a:gd name="connsiteY0" fmla="*/ 13845 h 49840"/>
                      <a:gd name="connsiteX1" fmla="*/ 34374 w 76628"/>
                      <a:gd name="connsiteY1" fmla="*/ 0 h 49840"/>
                      <a:gd name="connsiteX2" fmla="*/ 17760 w 76628"/>
                      <a:gd name="connsiteY2" fmla="*/ 2769 h 49840"/>
                      <a:gd name="connsiteX3" fmla="*/ 9454 w 76628"/>
                      <a:gd name="connsiteY3" fmla="*/ 5538 h 49840"/>
                      <a:gd name="connsiteX4" fmla="*/ 9454 w 76628"/>
                      <a:gd name="connsiteY4" fmla="*/ 8307 h 49840"/>
                      <a:gd name="connsiteX5" fmla="*/ 3916 w 76628"/>
                      <a:gd name="connsiteY5" fmla="*/ 22151 h 49840"/>
                      <a:gd name="connsiteX6" fmla="*/ 1147 w 76628"/>
                      <a:gd name="connsiteY6" fmla="*/ 27689 h 49840"/>
                      <a:gd name="connsiteX7" fmla="*/ 9454 w 76628"/>
                      <a:gd name="connsiteY7" fmla="*/ 30458 h 49840"/>
                      <a:gd name="connsiteX8" fmla="*/ 20530 w 76628"/>
                      <a:gd name="connsiteY8" fmla="*/ 30458 h 49840"/>
                      <a:gd name="connsiteX9" fmla="*/ 26067 w 76628"/>
                      <a:gd name="connsiteY9" fmla="*/ 38765 h 49840"/>
                      <a:gd name="connsiteX10" fmla="*/ 39912 w 76628"/>
                      <a:gd name="connsiteY10" fmla="*/ 47072 h 49840"/>
                      <a:gd name="connsiteX11" fmla="*/ 59295 w 76628"/>
                      <a:gd name="connsiteY11" fmla="*/ 49841 h 49840"/>
                      <a:gd name="connsiteX12" fmla="*/ 64833 w 76628"/>
                      <a:gd name="connsiteY12" fmla="*/ 49841 h 49840"/>
                      <a:gd name="connsiteX13" fmla="*/ 75909 w 76628"/>
                      <a:gd name="connsiteY13" fmla="*/ 35996 h 49840"/>
                      <a:gd name="connsiteX14" fmla="*/ 50988 w 76628"/>
                      <a:gd name="connsiteY14" fmla="*/ 13845 h 49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6628" h="49840">
                        <a:moveTo>
                          <a:pt x="50988" y="13845"/>
                        </a:moveTo>
                        <a:cubicBezTo>
                          <a:pt x="45450" y="8307"/>
                          <a:pt x="45450" y="2769"/>
                          <a:pt x="34374" y="0"/>
                        </a:cubicBezTo>
                        <a:cubicBezTo>
                          <a:pt x="28837" y="0"/>
                          <a:pt x="23299" y="0"/>
                          <a:pt x="17760" y="2769"/>
                        </a:cubicBezTo>
                        <a:cubicBezTo>
                          <a:pt x="14992" y="2769"/>
                          <a:pt x="12223" y="5538"/>
                          <a:pt x="9454" y="5538"/>
                        </a:cubicBezTo>
                        <a:cubicBezTo>
                          <a:pt x="9454" y="5538"/>
                          <a:pt x="9454" y="5538"/>
                          <a:pt x="9454" y="8307"/>
                        </a:cubicBezTo>
                        <a:cubicBezTo>
                          <a:pt x="9454" y="13845"/>
                          <a:pt x="9454" y="16614"/>
                          <a:pt x="3916" y="22151"/>
                        </a:cubicBezTo>
                        <a:cubicBezTo>
                          <a:pt x="1147" y="24921"/>
                          <a:pt x="-1622" y="27689"/>
                          <a:pt x="1147" y="27689"/>
                        </a:cubicBezTo>
                        <a:cubicBezTo>
                          <a:pt x="3916" y="30458"/>
                          <a:pt x="6685" y="30458"/>
                          <a:pt x="9454" y="30458"/>
                        </a:cubicBezTo>
                        <a:cubicBezTo>
                          <a:pt x="12223" y="30458"/>
                          <a:pt x="17760" y="30458"/>
                          <a:pt x="20530" y="30458"/>
                        </a:cubicBezTo>
                        <a:cubicBezTo>
                          <a:pt x="26067" y="33227"/>
                          <a:pt x="23299" y="35996"/>
                          <a:pt x="26067" y="38765"/>
                        </a:cubicBezTo>
                        <a:cubicBezTo>
                          <a:pt x="28837" y="41534"/>
                          <a:pt x="31605" y="44303"/>
                          <a:pt x="39912" y="47072"/>
                        </a:cubicBezTo>
                        <a:cubicBezTo>
                          <a:pt x="45450" y="49841"/>
                          <a:pt x="53757" y="49841"/>
                          <a:pt x="59295" y="49841"/>
                        </a:cubicBezTo>
                        <a:cubicBezTo>
                          <a:pt x="62064" y="49841"/>
                          <a:pt x="62064" y="49841"/>
                          <a:pt x="64833" y="49841"/>
                        </a:cubicBezTo>
                        <a:cubicBezTo>
                          <a:pt x="73139" y="47072"/>
                          <a:pt x="78678" y="41534"/>
                          <a:pt x="75909" y="35996"/>
                        </a:cubicBezTo>
                        <a:cubicBezTo>
                          <a:pt x="73139" y="24921"/>
                          <a:pt x="56526" y="19383"/>
                          <a:pt x="50988" y="13845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81" name="Đồ họa 753"/>
                <p:cNvGrpSpPr/>
                <p:nvPr/>
              </p:nvGrpSpPr>
              <p:grpSpPr>
                <a:xfrm>
                  <a:off x="8167396" y="5352437"/>
                  <a:ext cx="179759" cy="92111"/>
                  <a:chOff x="8167396" y="5352437"/>
                  <a:chExt cx="179759" cy="92111"/>
                </a:xfrm>
              </p:grpSpPr>
              <p:sp>
                <p:nvSpPr>
                  <p:cNvPr id="399" name="Hình tự do: Hình 398"/>
                  <p:cNvSpPr/>
                  <p:nvPr/>
                </p:nvSpPr>
                <p:spPr>
                  <a:xfrm>
                    <a:off x="8175480" y="5378094"/>
                    <a:ext cx="171674" cy="66454"/>
                  </a:xfrm>
                  <a:custGeom>
                    <a:avLst/>
                    <a:gdLst>
                      <a:gd name="connsiteX0" fmla="*/ 171675 w 171674"/>
                      <a:gd name="connsiteY0" fmla="*/ 33227 h 66454"/>
                      <a:gd name="connsiteX1" fmla="*/ 85837 w 171674"/>
                      <a:gd name="connsiteY1" fmla="*/ 66455 h 66454"/>
                      <a:gd name="connsiteX2" fmla="*/ 0 w 171674"/>
                      <a:gd name="connsiteY2" fmla="*/ 33227 h 66454"/>
                      <a:gd name="connsiteX3" fmla="*/ 85837 w 171674"/>
                      <a:gd name="connsiteY3" fmla="*/ 0 h 66454"/>
                      <a:gd name="connsiteX4" fmla="*/ 171675 w 171674"/>
                      <a:gd name="connsiteY4" fmla="*/ 33227 h 6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674" h="66454">
                        <a:moveTo>
                          <a:pt x="171675" y="33227"/>
                        </a:moveTo>
                        <a:cubicBezTo>
                          <a:pt x="171675" y="51578"/>
                          <a:pt x="133244" y="66455"/>
                          <a:pt x="85837" y="66455"/>
                        </a:cubicBezTo>
                        <a:cubicBezTo>
                          <a:pt x="38431" y="66455"/>
                          <a:pt x="0" y="51578"/>
                          <a:pt x="0" y="33227"/>
                        </a:cubicBezTo>
                        <a:cubicBezTo>
                          <a:pt x="0" y="14876"/>
                          <a:pt x="38431" y="0"/>
                          <a:pt x="85837" y="0"/>
                        </a:cubicBezTo>
                        <a:cubicBezTo>
                          <a:pt x="133244" y="0"/>
                          <a:pt x="171675" y="14877"/>
                          <a:pt x="171675" y="33227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0" name="Hình tự do: Hình 399"/>
                  <p:cNvSpPr/>
                  <p:nvPr/>
                </p:nvSpPr>
                <p:spPr>
                  <a:xfrm>
                    <a:off x="8167396" y="5352437"/>
                    <a:ext cx="149300" cy="75033"/>
                  </a:xfrm>
                  <a:custGeom>
                    <a:avLst/>
                    <a:gdLst>
                      <a:gd name="connsiteX0" fmla="*/ 132687 w 149300"/>
                      <a:gd name="connsiteY0" fmla="*/ 61653 h 75033"/>
                      <a:gd name="connsiteX1" fmla="*/ 143763 w 149300"/>
                      <a:gd name="connsiteY1" fmla="*/ 56116 h 75033"/>
                      <a:gd name="connsiteX2" fmla="*/ 149301 w 149300"/>
                      <a:gd name="connsiteY2" fmla="*/ 42271 h 75033"/>
                      <a:gd name="connsiteX3" fmla="*/ 124380 w 149300"/>
                      <a:gd name="connsiteY3" fmla="*/ 9043 h 75033"/>
                      <a:gd name="connsiteX4" fmla="*/ 104998 w 149300"/>
                      <a:gd name="connsiteY4" fmla="*/ 9043 h 75033"/>
                      <a:gd name="connsiteX5" fmla="*/ 80077 w 149300"/>
                      <a:gd name="connsiteY5" fmla="*/ 737 h 75033"/>
                      <a:gd name="connsiteX6" fmla="*/ 49619 w 149300"/>
                      <a:gd name="connsiteY6" fmla="*/ 9043 h 75033"/>
                      <a:gd name="connsiteX7" fmla="*/ 19160 w 149300"/>
                      <a:gd name="connsiteY7" fmla="*/ 72729 h 75033"/>
                      <a:gd name="connsiteX8" fmla="*/ 132687 w 149300"/>
                      <a:gd name="connsiteY8" fmla="*/ 61653 h 75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300" h="75033">
                        <a:moveTo>
                          <a:pt x="132687" y="61653"/>
                        </a:moveTo>
                        <a:cubicBezTo>
                          <a:pt x="135456" y="61653"/>
                          <a:pt x="140994" y="61653"/>
                          <a:pt x="143763" y="56116"/>
                        </a:cubicBezTo>
                        <a:cubicBezTo>
                          <a:pt x="146532" y="53346"/>
                          <a:pt x="149301" y="47809"/>
                          <a:pt x="149301" y="42271"/>
                        </a:cubicBezTo>
                        <a:cubicBezTo>
                          <a:pt x="149301" y="25657"/>
                          <a:pt x="138225" y="9043"/>
                          <a:pt x="124380" y="9043"/>
                        </a:cubicBezTo>
                        <a:cubicBezTo>
                          <a:pt x="118842" y="9043"/>
                          <a:pt x="110535" y="11812"/>
                          <a:pt x="104998" y="9043"/>
                        </a:cubicBezTo>
                        <a:cubicBezTo>
                          <a:pt x="96691" y="9043"/>
                          <a:pt x="88384" y="737"/>
                          <a:pt x="80077" y="737"/>
                        </a:cubicBezTo>
                        <a:cubicBezTo>
                          <a:pt x="69001" y="-2033"/>
                          <a:pt x="60694" y="3505"/>
                          <a:pt x="49619" y="9043"/>
                        </a:cubicBezTo>
                        <a:cubicBezTo>
                          <a:pt x="30236" y="20119"/>
                          <a:pt x="-30681" y="58884"/>
                          <a:pt x="19160" y="72729"/>
                        </a:cubicBezTo>
                        <a:cubicBezTo>
                          <a:pt x="52387" y="81036"/>
                          <a:pt x="99459" y="64422"/>
                          <a:pt x="132687" y="61653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1" name="Hình tự do: Hình 400"/>
                  <p:cNvSpPr/>
                  <p:nvPr/>
                </p:nvSpPr>
                <p:spPr>
                  <a:xfrm>
                    <a:off x="8190863" y="5352437"/>
                    <a:ext cx="123064" cy="55109"/>
                  </a:xfrm>
                  <a:custGeom>
                    <a:avLst/>
                    <a:gdLst>
                      <a:gd name="connsiteX0" fmla="*/ 123065 w 123064"/>
                      <a:gd name="connsiteY0" fmla="*/ 33964 h 55109"/>
                      <a:gd name="connsiteX1" fmla="*/ 98144 w 123064"/>
                      <a:gd name="connsiteY1" fmla="*/ 9043 h 55109"/>
                      <a:gd name="connsiteX2" fmla="*/ 78761 w 123064"/>
                      <a:gd name="connsiteY2" fmla="*/ 9043 h 55109"/>
                      <a:gd name="connsiteX3" fmla="*/ 53841 w 123064"/>
                      <a:gd name="connsiteY3" fmla="*/ 737 h 55109"/>
                      <a:gd name="connsiteX4" fmla="*/ 23382 w 123064"/>
                      <a:gd name="connsiteY4" fmla="*/ 9043 h 55109"/>
                      <a:gd name="connsiteX5" fmla="*/ 1231 w 123064"/>
                      <a:gd name="connsiteY5" fmla="*/ 22888 h 55109"/>
                      <a:gd name="connsiteX6" fmla="*/ 1231 w 123064"/>
                      <a:gd name="connsiteY6" fmla="*/ 31195 h 55109"/>
                      <a:gd name="connsiteX7" fmla="*/ 17844 w 123064"/>
                      <a:gd name="connsiteY7" fmla="*/ 42271 h 55109"/>
                      <a:gd name="connsiteX8" fmla="*/ 37227 w 123064"/>
                      <a:gd name="connsiteY8" fmla="*/ 39502 h 55109"/>
                      <a:gd name="connsiteX9" fmla="*/ 64916 w 123064"/>
                      <a:gd name="connsiteY9" fmla="*/ 53346 h 55109"/>
                      <a:gd name="connsiteX10" fmla="*/ 103682 w 123064"/>
                      <a:gd name="connsiteY10" fmla="*/ 39502 h 55109"/>
                      <a:gd name="connsiteX11" fmla="*/ 109220 w 123064"/>
                      <a:gd name="connsiteY11" fmla="*/ 33964 h 55109"/>
                      <a:gd name="connsiteX12" fmla="*/ 123065 w 123064"/>
                      <a:gd name="connsiteY12" fmla="*/ 33964 h 55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3064" h="55109">
                        <a:moveTo>
                          <a:pt x="123065" y="33964"/>
                        </a:moveTo>
                        <a:cubicBezTo>
                          <a:pt x="120295" y="20119"/>
                          <a:pt x="109220" y="9043"/>
                          <a:pt x="98144" y="9043"/>
                        </a:cubicBezTo>
                        <a:cubicBezTo>
                          <a:pt x="92606" y="9043"/>
                          <a:pt x="84299" y="11812"/>
                          <a:pt x="78761" y="9043"/>
                        </a:cubicBezTo>
                        <a:cubicBezTo>
                          <a:pt x="70454" y="9043"/>
                          <a:pt x="62147" y="737"/>
                          <a:pt x="53841" y="737"/>
                        </a:cubicBezTo>
                        <a:cubicBezTo>
                          <a:pt x="42765" y="-2033"/>
                          <a:pt x="34458" y="3505"/>
                          <a:pt x="23382" y="9043"/>
                        </a:cubicBezTo>
                        <a:cubicBezTo>
                          <a:pt x="17844" y="11812"/>
                          <a:pt x="9537" y="17350"/>
                          <a:pt x="1231" y="22888"/>
                        </a:cubicBezTo>
                        <a:cubicBezTo>
                          <a:pt x="1231" y="25657"/>
                          <a:pt x="-1538" y="28426"/>
                          <a:pt x="1231" y="31195"/>
                        </a:cubicBezTo>
                        <a:cubicBezTo>
                          <a:pt x="4000" y="39502"/>
                          <a:pt x="9537" y="42271"/>
                          <a:pt x="17844" y="42271"/>
                        </a:cubicBezTo>
                        <a:cubicBezTo>
                          <a:pt x="23382" y="42271"/>
                          <a:pt x="31689" y="39502"/>
                          <a:pt x="37227" y="39502"/>
                        </a:cubicBezTo>
                        <a:cubicBezTo>
                          <a:pt x="45534" y="39502"/>
                          <a:pt x="53841" y="47809"/>
                          <a:pt x="64916" y="53346"/>
                        </a:cubicBezTo>
                        <a:cubicBezTo>
                          <a:pt x="78761" y="58884"/>
                          <a:pt x="92606" y="50578"/>
                          <a:pt x="103682" y="39502"/>
                        </a:cubicBezTo>
                        <a:cubicBezTo>
                          <a:pt x="106451" y="36733"/>
                          <a:pt x="106451" y="36733"/>
                          <a:pt x="109220" y="33964"/>
                        </a:cubicBezTo>
                        <a:cubicBezTo>
                          <a:pt x="111988" y="31195"/>
                          <a:pt x="117526" y="33964"/>
                          <a:pt x="123065" y="33964"/>
                        </a:cubicBezTo>
                        <a:close/>
                      </a:path>
                    </a:pathLst>
                  </a:custGeom>
                  <a:solidFill>
                    <a:srgbClr val="D6C5C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2" name="Hình tự do: Hình 381"/>
                <p:cNvSpPr/>
                <p:nvPr/>
              </p:nvSpPr>
              <p:spPr>
                <a:xfrm>
                  <a:off x="6821464" y="5587448"/>
                  <a:ext cx="161746" cy="89692"/>
                </a:xfrm>
                <a:custGeom>
                  <a:avLst/>
                  <a:gdLst>
                    <a:gd name="connsiteX0" fmla="*/ 69224 w 161746"/>
                    <a:gd name="connsiteY0" fmla="*/ 1086 h 89692"/>
                    <a:gd name="connsiteX1" fmla="*/ 49841 w 161746"/>
                    <a:gd name="connsiteY1" fmla="*/ 6624 h 89692"/>
                    <a:gd name="connsiteX2" fmla="*/ 52610 w 161746"/>
                    <a:gd name="connsiteY2" fmla="*/ 12162 h 89692"/>
                    <a:gd name="connsiteX3" fmla="*/ 71993 w 161746"/>
                    <a:gd name="connsiteY3" fmla="*/ 28776 h 89692"/>
                    <a:gd name="connsiteX4" fmla="*/ 11076 w 161746"/>
                    <a:gd name="connsiteY4" fmla="*/ 28776 h 89692"/>
                    <a:gd name="connsiteX5" fmla="*/ 0 w 161746"/>
                    <a:gd name="connsiteY5" fmla="*/ 37083 h 89692"/>
                    <a:gd name="connsiteX6" fmla="*/ 13845 w 161746"/>
                    <a:gd name="connsiteY6" fmla="*/ 45390 h 89692"/>
                    <a:gd name="connsiteX7" fmla="*/ 69224 w 161746"/>
                    <a:gd name="connsiteY7" fmla="*/ 45390 h 89692"/>
                    <a:gd name="connsiteX8" fmla="*/ 41534 w 161746"/>
                    <a:gd name="connsiteY8" fmla="*/ 73079 h 89692"/>
                    <a:gd name="connsiteX9" fmla="*/ 41534 w 161746"/>
                    <a:gd name="connsiteY9" fmla="*/ 75848 h 89692"/>
                    <a:gd name="connsiteX10" fmla="*/ 47072 w 161746"/>
                    <a:gd name="connsiteY10" fmla="*/ 78617 h 89692"/>
                    <a:gd name="connsiteX11" fmla="*/ 80300 w 161746"/>
                    <a:gd name="connsiteY11" fmla="*/ 56465 h 89692"/>
                    <a:gd name="connsiteX12" fmla="*/ 80300 w 161746"/>
                    <a:gd name="connsiteY12" fmla="*/ 78617 h 89692"/>
                    <a:gd name="connsiteX13" fmla="*/ 88606 w 161746"/>
                    <a:gd name="connsiteY13" fmla="*/ 89693 h 89692"/>
                    <a:gd name="connsiteX14" fmla="*/ 99682 w 161746"/>
                    <a:gd name="connsiteY14" fmla="*/ 86924 h 89692"/>
                    <a:gd name="connsiteX15" fmla="*/ 99682 w 161746"/>
                    <a:gd name="connsiteY15" fmla="*/ 50927 h 89692"/>
                    <a:gd name="connsiteX16" fmla="*/ 143985 w 161746"/>
                    <a:gd name="connsiteY16" fmla="*/ 62003 h 89692"/>
                    <a:gd name="connsiteX17" fmla="*/ 157830 w 161746"/>
                    <a:gd name="connsiteY17" fmla="*/ 59234 h 89692"/>
                    <a:gd name="connsiteX18" fmla="*/ 160599 w 161746"/>
                    <a:gd name="connsiteY18" fmla="*/ 50927 h 89692"/>
                    <a:gd name="connsiteX19" fmla="*/ 155061 w 161746"/>
                    <a:gd name="connsiteY19" fmla="*/ 48158 h 89692"/>
                    <a:gd name="connsiteX20" fmla="*/ 113527 w 161746"/>
                    <a:gd name="connsiteY20" fmla="*/ 42621 h 89692"/>
                    <a:gd name="connsiteX21" fmla="*/ 155061 w 161746"/>
                    <a:gd name="connsiteY21" fmla="*/ 23238 h 89692"/>
                    <a:gd name="connsiteX22" fmla="*/ 157830 w 161746"/>
                    <a:gd name="connsiteY22" fmla="*/ 20469 h 89692"/>
                    <a:gd name="connsiteX23" fmla="*/ 146754 w 161746"/>
                    <a:gd name="connsiteY23" fmla="*/ 12162 h 89692"/>
                    <a:gd name="connsiteX24" fmla="*/ 121834 w 161746"/>
                    <a:gd name="connsiteY24" fmla="*/ 17700 h 89692"/>
                    <a:gd name="connsiteX25" fmla="*/ 99682 w 161746"/>
                    <a:gd name="connsiteY25" fmla="*/ 28776 h 89692"/>
                    <a:gd name="connsiteX26" fmla="*/ 69224 w 161746"/>
                    <a:gd name="connsiteY26" fmla="*/ 1086 h 8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1746" h="89692">
                      <a:moveTo>
                        <a:pt x="69224" y="1086"/>
                      </a:moveTo>
                      <a:cubicBezTo>
                        <a:pt x="60917" y="-1683"/>
                        <a:pt x="49841" y="1086"/>
                        <a:pt x="49841" y="6624"/>
                      </a:cubicBezTo>
                      <a:cubicBezTo>
                        <a:pt x="49841" y="9393"/>
                        <a:pt x="49841" y="12162"/>
                        <a:pt x="52610" y="12162"/>
                      </a:cubicBezTo>
                      <a:cubicBezTo>
                        <a:pt x="58148" y="17700"/>
                        <a:pt x="63686" y="26007"/>
                        <a:pt x="71993" y="28776"/>
                      </a:cubicBezTo>
                      <a:cubicBezTo>
                        <a:pt x="52610" y="20469"/>
                        <a:pt x="30459" y="23238"/>
                        <a:pt x="11076" y="28776"/>
                      </a:cubicBezTo>
                      <a:cubicBezTo>
                        <a:pt x="5538" y="28776"/>
                        <a:pt x="0" y="31545"/>
                        <a:pt x="0" y="37083"/>
                      </a:cubicBezTo>
                      <a:cubicBezTo>
                        <a:pt x="0" y="42621"/>
                        <a:pt x="8307" y="42621"/>
                        <a:pt x="13845" y="45390"/>
                      </a:cubicBezTo>
                      <a:cubicBezTo>
                        <a:pt x="33228" y="45390"/>
                        <a:pt x="49841" y="45390"/>
                        <a:pt x="69224" y="45390"/>
                      </a:cubicBezTo>
                      <a:cubicBezTo>
                        <a:pt x="55379" y="50927"/>
                        <a:pt x="44303" y="62003"/>
                        <a:pt x="41534" y="73079"/>
                      </a:cubicBezTo>
                      <a:cubicBezTo>
                        <a:pt x="41534" y="73079"/>
                        <a:pt x="41534" y="75848"/>
                        <a:pt x="41534" y="75848"/>
                      </a:cubicBezTo>
                      <a:cubicBezTo>
                        <a:pt x="41534" y="75848"/>
                        <a:pt x="44303" y="78617"/>
                        <a:pt x="47072" y="78617"/>
                      </a:cubicBezTo>
                      <a:cubicBezTo>
                        <a:pt x="60917" y="78617"/>
                        <a:pt x="71993" y="67541"/>
                        <a:pt x="80300" y="56465"/>
                      </a:cubicBezTo>
                      <a:cubicBezTo>
                        <a:pt x="77531" y="64772"/>
                        <a:pt x="77531" y="70310"/>
                        <a:pt x="80300" y="78617"/>
                      </a:cubicBezTo>
                      <a:cubicBezTo>
                        <a:pt x="80300" y="84155"/>
                        <a:pt x="83068" y="86924"/>
                        <a:pt x="88606" y="89693"/>
                      </a:cubicBezTo>
                      <a:cubicBezTo>
                        <a:pt x="94145" y="89693"/>
                        <a:pt x="96913" y="89693"/>
                        <a:pt x="99682" y="86924"/>
                      </a:cubicBezTo>
                      <a:cubicBezTo>
                        <a:pt x="110758" y="78617"/>
                        <a:pt x="105220" y="64772"/>
                        <a:pt x="99682" y="50927"/>
                      </a:cubicBezTo>
                      <a:cubicBezTo>
                        <a:pt x="113527" y="56465"/>
                        <a:pt x="127372" y="62003"/>
                        <a:pt x="143985" y="62003"/>
                      </a:cubicBezTo>
                      <a:cubicBezTo>
                        <a:pt x="149524" y="62003"/>
                        <a:pt x="155061" y="62003"/>
                        <a:pt x="157830" y="59234"/>
                      </a:cubicBezTo>
                      <a:cubicBezTo>
                        <a:pt x="160599" y="56465"/>
                        <a:pt x="163368" y="53696"/>
                        <a:pt x="160599" y="50927"/>
                      </a:cubicBezTo>
                      <a:cubicBezTo>
                        <a:pt x="157830" y="48158"/>
                        <a:pt x="157830" y="48158"/>
                        <a:pt x="155061" y="48158"/>
                      </a:cubicBezTo>
                      <a:cubicBezTo>
                        <a:pt x="141217" y="45390"/>
                        <a:pt x="127372" y="42621"/>
                        <a:pt x="113527" y="42621"/>
                      </a:cubicBezTo>
                      <a:cubicBezTo>
                        <a:pt x="130141" y="39851"/>
                        <a:pt x="146754" y="34314"/>
                        <a:pt x="155061" y="23238"/>
                      </a:cubicBezTo>
                      <a:cubicBezTo>
                        <a:pt x="155061" y="23238"/>
                        <a:pt x="157830" y="20469"/>
                        <a:pt x="157830" y="20469"/>
                      </a:cubicBezTo>
                      <a:cubicBezTo>
                        <a:pt x="157830" y="17700"/>
                        <a:pt x="152292" y="12162"/>
                        <a:pt x="146754" y="12162"/>
                      </a:cubicBezTo>
                      <a:cubicBezTo>
                        <a:pt x="138447" y="12162"/>
                        <a:pt x="130141" y="14931"/>
                        <a:pt x="121834" y="17700"/>
                      </a:cubicBezTo>
                      <a:cubicBezTo>
                        <a:pt x="116296" y="20469"/>
                        <a:pt x="102451" y="28776"/>
                        <a:pt x="99682" y="28776"/>
                      </a:cubicBezTo>
                      <a:cubicBezTo>
                        <a:pt x="88606" y="23238"/>
                        <a:pt x="80300" y="3855"/>
                        <a:pt x="69224" y="1086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3" name="Hình tự do: Hình 382"/>
                <p:cNvSpPr/>
                <p:nvPr/>
              </p:nvSpPr>
              <p:spPr>
                <a:xfrm>
                  <a:off x="5608665" y="5457247"/>
                  <a:ext cx="111904" cy="67601"/>
                </a:xfrm>
                <a:custGeom>
                  <a:avLst/>
                  <a:gdLst>
                    <a:gd name="connsiteX0" fmla="*/ 49841 w 111904"/>
                    <a:gd name="connsiteY0" fmla="*/ 1147 h 67601"/>
                    <a:gd name="connsiteX1" fmla="*/ 35996 w 111904"/>
                    <a:gd name="connsiteY1" fmla="*/ 3916 h 67601"/>
                    <a:gd name="connsiteX2" fmla="*/ 38765 w 111904"/>
                    <a:gd name="connsiteY2" fmla="*/ 9454 h 67601"/>
                    <a:gd name="connsiteX3" fmla="*/ 52610 w 111904"/>
                    <a:gd name="connsiteY3" fmla="*/ 23299 h 67601"/>
                    <a:gd name="connsiteX4" fmla="*/ 8307 w 111904"/>
                    <a:gd name="connsiteY4" fmla="*/ 23299 h 67601"/>
                    <a:gd name="connsiteX5" fmla="*/ 0 w 111904"/>
                    <a:gd name="connsiteY5" fmla="*/ 28836 h 67601"/>
                    <a:gd name="connsiteX6" fmla="*/ 8307 w 111904"/>
                    <a:gd name="connsiteY6" fmla="*/ 34374 h 67601"/>
                    <a:gd name="connsiteX7" fmla="*/ 47072 w 111904"/>
                    <a:gd name="connsiteY7" fmla="*/ 34374 h 67601"/>
                    <a:gd name="connsiteX8" fmla="*/ 27689 w 111904"/>
                    <a:gd name="connsiteY8" fmla="*/ 56526 h 67601"/>
                    <a:gd name="connsiteX9" fmla="*/ 27689 w 111904"/>
                    <a:gd name="connsiteY9" fmla="*/ 59295 h 67601"/>
                    <a:gd name="connsiteX10" fmla="*/ 30458 w 111904"/>
                    <a:gd name="connsiteY10" fmla="*/ 59295 h 67601"/>
                    <a:gd name="connsiteX11" fmla="*/ 52610 w 111904"/>
                    <a:gd name="connsiteY11" fmla="*/ 42681 h 67601"/>
                    <a:gd name="connsiteX12" fmla="*/ 52610 w 111904"/>
                    <a:gd name="connsiteY12" fmla="*/ 59295 h 67601"/>
                    <a:gd name="connsiteX13" fmla="*/ 58148 w 111904"/>
                    <a:gd name="connsiteY13" fmla="*/ 67602 h 67601"/>
                    <a:gd name="connsiteX14" fmla="*/ 66455 w 111904"/>
                    <a:gd name="connsiteY14" fmla="*/ 64833 h 67601"/>
                    <a:gd name="connsiteX15" fmla="*/ 66455 w 111904"/>
                    <a:gd name="connsiteY15" fmla="*/ 37143 h 67601"/>
                    <a:gd name="connsiteX16" fmla="*/ 96913 w 111904"/>
                    <a:gd name="connsiteY16" fmla="*/ 45450 h 67601"/>
                    <a:gd name="connsiteX17" fmla="*/ 107989 w 111904"/>
                    <a:gd name="connsiteY17" fmla="*/ 45450 h 67601"/>
                    <a:gd name="connsiteX18" fmla="*/ 110758 w 111904"/>
                    <a:gd name="connsiteY18" fmla="*/ 37143 h 67601"/>
                    <a:gd name="connsiteX19" fmla="*/ 105220 w 111904"/>
                    <a:gd name="connsiteY19" fmla="*/ 34374 h 67601"/>
                    <a:gd name="connsiteX20" fmla="*/ 77530 w 111904"/>
                    <a:gd name="connsiteY20" fmla="*/ 28836 h 67601"/>
                    <a:gd name="connsiteX21" fmla="*/ 107989 w 111904"/>
                    <a:gd name="connsiteY21" fmla="*/ 14992 h 67601"/>
                    <a:gd name="connsiteX22" fmla="*/ 110758 w 111904"/>
                    <a:gd name="connsiteY22" fmla="*/ 12223 h 67601"/>
                    <a:gd name="connsiteX23" fmla="*/ 102451 w 111904"/>
                    <a:gd name="connsiteY23" fmla="*/ 6685 h 67601"/>
                    <a:gd name="connsiteX24" fmla="*/ 85837 w 111904"/>
                    <a:gd name="connsiteY24" fmla="*/ 12223 h 67601"/>
                    <a:gd name="connsiteX25" fmla="*/ 69224 w 111904"/>
                    <a:gd name="connsiteY25" fmla="*/ 20530 h 67601"/>
                    <a:gd name="connsiteX26" fmla="*/ 49841 w 111904"/>
                    <a:gd name="connsiteY26" fmla="*/ 1147 h 67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1904" h="67601">
                      <a:moveTo>
                        <a:pt x="49841" y="1147"/>
                      </a:moveTo>
                      <a:cubicBezTo>
                        <a:pt x="44303" y="-1622"/>
                        <a:pt x="35996" y="1147"/>
                        <a:pt x="35996" y="3916"/>
                      </a:cubicBezTo>
                      <a:cubicBezTo>
                        <a:pt x="35996" y="6685"/>
                        <a:pt x="35996" y="6685"/>
                        <a:pt x="38765" y="9454"/>
                      </a:cubicBezTo>
                      <a:cubicBezTo>
                        <a:pt x="41534" y="14992"/>
                        <a:pt x="47072" y="20530"/>
                        <a:pt x="52610" y="23299"/>
                      </a:cubicBezTo>
                      <a:cubicBezTo>
                        <a:pt x="38765" y="17761"/>
                        <a:pt x="24921" y="20530"/>
                        <a:pt x="8307" y="23299"/>
                      </a:cubicBezTo>
                      <a:cubicBezTo>
                        <a:pt x="5538" y="23299"/>
                        <a:pt x="0" y="26068"/>
                        <a:pt x="0" y="28836"/>
                      </a:cubicBezTo>
                      <a:cubicBezTo>
                        <a:pt x="0" y="31605"/>
                        <a:pt x="5538" y="34374"/>
                        <a:pt x="8307" y="34374"/>
                      </a:cubicBezTo>
                      <a:cubicBezTo>
                        <a:pt x="22151" y="34374"/>
                        <a:pt x="33227" y="34374"/>
                        <a:pt x="47072" y="34374"/>
                      </a:cubicBezTo>
                      <a:cubicBezTo>
                        <a:pt x="35996" y="37143"/>
                        <a:pt x="30458" y="45450"/>
                        <a:pt x="27689" y="56526"/>
                      </a:cubicBezTo>
                      <a:cubicBezTo>
                        <a:pt x="27689" y="56526"/>
                        <a:pt x="27689" y="59295"/>
                        <a:pt x="27689" y="59295"/>
                      </a:cubicBezTo>
                      <a:cubicBezTo>
                        <a:pt x="27689" y="59295"/>
                        <a:pt x="30458" y="59295"/>
                        <a:pt x="30458" y="59295"/>
                      </a:cubicBezTo>
                      <a:cubicBezTo>
                        <a:pt x="41534" y="59295"/>
                        <a:pt x="47072" y="50988"/>
                        <a:pt x="52610" y="42681"/>
                      </a:cubicBezTo>
                      <a:cubicBezTo>
                        <a:pt x="52610" y="48219"/>
                        <a:pt x="49841" y="53757"/>
                        <a:pt x="52610" y="59295"/>
                      </a:cubicBezTo>
                      <a:cubicBezTo>
                        <a:pt x="52610" y="62064"/>
                        <a:pt x="55379" y="67602"/>
                        <a:pt x="58148" y="67602"/>
                      </a:cubicBezTo>
                      <a:cubicBezTo>
                        <a:pt x="60917" y="67602"/>
                        <a:pt x="63686" y="67602"/>
                        <a:pt x="66455" y="64833"/>
                      </a:cubicBezTo>
                      <a:cubicBezTo>
                        <a:pt x="74762" y="56526"/>
                        <a:pt x="71993" y="45450"/>
                        <a:pt x="66455" y="37143"/>
                      </a:cubicBezTo>
                      <a:cubicBezTo>
                        <a:pt x="74762" y="42681"/>
                        <a:pt x="85837" y="45450"/>
                        <a:pt x="96913" y="45450"/>
                      </a:cubicBezTo>
                      <a:cubicBezTo>
                        <a:pt x="99682" y="45450"/>
                        <a:pt x="102451" y="45450"/>
                        <a:pt x="107989" y="45450"/>
                      </a:cubicBezTo>
                      <a:cubicBezTo>
                        <a:pt x="110758" y="42681"/>
                        <a:pt x="113527" y="39912"/>
                        <a:pt x="110758" y="37143"/>
                      </a:cubicBezTo>
                      <a:cubicBezTo>
                        <a:pt x="110758" y="37143"/>
                        <a:pt x="107989" y="34374"/>
                        <a:pt x="105220" y="34374"/>
                      </a:cubicBezTo>
                      <a:cubicBezTo>
                        <a:pt x="96913" y="31605"/>
                        <a:pt x="85837" y="28836"/>
                        <a:pt x="77530" y="28836"/>
                      </a:cubicBezTo>
                      <a:cubicBezTo>
                        <a:pt x="88606" y="26068"/>
                        <a:pt x="99682" y="23299"/>
                        <a:pt x="107989" y="14992"/>
                      </a:cubicBezTo>
                      <a:cubicBezTo>
                        <a:pt x="107989" y="14992"/>
                        <a:pt x="110758" y="12223"/>
                        <a:pt x="110758" y="12223"/>
                      </a:cubicBezTo>
                      <a:cubicBezTo>
                        <a:pt x="110758" y="9454"/>
                        <a:pt x="107989" y="6685"/>
                        <a:pt x="102451" y="6685"/>
                      </a:cubicBezTo>
                      <a:cubicBezTo>
                        <a:pt x="96913" y="6685"/>
                        <a:pt x="91375" y="9454"/>
                        <a:pt x="85837" y="12223"/>
                      </a:cubicBezTo>
                      <a:cubicBezTo>
                        <a:pt x="83068" y="14992"/>
                        <a:pt x="71993" y="20530"/>
                        <a:pt x="69224" y="20530"/>
                      </a:cubicBezTo>
                      <a:cubicBezTo>
                        <a:pt x="63686" y="20530"/>
                        <a:pt x="58148" y="3916"/>
                        <a:pt x="49841" y="1147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84" name="Đồ họa 753"/>
                <p:cNvGrpSpPr/>
                <p:nvPr/>
              </p:nvGrpSpPr>
              <p:grpSpPr>
                <a:xfrm>
                  <a:off x="5024416" y="5311640"/>
                  <a:ext cx="1550611" cy="387652"/>
                  <a:chOff x="5024416" y="5311640"/>
                  <a:chExt cx="1550611" cy="387652"/>
                </a:xfrm>
                <a:solidFill>
                  <a:srgbClr val="8CBC48"/>
                </a:solidFill>
              </p:grpSpPr>
              <p:sp>
                <p:nvSpPr>
                  <p:cNvPr id="386" name="Hình tự do: Hình 385"/>
                  <p:cNvSpPr/>
                  <p:nvPr/>
                </p:nvSpPr>
                <p:spPr>
                  <a:xfrm>
                    <a:off x="5024416" y="5558076"/>
                    <a:ext cx="143985" cy="44303"/>
                  </a:xfrm>
                  <a:custGeom>
                    <a:avLst/>
                    <a:gdLst>
                      <a:gd name="connsiteX0" fmla="*/ 143985 w 143985"/>
                      <a:gd name="connsiteY0" fmla="*/ 22152 h 44303"/>
                      <a:gd name="connsiteX1" fmla="*/ 71993 w 143985"/>
                      <a:gd name="connsiteY1" fmla="*/ 44303 h 44303"/>
                      <a:gd name="connsiteX2" fmla="*/ 0 w 143985"/>
                      <a:gd name="connsiteY2" fmla="*/ 22152 h 44303"/>
                      <a:gd name="connsiteX3" fmla="*/ 71993 w 143985"/>
                      <a:gd name="connsiteY3" fmla="*/ 0 h 44303"/>
                      <a:gd name="connsiteX4" fmla="*/ 143985 w 143985"/>
                      <a:gd name="connsiteY4" fmla="*/ 22152 h 4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985" h="44303">
                        <a:moveTo>
                          <a:pt x="143985" y="22152"/>
                        </a:moveTo>
                        <a:cubicBezTo>
                          <a:pt x="143985" y="33228"/>
                          <a:pt x="113527" y="44303"/>
                          <a:pt x="71993" y="44303"/>
                        </a:cubicBezTo>
                        <a:cubicBezTo>
                          <a:pt x="33227" y="44303"/>
                          <a:pt x="0" y="35996"/>
                          <a:pt x="0" y="22152"/>
                        </a:cubicBezTo>
                        <a:cubicBezTo>
                          <a:pt x="0" y="11076"/>
                          <a:pt x="30459" y="0"/>
                          <a:pt x="71993" y="0"/>
                        </a:cubicBezTo>
                        <a:cubicBezTo>
                          <a:pt x="113527" y="0"/>
                          <a:pt x="143985" y="11076"/>
                          <a:pt x="143985" y="22152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87" name="Hình tự do: Hình 386"/>
                  <p:cNvSpPr/>
                  <p:nvPr/>
                </p:nvSpPr>
                <p:spPr>
                  <a:xfrm>
                    <a:off x="5317925" y="5607917"/>
                    <a:ext cx="55378" cy="22151"/>
                  </a:xfrm>
                  <a:custGeom>
                    <a:avLst/>
                    <a:gdLst>
                      <a:gd name="connsiteX0" fmla="*/ 55379 w 55378"/>
                      <a:gd name="connsiteY0" fmla="*/ 11076 h 22151"/>
                      <a:gd name="connsiteX1" fmla="*/ 27689 w 55378"/>
                      <a:gd name="connsiteY1" fmla="*/ 22152 h 22151"/>
                      <a:gd name="connsiteX2" fmla="*/ 0 w 55378"/>
                      <a:gd name="connsiteY2" fmla="*/ 11076 h 22151"/>
                      <a:gd name="connsiteX3" fmla="*/ 27689 w 55378"/>
                      <a:gd name="connsiteY3" fmla="*/ 0 h 22151"/>
                      <a:gd name="connsiteX4" fmla="*/ 55379 w 55378"/>
                      <a:gd name="connsiteY4" fmla="*/ 11076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378" h="22151">
                        <a:moveTo>
                          <a:pt x="55379" y="11076"/>
                        </a:moveTo>
                        <a:cubicBezTo>
                          <a:pt x="55379" y="16614"/>
                          <a:pt x="41534" y="22152"/>
                          <a:pt x="27689" y="22152"/>
                        </a:cubicBezTo>
                        <a:cubicBezTo>
                          <a:pt x="11076" y="22152"/>
                          <a:pt x="0" y="16614"/>
                          <a:pt x="0" y="11076"/>
                        </a:cubicBezTo>
                        <a:cubicBezTo>
                          <a:pt x="0" y="5538"/>
                          <a:pt x="13845" y="0"/>
                          <a:pt x="27689" y="0"/>
                        </a:cubicBezTo>
                        <a:cubicBezTo>
                          <a:pt x="41534" y="0"/>
                          <a:pt x="55379" y="5538"/>
                          <a:pt x="55379" y="11076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88" name="Hình tự do: Hình 387"/>
                  <p:cNvSpPr/>
                  <p:nvPr/>
                </p:nvSpPr>
                <p:spPr>
                  <a:xfrm>
                    <a:off x="6093231" y="5566383"/>
                    <a:ext cx="99682" cy="27689"/>
                  </a:xfrm>
                  <a:custGeom>
                    <a:avLst/>
                    <a:gdLst>
                      <a:gd name="connsiteX0" fmla="*/ 99682 w 99682"/>
                      <a:gd name="connsiteY0" fmla="*/ 13845 h 27689"/>
                      <a:gd name="connsiteX1" fmla="*/ 49841 w 99682"/>
                      <a:gd name="connsiteY1" fmla="*/ 27689 h 27689"/>
                      <a:gd name="connsiteX2" fmla="*/ 0 w 99682"/>
                      <a:gd name="connsiteY2" fmla="*/ 13845 h 27689"/>
                      <a:gd name="connsiteX3" fmla="*/ 49841 w 99682"/>
                      <a:gd name="connsiteY3" fmla="*/ 0 h 27689"/>
                      <a:gd name="connsiteX4" fmla="*/ 99682 w 99682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27689">
                        <a:moveTo>
                          <a:pt x="99682" y="13845"/>
                        </a:moveTo>
                        <a:cubicBezTo>
                          <a:pt x="99682" y="22152"/>
                          <a:pt x="77530" y="27689"/>
                          <a:pt x="49841" y="27689"/>
                        </a:cubicBezTo>
                        <a:cubicBezTo>
                          <a:pt x="22151" y="27689"/>
                          <a:pt x="0" y="22152"/>
                          <a:pt x="0" y="13845"/>
                        </a:cubicBezTo>
                        <a:cubicBezTo>
                          <a:pt x="0" y="5538"/>
                          <a:pt x="22151" y="0"/>
                          <a:pt x="49841" y="0"/>
                        </a:cubicBezTo>
                        <a:cubicBezTo>
                          <a:pt x="77530" y="0"/>
                          <a:pt x="99682" y="5538"/>
                          <a:pt x="99682" y="13845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89" name="Hình tự do: Hình 388"/>
                  <p:cNvSpPr/>
                  <p:nvPr/>
                </p:nvSpPr>
                <p:spPr>
                  <a:xfrm>
                    <a:off x="6328591" y="5607917"/>
                    <a:ext cx="77530" cy="27689"/>
                  </a:xfrm>
                  <a:custGeom>
                    <a:avLst/>
                    <a:gdLst>
                      <a:gd name="connsiteX0" fmla="*/ 77530 w 77530"/>
                      <a:gd name="connsiteY0" fmla="*/ 13845 h 27689"/>
                      <a:gd name="connsiteX1" fmla="*/ 38765 w 77530"/>
                      <a:gd name="connsiteY1" fmla="*/ 27689 h 27689"/>
                      <a:gd name="connsiteX2" fmla="*/ 0 w 77530"/>
                      <a:gd name="connsiteY2" fmla="*/ 13845 h 27689"/>
                      <a:gd name="connsiteX3" fmla="*/ 38765 w 77530"/>
                      <a:gd name="connsiteY3" fmla="*/ 0 h 27689"/>
                      <a:gd name="connsiteX4" fmla="*/ 77530 w 77530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" h="27689">
                        <a:moveTo>
                          <a:pt x="77530" y="13845"/>
                        </a:moveTo>
                        <a:cubicBezTo>
                          <a:pt x="77530" y="22152"/>
                          <a:pt x="60917" y="27689"/>
                          <a:pt x="38765" y="27689"/>
                        </a:cubicBezTo>
                        <a:cubicBezTo>
                          <a:pt x="16614" y="27689"/>
                          <a:pt x="0" y="22152"/>
                          <a:pt x="0" y="13845"/>
                        </a:cubicBezTo>
                        <a:cubicBezTo>
                          <a:pt x="0" y="5538"/>
                          <a:pt x="16614" y="0"/>
                          <a:pt x="38765" y="0"/>
                        </a:cubicBezTo>
                        <a:cubicBezTo>
                          <a:pt x="60917" y="0"/>
                          <a:pt x="77530" y="5538"/>
                          <a:pt x="77530" y="13845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0" name="Hình tự do: Hình 389"/>
                  <p:cNvSpPr/>
                  <p:nvPr/>
                </p:nvSpPr>
                <p:spPr>
                  <a:xfrm>
                    <a:off x="6129227" y="5682679"/>
                    <a:ext cx="49841" cy="16613"/>
                  </a:xfrm>
                  <a:custGeom>
                    <a:avLst/>
                    <a:gdLst>
                      <a:gd name="connsiteX0" fmla="*/ 49841 w 49841"/>
                      <a:gd name="connsiteY0" fmla="*/ 8307 h 16613"/>
                      <a:gd name="connsiteX1" fmla="*/ 24921 w 49841"/>
                      <a:gd name="connsiteY1" fmla="*/ 16614 h 16613"/>
                      <a:gd name="connsiteX2" fmla="*/ 0 w 49841"/>
                      <a:gd name="connsiteY2" fmla="*/ 8307 h 16613"/>
                      <a:gd name="connsiteX3" fmla="*/ 24921 w 49841"/>
                      <a:gd name="connsiteY3" fmla="*/ 0 h 16613"/>
                      <a:gd name="connsiteX4" fmla="*/ 49841 w 49841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1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5538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1" name="Hình tự do: Hình 390"/>
                  <p:cNvSpPr/>
                  <p:nvPr/>
                </p:nvSpPr>
                <p:spPr>
                  <a:xfrm>
                    <a:off x="6417198" y="5646682"/>
                    <a:ext cx="49841" cy="16613"/>
                  </a:xfrm>
                  <a:custGeom>
                    <a:avLst/>
                    <a:gdLst>
                      <a:gd name="connsiteX0" fmla="*/ 49841 w 49841"/>
                      <a:gd name="connsiteY0" fmla="*/ 8307 h 16613"/>
                      <a:gd name="connsiteX1" fmla="*/ 24921 w 49841"/>
                      <a:gd name="connsiteY1" fmla="*/ 16614 h 16613"/>
                      <a:gd name="connsiteX2" fmla="*/ 0 w 49841"/>
                      <a:gd name="connsiteY2" fmla="*/ 8307 h 16613"/>
                      <a:gd name="connsiteX3" fmla="*/ 24921 w 49841"/>
                      <a:gd name="connsiteY3" fmla="*/ 0 h 16613"/>
                      <a:gd name="connsiteX4" fmla="*/ 49841 w 49841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1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2" name="Hình tự do: Hình 391"/>
                  <p:cNvSpPr/>
                  <p:nvPr/>
                </p:nvSpPr>
                <p:spPr>
                  <a:xfrm>
                    <a:off x="6314747" y="5569152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1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1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1" y="0"/>
                        </a:cubicBezTo>
                        <a:cubicBezTo>
                          <a:pt x="33227" y="0"/>
                          <a:pt x="44303" y="5538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3" name="Hình tự do: Hình 392"/>
                  <p:cNvSpPr/>
                  <p:nvPr/>
                </p:nvSpPr>
                <p:spPr>
                  <a:xfrm>
                    <a:off x="5561592" y="5375325"/>
                    <a:ext cx="27689" cy="11075"/>
                  </a:xfrm>
                  <a:custGeom>
                    <a:avLst/>
                    <a:gdLst>
                      <a:gd name="connsiteX0" fmla="*/ 27689 w 27689"/>
                      <a:gd name="connsiteY0" fmla="*/ 5538 h 11075"/>
                      <a:gd name="connsiteX1" fmla="*/ 13845 w 27689"/>
                      <a:gd name="connsiteY1" fmla="*/ 11076 h 11075"/>
                      <a:gd name="connsiteX2" fmla="*/ 0 w 27689"/>
                      <a:gd name="connsiteY2" fmla="*/ 5538 h 11075"/>
                      <a:gd name="connsiteX3" fmla="*/ 13845 w 27689"/>
                      <a:gd name="connsiteY3" fmla="*/ 0 h 11075"/>
                      <a:gd name="connsiteX4" fmla="*/ 27689 w 27689"/>
                      <a:gd name="connsiteY4" fmla="*/ 5538 h 1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9" h="11075">
                        <a:moveTo>
                          <a:pt x="27689" y="5538"/>
                        </a:moveTo>
                        <a:cubicBezTo>
                          <a:pt x="27689" y="8307"/>
                          <a:pt x="22152" y="11076"/>
                          <a:pt x="13845" y="11076"/>
                        </a:cubicBezTo>
                        <a:cubicBezTo>
                          <a:pt x="5538" y="11076"/>
                          <a:pt x="0" y="8307"/>
                          <a:pt x="0" y="5538"/>
                        </a:cubicBezTo>
                        <a:cubicBezTo>
                          <a:pt x="0" y="2769"/>
                          <a:pt x="5538" y="0"/>
                          <a:pt x="13845" y="0"/>
                        </a:cubicBezTo>
                        <a:cubicBezTo>
                          <a:pt x="22152" y="0"/>
                          <a:pt x="27689" y="2769"/>
                          <a:pt x="27689" y="5538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4" name="Hình tự do: Hình 393"/>
                  <p:cNvSpPr/>
                  <p:nvPr/>
                </p:nvSpPr>
                <p:spPr>
                  <a:xfrm>
                    <a:off x="5495138" y="5411322"/>
                    <a:ext cx="49840" cy="16613"/>
                  </a:xfrm>
                  <a:custGeom>
                    <a:avLst/>
                    <a:gdLst>
                      <a:gd name="connsiteX0" fmla="*/ 49841 w 49840"/>
                      <a:gd name="connsiteY0" fmla="*/ 8307 h 16613"/>
                      <a:gd name="connsiteX1" fmla="*/ 24920 w 49840"/>
                      <a:gd name="connsiteY1" fmla="*/ 16614 h 16613"/>
                      <a:gd name="connsiteX2" fmla="*/ 0 w 49840"/>
                      <a:gd name="connsiteY2" fmla="*/ 8307 h 16613"/>
                      <a:gd name="connsiteX3" fmla="*/ 24920 w 49840"/>
                      <a:gd name="connsiteY3" fmla="*/ 0 h 16613"/>
                      <a:gd name="connsiteX4" fmla="*/ 49841 w 49840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0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0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0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5" name="Hình tự do: Hình 394"/>
                  <p:cNvSpPr/>
                  <p:nvPr/>
                </p:nvSpPr>
                <p:spPr>
                  <a:xfrm>
                    <a:off x="5320694" y="5339329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2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2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2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2" y="0"/>
                        </a:cubicBezTo>
                        <a:cubicBezTo>
                          <a:pt x="35996" y="0"/>
                          <a:pt x="44303" y="2769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6" name="Hình tự do: Hình 395"/>
                  <p:cNvSpPr/>
                  <p:nvPr/>
                </p:nvSpPr>
                <p:spPr>
                  <a:xfrm>
                    <a:off x="6547338" y="5347636"/>
                    <a:ext cx="27689" cy="11075"/>
                  </a:xfrm>
                  <a:custGeom>
                    <a:avLst/>
                    <a:gdLst>
                      <a:gd name="connsiteX0" fmla="*/ 27689 w 27689"/>
                      <a:gd name="connsiteY0" fmla="*/ 5538 h 11075"/>
                      <a:gd name="connsiteX1" fmla="*/ 13845 w 27689"/>
                      <a:gd name="connsiteY1" fmla="*/ 11076 h 11075"/>
                      <a:gd name="connsiteX2" fmla="*/ 0 w 27689"/>
                      <a:gd name="connsiteY2" fmla="*/ 5538 h 11075"/>
                      <a:gd name="connsiteX3" fmla="*/ 13845 w 27689"/>
                      <a:gd name="connsiteY3" fmla="*/ 0 h 11075"/>
                      <a:gd name="connsiteX4" fmla="*/ 27689 w 27689"/>
                      <a:gd name="connsiteY4" fmla="*/ 5538 h 1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9" h="11075">
                        <a:moveTo>
                          <a:pt x="27689" y="5538"/>
                        </a:moveTo>
                        <a:cubicBezTo>
                          <a:pt x="27689" y="8307"/>
                          <a:pt x="22151" y="11076"/>
                          <a:pt x="13845" y="11076"/>
                        </a:cubicBezTo>
                        <a:cubicBezTo>
                          <a:pt x="5538" y="11076"/>
                          <a:pt x="0" y="8307"/>
                          <a:pt x="0" y="5538"/>
                        </a:cubicBezTo>
                        <a:cubicBezTo>
                          <a:pt x="0" y="2769"/>
                          <a:pt x="5538" y="0"/>
                          <a:pt x="13845" y="0"/>
                        </a:cubicBezTo>
                        <a:cubicBezTo>
                          <a:pt x="22151" y="0"/>
                          <a:pt x="27689" y="2769"/>
                          <a:pt x="27689" y="5538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7" name="Hình tự do: Hình 396"/>
                  <p:cNvSpPr/>
                  <p:nvPr/>
                </p:nvSpPr>
                <p:spPr>
                  <a:xfrm>
                    <a:off x="6480883" y="5383632"/>
                    <a:ext cx="49840" cy="16613"/>
                  </a:xfrm>
                  <a:custGeom>
                    <a:avLst/>
                    <a:gdLst>
                      <a:gd name="connsiteX0" fmla="*/ 49841 w 49840"/>
                      <a:gd name="connsiteY0" fmla="*/ 8307 h 16613"/>
                      <a:gd name="connsiteX1" fmla="*/ 24921 w 49840"/>
                      <a:gd name="connsiteY1" fmla="*/ 16614 h 16613"/>
                      <a:gd name="connsiteX2" fmla="*/ 0 w 49840"/>
                      <a:gd name="connsiteY2" fmla="*/ 8307 h 16613"/>
                      <a:gd name="connsiteX3" fmla="*/ 24921 w 49840"/>
                      <a:gd name="connsiteY3" fmla="*/ 0 h 16613"/>
                      <a:gd name="connsiteX4" fmla="*/ 49841 w 49840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0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8" name="Hình tự do: Hình 397"/>
                  <p:cNvSpPr/>
                  <p:nvPr/>
                </p:nvSpPr>
                <p:spPr>
                  <a:xfrm>
                    <a:off x="6306440" y="5311640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2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2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2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2" y="0"/>
                        </a:cubicBezTo>
                        <a:cubicBezTo>
                          <a:pt x="35996" y="0"/>
                          <a:pt x="44303" y="2769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5" name="Hình tự do: Hình 384"/>
                <p:cNvSpPr/>
                <p:nvPr/>
              </p:nvSpPr>
              <p:spPr>
                <a:xfrm>
                  <a:off x="7707528" y="5421311"/>
                  <a:ext cx="122980" cy="75847"/>
                </a:xfrm>
                <a:custGeom>
                  <a:avLst/>
                  <a:gdLst>
                    <a:gd name="connsiteX0" fmla="*/ 49841 w 122980"/>
                    <a:gd name="connsiteY0" fmla="*/ 1086 h 75847"/>
                    <a:gd name="connsiteX1" fmla="*/ 35996 w 122980"/>
                    <a:gd name="connsiteY1" fmla="*/ 6624 h 75847"/>
                    <a:gd name="connsiteX2" fmla="*/ 38766 w 122980"/>
                    <a:gd name="connsiteY2" fmla="*/ 12162 h 75847"/>
                    <a:gd name="connsiteX3" fmla="*/ 55379 w 122980"/>
                    <a:gd name="connsiteY3" fmla="*/ 28776 h 75847"/>
                    <a:gd name="connsiteX4" fmla="*/ 8307 w 122980"/>
                    <a:gd name="connsiteY4" fmla="*/ 28776 h 75847"/>
                    <a:gd name="connsiteX5" fmla="*/ 0 w 122980"/>
                    <a:gd name="connsiteY5" fmla="*/ 34314 h 75847"/>
                    <a:gd name="connsiteX6" fmla="*/ 11076 w 122980"/>
                    <a:gd name="connsiteY6" fmla="*/ 39851 h 75847"/>
                    <a:gd name="connsiteX7" fmla="*/ 52610 w 122980"/>
                    <a:gd name="connsiteY7" fmla="*/ 39851 h 75847"/>
                    <a:gd name="connsiteX8" fmla="*/ 33227 w 122980"/>
                    <a:gd name="connsiteY8" fmla="*/ 64772 h 75847"/>
                    <a:gd name="connsiteX9" fmla="*/ 33227 w 122980"/>
                    <a:gd name="connsiteY9" fmla="*/ 67541 h 75847"/>
                    <a:gd name="connsiteX10" fmla="*/ 35996 w 122980"/>
                    <a:gd name="connsiteY10" fmla="*/ 67541 h 75847"/>
                    <a:gd name="connsiteX11" fmla="*/ 60917 w 122980"/>
                    <a:gd name="connsiteY11" fmla="*/ 48158 h 75847"/>
                    <a:gd name="connsiteX12" fmla="*/ 60917 w 122980"/>
                    <a:gd name="connsiteY12" fmla="*/ 67541 h 75847"/>
                    <a:gd name="connsiteX13" fmla="*/ 66455 w 122980"/>
                    <a:gd name="connsiteY13" fmla="*/ 75848 h 75847"/>
                    <a:gd name="connsiteX14" fmla="*/ 74762 w 122980"/>
                    <a:gd name="connsiteY14" fmla="*/ 73079 h 75847"/>
                    <a:gd name="connsiteX15" fmla="*/ 74762 w 122980"/>
                    <a:gd name="connsiteY15" fmla="*/ 42621 h 75847"/>
                    <a:gd name="connsiteX16" fmla="*/ 107989 w 122980"/>
                    <a:gd name="connsiteY16" fmla="*/ 50927 h 75847"/>
                    <a:gd name="connsiteX17" fmla="*/ 119065 w 122980"/>
                    <a:gd name="connsiteY17" fmla="*/ 48158 h 75847"/>
                    <a:gd name="connsiteX18" fmla="*/ 121834 w 122980"/>
                    <a:gd name="connsiteY18" fmla="*/ 39851 h 75847"/>
                    <a:gd name="connsiteX19" fmla="*/ 116296 w 122980"/>
                    <a:gd name="connsiteY19" fmla="*/ 37083 h 75847"/>
                    <a:gd name="connsiteX20" fmla="*/ 85838 w 122980"/>
                    <a:gd name="connsiteY20" fmla="*/ 31545 h 75847"/>
                    <a:gd name="connsiteX21" fmla="*/ 119065 w 122980"/>
                    <a:gd name="connsiteY21" fmla="*/ 14931 h 75847"/>
                    <a:gd name="connsiteX22" fmla="*/ 121834 w 122980"/>
                    <a:gd name="connsiteY22" fmla="*/ 12162 h 75847"/>
                    <a:gd name="connsiteX23" fmla="*/ 113527 w 122980"/>
                    <a:gd name="connsiteY23" fmla="*/ 6624 h 75847"/>
                    <a:gd name="connsiteX24" fmla="*/ 94145 w 122980"/>
                    <a:gd name="connsiteY24" fmla="*/ 12162 h 75847"/>
                    <a:gd name="connsiteX25" fmla="*/ 74762 w 122980"/>
                    <a:gd name="connsiteY25" fmla="*/ 20469 h 75847"/>
                    <a:gd name="connsiteX26" fmla="*/ 49841 w 122980"/>
                    <a:gd name="connsiteY26" fmla="*/ 1086 h 75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2980" h="75847">
                      <a:moveTo>
                        <a:pt x="49841" y="1086"/>
                      </a:moveTo>
                      <a:cubicBezTo>
                        <a:pt x="44303" y="-1683"/>
                        <a:pt x="35996" y="1086"/>
                        <a:pt x="35996" y="6624"/>
                      </a:cubicBezTo>
                      <a:cubicBezTo>
                        <a:pt x="35996" y="9393"/>
                        <a:pt x="35996" y="9393"/>
                        <a:pt x="38766" y="12162"/>
                      </a:cubicBezTo>
                      <a:cubicBezTo>
                        <a:pt x="44303" y="17700"/>
                        <a:pt x="47072" y="23238"/>
                        <a:pt x="55379" y="28776"/>
                      </a:cubicBezTo>
                      <a:cubicBezTo>
                        <a:pt x="41534" y="23238"/>
                        <a:pt x="22152" y="26007"/>
                        <a:pt x="8307" y="28776"/>
                      </a:cubicBezTo>
                      <a:cubicBezTo>
                        <a:pt x="2769" y="28776"/>
                        <a:pt x="0" y="31545"/>
                        <a:pt x="0" y="34314"/>
                      </a:cubicBezTo>
                      <a:cubicBezTo>
                        <a:pt x="0" y="37083"/>
                        <a:pt x="5538" y="39851"/>
                        <a:pt x="11076" y="39851"/>
                      </a:cubicBezTo>
                      <a:cubicBezTo>
                        <a:pt x="24921" y="39851"/>
                        <a:pt x="38766" y="39851"/>
                        <a:pt x="52610" y="39851"/>
                      </a:cubicBezTo>
                      <a:cubicBezTo>
                        <a:pt x="41534" y="45390"/>
                        <a:pt x="33227" y="53696"/>
                        <a:pt x="33227" y="64772"/>
                      </a:cubicBezTo>
                      <a:cubicBezTo>
                        <a:pt x="33227" y="64772"/>
                        <a:pt x="33227" y="67541"/>
                        <a:pt x="33227" y="67541"/>
                      </a:cubicBezTo>
                      <a:cubicBezTo>
                        <a:pt x="33227" y="67541"/>
                        <a:pt x="35996" y="67541"/>
                        <a:pt x="35996" y="67541"/>
                      </a:cubicBezTo>
                      <a:cubicBezTo>
                        <a:pt x="47072" y="67541"/>
                        <a:pt x="55379" y="56465"/>
                        <a:pt x="60917" y="48158"/>
                      </a:cubicBezTo>
                      <a:cubicBezTo>
                        <a:pt x="60917" y="53696"/>
                        <a:pt x="58148" y="62003"/>
                        <a:pt x="60917" y="67541"/>
                      </a:cubicBezTo>
                      <a:cubicBezTo>
                        <a:pt x="60917" y="70310"/>
                        <a:pt x="63686" y="75848"/>
                        <a:pt x="66455" y="75848"/>
                      </a:cubicBezTo>
                      <a:cubicBezTo>
                        <a:pt x="69224" y="75848"/>
                        <a:pt x="74762" y="75848"/>
                        <a:pt x="74762" y="73079"/>
                      </a:cubicBezTo>
                      <a:cubicBezTo>
                        <a:pt x="83068" y="64772"/>
                        <a:pt x="80300" y="53696"/>
                        <a:pt x="74762" y="42621"/>
                      </a:cubicBezTo>
                      <a:cubicBezTo>
                        <a:pt x="85838" y="48158"/>
                        <a:pt x="96913" y="50927"/>
                        <a:pt x="107989" y="50927"/>
                      </a:cubicBezTo>
                      <a:cubicBezTo>
                        <a:pt x="110758" y="50927"/>
                        <a:pt x="116296" y="50927"/>
                        <a:pt x="119065" y="48158"/>
                      </a:cubicBezTo>
                      <a:cubicBezTo>
                        <a:pt x="121834" y="45390"/>
                        <a:pt x="124603" y="42621"/>
                        <a:pt x="121834" y="39851"/>
                      </a:cubicBezTo>
                      <a:cubicBezTo>
                        <a:pt x="121834" y="39851"/>
                        <a:pt x="119065" y="37083"/>
                        <a:pt x="116296" y="37083"/>
                      </a:cubicBezTo>
                      <a:cubicBezTo>
                        <a:pt x="105220" y="34314"/>
                        <a:pt x="96913" y="31545"/>
                        <a:pt x="85838" y="31545"/>
                      </a:cubicBezTo>
                      <a:cubicBezTo>
                        <a:pt x="99682" y="28776"/>
                        <a:pt x="110758" y="23238"/>
                        <a:pt x="119065" y="14931"/>
                      </a:cubicBezTo>
                      <a:cubicBezTo>
                        <a:pt x="119065" y="14931"/>
                        <a:pt x="121834" y="12162"/>
                        <a:pt x="121834" y="12162"/>
                      </a:cubicBezTo>
                      <a:cubicBezTo>
                        <a:pt x="121834" y="9393"/>
                        <a:pt x="116296" y="6624"/>
                        <a:pt x="113527" y="6624"/>
                      </a:cubicBezTo>
                      <a:cubicBezTo>
                        <a:pt x="107989" y="6624"/>
                        <a:pt x="99682" y="9393"/>
                        <a:pt x="94145" y="12162"/>
                      </a:cubicBezTo>
                      <a:cubicBezTo>
                        <a:pt x="91375" y="14931"/>
                        <a:pt x="80300" y="23238"/>
                        <a:pt x="74762" y="20469"/>
                      </a:cubicBezTo>
                      <a:cubicBezTo>
                        <a:pt x="66455" y="20469"/>
                        <a:pt x="60917" y="3855"/>
                        <a:pt x="49841" y="1086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71" name="Hình tự do: Hình 370"/>
              <p:cNvSpPr/>
              <p:nvPr/>
            </p:nvSpPr>
            <p:spPr>
              <a:xfrm>
                <a:off x="3933450" y="2711596"/>
                <a:ext cx="708914" cy="359963"/>
              </a:xfrm>
              <a:custGeom>
                <a:avLst/>
                <a:gdLst>
                  <a:gd name="connsiteX0" fmla="*/ 503949 w 708914"/>
                  <a:gd name="connsiteY0" fmla="*/ 210440 h 359963"/>
                  <a:gd name="connsiteX1" fmla="*/ 515025 w 708914"/>
                  <a:gd name="connsiteY1" fmla="*/ 155061 h 359963"/>
                  <a:gd name="connsiteX2" fmla="*/ 337812 w 708914"/>
                  <a:gd name="connsiteY2" fmla="*/ 0 h 359963"/>
                  <a:gd name="connsiteX3" fmla="*/ 168906 w 708914"/>
                  <a:gd name="connsiteY3" fmla="*/ 102451 h 359963"/>
                  <a:gd name="connsiteX4" fmla="*/ 155061 w 708914"/>
                  <a:gd name="connsiteY4" fmla="*/ 102451 h 359963"/>
                  <a:gd name="connsiteX5" fmla="*/ 80300 w 708914"/>
                  <a:gd name="connsiteY5" fmla="*/ 168906 h 359963"/>
                  <a:gd name="connsiteX6" fmla="*/ 83068 w 708914"/>
                  <a:gd name="connsiteY6" fmla="*/ 188289 h 359963"/>
                  <a:gd name="connsiteX7" fmla="*/ 0 w 708914"/>
                  <a:gd name="connsiteY7" fmla="*/ 271357 h 359963"/>
                  <a:gd name="connsiteX8" fmla="*/ 138447 w 708914"/>
                  <a:gd name="connsiteY8" fmla="*/ 359964 h 359963"/>
                  <a:gd name="connsiteX9" fmla="*/ 257512 w 708914"/>
                  <a:gd name="connsiteY9" fmla="*/ 315660 h 359963"/>
                  <a:gd name="connsiteX10" fmla="*/ 454108 w 708914"/>
                  <a:gd name="connsiteY10" fmla="*/ 340581 h 359963"/>
                  <a:gd name="connsiteX11" fmla="*/ 708851 w 708914"/>
                  <a:gd name="connsiteY11" fmla="*/ 274126 h 359963"/>
                  <a:gd name="connsiteX12" fmla="*/ 503949 w 708914"/>
                  <a:gd name="connsiteY12" fmla="*/ 210440 h 35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8914" h="359963">
                    <a:moveTo>
                      <a:pt x="503949" y="210440"/>
                    </a:moveTo>
                    <a:cubicBezTo>
                      <a:pt x="512256" y="193826"/>
                      <a:pt x="515025" y="174444"/>
                      <a:pt x="515025" y="155061"/>
                    </a:cubicBezTo>
                    <a:cubicBezTo>
                      <a:pt x="515025" y="69224"/>
                      <a:pt x="434725" y="0"/>
                      <a:pt x="337812" y="0"/>
                    </a:cubicBezTo>
                    <a:cubicBezTo>
                      <a:pt x="260281" y="0"/>
                      <a:pt x="193826" y="41534"/>
                      <a:pt x="168906" y="102451"/>
                    </a:cubicBezTo>
                    <a:cubicBezTo>
                      <a:pt x="163368" y="102451"/>
                      <a:pt x="160599" y="102451"/>
                      <a:pt x="155061" y="102451"/>
                    </a:cubicBezTo>
                    <a:cubicBezTo>
                      <a:pt x="113527" y="102451"/>
                      <a:pt x="80300" y="132910"/>
                      <a:pt x="80300" y="168906"/>
                    </a:cubicBezTo>
                    <a:cubicBezTo>
                      <a:pt x="80300" y="177213"/>
                      <a:pt x="80300" y="182751"/>
                      <a:pt x="83068" y="188289"/>
                    </a:cubicBezTo>
                    <a:cubicBezTo>
                      <a:pt x="33227" y="202133"/>
                      <a:pt x="0" y="232592"/>
                      <a:pt x="0" y="271357"/>
                    </a:cubicBezTo>
                    <a:cubicBezTo>
                      <a:pt x="0" y="321198"/>
                      <a:pt x="60917" y="359964"/>
                      <a:pt x="138447" y="359964"/>
                    </a:cubicBezTo>
                    <a:cubicBezTo>
                      <a:pt x="188289" y="359964"/>
                      <a:pt x="232592" y="343350"/>
                      <a:pt x="257512" y="315660"/>
                    </a:cubicBezTo>
                    <a:cubicBezTo>
                      <a:pt x="304584" y="329505"/>
                      <a:pt x="376577" y="340581"/>
                      <a:pt x="454108" y="340581"/>
                    </a:cubicBezTo>
                    <a:cubicBezTo>
                      <a:pt x="595324" y="340581"/>
                      <a:pt x="708851" y="310122"/>
                      <a:pt x="708851" y="274126"/>
                    </a:cubicBezTo>
                    <a:cubicBezTo>
                      <a:pt x="711620" y="243668"/>
                      <a:pt x="623014" y="218747"/>
                      <a:pt x="503949" y="210440"/>
                    </a:cubicBezTo>
                    <a:close/>
                  </a:path>
                </a:pathLst>
              </a:custGeom>
              <a:solidFill>
                <a:srgbClr val="CCECF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2" name="Đồ họa 753"/>
            <p:cNvGrpSpPr/>
            <p:nvPr/>
          </p:nvGrpSpPr>
          <p:grpSpPr>
            <a:xfrm>
              <a:off x="3551240" y="2934972"/>
              <a:ext cx="5079227" cy="2456967"/>
              <a:chOff x="3551240" y="2934972"/>
              <a:chExt cx="5079227" cy="2456967"/>
            </a:xfrm>
          </p:grpSpPr>
          <p:grpSp>
            <p:nvGrpSpPr>
              <p:cNvPr id="57" name="Đồ họa 753"/>
              <p:cNvGrpSpPr/>
              <p:nvPr/>
            </p:nvGrpSpPr>
            <p:grpSpPr>
              <a:xfrm>
                <a:off x="3551240" y="4082248"/>
                <a:ext cx="794783" cy="1185362"/>
                <a:chOff x="3551240" y="4082248"/>
                <a:chExt cx="794783" cy="1185362"/>
              </a:xfrm>
            </p:grpSpPr>
            <p:grpSp>
              <p:nvGrpSpPr>
                <p:cNvPr id="301" name="Đồ họa 753"/>
                <p:cNvGrpSpPr/>
                <p:nvPr/>
              </p:nvGrpSpPr>
              <p:grpSpPr>
                <a:xfrm>
                  <a:off x="3795881" y="4879683"/>
                  <a:ext cx="187538" cy="235360"/>
                  <a:chOff x="3795881" y="4879683"/>
                  <a:chExt cx="187538" cy="235360"/>
                </a:xfrm>
              </p:grpSpPr>
              <p:sp>
                <p:nvSpPr>
                  <p:cNvPr id="366" name="Hình tự do: Hình 365"/>
                  <p:cNvSpPr/>
                  <p:nvPr/>
                </p:nvSpPr>
                <p:spPr>
                  <a:xfrm>
                    <a:off x="3795881" y="4882452"/>
                    <a:ext cx="180857" cy="225240"/>
                  </a:xfrm>
                  <a:custGeom>
                    <a:avLst/>
                    <a:gdLst>
                      <a:gd name="connsiteX0" fmla="*/ 4660 w 180857"/>
                      <a:gd name="connsiteY0" fmla="*/ 177213 h 225240"/>
                      <a:gd name="connsiteX1" fmla="*/ 12967 w 180857"/>
                      <a:gd name="connsiteY1" fmla="*/ 224285 h 225240"/>
                      <a:gd name="connsiteX2" fmla="*/ 143108 w 180857"/>
                      <a:gd name="connsiteY2" fmla="*/ 0 h 225240"/>
                      <a:gd name="connsiteX3" fmla="*/ 54501 w 180857"/>
                      <a:gd name="connsiteY3" fmla="*/ 27689 h 225240"/>
                      <a:gd name="connsiteX4" fmla="*/ 4660 w 180857"/>
                      <a:gd name="connsiteY4" fmla="*/ 177213 h 22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57" h="225240">
                        <a:moveTo>
                          <a:pt x="4660" y="177213"/>
                        </a:moveTo>
                        <a:cubicBezTo>
                          <a:pt x="-6416" y="179982"/>
                          <a:pt x="4660" y="218747"/>
                          <a:pt x="12967" y="224285"/>
                        </a:cubicBezTo>
                        <a:cubicBezTo>
                          <a:pt x="173566" y="235361"/>
                          <a:pt x="223407" y="149523"/>
                          <a:pt x="143108" y="0"/>
                        </a:cubicBezTo>
                        <a:cubicBezTo>
                          <a:pt x="112649" y="8307"/>
                          <a:pt x="82191" y="16614"/>
                          <a:pt x="54501" y="27689"/>
                        </a:cubicBezTo>
                        <a:cubicBezTo>
                          <a:pt x="184642" y="168906"/>
                          <a:pt x="73884" y="168906"/>
                          <a:pt x="4660" y="177213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7" name="Hình tự do: Hình 366"/>
                  <p:cNvSpPr/>
                  <p:nvPr/>
                </p:nvSpPr>
                <p:spPr>
                  <a:xfrm>
                    <a:off x="3828230" y="4879683"/>
                    <a:ext cx="155188" cy="235360"/>
                  </a:xfrm>
                  <a:custGeom>
                    <a:avLst/>
                    <a:gdLst>
                      <a:gd name="connsiteX0" fmla="*/ 2769 w 155188"/>
                      <a:gd name="connsiteY0" fmla="*/ 163368 h 235360"/>
                      <a:gd name="connsiteX1" fmla="*/ 19383 w 155188"/>
                      <a:gd name="connsiteY1" fmla="*/ 235361 h 235360"/>
                      <a:gd name="connsiteX2" fmla="*/ 152292 w 155188"/>
                      <a:gd name="connsiteY2" fmla="*/ 160599 h 235360"/>
                      <a:gd name="connsiteX3" fmla="*/ 110758 w 155188"/>
                      <a:gd name="connsiteY3" fmla="*/ 0 h 235360"/>
                      <a:gd name="connsiteX4" fmla="*/ 0 w 155188"/>
                      <a:gd name="connsiteY4" fmla="*/ 11076 h 235360"/>
                      <a:gd name="connsiteX5" fmla="*/ 66455 w 155188"/>
                      <a:gd name="connsiteY5" fmla="*/ 127372 h 235360"/>
                      <a:gd name="connsiteX6" fmla="*/ 2769 w 155188"/>
                      <a:gd name="connsiteY6" fmla="*/ 163368 h 235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5188" h="235360">
                        <a:moveTo>
                          <a:pt x="2769" y="163368"/>
                        </a:moveTo>
                        <a:cubicBezTo>
                          <a:pt x="5538" y="185520"/>
                          <a:pt x="13845" y="221516"/>
                          <a:pt x="19383" y="235361"/>
                        </a:cubicBezTo>
                        <a:cubicBezTo>
                          <a:pt x="77531" y="221516"/>
                          <a:pt x="135678" y="199365"/>
                          <a:pt x="152292" y="160599"/>
                        </a:cubicBezTo>
                        <a:cubicBezTo>
                          <a:pt x="163368" y="130141"/>
                          <a:pt x="141216" y="74762"/>
                          <a:pt x="110758" y="0"/>
                        </a:cubicBezTo>
                        <a:cubicBezTo>
                          <a:pt x="74762" y="11076"/>
                          <a:pt x="33227" y="-2769"/>
                          <a:pt x="0" y="11076"/>
                        </a:cubicBezTo>
                        <a:cubicBezTo>
                          <a:pt x="24921" y="58148"/>
                          <a:pt x="66455" y="116296"/>
                          <a:pt x="66455" y="127372"/>
                        </a:cubicBezTo>
                        <a:cubicBezTo>
                          <a:pt x="66455" y="143986"/>
                          <a:pt x="44303" y="157830"/>
                          <a:pt x="2769" y="163368"/>
                        </a:cubicBezTo>
                        <a:close/>
                      </a:path>
                    </a:pathLst>
                  </a:custGeom>
                  <a:solidFill>
                    <a:srgbClr val="59777F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02" name="Hình tự do: Hình 301"/>
                <p:cNvSpPr/>
                <p:nvPr/>
              </p:nvSpPr>
              <p:spPr>
                <a:xfrm>
                  <a:off x="3778389" y="5048589"/>
                  <a:ext cx="49841" cy="69223"/>
                </a:xfrm>
                <a:custGeom>
                  <a:avLst/>
                  <a:gdLst>
                    <a:gd name="connsiteX0" fmla="*/ 0 w 49841"/>
                    <a:gd name="connsiteY0" fmla="*/ 8307 h 69223"/>
                    <a:gd name="connsiteX1" fmla="*/ 2769 w 49841"/>
                    <a:gd name="connsiteY1" fmla="*/ 44303 h 69223"/>
                    <a:gd name="connsiteX2" fmla="*/ 49841 w 49841"/>
                    <a:gd name="connsiteY2" fmla="*/ 69224 h 69223"/>
                    <a:gd name="connsiteX3" fmla="*/ 44303 w 49841"/>
                    <a:gd name="connsiteY3" fmla="*/ 0 h 69223"/>
                    <a:gd name="connsiteX4" fmla="*/ 0 w 49841"/>
                    <a:gd name="connsiteY4" fmla="*/ 8307 h 69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41" h="69223">
                      <a:moveTo>
                        <a:pt x="0" y="8307"/>
                      </a:moveTo>
                      <a:cubicBezTo>
                        <a:pt x="0" y="8307"/>
                        <a:pt x="2769" y="41534"/>
                        <a:pt x="2769" y="44303"/>
                      </a:cubicBezTo>
                      <a:cubicBezTo>
                        <a:pt x="16614" y="49841"/>
                        <a:pt x="44303" y="69224"/>
                        <a:pt x="49841" y="69224"/>
                      </a:cubicBezTo>
                      <a:lnTo>
                        <a:pt x="44303" y="0"/>
                      </a:lnTo>
                      <a:cubicBezTo>
                        <a:pt x="44303" y="0"/>
                        <a:pt x="5538" y="5538"/>
                        <a:pt x="0" y="8307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03" name="Đồ họa 753"/>
                <p:cNvGrpSpPr/>
                <p:nvPr/>
              </p:nvGrpSpPr>
              <p:grpSpPr>
                <a:xfrm>
                  <a:off x="3763812" y="5043051"/>
                  <a:ext cx="57149" cy="155626"/>
                  <a:chOff x="3763812" y="5043051"/>
                  <a:chExt cx="57149" cy="155626"/>
                </a:xfrm>
              </p:grpSpPr>
              <p:sp>
                <p:nvSpPr>
                  <p:cNvPr id="362" name="Hình tự do: Hình 361"/>
                  <p:cNvSpPr/>
                  <p:nvPr/>
                </p:nvSpPr>
                <p:spPr>
                  <a:xfrm>
                    <a:off x="3763812" y="5043051"/>
                    <a:ext cx="57149" cy="155626"/>
                  </a:xfrm>
                  <a:custGeom>
                    <a:avLst/>
                    <a:gdLst>
                      <a:gd name="connsiteX0" fmla="*/ 45035 w 57149"/>
                      <a:gd name="connsiteY0" fmla="*/ 83068 h 155626"/>
                      <a:gd name="connsiteX1" fmla="*/ 56111 w 57149"/>
                      <a:gd name="connsiteY1" fmla="*/ 77531 h 155626"/>
                      <a:gd name="connsiteX2" fmla="*/ 47804 w 57149"/>
                      <a:gd name="connsiteY2" fmla="*/ 47072 h 155626"/>
                      <a:gd name="connsiteX3" fmla="*/ 42266 w 57149"/>
                      <a:gd name="connsiteY3" fmla="*/ 47072 h 155626"/>
                      <a:gd name="connsiteX4" fmla="*/ 39498 w 57149"/>
                      <a:gd name="connsiteY4" fmla="*/ 30458 h 155626"/>
                      <a:gd name="connsiteX5" fmla="*/ 39498 w 57149"/>
                      <a:gd name="connsiteY5" fmla="*/ 0 h 155626"/>
                      <a:gd name="connsiteX6" fmla="*/ 732 w 57149"/>
                      <a:gd name="connsiteY6" fmla="*/ 5538 h 155626"/>
                      <a:gd name="connsiteX7" fmla="*/ 14577 w 57149"/>
                      <a:gd name="connsiteY7" fmla="*/ 155061 h 155626"/>
                      <a:gd name="connsiteX8" fmla="*/ 45035 w 57149"/>
                      <a:gd name="connsiteY8" fmla="*/ 83068 h 155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149" h="155626">
                        <a:moveTo>
                          <a:pt x="45035" y="83068"/>
                        </a:moveTo>
                        <a:cubicBezTo>
                          <a:pt x="47804" y="83068"/>
                          <a:pt x="50573" y="80300"/>
                          <a:pt x="56111" y="77531"/>
                        </a:cubicBezTo>
                        <a:cubicBezTo>
                          <a:pt x="58880" y="74762"/>
                          <a:pt x="56111" y="47072"/>
                          <a:pt x="47804" y="47072"/>
                        </a:cubicBezTo>
                        <a:cubicBezTo>
                          <a:pt x="45035" y="47072"/>
                          <a:pt x="45035" y="47072"/>
                          <a:pt x="42266" y="47072"/>
                        </a:cubicBezTo>
                        <a:cubicBezTo>
                          <a:pt x="42266" y="41534"/>
                          <a:pt x="42266" y="35996"/>
                          <a:pt x="39498" y="30458"/>
                        </a:cubicBezTo>
                        <a:cubicBezTo>
                          <a:pt x="39498" y="19383"/>
                          <a:pt x="36729" y="8307"/>
                          <a:pt x="39498" y="0"/>
                        </a:cubicBezTo>
                        <a:cubicBezTo>
                          <a:pt x="28422" y="0"/>
                          <a:pt x="11808" y="2769"/>
                          <a:pt x="732" y="5538"/>
                        </a:cubicBezTo>
                        <a:cubicBezTo>
                          <a:pt x="732" y="5538"/>
                          <a:pt x="-4806" y="135679"/>
                          <a:pt x="14577" y="155061"/>
                        </a:cubicBezTo>
                        <a:cubicBezTo>
                          <a:pt x="20115" y="160599"/>
                          <a:pt x="36729" y="124603"/>
                          <a:pt x="45035" y="83068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3" name="Hình tự do: Hình 362"/>
                  <p:cNvSpPr/>
                  <p:nvPr/>
                </p:nvSpPr>
                <p:spPr>
                  <a:xfrm>
                    <a:off x="3763812" y="5048589"/>
                    <a:ext cx="17345" cy="149523"/>
                  </a:xfrm>
                  <a:custGeom>
                    <a:avLst/>
                    <a:gdLst>
                      <a:gd name="connsiteX0" fmla="*/ 9039 w 17345"/>
                      <a:gd name="connsiteY0" fmla="*/ 0 h 149523"/>
                      <a:gd name="connsiteX1" fmla="*/ 732 w 17345"/>
                      <a:gd name="connsiteY1" fmla="*/ 0 h 149523"/>
                      <a:gd name="connsiteX2" fmla="*/ 14577 w 17345"/>
                      <a:gd name="connsiteY2" fmla="*/ 149523 h 149523"/>
                      <a:gd name="connsiteX3" fmla="*/ 17346 w 17345"/>
                      <a:gd name="connsiteY3" fmla="*/ 149523 h 149523"/>
                      <a:gd name="connsiteX4" fmla="*/ 9039 w 17345"/>
                      <a:gd name="connsiteY4" fmla="*/ 0 h 14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45" h="149523">
                        <a:moveTo>
                          <a:pt x="9039" y="0"/>
                        </a:moveTo>
                        <a:cubicBezTo>
                          <a:pt x="6270" y="0"/>
                          <a:pt x="3501" y="0"/>
                          <a:pt x="732" y="0"/>
                        </a:cubicBezTo>
                        <a:cubicBezTo>
                          <a:pt x="732" y="0"/>
                          <a:pt x="-4806" y="130141"/>
                          <a:pt x="14577" y="149523"/>
                        </a:cubicBezTo>
                        <a:cubicBezTo>
                          <a:pt x="14577" y="149523"/>
                          <a:pt x="17346" y="149523"/>
                          <a:pt x="17346" y="149523"/>
                        </a:cubicBezTo>
                        <a:cubicBezTo>
                          <a:pt x="6270" y="116296"/>
                          <a:pt x="6270" y="33227"/>
                          <a:pt x="9039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4" name="Hình tự do: Hình 363"/>
                  <p:cNvSpPr/>
                  <p:nvPr/>
                </p:nvSpPr>
                <p:spPr>
                  <a:xfrm>
                    <a:off x="3767313" y="5143794"/>
                    <a:ext cx="30458" cy="54669"/>
                  </a:xfrm>
                  <a:custGeom>
                    <a:avLst/>
                    <a:gdLst>
                      <a:gd name="connsiteX0" fmla="*/ 30458 w 30458"/>
                      <a:gd name="connsiteY0" fmla="*/ 21091 h 54669"/>
                      <a:gd name="connsiteX1" fmla="*/ 30458 w 30458"/>
                      <a:gd name="connsiteY1" fmla="*/ 21091 h 54669"/>
                      <a:gd name="connsiteX2" fmla="*/ 0 w 30458"/>
                      <a:gd name="connsiteY2" fmla="*/ 1709 h 54669"/>
                      <a:gd name="connsiteX3" fmla="*/ 0 w 30458"/>
                      <a:gd name="connsiteY3" fmla="*/ 1709 h 54669"/>
                      <a:gd name="connsiteX4" fmla="*/ 11076 w 30458"/>
                      <a:gd name="connsiteY4" fmla="*/ 54318 h 54669"/>
                      <a:gd name="connsiteX5" fmla="*/ 30458 w 30458"/>
                      <a:gd name="connsiteY5" fmla="*/ 21091 h 54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58" h="54669">
                        <a:moveTo>
                          <a:pt x="30458" y="21091"/>
                        </a:moveTo>
                        <a:cubicBezTo>
                          <a:pt x="30458" y="21091"/>
                          <a:pt x="30458" y="21091"/>
                          <a:pt x="30458" y="21091"/>
                        </a:cubicBezTo>
                        <a:cubicBezTo>
                          <a:pt x="24921" y="4478"/>
                          <a:pt x="11076" y="-3829"/>
                          <a:pt x="0" y="1709"/>
                        </a:cubicBezTo>
                        <a:cubicBezTo>
                          <a:pt x="0" y="1709"/>
                          <a:pt x="0" y="1709"/>
                          <a:pt x="0" y="1709"/>
                        </a:cubicBezTo>
                        <a:cubicBezTo>
                          <a:pt x="2769" y="26629"/>
                          <a:pt x="5538" y="46012"/>
                          <a:pt x="11076" y="54318"/>
                        </a:cubicBezTo>
                        <a:cubicBezTo>
                          <a:pt x="13845" y="57088"/>
                          <a:pt x="22152" y="43243"/>
                          <a:pt x="30458" y="21091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5" name="Hình tự do: Hình 364"/>
                  <p:cNvSpPr/>
                  <p:nvPr/>
                </p:nvSpPr>
                <p:spPr>
                  <a:xfrm>
                    <a:off x="3789465" y="5115044"/>
                    <a:ext cx="19382" cy="42764"/>
                  </a:xfrm>
                  <a:custGeom>
                    <a:avLst/>
                    <a:gdLst>
                      <a:gd name="connsiteX0" fmla="*/ 16614 w 19382"/>
                      <a:gd name="connsiteY0" fmla="*/ 19383 h 42764"/>
                      <a:gd name="connsiteX1" fmla="*/ 16614 w 19382"/>
                      <a:gd name="connsiteY1" fmla="*/ 19383 h 42764"/>
                      <a:gd name="connsiteX2" fmla="*/ 19383 w 19382"/>
                      <a:gd name="connsiteY2" fmla="*/ 19383 h 42764"/>
                      <a:gd name="connsiteX3" fmla="*/ 8307 w 19382"/>
                      <a:gd name="connsiteY3" fmla="*/ 0 h 42764"/>
                      <a:gd name="connsiteX4" fmla="*/ 5538 w 19382"/>
                      <a:gd name="connsiteY4" fmla="*/ 0 h 42764"/>
                      <a:gd name="connsiteX5" fmla="*/ 5538 w 19382"/>
                      <a:gd name="connsiteY5" fmla="*/ 0 h 42764"/>
                      <a:gd name="connsiteX6" fmla="*/ 5538 w 19382"/>
                      <a:gd name="connsiteY6" fmla="*/ 2769 h 42764"/>
                      <a:gd name="connsiteX7" fmla="*/ 16614 w 19382"/>
                      <a:gd name="connsiteY7" fmla="*/ 19383 h 42764"/>
                      <a:gd name="connsiteX8" fmla="*/ 13845 w 19382"/>
                      <a:gd name="connsiteY8" fmla="*/ 30459 h 42764"/>
                      <a:gd name="connsiteX9" fmla="*/ 13845 w 19382"/>
                      <a:gd name="connsiteY9" fmla="*/ 30459 h 42764"/>
                      <a:gd name="connsiteX10" fmla="*/ 16614 w 19382"/>
                      <a:gd name="connsiteY10" fmla="*/ 30459 h 42764"/>
                      <a:gd name="connsiteX11" fmla="*/ 5538 w 19382"/>
                      <a:gd name="connsiteY11" fmla="*/ 11076 h 42764"/>
                      <a:gd name="connsiteX12" fmla="*/ 2769 w 19382"/>
                      <a:gd name="connsiteY12" fmla="*/ 11076 h 42764"/>
                      <a:gd name="connsiteX13" fmla="*/ 2769 w 19382"/>
                      <a:gd name="connsiteY13" fmla="*/ 11076 h 42764"/>
                      <a:gd name="connsiteX14" fmla="*/ 2769 w 19382"/>
                      <a:gd name="connsiteY14" fmla="*/ 11076 h 42764"/>
                      <a:gd name="connsiteX15" fmla="*/ 13845 w 19382"/>
                      <a:gd name="connsiteY15" fmla="*/ 30459 h 42764"/>
                      <a:gd name="connsiteX16" fmla="*/ 13845 w 19382"/>
                      <a:gd name="connsiteY16" fmla="*/ 41534 h 42764"/>
                      <a:gd name="connsiteX17" fmla="*/ 2769 w 19382"/>
                      <a:gd name="connsiteY17" fmla="*/ 19383 h 42764"/>
                      <a:gd name="connsiteX18" fmla="*/ 0 w 19382"/>
                      <a:gd name="connsiteY18" fmla="*/ 19383 h 42764"/>
                      <a:gd name="connsiteX19" fmla="*/ 0 w 19382"/>
                      <a:gd name="connsiteY19" fmla="*/ 19383 h 42764"/>
                      <a:gd name="connsiteX20" fmla="*/ 0 w 19382"/>
                      <a:gd name="connsiteY20" fmla="*/ 19383 h 42764"/>
                      <a:gd name="connsiteX21" fmla="*/ 8307 w 19382"/>
                      <a:gd name="connsiteY21" fmla="*/ 38765 h 42764"/>
                      <a:gd name="connsiteX22" fmla="*/ 13845 w 19382"/>
                      <a:gd name="connsiteY22" fmla="*/ 41534 h 42764"/>
                      <a:gd name="connsiteX23" fmla="*/ 13845 w 19382"/>
                      <a:gd name="connsiteY23" fmla="*/ 41534 h 4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9382" h="42764">
                        <a:moveTo>
                          <a:pt x="16614" y="19383"/>
                        </a:moveTo>
                        <a:cubicBezTo>
                          <a:pt x="16614" y="22152"/>
                          <a:pt x="19383" y="22152"/>
                          <a:pt x="16614" y="19383"/>
                        </a:cubicBezTo>
                        <a:cubicBezTo>
                          <a:pt x="19383" y="22152"/>
                          <a:pt x="19383" y="19383"/>
                          <a:pt x="19383" y="19383"/>
                        </a:cubicBezTo>
                        <a:cubicBezTo>
                          <a:pt x="19383" y="11076"/>
                          <a:pt x="16614" y="2769"/>
                          <a:pt x="8307" y="0"/>
                        </a:cubicBezTo>
                        <a:cubicBezTo>
                          <a:pt x="8307" y="0"/>
                          <a:pt x="5538" y="0"/>
                          <a:pt x="5538" y="0"/>
                        </a:cubicBezTo>
                        <a:cubicBezTo>
                          <a:pt x="5538" y="0"/>
                          <a:pt x="5538" y="0"/>
                          <a:pt x="5538" y="0"/>
                        </a:cubicBezTo>
                        <a:cubicBezTo>
                          <a:pt x="5538" y="0"/>
                          <a:pt x="5538" y="0"/>
                          <a:pt x="5538" y="2769"/>
                        </a:cubicBezTo>
                        <a:cubicBezTo>
                          <a:pt x="13845" y="8307"/>
                          <a:pt x="19383" y="13845"/>
                          <a:pt x="16614" y="19383"/>
                        </a:cubicBezTo>
                        <a:close/>
                        <a:moveTo>
                          <a:pt x="13845" y="30459"/>
                        </a:moveTo>
                        <a:cubicBezTo>
                          <a:pt x="13845" y="30459"/>
                          <a:pt x="16614" y="33228"/>
                          <a:pt x="13845" y="30459"/>
                        </a:cubicBezTo>
                        <a:cubicBezTo>
                          <a:pt x="16614" y="33228"/>
                          <a:pt x="16614" y="30459"/>
                          <a:pt x="16614" y="30459"/>
                        </a:cubicBezTo>
                        <a:cubicBezTo>
                          <a:pt x="16614" y="22152"/>
                          <a:pt x="13845" y="13845"/>
                          <a:pt x="5538" y="11076"/>
                        </a:cubicBezTo>
                        <a:cubicBezTo>
                          <a:pt x="5538" y="11076"/>
                          <a:pt x="2769" y="11076"/>
                          <a:pt x="2769" y="11076"/>
                        </a:cubicBezTo>
                        <a:cubicBezTo>
                          <a:pt x="2769" y="11076"/>
                          <a:pt x="2769" y="11076"/>
                          <a:pt x="2769" y="11076"/>
                        </a:cubicBezTo>
                        <a:cubicBezTo>
                          <a:pt x="2769" y="11076"/>
                          <a:pt x="2769" y="11076"/>
                          <a:pt x="2769" y="11076"/>
                        </a:cubicBezTo>
                        <a:cubicBezTo>
                          <a:pt x="13845" y="19383"/>
                          <a:pt x="13845" y="27689"/>
                          <a:pt x="13845" y="30459"/>
                        </a:cubicBezTo>
                        <a:close/>
                        <a:moveTo>
                          <a:pt x="13845" y="41534"/>
                        </a:moveTo>
                        <a:cubicBezTo>
                          <a:pt x="13845" y="33228"/>
                          <a:pt x="11076" y="24921"/>
                          <a:pt x="2769" y="19383"/>
                        </a:cubicBezTo>
                        <a:cubicBezTo>
                          <a:pt x="2769" y="19383"/>
                          <a:pt x="0" y="19383"/>
                          <a:pt x="0" y="19383"/>
                        </a:cubicBezTo>
                        <a:cubicBezTo>
                          <a:pt x="0" y="19383"/>
                          <a:pt x="0" y="19383"/>
                          <a:pt x="0" y="19383"/>
                        </a:cubicBezTo>
                        <a:cubicBezTo>
                          <a:pt x="0" y="19383"/>
                          <a:pt x="0" y="19383"/>
                          <a:pt x="0" y="19383"/>
                        </a:cubicBezTo>
                        <a:cubicBezTo>
                          <a:pt x="5538" y="24921"/>
                          <a:pt x="8307" y="30459"/>
                          <a:pt x="8307" y="38765"/>
                        </a:cubicBezTo>
                        <a:cubicBezTo>
                          <a:pt x="11076" y="41534"/>
                          <a:pt x="11076" y="44303"/>
                          <a:pt x="13845" y="41534"/>
                        </a:cubicBezTo>
                        <a:cubicBezTo>
                          <a:pt x="13845" y="44303"/>
                          <a:pt x="13845" y="41534"/>
                          <a:pt x="13845" y="41534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04" name="Hình tự do: Hình 303"/>
                <p:cNvSpPr/>
                <p:nvPr/>
              </p:nvSpPr>
              <p:spPr>
                <a:xfrm>
                  <a:off x="3952833" y="4860301"/>
                  <a:ext cx="171784" cy="321862"/>
                </a:xfrm>
                <a:custGeom>
                  <a:avLst/>
                  <a:gdLst>
                    <a:gd name="connsiteX0" fmla="*/ 113527 w 171784"/>
                    <a:gd name="connsiteY0" fmla="*/ 315660 h 321862"/>
                    <a:gd name="connsiteX1" fmla="*/ 166137 w 171784"/>
                    <a:gd name="connsiteY1" fmla="*/ 312891 h 321862"/>
                    <a:gd name="connsiteX2" fmla="*/ 69224 w 171784"/>
                    <a:gd name="connsiteY2" fmla="*/ 0 h 321862"/>
                    <a:gd name="connsiteX3" fmla="*/ 0 w 171784"/>
                    <a:gd name="connsiteY3" fmla="*/ 60917 h 321862"/>
                    <a:gd name="connsiteX4" fmla="*/ 113527 w 171784"/>
                    <a:gd name="connsiteY4" fmla="*/ 315660 h 321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84" h="321862">
                      <a:moveTo>
                        <a:pt x="113527" y="315660"/>
                      </a:moveTo>
                      <a:cubicBezTo>
                        <a:pt x="116296" y="326736"/>
                        <a:pt x="157830" y="321198"/>
                        <a:pt x="166137" y="312891"/>
                      </a:cubicBezTo>
                      <a:cubicBezTo>
                        <a:pt x="171675" y="174444"/>
                        <a:pt x="196595" y="130141"/>
                        <a:pt x="69224" y="0"/>
                      </a:cubicBezTo>
                      <a:cubicBezTo>
                        <a:pt x="44303" y="19383"/>
                        <a:pt x="22152" y="38765"/>
                        <a:pt x="0" y="60917"/>
                      </a:cubicBezTo>
                      <a:cubicBezTo>
                        <a:pt x="149523" y="146754"/>
                        <a:pt x="91375" y="238130"/>
                        <a:pt x="113527" y="31566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5" name="Hình tự do: Hình 304"/>
                <p:cNvSpPr/>
                <p:nvPr/>
              </p:nvSpPr>
              <p:spPr>
                <a:xfrm>
                  <a:off x="3936219" y="4851994"/>
                  <a:ext cx="195267" cy="279664"/>
                </a:xfrm>
                <a:custGeom>
                  <a:avLst/>
                  <a:gdLst>
                    <a:gd name="connsiteX0" fmla="*/ 113527 w 195267"/>
                    <a:gd name="connsiteY0" fmla="*/ 276895 h 279664"/>
                    <a:gd name="connsiteX1" fmla="*/ 188289 w 195267"/>
                    <a:gd name="connsiteY1" fmla="*/ 279664 h 279664"/>
                    <a:gd name="connsiteX2" fmla="*/ 91375 w 195267"/>
                    <a:gd name="connsiteY2" fmla="*/ 0 h 279664"/>
                    <a:gd name="connsiteX3" fmla="*/ 0 w 195267"/>
                    <a:gd name="connsiteY3" fmla="*/ 69224 h 279664"/>
                    <a:gd name="connsiteX4" fmla="*/ 113527 w 195267"/>
                    <a:gd name="connsiteY4" fmla="*/ 276895 h 279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267" h="279664">
                      <a:moveTo>
                        <a:pt x="113527" y="276895"/>
                      </a:moveTo>
                      <a:cubicBezTo>
                        <a:pt x="127372" y="276895"/>
                        <a:pt x="168906" y="279664"/>
                        <a:pt x="188289" y="279664"/>
                      </a:cubicBezTo>
                      <a:cubicBezTo>
                        <a:pt x="199364" y="174444"/>
                        <a:pt x="213209" y="116296"/>
                        <a:pt x="91375" y="0"/>
                      </a:cubicBezTo>
                      <a:cubicBezTo>
                        <a:pt x="66455" y="19383"/>
                        <a:pt x="22152" y="47072"/>
                        <a:pt x="0" y="69224"/>
                      </a:cubicBezTo>
                      <a:cubicBezTo>
                        <a:pt x="132910" y="130141"/>
                        <a:pt x="110758" y="232592"/>
                        <a:pt x="113527" y="276895"/>
                      </a:cubicBezTo>
                      <a:close/>
                    </a:path>
                  </a:pathLst>
                </a:custGeom>
                <a:solidFill>
                  <a:srgbClr val="59777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6" name="Hình tự do: Hình 305"/>
                <p:cNvSpPr/>
                <p:nvPr/>
              </p:nvSpPr>
              <p:spPr>
                <a:xfrm>
                  <a:off x="4054509" y="5142733"/>
                  <a:ext cx="72767" cy="52610"/>
                </a:xfrm>
                <a:custGeom>
                  <a:avLst/>
                  <a:gdLst>
                    <a:gd name="connsiteX0" fmla="*/ 775 w 72767"/>
                    <a:gd name="connsiteY0" fmla="*/ 44303 h 52610"/>
                    <a:gd name="connsiteX1" fmla="*/ 47847 w 72767"/>
                    <a:gd name="connsiteY1" fmla="*/ 52610 h 52610"/>
                    <a:gd name="connsiteX2" fmla="*/ 72768 w 72767"/>
                    <a:gd name="connsiteY2" fmla="*/ 11076 h 52610"/>
                    <a:gd name="connsiteX3" fmla="*/ 3544 w 72767"/>
                    <a:gd name="connsiteY3" fmla="*/ 0 h 52610"/>
                    <a:gd name="connsiteX4" fmla="*/ 775 w 72767"/>
                    <a:gd name="connsiteY4" fmla="*/ 44303 h 52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767" h="52610">
                      <a:moveTo>
                        <a:pt x="775" y="44303"/>
                      </a:moveTo>
                      <a:cubicBezTo>
                        <a:pt x="775" y="47072"/>
                        <a:pt x="47847" y="52610"/>
                        <a:pt x="47847" y="52610"/>
                      </a:cubicBezTo>
                      <a:cubicBezTo>
                        <a:pt x="58923" y="41534"/>
                        <a:pt x="69999" y="13845"/>
                        <a:pt x="72768" y="11076"/>
                      </a:cubicBezTo>
                      <a:lnTo>
                        <a:pt x="3544" y="0"/>
                      </a:lnTo>
                      <a:cubicBezTo>
                        <a:pt x="3544" y="0"/>
                        <a:pt x="-1994" y="38765"/>
                        <a:pt x="775" y="44303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07" name="Đồ họa 753"/>
                <p:cNvGrpSpPr/>
                <p:nvPr/>
              </p:nvGrpSpPr>
              <p:grpSpPr>
                <a:xfrm>
                  <a:off x="4035901" y="5156578"/>
                  <a:ext cx="132909" cy="111031"/>
                  <a:chOff x="4035901" y="5156578"/>
                  <a:chExt cx="132909" cy="111031"/>
                </a:xfrm>
              </p:grpSpPr>
              <p:sp>
                <p:nvSpPr>
                  <p:cNvPr id="358" name="Hình tự do: Hình 357"/>
                  <p:cNvSpPr/>
                  <p:nvPr/>
                </p:nvSpPr>
                <p:spPr>
                  <a:xfrm>
                    <a:off x="4035901" y="5156578"/>
                    <a:ext cx="131087" cy="111031"/>
                  </a:xfrm>
                  <a:custGeom>
                    <a:avLst/>
                    <a:gdLst>
                      <a:gd name="connsiteX0" fmla="*/ 88606 w 131087"/>
                      <a:gd name="connsiteY0" fmla="*/ 44303 h 111031"/>
                      <a:gd name="connsiteX1" fmla="*/ 88606 w 131087"/>
                      <a:gd name="connsiteY1" fmla="*/ 33228 h 111031"/>
                      <a:gd name="connsiteX2" fmla="*/ 60917 w 131087"/>
                      <a:gd name="connsiteY2" fmla="*/ 22152 h 111031"/>
                      <a:gd name="connsiteX3" fmla="*/ 58148 w 131087"/>
                      <a:gd name="connsiteY3" fmla="*/ 24921 h 111031"/>
                      <a:gd name="connsiteX4" fmla="*/ 44303 w 131087"/>
                      <a:gd name="connsiteY4" fmla="*/ 16614 h 111031"/>
                      <a:gd name="connsiteX5" fmla="*/ 19383 w 131087"/>
                      <a:gd name="connsiteY5" fmla="*/ 0 h 111031"/>
                      <a:gd name="connsiteX6" fmla="*/ 0 w 131087"/>
                      <a:gd name="connsiteY6" fmla="*/ 35996 h 111031"/>
                      <a:gd name="connsiteX7" fmla="*/ 130141 w 131087"/>
                      <a:gd name="connsiteY7" fmla="*/ 110758 h 111031"/>
                      <a:gd name="connsiteX8" fmla="*/ 88606 w 131087"/>
                      <a:gd name="connsiteY8" fmla="*/ 44303 h 111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1087" h="111031">
                        <a:moveTo>
                          <a:pt x="88606" y="44303"/>
                        </a:moveTo>
                        <a:cubicBezTo>
                          <a:pt x="88606" y="41534"/>
                          <a:pt x="88606" y="35996"/>
                          <a:pt x="88606" y="33228"/>
                        </a:cubicBezTo>
                        <a:cubicBezTo>
                          <a:pt x="88606" y="30459"/>
                          <a:pt x="63686" y="16614"/>
                          <a:pt x="60917" y="22152"/>
                        </a:cubicBezTo>
                        <a:cubicBezTo>
                          <a:pt x="60917" y="24921"/>
                          <a:pt x="58148" y="24921"/>
                          <a:pt x="58148" y="24921"/>
                        </a:cubicBezTo>
                        <a:cubicBezTo>
                          <a:pt x="52610" y="22152"/>
                          <a:pt x="49841" y="19383"/>
                          <a:pt x="44303" y="16614"/>
                        </a:cubicBezTo>
                        <a:cubicBezTo>
                          <a:pt x="33227" y="11076"/>
                          <a:pt x="24921" y="5538"/>
                          <a:pt x="19383" y="0"/>
                        </a:cubicBezTo>
                        <a:cubicBezTo>
                          <a:pt x="13845" y="8307"/>
                          <a:pt x="5538" y="24921"/>
                          <a:pt x="0" y="35996"/>
                        </a:cubicBezTo>
                        <a:cubicBezTo>
                          <a:pt x="0" y="35996"/>
                          <a:pt x="102451" y="116296"/>
                          <a:pt x="130141" y="110758"/>
                        </a:cubicBezTo>
                        <a:cubicBezTo>
                          <a:pt x="135678" y="107989"/>
                          <a:pt x="116296" y="74762"/>
                          <a:pt x="88606" y="44303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9" name="Hình tự do: Hình 358"/>
                  <p:cNvSpPr/>
                  <p:nvPr/>
                </p:nvSpPr>
                <p:spPr>
                  <a:xfrm>
                    <a:off x="4035901" y="5187037"/>
                    <a:ext cx="132909" cy="80573"/>
                  </a:xfrm>
                  <a:custGeom>
                    <a:avLst/>
                    <a:gdLst>
                      <a:gd name="connsiteX0" fmla="*/ 2769 w 132909"/>
                      <a:gd name="connsiteY0" fmla="*/ 0 h 80573"/>
                      <a:gd name="connsiteX1" fmla="*/ 0 w 132909"/>
                      <a:gd name="connsiteY1" fmla="*/ 5538 h 80573"/>
                      <a:gd name="connsiteX2" fmla="*/ 130141 w 132909"/>
                      <a:gd name="connsiteY2" fmla="*/ 80299 h 80573"/>
                      <a:gd name="connsiteX3" fmla="*/ 132910 w 132909"/>
                      <a:gd name="connsiteY3" fmla="*/ 77530 h 80573"/>
                      <a:gd name="connsiteX4" fmla="*/ 2769 w 132909"/>
                      <a:gd name="connsiteY4" fmla="*/ 0 h 80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09" h="80573">
                        <a:moveTo>
                          <a:pt x="2769" y="0"/>
                        </a:moveTo>
                        <a:cubicBezTo>
                          <a:pt x="2769" y="2769"/>
                          <a:pt x="0" y="5538"/>
                          <a:pt x="0" y="5538"/>
                        </a:cubicBezTo>
                        <a:cubicBezTo>
                          <a:pt x="0" y="5538"/>
                          <a:pt x="102451" y="85837"/>
                          <a:pt x="130141" y="80299"/>
                        </a:cubicBezTo>
                        <a:cubicBezTo>
                          <a:pt x="130141" y="80299"/>
                          <a:pt x="132910" y="80299"/>
                          <a:pt x="132910" y="77530"/>
                        </a:cubicBezTo>
                        <a:cubicBezTo>
                          <a:pt x="96913" y="66455"/>
                          <a:pt x="30458" y="19383"/>
                          <a:pt x="2769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0" name="Hình tự do: Hình 359"/>
                  <p:cNvSpPr/>
                  <p:nvPr/>
                </p:nvSpPr>
                <p:spPr>
                  <a:xfrm>
                    <a:off x="4116201" y="5229577"/>
                    <a:ext cx="50533" cy="35420"/>
                  </a:xfrm>
                  <a:custGeom>
                    <a:avLst/>
                    <a:gdLst>
                      <a:gd name="connsiteX0" fmla="*/ 33227 w 50533"/>
                      <a:gd name="connsiteY0" fmla="*/ 1763 h 35420"/>
                      <a:gd name="connsiteX1" fmla="*/ 33227 w 50533"/>
                      <a:gd name="connsiteY1" fmla="*/ 1763 h 35420"/>
                      <a:gd name="connsiteX2" fmla="*/ 0 w 50533"/>
                      <a:gd name="connsiteY2" fmla="*/ 15608 h 35420"/>
                      <a:gd name="connsiteX3" fmla="*/ 0 w 50533"/>
                      <a:gd name="connsiteY3" fmla="*/ 15608 h 35420"/>
                      <a:gd name="connsiteX4" fmla="*/ 49841 w 50533"/>
                      <a:gd name="connsiteY4" fmla="*/ 34990 h 35420"/>
                      <a:gd name="connsiteX5" fmla="*/ 33227 w 50533"/>
                      <a:gd name="connsiteY5" fmla="*/ 1763 h 35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533" h="35420">
                        <a:moveTo>
                          <a:pt x="33227" y="1763"/>
                        </a:moveTo>
                        <a:cubicBezTo>
                          <a:pt x="33227" y="1763"/>
                          <a:pt x="33227" y="1763"/>
                          <a:pt x="33227" y="1763"/>
                        </a:cubicBezTo>
                        <a:cubicBezTo>
                          <a:pt x="16614" y="-3775"/>
                          <a:pt x="2769" y="4532"/>
                          <a:pt x="0" y="15608"/>
                        </a:cubicBezTo>
                        <a:cubicBezTo>
                          <a:pt x="0" y="15608"/>
                          <a:pt x="0" y="15608"/>
                          <a:pt x="0" y="15608"/>
                        </a:cubicBezTo>
                        <a:cubicBezTo>
                          <a:pt x="19383" y="26683"/>
                          <a:pt x="38765" y="37759"/>
                          <a:pt x="49841" y="34990"/>
                        </a:cubicBezTo>
                        <a:cubicBezTo>
                          <a:pt x="52610" y="34990"/>
                          <a:pt x="47072" y="21145"/>
                          <a:pt x="33227" y="1763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1" name="Hình tự do: Hình 360"/>
                  <p:cNvSpPr/>
                  <p:nvPr/>
                </p:nvSpPr>
                <p:spPr>
                  <a:xfrm>
                    <a:off x="4110663" y="5199225"/>
                    <a:ext cx="35996" cy="25192"/>
                  </a:xfrm>
                  <a:custGeom>
                    <a:avLst/>
                    <a:gdLst>
                      <a:gd name="connsiteX0" fmla="*/ 19383 w 35996"/>
                      <a:gd name="connsiteY0" fmla="*/ 7194 h 25192"/>
                      <a:gd name="connsiteX1" fmla="*/ 19383 w 35996"/>
                      <a:gd name="connsiteY1" fmla="*/ 7194 h 25192"/>
                      <a:gd name="connsiteX2" fmla="*/ 19383 w 35996"/>
                      <a:gd name="connsiteY2" fmla="*/ 7194 h 25192"/>
                      <a:gd name="connsiteX3" fmla="*/ 0 w 35996"/>
                      <a:gd name="connsiteY3" fmla="*/ 1656 h 25192"/>
                      <a:gd name="connsiteX4" fmla="*/ 0 w 35996"/>
                      <a:gd name="connsiteY4" fmla="*/ 4425 h 25192"/>
                      <a:gd name="connsiteX5" fmla="*/ 0 w 35996"/>
                      <a:gd name="connsiteY5" fmla="*/ 4425 h 25192"/>
                      <a:gd name="connsiteX6" fmla="*/ 2769 w 35996"/>
                      <a:gd name="connsiteY6" fmla="*/ 4425 h 25192"/>
                      <a:gd name="connsiteX7" fmla="*/ 19383 w 35996"/>
                      <a:gd name="connsiteY7" fmla="*/ 7194 h 25192"/>
                      <a:gd name="connsiteX8" fmla="*/ 24921 w 35996"/>
                      <a:gd name="connsiteY8" fmla="*/ 15501 h 25192"/>
                      <a:gd name="connsiteX9" fmla="*/ 24921 w 35996"/>
                      <a:gd name="connsiteY9" fmla="*/ 15501 h 25192"/>
                      <a:gd name="connsiteX10" fmla="*/ 24921 w 35996"/>
                      <a:gd name="connsiteY10" fmla="*/ 15501 h 25192"/>
                      <a:gd name="connsiteX11" fmla="*/ 5538 w 35996"/>
                      <a:gd name="connsiteY11" fmla="*/ 9963 h 25192"/>
                      <a:gd name="connsiteX12" fmla="*/ 5538 w 35996"/>
                      <a:gd name="connsiteY12" fmla="*/ 12732 h 25192"/>
                      <a:gd name="connsiteX13" fmla="*/ 5538 w 35996"/>
                      <a:gd name="connsiteY13" fmla="*/ 12732 h 25192"/>
                      <a:gd name="connsiteX14" fmla="*/ 8307 w 35996"/>
                      <a:gd name="connsiteY14" fmla="*/ 12732 h 25192"/>
                      <a:gd name="connsiteX15" fmla="*/ 24921 w 35996"/>
                      <a:gd name="connsiteY15" fmla="*/ 15501 h 25192"/>
                      <a:gd name="connsiteX16" fmla="*/ 35996 w 35996"/>
                      <a:gd name="connsiteY16" fmla="*/ 21039 h 25192"/>
                      <a:gd name="connsiteX17" fmla="*/ 13845 w 35996"/>
                      <a:gd name="connsiteY17" fmla="*/ 18270 h 25192"/>
                      <a:gd name="connsiteX18" fmla="*/ 13845 w 35996"/>
                      <a:gd name="connsiteY18" fmla="*/ 21039 h 25192"/>
                      <a:gd name="connsiteX19" fmla="*/ 13845 w 35996"/>
                      <a:gd name="connsiteY19" fmla="*/ 21039 h 25192"/>
                      <a:gd name="connsiteX20" fmla="*/ 13845 w 35996"/>
                      <a:gd name="connsiteY20" fmla="*/ 21039 h 25192"/>
                      <a:gd name="connsiteX21" fmla="*/ 35996 w 35996"/>
                      <a:gd name="connsiteY21" fmla="*/ 21039 h 25192"/>
                      <a:gd name="connsiteX22" fmla="*/ 35996 w 35996"/>
                      <a:gd name="connsiteY22" fmla="*/ 21039 h 25192"/>
                      <a:gd name="connsiteX23" fmla="*/ 35996 w 35996"/>
                      <a:gd name="connsiteY23" fmla="*/ 21039 h 25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5996" h="25192">
                        <a:moveTo>
                          <a:pt x="19383" y="7194"/>
                        </a:moveTo>
                        <a:cubicBezTo>
                          <a:pt x="19383" y="7194"/>
                          <a:pt x="22152" y="7194"/>
                          <a:pt x="19383" y="7194"/>
                        </a:cubicBezTo>
                        <a:cubicBezTo>
                          <a:pt x="22152" y="7194"/>
                          <a:pt x="22152" y="7194"/>
                          <a:pt x="19383" y="7194"/>
                        </a:cubicBezTo>
                        <a:cubicBezTo>
                          <a:pt x="16614" y="-1113"/>
                          <a:pt x="5538" y="-1113"/>
                          <a:pt x="0" y="1656"/>
                        </a:cubicBezTo>
                        <a:cubicBezTo>
                          <a:pt x="0" y="1656"/>
                          <a:pt x="0" y="1656"/>
                          <a:pt x="0" y="4425"/>
                        </a:cubicBezTo>
                        <a:cubicBezTo>
                          <a:pt x="0" y="4425"/>
                          <a:pt x="0" y="4425"/>
                          <a:pt x="0" y="4425"/>
                        </a:cubicBezTo>
                        <a:cubicBezTo>
                          <a:pt x="0" y="4425"/>
                          <a:pt x="0" y="4425"/>
                          <a:pt x="2769" y="4425"/>
                        </a:cubicBezTo>
                        <a:cubicBezTo>
                          <a:pt x="5538" y="1656"/>
                          <a:pt x="13845" y="4425"/>
                          <a:pt x="19383" y="7194"/>
                        </a:cubicBezTo>
                        <a:close/>
                        <a:moveTo>
                          <a:pt x="24921" y="15501"/>
                        </a:moveTo>
                        <a:cubicBezTo>
                          <a:pt x="27689" y="15501"/>
                          <a:pt x="27689" y="15501"/>
                          <a:pt x="24921" y="15501"/>
                        </a:cubicBezTo>
                        <a:cubicBezTo>
                          <a:pt x="27689" y="15501"/>
                          <a:pt x="27689" y="12732"/>
                          <a:pt x="24921" y="15501"/>
                        </a:cubicBezTo>
                        <a:cubicBezTo>
                          <a:pt x="19383" y="7194"/>
                          <a:pt x="11076" y="7194"/>
                          <a:pt x="5538" y="9963"/>
                        </a:cubicBezTo>
                        <a:cubicBezTo>
                          <a:pt x="5538" y="9963"/>
                          <a:pt x="5538" y="9963"/>
                          <a:pt x="5538" y="12732"/>
                        </a:cubicBezTo>
                        <a:cubicBezTo>
                          <a:pt x="5538" y="12732"/>
                          <a:pt x="5538" y="12732"/>
                          <a:pt x="5538" y="12732"/>
                        </a:cubicBezTo>
                        <a:cubicBezTo>
                          <a:pt x="5538" y="12732"/>
                          <a:pt x="5538" y="12732"/>
                          <a:pt x="8307" y="12732"/>
                        </a:cubicBezTo>
                        <a:cubicBezTo>
                          <a:pt x="16614" y="9963"/>
                          <a:pt x="22152" y="12732"/>
                          <a:pt x="24921" y="15501"/>
                        </a:cubicBezTo>
                        <a:close/>
                        <a:moveTo>
                          <a:pt x="35996" y="21039"/>
                        </a:moveTo>
                        <a:cubicBezTo>
                          <a:pt x="30458" y="15501"/>
                          <a:pt x="22152" y="15501"/>
                          <a:pt x="13845" y="18270"/>
                        </a:cubicBezTo>
                        <a:cubicBezTo>
                          <a:pt x="13845" y="18270"/>
                          <a:pt x="11076" y="18270"/>
                          <a:pt x="13845" y="21039"/>
                        </a:cubicBezTo>
                        <a:cubicBezTo>
                          <a:pt x="13845" y="21039"/>
                          <a:pt x="13845" y="21039"/>
                          <a:pt x="13845" y="21039"/>
                        </a:cubicBezTo>
                        <a:cubicBezTo>
                          <a:pt x="13845" y="21039"/>
                          <a:pt x="13845" y="21039"/>
                          <a:pt x="13845" y="21039"/>
                        </a:cubicBezTo>
                        <a:cubicBezTo>
                          <a:pt x="19383" y="21039"/>
                          <a:pt x="27689" y="21039"/>
                          <a:pt x="35996" y="21039"/>
                        </a:cubicBezTo>
                        <a:cubicBezTo>
                          <a:pt x="33227" y="26577"/>
                          <a:pt x="35996" y="26577"/>
                          <a:pt x="35996" y="21039"/>
                        </a:cubicBezTo>
                        <a:cubicBezTo>
                          <a:pt x="35996" y="23808"/>
                          <a:pt x="35996" y="23808"/>
                          <a:pt x="35996" y="21039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08" name="Hình tự do: Hình 307"/>
                <p:cNvSpPr/>
                <p:nvPr/>
              </p:nvSpPr>
              <p:spPr>
                <a:xfrm>
                  <a:off x="4013750" y="4677550"/>
                  <a:ext cx="251974" cy="87683"/>
                </a:xfrm>
                <a:custGeom>
                  <a:avLst/>
                  <a:gdLst>
                    <a:gd name="connsiteX0" fmla="*/ 246437 w 251974"/>
                    <a:gd name="connsiteY0" fmla="*/ 11076 h 87683"/>
                    <a:gd name="connsiteX1" fmla="*/ 251974 w 251974"/>
                    <a:gd name="connsiteY1" fmla="*/ 47072 h 87683"/>
                    <a:gd name="connsiteX2" fmla="*/ 0 w 251974"/>
                    <a:gd name="connsiteY2" fmla="*/ 63686 h 87683"/>
                    <a:gd name="connsiteX3" fmla="*/ 16614 w 251974"/>
                    <a:gd name="connsiteY3" fmla="*/ 0 h 87683"/>
                    <a:gd name="connsiteX4" fmla="*/ 246437 w 251974"/>
                    <a:gd name="connsiteY4" fmla="*/ 11076 h 87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974" h="87683">
                      <a:moveTo>
                        <a:pt x="246437" y="11076"/>
                      </a:moveTo>
                      <a:cubicBezTo>
                        <a:pt x="246437" y="24921"/>
                        <a:pt x="249205" y="35996"/>
                        <a:pt x="251974" y="47072"/>
                      </a:cubicBezTo>
                      <a:cubicBezTo>
                        <a:pt x="199364" y="69224"/>
                        <a:pt x="99682" y="116296"/>
                        <a:pt x="0" y="63686"/>
                      </a:cubicBezTo>
                      <a:cubicBezTo>
                        <a:pt x="8307" y="41534"/>
                        <a:pt x="8307" y="22151"/>
                        <a:pt x="16614" y="0"/>
                      </a:cubicBezTo>
                      <a:cubicBezTo>
                        <a:pt x="99682" y="44303"/>
                        <a:pt x="166137" y="30458"/>
                        <a:pt x="246437" y="11076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9" name="Hình tự do: Hình 308"/>
                <p:cNvSpPr/>
                <p:nvPr/>
              </p:nvSpPr>
              <p:spPr>
                <a:xfrm>
                  <a:off x="4009089" y="4666474"/>
                  <a:ext cx="101574" cy="99768"/>
                </a:xfrm>
                <a:custGeom>
                  <a:avLst/>
                  <a:gdLst>
                    <a:gd name="connsiteX0" fmla="*/ 24044 w 101574"/>
                    <a:gd name="connsiteY0" fmla="*/ 99682 h 99768"/>
                    <a:gd name="connsiteX1" fmla="*/ 7430 w 101574"/>
                    <a:gd name="connsiteY1" fmla="*/ 0 h 99768"/>
                    <a:gd name="connsiteX2" fmla="*/ 101574 w 101574"/>
                    <a:gd name="connsiteY2" fmla="*/ 27689 h 99768"/>
                    <a:gd name="connsiteX3" fmla="*/ 24044 w 101574"/>
                    <a:gd name="connsiteY3" fmla="*/ 99682 h 99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574" h="99768">
                      <a:moveTo>
                        <a:pt x="24044" y="99682"/>
                      </a:moveTo>
                      <a:cubicBezTo>
                        <a:pt x="-9184" y="83068"/>
                        <a:pt x="-877" y="0"/>
                        <a:pt x="7430" y="0"/>
                      </a:cubicBezTo>
                      <a:cubicBezTo>
                        <a:pt x="7430" y="0"/>
                        <a:pt x="62809" y="22152"/>
                        <a:pt x="101574" y="27689"/>
                      </a:cubicBezTo>
                      <a:cubicBezTo>
                        <a:pt x="93267" y="105220"/>
                        <a:pt x="24044" y="99682"/>
                        <a:pt x="24044" y="99682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0" name="Đồ họa 753"/>
                <p:cNvGrpSpPr/>
                <p:nvPr/>
              </p:nvGrpSpPr>
              <p:grpSpPr>
                <a:xfrm>
                  <a:off x="4010981" y="4680319"/>
                  <a:ext cx="83068" cy="71992"/>
                  <a:chOff x="4010981" y="4680319"/>
                  <a:chExt cx="83068" cy="71992"/>
                </a:xfrm>
                <a:solidFill>
                  <a:srgbClr val="7A7A7A"/>
                </a:solidFill>
              </p:grpSpPr>
              <p:sp>
                <p:nvSpPr>
                  <p:cNvPr id="356" name="Hình tự do: Hình 355"/>
                  <p:cNvSpPr/>
                  <p:nvPr/>
                </p:nvSpPr>
                <p:spPr>
                  <a:xfrm>
                    <a:off x="4010981" y="4680319"/>
                    <a:ext cx="41534" cy="35996"/>
                  </a:xfrm>
                  <a:custGeom>
                    <a:avLst/>
                    <a:gdLst>
                      <a:gd name="connsiteX0" fmla="*/ 0 w 41534"/>
                      <a:gd name="connsiteY0" fmla="*/ 35996 h 35996"/>
                      <a:gd name="connsiteX1" fmla="*/ 41534 w 41534"/>
                      <a:gd name="connsiteY1" fmla="*/ 0 h 35996"/>
                      <a:gd name="connsiteX2" fmla="*/ 38765 w 41534"/>
                      <a:gd name="connsiteY2" fmla="*/ 0 h 35996"/>
                      <a:gd name="connsiteX3" fmla="*/ 0 w 41534"/>
                      <a:gd name="connsiteY3" fmla="*/ 33227 h 35996"/>
                      <a:gd name="connsiteX4" fmla="*/ 0 w 41534"/>
                      <a:gd name="connsiteY4" fmla="*/ 35996 h 3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534" h="35996">
                        <a:moveTo>
                          <a:pt x="0" y="35996"/>
                        </a:moveTo>
                        <a:cubicBezTo>
                          <a:pt x="22152" y="27689"/>
                          <a:pt x="30458" y="13845"/>
                          <a:pt x="41534" y="0"/>
                        </a:cubicBezTo>
                        <a:cubicBezTo>
                          <a:pt x="41534" y="0"/>
                          <a:pt x="38765" y="0"/>
                          <a:pt x="38765" y="0"/>
                        </a:cubicBezTo>
                        <a:cubicBezTo>
                          <a:pt x="27689" y="13845"/>
                          <a:pt x="19383" y="24921"/>
                          <a:pt x="0" y="33227"/>
                        </a:cubicBezTo>
                        <a:cubicBezTo>
                          <a:pt x="0" y="33227"/>
                          <a:pt x="0" y="33227"/>
                          <a:pt x="0" y="35996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7" name="Hình tự do: Hình 356"/>
                  <p:cNvSpPr/>
                  <p:nvPr/>
                </p:nvSpPr>
                <p:spPr>
                  <a:xfrm>
                    <a:off x="4016519" y="4691395"/>
                    <a:ext cx="77530" cy="60916"/>
                  </a:xfrm>
                  <a:custGeom>
                    <a:avLst/>
                    <a:gdLst>
                      <a:gd name="connsiteX0" fmla="*/ 77531 w 77530"/>
                      <a:gd name="connsiteY0" fmla="*/ 0 h 60916"/>
                      <a:gd name="connsiteX1" fmla="*/ 74762 w 77530"/>
                      <a:gd name="connsiteY1" fmla="*/ 0 h 60916"/>
                      <a:gd name="connsiteX2" fmla="*/ 0 w 77530"/>
                      <a:gd name="connsiteY2" fmla="*/ 58148 h 60916"/>
                      <a:gd name="connsiteX3" fmla="*/ 2769 w 77530"/>
                      <a:gd name="connsiteY3" fmla="*/ 60917 h 60916"/>
                      <a:gd name="connsiteX4" fmla="*/ 77531 w 77530"/>
                      <a:gd name="connsiteY4" fmla="*/ 0 h 60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" h="60916">
                        <a:moveTo>
                          <a:pt x="77531" y="0"/>
                        </a:moveTo>
                        <a:cubicBezTo>
                          <a:pt x="77531" y="0"/>
                          <a:pt x="74762" y="0"/>
                          <a:pt x="74762" y="0"/>
                        </a:cubicBezTo>
                        <a:cubicBezTo>
                          <a:pt x="60917" y="27689"/>
                          <a:pt x="30458" y="47072"/>
                          <a:pt x="0" y="58148"/>
                        </a:cubicBezTo>
                        <a:cubicBezTo>
                          <a:pt x="0" y="58148"/>
                          <a:pt x="0" y="60917"/>
                          <a:pt x="2769" y="60917"/>
                        </a:cubicBezTo>
                        <a:cubicBezTo>
                          <a:pt x="30458" y="47072"/>
                          <a:pt x="60917" y="27689"/>
                          <a:pt x="77531" y="0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1" name="Hình tự do: Hình 310"/>
                <p:cNvSpPr/>
                <p:nvPr/>
              </p:nvSpPr>
              <p:spPr>
                <a:xfrm>
                  <a:off x="3637173" y="4666474"/>
                  <a:ext cx="249205" cy="97252"/>
                </a:xfrm>
                <a:custGeom>
                  <a:avLst/>
                  <a:gdLst>
                    <a:gd name="connsiteX0" fmla="*/ 5538 w 249205"/>
                    <a:gd name="connsiteY0" fmla="*/ 27689 h 97252"/>
                    <a:gd name="connsiteX1" fmla="*/ 0 w 249205"/>
                    <a:gd name="connsiteY1" fmla="*/ 69224 h 97252"/>
                    <a:gd name="connsiteX2" fmla="*/ 249205 w 249205"/>
                    <a:gd name="connsiteY2" fmla="*/ 63686 h 97252"/>
                    <a:gd name="connsiteX3" fmla="*/ 235361 w 249205"/>
                    <a:gd name="connsiteY3" fmla="*/ 0 h 97252"/>
                    <a:gd name="connsiteX4" fmla="*/ 5538 w 249205"/>
                    <a:gd name="connsiteY4" fmla="*/ 27689 h 9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5" h="97252">
                      <a:moveTo>
                        <a:pt x="5538" y="27689"/>
                      </a:moveTo>
                      <a:cubicBezTo>
                        <a:pt x="5538" y="41534"/>
                        <a:pt x="2769" y="55379"/>
                        <a:pt x="0" y="69224"/>
                      </a:cubicBezTo>
                      <a:cubicBezTo>
                        <a:pt x="55379" y="91375"/>
                        <a:pt x="149523" y="121834"/>
                        <a:pt x="249205" y="63686"/>
                      </a:cubicBezTo>
                      <a:cubicBezTo>
                        <a:pt x="240899" y="41534"/>
                        <a:pt x="243668" y="22152"/>
                        <a:pt x="235361" y="0"/>
                      </a:cubicBezTo>
                      <a:cubicBezTo>
                        <a:pt x="152292" y="47072"/>
                        <a:pt x="85837" y="44303"/>
                        <a:pt x="5538" y="2768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2" name="Hình tự do: Hình 311"/>
                <p:cNvSpPr/>
                <p:nvPr/>
              </p:nvSpPr>
              <p:spPr>
                <a:xfrm>
                  <a:off x="3782793" y="4660936"/>
                  <a:ext cx="107964" cy="110825"/>
                </a:xfrm>
                <a:custGeom>
                  <a:avLst/>
                  <a:gdLst>
                    <a:gd name="connsiteX0" fmla="*/ 70358 w 107964"/>
                    <a:gd name="connsiteY0" fmla="*/ 110758 h 110825"/>
                    <a:gd name="connsiteX1" fmla="*/ 1134 w 107964"/>
                    <a:gd name="connsiteY1" fmla="*/ 24920 h 110825"/>
                    <a:gd name="connsiteX2" fmla="*/ 98047 w 107964"/>
                    <a:gd name="connsiteY2" fmla="*/ 0 h 110825"/>
                    <a:gd name="connsiteX3" fmla="*/ 70358 w 107964"/>
                    <a:gd name="connsiteY3" fmla="*/ 110758 h 11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64" h="110825">
                      <a:moveTo>
                        <a:pt x="70358" y="110758"/>
                      </a:moveTo>
                      <a:cubicBezTo>
                        <a:pt x="31593" y="113527"/>
                        <a:pt x="-7173" y="30458"/>
                        <a:pt x="1134" y="24920"/>
                      </a:cubicBezTo>
                      <a:cubicBezTo>
                        <a:pt x="1134" y="24920"/>
                        <a:pt x="50975" y="8307"/>
                        <a:pt x="98047" y="0"/>
                      </a:cubicBezTo>
                      <a:cubicBezTo>
                        <a:pt x="131275" y="77530"/>
                        <a:pt x="70358" y="110758"/>
                        <a:pt x="70358" y="110758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3" name="Đồ họa 753"/>
                <p:cNvGrpSpPr/>
                <p:nvPr/>
              </p:nvGrpSpPr>
              <p:grpSpPr>
                <a:xfrm>
                  <a:off x="3806079" y="4669243"/>
                  <a:ext cx="80299" cy="94144"/>
                  <a:chOff x="3806079" y="4669243"/>
                  <a:chExt cx="80299" cy="94144"/>
                </a:xfrm>
                <a:solidFill>
                  <a:srgbClr val="7A7A7A"/>
                </a:solidFill>
              </p:grpSpPr>
              <p:sp>
                <p:nvSpPr>
                  <p:cNvPr id="354" name="Hình tự do: Hình 353"/>
                  <p:cNvSpPr/>
                  <p:nvPr/>
                </p:nvSpPr>
                <p:spPr>
                  <a:xfrm>
                    <a:off x="3806079" y="4677550"/>
                    <a:ext cx="58147" cy="85837"/>
                  </a:xfrm>
                  <a:custGeom>
                    <a:avLst/>
                    <a:gdLst>
                      <a:gd name="connsiteX0" fmla="*/ 52610 w 58147"/>
                      <a:gd name="connsiteY0" fmla="*/ 80300 h 85837"/>
                      <a:gd name="connsiteX1" fmla="*/ 2769 w 58147"/>
                      <a:gd name="connsiteY1" fmla="*/ 0 h 85837"/>
                      <a:gd name="connsiteX2" fmla="*/ 0 w 58147"/>
                      <a:gd name="connsiteY2" fmla="*/ 0 h 85837"/>
                      <a:gd name="connsiteX3" fmla="*/ 49841 w 58147"/>
                      <a:gd name="connsiteY3" fmla="*/ 80300 h 85837"/>
                      <a:gd name="connsiteX4" fmla="*/ 55379 w 58147"/>
                      <a:gd name="connsiteY4" fmla="*/ 85837 h 85837"/>
                      <a:gd name="connsiteX5" fmla="*/ 58148 w 58147"/>
                      <a:gd name="connsiteY5" fmla="*/ 83068 h 85837"/>
                      <a:gd name="connsiteX6" fmla="*/ 52610 w 58147"/>
                      <a:gd name="connsiteY6" fmla="*/ 80300 h 85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147" h="85837">
                        <a:moveTo>
                          <a:pt x="52610" y="80300"/>
                        </a:moveTo>
                        <a:cubicBezTo>
                          <a:pt x="33227" y="55379"/>
                          <a:pt x="16614" y="27689"/>
                          <a:pt x="2769" y="0"/>
                        </a:cubicBezTo>
                        <a:cubicBezTo>
                          <a:pt x="2769" y="0"/>
                          <a:pt x="0" y="0"/>
                          <a:pt x="0" y="0"/>
                        </a:cubicBezTo>
                        <a:cubicBezTo>
                          <a:pt x="13845" y="30458"/>
                          <a:pt x="30458" y="58148"/>
                          <a:pt x="49841" y="80300"/>
                        </a:cubicBezTo>
                        <a:cubicBezTo>
                          <a:pt x="52610" y="83068"/>
                          <a:pt x="52610" y="83068"/>
                          <a:pt x="55379" y="85837"/>
                        </a:cubicBezTo>
                        <a:cubicBezTo>
                          <a:pt x="55379" y="85837"/>
                          <a:pt x="58148" y="83068"/>
                          <a:pt x="58148" y="83068"/>
                        </a:cubicBezTo>
                        <a:cubicBezTo>
                          <a:pt x="58148" y="85837"/>
                          <a:pt x="55379" y="83068"/>
                          <a:pt x="52610" y="80300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5" name="Hình tự do: Hình 354"/>
                  <p:cNvSpPr/>
                  <p:nvPr/>
                </p:nvSpPr>
                <p:spPr>
                  <a:xfrm>
                    <a:off x="3847613" y="4669243"/>
                    <a:ext cx="38765" cy="63685"/>
                  </a:xfrm>
                  <a:custGeom>
                    <a:avLst/>
                    <a:gdLst>
                      <a:gd name="connsiteX0" fmla="*/ 38765 w 38765"/>
                      <a:gd name="connsiteY0" fmla="*/ 60917 h 63685"/>
                      <a:gd name="connsiteX1" fmla="*/ 2769 w 38765"/>
                      <a:gd name="connsiteY1" fmla="*/ 0 h 63685"/>
                      <a:gd name="connsiteX2" fmla="*/ 0 w 38765"/>
                      <a:gd name="connsiteY2" fmla="*/ 0 h 63685"/>
                      <a:gd name="connsiteX3" fmla="*/ 35996 w 38765"/>
                      <a:gd name="connsiteY3" fmla="*/ 63686 h 63685"/>
                      <a:gd name="connsiteX4" fmla="*/ 38765 w 38765"/>
                      <a:gd name="connsiteY4" fmla="*/ 60917 h 63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65" h="63685">
                        <a:moveTo>
                          <a:pt x="38765" y="60917"/>
                        </a:moveTo>
                        <a:cubicBezTo>
                          <a:pt x="24921" y="41534"/>
                          <a:pt x="13845" y="22152"/>
                          <a:pt x="2769" y="0"/>
                        </a:cubicBezTo>
                        <a:cubicBezTo>
                          <a:pt x="2769" y="0"/>
                          <a:pt x="0" y="0"/>
                          <a:pt x="0" y="0"/>
                        </a:cubicBezTo>
                        <a:cubicBezTo>
                          <a:pt x="11076" y="22152"/>
                          <a:pt x="22152" y="44303"/>
                          <a:pt x="35996" y="63686"/>
                        </a:cubicBezTo>
                        <a:cubicBezTo>
                          <a:pt x="38765" y="63686"/>
                          <a:pt x="38765" y="60917"/>
                          <a:pt x="38765" y="60917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4" name="Hình tự do: Hình 313"/>
                <p:cNvSpPr/>
                <p:nvPr/>
              </p:nvSpPr>
              <p:spPr>
                <a:xfrm>
                  <a:off x="3822692" y="4682973"/>
                  <a:ext cx="243667" cy="263121"/>
                </a:xfrm>
                <a:custGeom>
                  <a:avLst/>
                  <a:gdLst>
                    <a:gd name="connsiteX0" fmla="*/ 24921 w 243667"/>
                    <a:gd name="connsiteY0" fmla="*/ 243783 h 263121"/>
                    <a:gd name="connsiteX1" fmla="*/ 160599 w 243667"/>
                    <a:gd name="connsiteY1" fmla="*/ 252089 h 263121"/>
                    <a:gd name="connsiteX2" fmla="*/ 243668 w 243667"/>
                    <a:gd name="connsiteY2" fmla="*/ 210555 h 263121"/>
                    <a:gd name="connsiteX3" fmla="*/ 199364 w 243667"/>
                    <a:gd name="connsiteY3" fmla="*/ 115 h 263121"/>
                    <a:gd name="connsiteX4" fmla="*/ 0 w 243667"/>
                    <a:gd name="connsiteY4" fmla="*/ 188404 h 263121"/>
                    <a:gd name="connsiteX5" fmla="*/ 24921 w 243667"/>
                    <a:gd name="connsiteY5" fmla="*/ 243783 h 26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3667" h="263121">
                      <a:moveTo>
                        <a:pt x="24921" y="243783"/>
                      </a:moveTo>
                      <a:cubicBezTo>
                        <a:pt x="60917" y="263165"/>
                        <a:pt x="116296" y="271472"/>
                        <a:pt x="160599" y="252089"/>
                      </a:cubicBezTo>
                      <a:cubicBezTo>
                        <a:pt x="179982" y="243783"/>
                        <a:pt x="196595" y="232707"/>
                        <a:pt x="243668" y="210555"/>
                      </a:cubicBezTo>
                      <a:cubicBezTo>
                        <a:pt x="182751" y="163483"/>
                        <a:pt x="210440" y="44418"/>
                        <a:pt x="199364" y="115"/>
                      </a:cubicBezTo>
                      <a:cubicBezTo>
                        <a:pt x="191057" y="-5423"/>
                        <a:pt x="30458" y="191172"/>
                        <a:pt x="0" y="188404"/>
                      </a:cubicBezTo>
                      <a:cubicBezTo>
                        <a:pt x="5538" y="207786"/>
                        <a:pt x="16614" y="227169"/>
                        <a:pt x="24921" y="24378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5" name="Hình tự do: Hình 314"/>
                <p:cNvSpPr/>
                <p:nvPr/>
              </p:nvSpPr>
              <p:spPr>
                <a:xfrm>
                  <a:off x="3817154" y="4658167"/>
                  <a:ext cx="249205" cy="267374"/>
                </a:xfrm>
                <a:custGeom>
                  <a:avLst/>
                  <a:gdLst>
                    <a:gd name="connsiteX0" fmla="*/ 0 w 249205"/>
                    <a:gd name="connsiteY0" fmla="*/ 235361 h 267374"/>
                    <a:gd name="connsiteX1" fmla="*/ 143985 w 249205"/>
                    <a:gd name="connsiteY1" fmla="*/ 263050 h 267374"/>
                    <a:gd name="connsiteX2" fmla="*/ 249205 w 249205"/>
                    <a:gd name="connsiteY2" fmla="*/ 215978 h 267374"/>
                    <a:gd name="connsiteX3" fmla="*/ 207671 w 249205"/>
                    <a:gd name="connsiteY3" fmla="*/ 8307 h 267374"/>
                    <a:gd name="connsiteX4" fmla="*/ 63686 w 249205"/>
                    <a:gd name="connsiteY4" fmla="*/ 0 h 267374"/>
                    <a:gd name="connsiteX5" fmla="*/ 0 w 249205"/>
                    <a:gd name="connsiteY5" fmla="*/ 235361 h 267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205" h="267374">
                      <a:moveTo>
                        <a:pt x="0" y="235361"/>
                      </a:moveTo>
                      <a:cubicBezTo>
                        <a:pt x="35996" y="254744"/>
                        <a:pt x="80300" y="276895"/>
                        <a:pt x="143985" y="263050"/>
                      </a:cubicBezTo>
                      <a:cubicBezTo>
                        <a:pt x="191057" y="251975"/>
                        <a:pt x="188289" y="229823"/>
                        <a:pt x="249205" y="215978"/>
                      </a:cubicBezTo>
                      <a:cubicBezTo>
                        <a:pt x="185520" y="171675"/>
                        <a:pt x="218747" y="52610"/>
                        <a:pt x="207671" y="8307"/>
                      </a:cubicBezTo>
                      <a:cubicBezTo>
                        <a:pt x="199364" y="2769"/>
                        <a:pt x="91375" y="2769"/>
                        <a:pt x="63686" y="0"/>
                      </a:cubicBezTo>
                      <a:cubicBezTo>
                        <a:pt x="24921" y="107989"/>
                        <a:pt x="2769" y="221516"/>
                        <a:pt x="0" y="235361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/>
                <p:cNvSpPr/>
                <p:nvPr/>
              </p:nvSpPr>
              <p:spPr>
                <a:xfrm>
                  <a:off x="3916534" y="4613864"/>
                  <a:ext cx="86140" cy="79703"/>
                </a:xfrm>
                <a:custGeom>
                  <a:avLst/>
                  <a:gdLst>
                    <a:gd name="connsiteX0" fmla="*/ 11379 w 86140"/>
                    <a:gd name="connsiteY0" fmla="*/ 0 h 79703"/>
                    <a:gd name="connsiteX1" fmla="*/ 303 w 86140"/>
                    <a:gd name="connsiteY1" fmla="*/ 49841 h 79703"/>
                    <a:gd name="connsiteX2" fmla="*/ 33530 w 86140"/>
                    <a:gd name="connsiteY2" fmla="*/ 77531 h 79703"/>
                    <a:gd name="connsiteX3" fmla="*/ 75065 w 86140"/>
                    <a:gd name="connsiteY3" fmla="*/ 66455 h 79703"/>
                    <a:gd name="connsiteX4" fmla="*/ 86140 w 86140"/>
                    <a:gd name="connsiteY4" fmla="*/ 16614 h 79703"/>
                    <a:gd name="connsiteX5" fmla="*/ 11379 w 86140"/>
                    <a:gd name="connsiteY5" fmla="*/ 0 h 79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140" h="79703">
                      <a:moveTo>
                        <a:pt x="11379" y="0"/>
                      </a:moveTo>
                      <a:lnTo>
                        <a:pt x="303" y="49841"/>
                      </a:lnTo>
                      <a:cubicBezTo>
                        <a:pt x="-2466" y="60917"/>
                        <a:pt x="14148" y="71993"/>
                        <a:pt x="33530" y="77531"/>
                      </a:cubicBezTo>
                      <a:cubicBezTo>
                        <a:pt x="55682" y="83068"/>
                        <a:pt x="72296" y="77531"/>
                        <a:pt x="75065" y="66455"/>
                      </a:cubicBezTo>
                      <a:lnTo>
                        <a:pt x="86140" y="16614"/>
                      </a:lnTo>
                      <a:lnTo>
                        <a:pt x="11379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7" name="Đồ họa 753"/>
                <p:cNvGrpSpPr/>
                <p:nvPr/>
              </p:nvGrpSpPr>
              <p:grpSpPr>
                <a:xfrm>
                  <a:off x="3681257" y="4082248"/>
                  <a:ext cx="587410" cy="594693"/>
                  <a:chOff x="3681257" y="4082248"/>
                  <a:chExt cx="587410" cy="594693"/>
                </a:xfrm>
              </p:grpSpPr>
              <p:sp>
                <p:nvSpPr>
                  <p:cNvPr id="326" name="Hình tự do: Hình 325"/>
                  <p:cNvSpPr/>
                  <p:nvPr/>
                </p:nvSpPr>
                <p:spPr>
                  <a:xfrm>
                    <a:off x="4152969" y="4422667"/>
                    <a:ext cx="91623" cy="180282"/>
                  </a:xfrm>
                  <a:custGeom>
                    <a:avLst/>
                    <a:gdLst>
                      <a:gd name="connsiteX0" fmla="*/ 87835 w 91623"/>
                      <a:gd name="connsiteY0" fmla="*/ 97053 h 180282"/>
                      <a:gd name="connsiteX1" fmla="*/ 24149 w 91623"/>
                      <a:gd name="connsiteY1" fmla="*/ 180121 h 180282"/>
                      <a:gd name="connsiteX2" fmla="*/ 1997 w 91623"/>
                      <a:gd name="connsiteY2" fmla="*/ 85977 h 180282"/>
                      <a:gd name="connsiteX3" fmla="*/ 54607 w 91623"/>
                      <a:gd name="connsiteY3" fmla="*/ 140 h 180282"/>
                      <a:gd name="connsiteX4" fmla="*/ 87835 w 91623"/>
                      <a:gd name="connsiteY4" fmla="*/ 97053 h 180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623" h="180282">
                        <a:moveTo>
                          <a:pt x="87835" y="97053"/>
                        </a:moveTo>
                        <a:cubicBezTo>
                          <a:pt x="79528" y="149663"/>
                          <a:pt x="46301" y="182890"/>
                          <a:pt x="24149" y="180121"/>
                        </a:cubicBezTo>
                        <a:cubicBezTo>
                          <a:pt x="1997" y="177352"/>
                          <a:pt x="-3540" y="135818"/>
                          <a:pt x="1997" y="85977"/>
                        </a:cubicBezTo>
                        <a:cubicBezTo>
                          <a:pt x="7535" y="36136"/>
                          <a:pt x="29687" y="-2629"/>
                          <a:pt x="54607" y="140"/>
                        </a:cubicBezTo>
                        <a:cubicBezTo>
                          <a:pt x="85066" y="8447"/>
                          <a:pt x="98911" y="49981"/>
                          <a:pt x="87835" y="97053"/>
                        </a:cubicBezTo>
                        <a:close/>
                      </a:path>
                    </a:pathLst>
                  </a:custGeom>
                  <a:solidFill>
                    <a:srgbClr val="FCC8B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7" name="Hình tự do: Hình 326"/>
                  <p:cNvSpPr/>
                  <p:nvPr/>
                </p:nvSpPr>
                <p:spPr>
                  <a:xfrm>
                    <a:off x="4163981" y="4492009"/>
                    <a:ext cx="51194" cy="77573"/>
                  </a:xfrm>
                  <a:custGeom>
                    <a:avLst/>
                    <a:gdLst>
                      <a:gd name="connsiteX0" fmla="*/ 46364 w 51194"/>
                      <a:gd name="connsiteY0" fmla="*/ 52631 h 77573"/>
                      <a:gd name="connsiteX1" fmla="*/ 10368 w 51194"/>
                      <a:gd name="connsiteY1" fmla="*/ 74783 h 77573"/>
                      <a:gd name="connsiteX2" fmla="*/ 4830 w 51194"/>
                      <a:gd name="connsiteY2" fmla="*/ 24942 h 77573"/>
                      <a:gd name="connsiteX3" fmla="*/ 40826 w 51194"/>
                      <a:gd name="connsiteY3" fmla="*/ 2791 h 77573"/>
                      <a:gd name="connsiteX4" fmla="*/ 46364 w 51194"/>
                      <a:gd name="connsiteY4" fmla="*/ 52631 h 77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194" h="77573">
                        <a:moveTo>
                          <a:pt x="46364" y="52631"/>
                        </a:moveTo>
                        <a:cubicBezTo>
                          <a:pt x="38057" y="72014"/>
                          <a:pt x="21444" y="83090"/>
                          <a:pt x="10368" y="74783"/>
                        </a:cubicBezTo>
                        <a:cubicBezTo>
                          <a:pt x="-708" y="66476"/>
                          <a:pt x="-3477" y="47094"/>
                          <a:pt x="4830" y="24942"/>
                        </a:cubicBezTo>
                        <a:cubicBezTo>
                          <a:pt x="13137" y="5559"/>
                          <a:pt x="29750" y="-5516"/>
                          <a:pt x="40826" y="2791"/>
                        </a:cubicBezTo>
                        <a:cubicBezTo>
                          <a:pt x="51902" y="11097"/>
                          <a:pt x="54671" y="33249"/>
                          <a:pt x="46364" y="52631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8" name="Hình tự do: Hình 327"/>
                  <p:cNvSpPr/>
                  <p:nvPr/>
                </p:nvSpPr>
                <p:spPr>
                  <a:xfrm>
                    <a:off x="3712852" y="4167708"/>
                    <a:ext cx="491038" cy="439690"/>
                  </a:xfrm>
                  <a:custGeom>
                    <a:avLst/>
                    <a:gdLst>
                      <a:gd name="connsiteX0" fmla="*/ 489187 w 491038"/>
                      <a:gd name="connsiteY0" fmla="*/ 227409 h 439690"/>
                      <a:gd name="connsiteX1" fmla="*/ 223367 w 491038"/>
                      <a:gd name="connsiteY1" fmla="*/ 437850 h 439690"/>
                      <a:gd name="connsiteX2" fmla="*/ 1852 w 491038"/>
                      <a:gd name="connsiteY2" fmla="*/ 177568 h 439690"/>
                      <a:gd name="connsiteX3" fmla="*/ 267671 w 491038"/>
                      <a:gd name="connsiteY3" fmla="*/ 3124 h 439690"/>
                      <a:gd name="connsiteX4" fmla="*/ 489187 w 491038"/>
                      <a:gd name="connsiteY4" fmla="*/ 227409 h 439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1038" h="439690">
                        <a:moveTo>
                          <a:pt x="489187" y="227409"/>
                        </a:moveTo>
                        <a:cubicBezTo>
                          <a:pt x="472573" y="388008"/>
                          <a:pt x="364584" y="451694"/>
                          <a:pt x="223367" y="437850"/>
                        </a:cubicBezTo>
                        <a:cubicBezTo>
                          <a:pt x="82151" y="424005"/>
                          <a:pt x="-14762" y="340936"/>
                          <a:pt x="1852" y="177568"/>
                        </a:cubicBezTo>
                        <a:cubicBezTo>
                          <a:pt x="18465" y="16969"/>
                          <a:pt x="126454" y="-10720"/>
                          <a:pt x="267671" y="3124"/>
                        </a:cubicBezTo>
                        <a:cubicBezTo>
                          <a:pt x="408887" y="16969"/>
                          <a:pt x="505800" y="64041"/>
                          <a:pt x="489187" y="227409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9" name="Hình tự do: Hình 328"/>
                  <p:cNvSpPr/>
                  <p:nvPr/>
                </p:nvSpPr>
                <p:spPr>
                  <a:xfrm>
                    <a:off x="3770710" y="4218661"/>
                    <a:ext cx="430378" cy="458280"/>
                  </a:xfrm>
                  <a:custGeom>
                    <a:avLst/>
                    <a:gdLst>
                      <a:gd name="connsiteX0" fmla="*/ 425791 w 430378"/>
                      <a:gd name="connsiteY0" fmla="*/ 87850 h 458280"/>
                      <a:gd name="connsiteX1" fmla="*/ 428560 w 430378"/>
                      <a:gd name="connsiteY1" fmla="*/ 118308 h 458280"/>
                      <a:gd name="connsiteX2" fmla="*/ 423022 w 430378"/>
                      <a:gd name="connsiteY2" fmla="*/ 331518 h 458280"/>
                      <a:gd name="connsiteX3" fmla="*/ 301188 w 430378"/>
                      <a:gd name="connsiteY3" fmla="*/ 456120 h 458280"/>
                      <a:gd name="connsiteX4" fmla="*/ 15987 w 430378"/>
                      <a:gd name="connsiteY4" fmla="*/ 295521 h 458280"/>
                      <a:gd name="connsiteX5" fmla="*/ 15987 w 430378"/>
                      <a:gd name="connsiteY5" fmla="*/ 68467 h 458280"/>
                      <a:gd name="connsiteX6" fmla="*/ 220889 w 430378"/>
                      <a:gd name="connsiteY6" fmla="*/ 10319 h 458280"/>
                      <a:gd name="connsiteX7" fmla="*/ 425791 w 430378"/>
                      <a:gd name="connsiteY7" fmla="*/ 87850 h 458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0378" h="458280">
                        <a:moveTo>
                          <a:pt x="425791" y="87850"/>
                        </a:moveTo>
                        <a:cubicBezTo>
                          <a:pt x="431329" y="93388"/>
                          <a:pt x="431329" y="101695"/>
                          <a:pt x="428560" y="118308"/>
                        </a:cubicBezTo>
                        <a:cubicBezTo>
                          <a:pt x="403639" y="240142"/>
                          <a:pt x="428560" y="256756"/>
                          <a:pt x="423022" y="331518"/>
                        </a:cubicBezTo>
                        <a:cubicBezTo>
                          <a:pt x="414715" y="406279"/>
                          <a:pt x="362105" y="447813"/>
                          <a:pt x="301188" y="456120"/>
                        </a:cubicBezTo>
                        <a:cubicBezTo>
                          <a:pt x="240271" y="464427"/>
                          <a:pt x="82441" y="456120"/>
                          <a:pt x="15987" y="295521"/>
                        </a:cubicBezTo>
                        <a:cubicBezTo>
                          <a:pt x="-11703" y="226297"/>
                          <a:pt x="2142" y="93388"/>
                          <a:pt x="15987" y="68467"/>
                        </a:cubicBezTo>
                        <a:cubicBezTo>
                          <a:pt x="60290" y="-17370"/>
                          <a:pt x="104593" y="-3525"/>
                          <a:pt x="220889" y="10319"/>
                        </a:cubicBezTo>
                        <a:cubicBezTo>
                          <a:pt x="326109" y="15857"/>
                          <a:pt x="370412" y="24164"/>
                          <a:pt x="425791" y="8785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0" name="Hình tự do: Hình 329"/>
                  <p:cNvSpPr/>
                  <p:nvPr/>
                </p:nvSpPr>
                <p:spPr>
                  <a:xfrm>
                    <a:off x="3729843" y="4217478"/>
                    <a:ext cx="179016" cy="281577"/>
                  </a:xfrm>
                  <a:custGeom>
                    <a:avLst/>
                    <a:gdLst>
                      <a:gd name="connsiteX0" fmla="*/ 95618 w 179016"/>
                      <a:gd name="connsiteY0" fmla="*/ 163794 h 281577"/>
                      <a:gd name="connsiteX1" fmla="*/ 62391 w 179016"/>
                      <a:gd name="connsiteY1" fmla="*/ 277321 h 281577"/>
                      <a:gd name="connsiteX2" fmla="*/ 1474 w 179016"/>
                      <a:gd name="connsiteY2" fmla="*/ 113953 h 281577"/>
                      <a:gd name="connsiteX3" fmla="*/ 167611 w 179016"/>
                      <a:gd name="connsiteY3" fmla="*/ 3195 h 281577"/>
                      <a:gd name="connsiteX4" fmla="*/ 95618 w 179016"/>
                      <a:gd name="connsiteY4" fmla="*/ 163794 h 281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016" h="281577">
                        <a:moveTo>
                          <a:pt x="95618" y="163794"/>
                        </a:moveTo>
                        <a:cubicBezTo>
                          <a:pt x="98387" y="213635"/>
                          <a:pt x="98387" y="252401"/>
                          <a:pt x="62391" y="277321"/>
                        </a:cubicBezTo>
                        <a:cubicBezTo>
                          <a:pt x="20856" y="305011"/>
                          <a:pt x="-6833" y="191484"/>
                          <a:pt x="1474" y="113953"/>
                        </a:cubicBezTo>
                        <a:cubicBezTo>
                          <a:pt x="9781" y="36423"/>
                          <a:pt x="70697" y="-13418"/>
                          <a:pt x="167611" y="3195"/>
                        </a:cubicBezTo>
                        <a:cubicBezTo>
                          <a:pt x="217452" y="11502"/>
                          <a:pt x="87311" y="33654"/>
                          <a:pt x="95618" y="163794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1" name="Hình tự do: Hình 330"/>
                  <p:cNvSpPr/>
                  <p:nvPr/>
                </p:nvSpPr>
                <p:spPr>
                  <a:xfrm>
                    <a:off x="3841221" y="4521635"/>
                    <a:ext cx="100799" cy="101390"/>
                  </a:xfrm>
                  <a:custGeom>
                    <a:avLst/>
                    <a:gdLst>
                      <a:gd name="connsiteX0" fmla="*/ 100536 w 100799"/>
                      <a:gd name="connsiteY0" fmla="*/ 56233 h 101390"/>
                      <a:gd name="connsiteX1" fmla="*/ 45157 w 100799"/>
                      <a:gd name="connsiteY1" fmla="*/ 100536 h 101390"/>
                      <a:gd name="connsiteX2" fmla="*/ 854 w 100799"/>
                      <a:gd name="connsiteY2" fmla="*/ 45157 h 101390"/>
                      <a:gd name="connsiteX3" fmla="*/ 56233 w 100799"/>
                      <a:gd name="connsiteY3" fmla="*/ 854 h 101390"/>
                      <a:gd name="connsiteX4" fmla="*/ 100536 w 100799"/>
                      <a:gd name="connsiteY4" fmla="*/ 56233 h 101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799" h="101390">
                        <a:moveTo>
                          <a:pt x="100536" y="56233"/>
                        </a:moveTo>
                        <a:cubicBezTo>
                          <a:pt x="97768" y="83923"/>
                          <a:pt x="72847" y="106074"/>
                          <a:pt x="45157" y="100536"/>
                        </a:cubicBezTo>
                        <a:cubicBezTo>
                          <a:pt x="17468" y="97768"/>
                          <a:pt x="-4684" y="72847"/>
                          <a:pt x="854" y="45157"/>
                        </a:cubicBezTo>
                        <a:cubicBezTo>
                          <a:pt x="3623" y="17468"/>
                          <a:pt x="28544" y="-4684"/>
                          <a:pt x="56233" y="854"/>
                        </a:cubicBezTo>
                        <a:cubicBezTo>
                          <a:pt x="83923" y="3623"/>
                          <a:pt x="103305" y="28544"/>
                          <a:pt x="100536" y="56233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2" name="Hình tự do: Hình 331"/>
                  <p:cNvSpPr/>
                  <p:nvPr/>
                </p:nvSpPr>
                <p:spPr>
                  <a:xfrm>
                    <a:off x="4096465" y="4544376"/>
                    <a:ext cx="69576" cy="86366"/>
                  </a:xfrm>
                  <a:custGeom>
                    <a:avLst/>
                    <a:gdLst>
                      <a:gd name="connsiteX0" fmla="*/ 69577 w 69576"/>
                      <a:gd name="connsiteY0" fmla="*/ 47337 h 86366"/>
                      <a:gd name="connsiteX1" fmla="*/ 30811 w 69576"/>
                      <a:gd name="connsiteY1" fmla="*/ 86102 h 86366"/>
                      <a:gd name="connsiteX2" fmla="*/ 353 w 69576"/>
                      <a:gd name="connsiteY2" fmla="*/ 39030 h 86366"/>
                      <a:gd name="connsiteX3" fmla="*/ 39118 w 69576"/>
                      <a:gd name="connsiteY3" fmla="*/ 265 h 86366"/>
                      <a:gd name="connsiteX4" fmla="*/ 69577 w 69576"/>
                      <a:gd name="connsiteY4" fmla="*/ 47337 h 86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576" h="86366">
                        <a:moveTo>
                          <a:pt x="69577" y="47337"/>
                        </a:moveTo>
                        <a:cubicBezTo>
                          <a:pt x="66808" y="69488"/>
                          <a:pt x="50194" y="88871"/>
                          <a:pt x="30811" y="86102"/>
                        </a:cubicBezTo>
                        <a:cubicBezTo>
                          <a:pt x="11429" y="83333"/>
                          <a:pt x="-2416" y="63950"/>
                          <a:pt x="353" y="39030"/>
                        </a:cubicBezTo>
                        <a:cubicBezTo>
                          <a:pt x="3122" y="16878"/>
                          <a:pt x="19735" y="-2504"/>
                          <a:pt x="39118" y="265"/>
                        </a:cubicBezTo>
                        <a:cubicBezTo>
                          <a:pt x="58501" y="5803"/>
                          <a:pt x="69577" y="25185"/>
                          <a:pt x="69577" y="47337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3" name="Hình tự do: Hình 332"/>
                  <p:cNvSpPr/>
                  <p:nvPr/>
                </p:nvSpPr>
                <p:spPr>
                  <a:xfrm>
                    <a:off x="4118970" y="4366002"/>
                    <a:ext cx="76838" cy="34653"/>
                  </a:xfrm>
                  <a:custGeom>
                    <a:avLst/>
                    <a:gdLst>
                      <a:gd name="connsiteX0" fmla="*/ 69224 w 76838"/>
                      <a:gd name="connsiteY0" fmla="*/ 34653 h 34653"/>
                      <a:gd name="connsiteX1" fmla="*/ 74762 w 76838"/>
                      <a:gd name="connsiteY1" fmla="*/ 34653 h 34653"/>
                      <a:gd name="connsiteX2" fmla="*/ 74762 w 76838"/>
                      <a:gd name="connsiteY2" fmla="*/ 26346 h 34653"/>
                      <a:gd name="connsiteX3" fmla="*/ 5538 w 76838"/>
                      <a:gd name="connsiteY3" fmla="*/ 1426 h 34653"/>
                      <a:gd name="connsiteX4" fmla="*/ 0 w 76838"/>
                      <a:gd name="connsiteY4" fmla="*/ 6964 h 34653"/>
                      <a:gd name="connsiteX5" fmla="*/ 5538 w 76838"/>
                      <a:gd name="connsiteY5" fmla="*/ 12501 h 34653"/>
                      <a:gd name="connsiteX6" fmla="*/ 63686 w 76838"/>
                      <a:gd name="connsiteY6" fmla="*/ 34653 h 34653"/>
                      <a:gd name="connsiteX7" fmla="*/ 69224 w 76838"/>
                      <a:gd name="connsiteY7" fmla="*/ 34653 h 34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838" h="34653">
                        <a:moveTo>
                          <a:pt x="69224" y="34653"/>
                        </a:moveTo>
                        <a:cubicBezTo>
                          <a:pt x="71993" y="34653"/>
                          <a:pt x="71993" y="34653"/>
                          <a:pt x="74762" y="34653"/>
                        </a:cubicBezTo>
                        <a:cubicBezTo>
                          <a:pt x="77531" y="31884"/>
                          <a:pt x="77531" y="29115"/>
                          <a:pt x="74762" y="26346"/>
                        </a:cubicBezTo>
                        <a:cubicBezTo>
                          <a:pt x="60917" y="6964"/>
                          <a:pt x="30458" y="-4112"/>
                          <a:pt x="5538" y="1426"/>
                        </a:cubicBezTo>
                        <a:cubicBezTo>
                          <a:pt x="2769" y="1426"/>
                          <a:pt x="0" y="4195"/>
                          <a:pt x="0" y="6964"/>
                        </a:cubicBezTo>
                        <a:cubicBezTo>
                          <a:pt x="0" y="9732"/>
                          <a:pt x="2769" y="12501"/>
                          <a:pt x="5538" y="12501"/>
                        </a:cubicBezTo>
                        <a:cubicBezTo>
                          <a:pt x="27689" y="9732"/>
                          <a:pt x="52610" y="18039"/>
                          <a:pt x="63686" y="34653"/>
                        </a:cubicBezTo>
                        <a:cubicBezTo>
                          <a:pt x="66455" y="31884"/>
                          <a:pt x="69224" y="34653"/>
                          <a:pt x="69224" y="3465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4" name="Hình tự do: Hình 333"/>
                  <p:cNvSpPr/>
                  <p:nvPr/>
                </p:nvSpPr>
                <p:spPr>
                  <a:xfrm>
                    <a:off x="3903684" y="4343095"/>
                    <a:ext cx="79607" cy="21563"/>
                  </a:xfrm>
                  <a:custGeom>
                    <a:avLst/>
                    <a:gdLst>
                      <a:gd name="connsiteX0" fmla="*/ 4846 w 79607"/>
                      <a:gd name="connsiteY0" fmla="*/ 21564 h 21563"/>
                      <a:gd name="connsiteX1" fmla="*/ 7615 w 79607"/>
                      <a:gd name="connsiteY1" fmla="*/ 21564 h 21563"/>
                      <a:gd name="connsiteX2" fmla="*/ 71300 w 79607"/>
                      <a:gd name="connsiteY2" fmla="*/ 18795 h 21563"/>
                      <a:gd name="connsiteX3" fmla="*/ 79607 w 79607"/>
                      <a:gd name="connsiteY3" fmla="*/ 16026 h 21563"/>
                      <a:gd name="connsiteX4" fmla="*/ 76838 w 79607"/>
                      <a:gd name="connsiteY4" fmla="*/ 7719 h 21563"/>
                      <a:gd name="connsiteX5" fmla="*/ 2077 w 79607"/>
                      <a:gd name="connsiteY5" fmla="*/ 13257 h 21563"/>
                      <a:gd name="connsiteX6" fmla="*/ 2077 w 79607"/>
                      <a:gd name="connsiteY6" fmla="*/ 21564 h 21563"/>
                      <a:gd name="connsiteX7" fmla="*/ 4846 w 79607"/>
                      <a:gd name="connsiteY7" fmla="*/ 21564 h 2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607" h="21563">
                        <a:moveTo>
                          <a:pt x="4846" y="21564"/>
                        </a:moveTo>
                        <a:cubicBezTo>
                          <a:pt x="7615" y="21564"/>
                          <a:pt x="7615" y="21564"/>
                          <a:pt x="7615" y="21564"/>
                        </a:cubicBezTo>
                        <a:cubicBezTo>
                          <a:pt x="21459" y="10488"/>
                          <a:pt x="49149" y="7719"/>
                          <a:pt x="71300" y="18795"/>
                        </a:cubicBezTo>
                        <a:cubicBezTo>
                          <a:pt x="74069" y="21564"/>
                          <a:pt x="76838" y="18795"/>
                          <a:pt x="79607" y="16026"/>
                        </a:cubicBezTo>
                        <a:cubicBezTo>
                          <a:pt x="79607" y="13257"/>
                          <a:pt x="79607" y="10488"/>
                          <a:pt x="76838" y="7719"/>
                        </a:cubicBezTo>
                        <a:cubicBezTo>
                          <a:pt x="51918" y="-3357"/>
                          <a:pt x="21459" y="-3357"/>
                          <a:pt x="2077" y="13257"/>
                        </a:cubicBezTo>
                        <a:cubicBezTo>
                          <a:pt x="-692" y="16026"/>
                          <a:pt x="-692" y="18795"/>
                          <a:pt x="2077" y="21564"/>
                        </a:cubicBezTo>
                        <a:cubicBezTo>
                          <a:pt x="2077" y="21564"/>
                          <a:pt x="2077" y="21564"/>
                          <a:pt x="4846" y="21564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5" name="Hình tự do: Hình 334"/>
                  <p:cNvSpPr/>
                  <p:nvPr/>
                </p:nvSpPr>
                <p:spPr>
                  <a:xfrm>
                    <a:off x="4022057" y="4516414"/>
                    <a:ext cx="37226" cy="17150"/>
                  </a:xfrm>
                  <a:custGeom>
                    <a:avLst/>
                    <a:gdLst>
                      <a:gd name="connsiteX0" fmla="*/ 35996 w 37226"/>
                      <a:gd name="connsiteY0" fmla="*/ 17150 h 17150"/>
                      <a:gd name="connsiteX1" fmla="*/ 35996 w 37226"/>
                      <a:gd name="connsiteY1" fmla="*/ 17150 h 17150"/>
                      <a:gd name="connsiteX2" fmla="*/ 22152 w 37226"/>
                      <a:gd name="connsiteY2" fmla="*/ 3306 h 17150"/>
                      <a:gd name="connsiteX3" fmla="*/ 5538 w 37226"/>
                      <a:gd name="connsiteY3" fmla="*/ 14381 h 17150"/>
                      <a:gd name="connsiteX4" fmla="*/ 2769 w 37226"/>
                      <a:gd name="connsiteY4" fmla="*/ 17150 h 17150"/>
                      <a:gd name="connsiteX5" fmla="*/ 0 w 37226"/>
                      <a:gd name="connsiteY5" fmla="*/ 14381 h 17150"/>
                      <a:gd name="connsiteX6" fmla="*/ 19383 w 37226"/>
                      <a:gd name="connsiteY6" fmla="*/ 537 h 17150"/>
                      <a:gd name="connsiteX7" fmla="*/ 35996 w 37226"/>
                      <a:gd name="connsiteY7" fmla="*/ 17150 h 17150"/>
                      <a:gd name="connsiteX8" fmla="*/ 35996 w 37226"/>
                      <a:gd name="connsiteY8" fmla="*/ 17150 h 17150"/>
                      <a:gd name="connsiteX9" fmla="*/ 35996 w 37226"/>
                      <a:gd name="connsiteY9" fmla="*/ 17150 h 1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7226" h="17150">
                        <a:moveTo>
                          <a:pt x="35996" y="17150"/>
                        </a:moveTo>
                        <a:cubicBezTo>
                          <a:pt x="33227" y="17150"/>
                          <a:pt x="33227" y="17150"/>
                          <a:pt x="35996" y="17150"/>
                        </a:cubicBezTo>
                        <a:cubicBezTo>
                          <a:pt x="33227" y="8844"/>
                          <a:pt x="27689" y="3306"/>
                          <a:pt x="22152" y="3306"/>
                        </a:cubicBezTo>
                        <a:cubicBezTo>
                          <a:pt x="13845" y="3306"/>
                          <a:pt x="8307" y="6075"/>
                          <a:pt x="5538" y="14381"/>
                        </a:cubicBezTo>
                        <a:cubicBezTo>
                          <a:pt x="5538" y="14381"/>
                          <a:pt x="5538" y="17150"/>
                          <a:pt x="2769" y="17150"/>
                        </a:cubicBezTo>
                        <a:cubicBezTo>
                          <a:pt x="2769" y="17150"/>
                          <a:pt x="0" y="17150"/>
                          <a:pt x="0" y="14381"/>
                        </a:cubicBezTo>
                        <a:cubicBezTo>
                          <a:pt x="2769" y="6075"/>
                          <a:pt x="11076" y="537"/>
                          <a:pt x="19383" y="537"/>
                        </a:cubicBezTo>
                        <a:cubicBezTo>
                          <a:pt x="30458" y="-2232"/>
                          <a:pt x="35996" y="6075"/>
                          <a:pt x="35996" y="17150"/>
                        </a:cubicBezTo>
                        <a:cubicBezTo>
                          <a:pt x="38765" y="17150"/>
                          <a:pt x="35996" y="17150"/>
                          <a:pt x="35996" y="17150"/>
                        </a:cubicBezTo>
                        <a:cubicBezTo>
                          <a:pt x="35996" y="17150"/>
                          <a:pt x="35996" y="17150"/>
                          <a:pt x="35996" y="17150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6" name="Hình tự do: Hình 335"/>
                  <p:cNvSpPr/>
                  <p:nvPr/>
                </p:nvSpPr>
                <p:spPr>
                  <a:xfrm>
                    <a:off x="3681257" y="4391821"/>
                    <a:ext cx="148521" cy="183438"/>
                  </a:xfrm>
                  <a:custGeom>
                    <a:avLst/>
                    <a:gdLst>
                      <a:gd name="connsiteX0" fmla="*/ 2988 w 148521"/>
                      <a:gd name="connsiteY0" fmla="*/ 100210 h 183438"/>
                      <a:gd name="connsiteX1" fmla="*/ 105439 w 148521"/>
                      <a:gd name="connsiteY1" fmla="*/ 183278 h 183438"/>
                      <a:gd name="connsiteX2" fmla="*/ 146974 w 148521"/>
                      <a:gd name="connsiteY2" fmla="*/ 83596 h 183438"/>
                      <a:gd name="connsiteX3" fmla="*/ 66674 w 148521"/>
                      <a:gd name="connsiteY3" fmla="*/ 528 h 183438"/>
                      <a:gd name="connsiteX4" fmla="*/ 2988 w 148521"/>
                      <a:gd name="connsiteY4" fmla="*/ 100210 h 183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521" h="183438">
                        <a:moveTo>
                          <a:pt x="2988" y="100210"/>
                        </a:moveTo>
                        <a:cubicBezTo>
                          <a:pt x="16833" y="152820"/>
                          <a:pt x="66674" y="186047"/>
                          <a:pt x="105439" y="183278"/>
                        </a:cubicBezTo>
                        <a:cubicBezTo>
                          <a:pt x="144205" y="177740"/>
                          <a:pt x="152511" y="136206"/>
                          <a:pt x="146974" y="83596"/>
                        </a:cubicBezTo>
                        <a:cubicBezTo>
                          <a:pt x="141436" y="33755"/>
                          <a:pt x="105439" y="-5010"/>
                          <a:pt x="66674" y="528"/>
                        </a:cubicBezTo>
                        <a:cubicBezTo>
                          <a:pt x="11295" y="6066"/>
                          <a:pt x="-8088" y="50369"/>
                          <a:pt x="2988" y="10021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7" name="Hình tự do: Hình 336"/>
                  <p:cNvSpPr/>
                  <p:nvPr/>
                </p:nvSpPr>
                <p:spPr>
                  <a:xfrm>
                    <a:off x="3742371" y="4457600"/>
                    <a:ext cx="59616" cy="83142"/>
                  </a:xfrm>
                  <a:custGeom>
                    <a:avLst/>
                    <a:gdLst>
                      <a:gd name="connsiteX0" fmla="*/ 2790 w 59616"/>
                      <a:gd name="connsiteY0" fmla="*/ 53813 h 83142"/>
                      <a:gd name="connsiteX1" fmla="*/ 47094 w 59616"/>
                      <a:gd name="connsiteY1" fmla="*/ 81503 h 83142"/>
                      <a:gd name="connsiteX2" fmla="*/ 58169 w 59616"/>
                      <a:gd name="connsiteY2" fmla="*/ 37200 h 83142"/>
                      <a:gd name="connsiteX3" fmla="*/ 24942 w 59616"/>
                      <a:gd name="connsiteY3" fmla="*/ 1203 h 83142"/>
                      <a:gd name="connsiteX4" fmla="*/ 2790 w 59616"/>
                      <a:gd name="connsiteY4" fmla="*/ 53813 h 8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16" h="83142">
                        <a:moveTo>
                          <a:pt x="2790" y="53813"/>
                        </a:moveTo>
                        <a:cubicBezTo>
                          <a:pt x="11097" y="78734"/>
                          <a:pt x="36018" y="87041"/>
                          <a:pt x="47094" y="81503"/>
                        </a:cubicBezTo>
                        <a:cubicBezTo>
                          <a:pt x="60938" y="75965"/>
                          <a:pt x="60938" y="62120"/>
                          <a:pt x="58169" y="37200"/>
                        </a:cubicBezTo>
                        <a:cubicBezTo>
                          <a:pt x="52632" y="9510"/>
                          <a:pt x="41556" y="-4334"/>
                          <a:pt x="24942" y="1203"/>
                        </a:cubicBezTo>
                        <a:cubicBezTo>
                          <a:pt x="5559" y="6741"/>
                          <a:pt x="-5516" y="26124"/>
                          <a:pt x="2790" y="53813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338" name="Đồ họa 753"/>
                  <p:cNvGrpSpPr/>
                  <p:nvPr/>
                </p:nvGrpSpPr>
                <p:grpSpPr>
                  <a:xfrm>
                    <a:off x="3938218" y="4529327"/>
                    <a:ext cx="137154" cy="85921"/>
                    <a:chOff x="3938218" y="4529327"/>
                    <a:chExt cx="137154" cy="85921"/>
                  </a:xfrm>
                </p:grpSpPr>
                <p:sp>
                  <p:nvSpPr>
                    <p:cNvPr id="351" name="Hình tự do: Hình 350"/>
                    <p:cNvSpPr/>
                    <p:nvPr/>
                  </p:nvSpPr>
                  <p:spPr>
                    <a:xfrm>
                      <a:off x="3938218" y="4529327"/>
                      <a:ext cx="137154" cy="85627"/>
                    </a:xfrm>
                    <a:custGeom>
                      <a:avLst/>
                      <a:gdLst>
                        <a:gd name="connsiteX0" fmla="*/ 136449 w 137154"/>
                        <a:gd name="connsiteY0" fmla="*/ 54078 h 85627"/>
                        <a:gd name="connsiteX1" fmla="*/ 56149 w 137154"/>
                        <a:gd name="connsiteY1" fmla="*/ 81768 h 85627"/>
                        <a:gd name="connsiteX2" fmla="*/ 770 w 137154"/>
                        <a:gd name="connsiteY2" fmla="*/ 15313 h 85627"/>
                        <a:gd name="connsiteX3" fmla="*/ 75532 w 137154"/>
                        <a:gd name="connsiteY3" fmla="*/ 9775 h 85627"/>
                        <a:gd name="connsiteX4" fmla="*/ 136449 w 137154"/>
                        <a:gd name="connsiteY4" fmla="*/ 54078 h 85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154" h="85627">
                          <a:moveTo>
                            <a:pt x="136449" y="54078"/>
                          </a:moveTo>
                          <a:cubicBezTo>
                            <a:pt x="128142" y="78999"/>
                            <a:pt x="94915" y="92844"/>
                            <a:pt x="56149" y="81768"/>
                          </a:cubicBezTo>
                          <a:cubicBezTo>
                            <a:pt x="20153" y="70692"/>
                            <a:pt x="-4768" y="43003"/>
                            <a:pt x="770" y="15313"/>
                          </a:cubicBezTo>
                          <a:cubicBezTo>
                            <a:pt x="9077" y="-9607"/>
                            <a:pt x="36767" y="1468"/>
                            <a:pt x="75532" y="9775"/>
                          </a:cubicBezTo>
                          <a:cubicBezTo>
                            <a:pt x="114297" y="20851"/>
                            <a:pt x="141987" y="26389"/>
                            <a:pt x="136449" y="54078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2" name="Hình tự do: Hình 351"/>
                    <p:cNvSpPr/>
                    <p:nvPr/>
                  </p:nvSpPr>
                  <p:spPr>
                    <a:xfrm>
                      <a:off x="3952833" y="4584790"/>
                      <a:ext cx="94144" cy="30458"/>
                    </a:xfrm>
                    <a:custGeom>
                      <a:avLst/>
                      <a:gdLst>
                        <a:gd name="connsiteX0" fmla="*/ 52610 w 94144"/>
                        <a:gd name="connsiteY0" fmla="*/ 4153 h 30458"/>
                        <a:gd name="connsiteX1" fmla="*/ 0 w 94144"/>
                        <a:gd name="connsiteY1" fmla="*/ 4153 h 30458"/>
                        <a:gd name="connsiteX2" fmla="*/ 41534 w 94144"/>
                        <a:gd name="connsiteY2" fmla="*/ 26305 h 30458"/>
                        <a:gd name="connsiteX3" fmla="*/ 94144 w 94144"/>
                        <a:gd name="connsiteY3" fmla="*/ 26305 h 30458"/>
                        <a:gd name="connsiteX4" fmla="*/ 52610 w 94144"/>
                        <a:gd name="connsiteY4" fmla="*/ 4153 h 30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4144" h="30458">
                          <a:moveTo>
                            <a:pt x="52610" y="4153"/>
                          </a:moveTo>
                          <a:cubicBezTo>
                            <a:pt x="33227" y="-1384"/>
                            <a:pt x="13845" y="-1384"/>
                            <a:pt x="0" y="4153"/>
                          </a:cubicBezTo>
                          <a:cubicBezTo>
                            <a:pt x="11076" y="15229"/>
                            <a:pt x="24921" y="23536"/>
                            <a:pt x="41534" y="26305"/>
                          </a:cubicBezTo>
                          <a:cubicBezTo>
                            <a:pt x="60917" y="31843"/>
                            <a:pt x="77531" y="31843"/>
                            <a:pt x="94144" y="26305"/>
                          </a:cubicBezTo>
                          <a:cubicBezTo>
                            <a:pt x="83068" y="15229"/>
                            <a:pt x="69224" y="6922"/>
                            <a:pt x="52610" y="4153"/>
                          </a:cubicBezTo>
                          <a:close/>
                        </a:path>
                      </a:pathLst>
                    </a:custGeom>
                    <a:solidFill>
                      <a:srgbClr val="DD7868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3" name="Hình tự do: Hình 352"/>
                    <p:cNvSpPr/>
                    <p:nvPr/>
                  </p:nvSpPr>
                  <p:spPr>
                    <a:xfrm>
                      <a:off x="3961140" y="4530796"/>
                      <a:ext cx="99682" cy="34567"/>
                    </a:xfrm>
                    <a:custGeom>
                      <a:avLst/>
                      <a:gdLst>
                        <a:gd name="connsiteX0" fmla="*/ 99682 w 99682"/>
                        <a:gd name="connsiteY0" fmla="*/ 24921 h 34567"/>
                        <a:gd name="connsiteX1" fmla="*/ 52610 w 99682"/>
                        <a:gd name="connsiteY1" fmla="*/ 11076 h 34567"/>
                        <a:gd name="connsiteX2" fmla="*/ 0 w 99682"/>
                        <a:gd name="connsiteY2" fmla="*/ 0 h 34567"/>
                        <a:gd name="connsiteX3" fmla="*/ 44303 w 99682"/>
                        <a:gd name="connsiteY3" fmla="*/ 30458 h 34567"/>
                        <a:gd name="connsiteX4" fmla="*/ 99682 w 99682"/>
                        <a:gd name="connsiteY4" fmla="*/ 24921 h 34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82" h="34567">
                          <a:moveTo>
                            <a:pt x="99682" y="24921"/>
                          </a:moveTo>
                          <a:cubicBezTo>
                            <a:pt x="88606" y="19383"/>
                            <a:pt x="71993" y="16614"/>
                            <a:pt x="52610" y="11076"/>
                          </a:cubicBezTo>
                          <a:cubicBezTo>
                            <a:pt x="30458" y="5538"/>
                            <a:pt x="13845" y="0"/>
                            <a:pt x="0" y="0"/>
                          </a:cubicBezTo>
                          <a:cubicBezTo>
                            <a:pt x="2769" y="11076"/>
                            <a:pt x="19383" y="24921"/>
                            <a:pt x="44303" y="30458"/>
                          </a:cubicBezTo>
                          <a:cubicBezTo>
                            <a:pt x="69224" y="38765"/>
                            <a:pt x="94144" y="33228"/>
                            <a:pt x="99682" y="2492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9" name="Hình tự do: Hình 338"/>
                  <p:cNvSpPr/>
                  <p:nvPr/>
                </p:nvSpPr>
                <p:spPr>
                  <a:xfrm>
                    <a:off x="3778389" y="4082248"/>
                    <a:ext cx="490278" cy="258229"/>
                  </a:xfrm>
                  <a:custGeom>
                    <a:avLst/>
                    <a:gdLst>
                      <a:gd name="connsiteX0" fmla="*/ 415342 w 490278"/>
                      <a:gd name="connsiteY0" fmla="*/ 166115 h 258229"/>
                      <a:gd name="connsiteX1" fmla="*/ 454108 w 490278"/>
                      <a:gd name="connsiteY1" fmla="*/ 141195 h 258229"/>
                      <a:gd name="connsiteX2" fmla="*/ 348888 w 490278"/>
                      <a:gd name="connsiteY2" fmla="*/ 107967 h 258229"/>
                      <a:gd name="connsiteX3" fmla="*/ 382115 w 490278"/>
                      <a:gd name="connsiteY3" fmla="*/ 55357 h 258229"/>
                      <a:gd name="connsiteX4" fmla="*/ 199364 w 490278"/>
                      <a:gd name="connsiteY4" fmla="*/ 5516 h 258229"/>
                      <a:gd name="connsiteX5" fmla="*/ 55379 w 490278"/>
                      <a:gd name="connsiteY5" fmla="*/ 99660 h 258229"/>
                      <a:gd name="connsiteX6" fmla="*/ 0 w 490278"/>
                      <a:gd name="connsiteY6" fmla="*/ 127350 h 258229"/>
                      <a:gd name="connsiteX7" fmla="*/ 44303 w 490278"/>
                      <a:gd name="connsiteY7" fmla="*/ 191036 h 258229"/>
                      <a:gd name="connsiteX8" fmla="*/ 141216 w 490278"/>
                      <a:gd name="connsiteY8" fmla="*/ 218725 h 258229"/>
                      <a:gd name="connsiteX9" fmla="*/ 141216 w 490278"/>
                      <a:gd name="connsiteY9" fmla="*/ 193805 h 258229"/>
                      <a:gd name="connsiteX10" fmla="*/ 260281 w 490278"/>
                      <a:gd name="connsiteY10" fmla="*/ 238108 h 258229"/>
                      <a:gd name="connsiteX11" fmla="*/ 490104 w 490278"/>
                      <a:gd name="connsiteY11" fmla="*/ 232570 h 258229"/>
                      <a:gd name="connsiteX12" fmla="*/ 415342 w 490278"/>
                      <a:gd name="connsiteY12" fmla="*/ 166115 h 258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0278" h="258229">
                        <a:moveTo>
                          <a:pt x="415342" y="166115"/>
                        </a:moveTo>
                        <a:cubicBezTo>
                          <a:pt x="440263" y="160577"/>
                          <a:pt x="454108" y="149501"/>
                          <a:pt x="454108" y="141195"/>
                        </a:cubicBezTo>
                        <a:cubicBezTo>
                          <a:pt x="454108" y="124581"/>
                          <a:pt x="409804" y="110736"/>
                          <a:pt x="348888" y="107967"/>
                        </a:cubicBezTo>
                        <a:cubicBezTo>
                          <a:pt x="376577" y="88584"/>
                          <a:pt x="384884" y="77509"/>
                          <a:pt x="382115" y="55357"/>
                        </a:cubicBezTo>
                        <a:cubicBezTo>
                          <a:pt x="373808" y="11054"/>
                          <a:pt x="290740" y="-11098"/>
                          <a:pt x="199364" y="5516"/>
                        </a:cubicBezTo>
                        <a:cubicBezTo>
                          <a:pt x="107989" y="22130"/>
                          <a:pt x="47072" y="55357"/>
                          <a:pt x="55379" y="99660"/>
                        </a:cubicBezTo>
                        <a:cubicBezTo>
                          <a:pt x="24921" y="99660"/>
                          <a:pt x="5538" y="116274"/>
                          <a:pt x="0" y="127350"/>
                        </a:cubicBezTo>
                        <a:cubicBezTo>
                          <a:pt x="8307" y="146732"/>
                          <a:pt x="19383" y="166115"/>
                          <a:pt x="44303" y="191036"/>
                        </a:cubicBezTo>
                        <a:cubicBezTo>
                          <a:pt x="80300" y="227032"/>
                          <a:pt x="127372" y="235339"/>
                          <a:pt x="141216" y="218725"/>
                        </a:cubicBezTo>
                        <a:cubicBezTo>
                          <a:pt x="146754" y="213187"/>
                          <a:pt x="146754" y="204880"/>
                          <a:pt x="141216" y="193805"/>
                        </a:cubicBezTo>
                        <a:cubicBezTo>
                          <a:pt x="171675" y="210418"/>
                          <a:pt x="213209" y="224263"/>
                          <a:pt x="260281" y="238108"/>
                        </a:cubicBezTo>
                        <a:cubicBezTo>
                          <a:pt x="368270" y="265797"/>
                          <a:pt x="481797" y="265797"/>
                          <a:pt x="490104" y="232570"/>
                        </a:cubicBezTo>
                        <a:cubicBezTo>
                          <a:pt x="492873" y="213187"/>
                          <a:pt x="462415" y="177191"/>
                          <a:pt x="415342" y="166115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340" name="Đồ họa 753"/>
                  <p:cNvGrpSpPr/>
                  <p:nvPr/>
                </p:nvGrpSpPr>
                <p:grpSpPr>
                  <a:xfrm>
                    <a:off x="4091280" y="4444958"/>
                    <a:ext cx="89151" cy="89055"/>
                    <a:chOff x="4091280" y="4444958"/>
                    <a:chExt cx="89151" cy="89055"/>
                  </a:xfrm>
                </p:grpSpPr>
                <p:sp>
                  <p:nvSpPr>
                    <p:cNvPr id="347" name="Hình tự do: Hình 346"/>
                    <p:cNvSpPr/>
                    <p:nvPr/>
                  </p:nvSpPr>
                  <p:spPr>
                    <a:xfrm>
                      <a:off x="4091280" y="4447577"/>
                      <a:ext cx="86888" cy="86437"/>
                    </a:xfrm>
                    <a:custGeom>
                      <a:avLst/>
                      <a:gdLst>
                        <a:gd name="connsiteX0" fmla="*/ 0 w 86888"/>
                        <a:gd name="connsiteY0" fmla="*/ 74912 h 86437"/>
                        <a:gd name="connsiteX1" fmla="*/ 74762 w 86888"/>
                        <a:gd name="connsiteY1" fmla="*/ 72143 h 86437"/>
                        <a:gd name="connsiteX2" fmla="*/ 44303 w 86888"/>
                        <a:gd name="connsiteY2" fmla="*/ 150 h 86437"/>
                        <a:gd name="connsiteX3" fmla="*/ 0 w 86888"/>
                        <a:gd name="connsiteY3" fmla="*/ 74912 h 86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6888" h="86437">
                          <a:moveTo>
                            <a:pt x="0" y="74912"/>
                          </a:moveTo>
                          <a:cubicBezTo>
                            <a:pt x="0" y="74912"/>
                            <a:pt x="49841" y="102601"/>
                            <a:pt x="74762" y="72143"/>
                          </a:cubicBezTo>
                          <a:cubicBezTo>
                            <a:pt x="105220" y="33378"/>
                            <a:pt x="71993" y="-2619"/>
                            <a:pt x="44303" y="150"/>
                          </a:cubicBezTo>
                          <a:cubicBezTo>
                            <a:pt x="22152" y="2919"/>
                            <a:pt x="0" y="22302"/>
                            <a:pt x="0" y="7491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8" name="Hình tự do: Hình 347"/>
                    <p:cNvSpPr/>
                    <p:nvPr/>
                  </p:nvSpPr>
                  <p:spPr>
                    <a:xfrm>
                      <a:off x="4102356" y="4444958"/>
                      <a:ext cx="78075" cy="71992"/>
                    </a:xfrm>
                    <a:custGeom>
                      <a:avLst/>
                      <a:gdLst>
                        <a:gd name="connsiteX0" fmla="*/ 74762 w 78075"/>
                        <a:gd name="connsiteY0" fmla="*/ 22152 h 71992"/>
                        <a:gd name="connsiteX1" fmla="*/ 38765 w 78075"/>
                        <a:gd name="connsiteY1" fmla="*/ 0 h 71992"/>
                        <a:gd name="connsiteX2" fmla="*/ 0 w 78075"/>
                        <a:gd name="connsiteY2" fmla="*/ 22152 h 71992"/>
                        <a:gd name="connsiteX3" fmla="*/ 33227 w 78075"/>
                        <a:gd name="connsiteY3" fmla="*/ 2769 h 71992"/>
                        <a:gd name="connsiteX4" fmla="*/ 69224 w 78075"/>
                        <a:gd name="connsiteY4" fmla="*/ 24921 h 71992"/>
                        <a:gd name="connsiteX5" fmla="*/ 60917 w 78075"/>
                        <a:gd name="connsiteY5" fmla="*/ 71993 h 71992"/>
                        <a:gd name="connsiteX6" fmla="*/ 74762 w 78075"/>
                        <a:gd name="connsiteY6" fmla="*/ 22152 h 71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075" h="71992">
                          <a:moveTo>
                            <a:pt x="74762" y="22152"/>
                          </a:moveTo>
                          <a:cubicBezTo>
                            <a:pt x="66455" y="5538"/>
                            <a:pt x="55379" y="0"/>
                            <a:pt x="38765" y="0"/>
                          </a:cubicBezTo>
                          <a:cubicBezTo>
                            <a:pt x="24921" y="0"/>
                            <a:pt x="8307" y="11076"/>
                            <a:pt x="0" y="22152"/>
                          </a:cubicBezTo>
                          <a:cubicBezTo>
                            <a:pt x="11076" y="8307"/>
                            <a:pt x="24921" y="5538"/>
                            <a:pt x="33227" y="2769"/>
                          </a:cubicBezTo>
                          <a:cubicBezTo>
                            <a:pt x="47072" y="0"/>
                            <a:pt x="63686" y="11076"/>
                            <a:pt x="69224" y="24921"/>
                          </a:cubicBezTo>
                          <a:cubicBezTo>
                            <a:pt x="74762" y="38765"/>
                            <a:pt x="71993" y="58148"/>
                            <a:pt x="60917" y="71993"/>
                          </a:cubicBezTo>
                          <a:cubicBezTo>
                            <a:pt x="74762" y="66455"/>
                            <a:pt x="83068" y="38765"/>
                            <a:pt x="74762" y="22152"/>
                          </a:cubicBezTo>
                          <a:close/>
                        </a:path>
                      </a:pathLst>
                    </a:custGeom>
                    <a:solidFill>
                      <a:srgbClr val="9B473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9" name="Hình tự do: Hình 348"/>
                    <p:cNvSpPr/>
                    <p:nvPr/>
                  </p:nvSpPr>
                  <p:spPr>
                    <a:xfrm>
                      <a:off x="4102878" y="4465206"/>
                      <a:ext cx="49983" cy="56417"/>
                    </a:xfrm>
                    <a:custGeom>
                      <a:avLst/>
                      <a:gdLst>
                        <a:gd name="connsiteX0" fmla="*/ 5016 w 49983"/>
                        <a:gd name="connsiteY0" fmla="*/ 12979 h 56417"/>
                        <a:gd name="connsiteX1" fmla="*/ 7785 w 49983"/>
                        <a:gd name="connsiteY1" fmla="*/ 51745 h 56417"/>
                        <a:gd name="connsiteX2" fmla="*/ 43781 w 49983"/>
                        <a:gd name="connsiteY2" fmla="*/ 43438 h 56417"/>
                        <a:gd name="connsiteX3" fmla="*/ 41012 w 49983"/>
                        <a:gd name="connsiteY3" fmla="*/ 4673 h 56417"/>
                        <a:gd name="connsiteX4" fmla="*/ 5016 w 49983"/>
                        <a:gd name="connsiteY4" fmla="*/ 12979 h 564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83" h="56417">
                          <a:moveTo>
                            <a:pt x="5016" y="12979"/>
                          </a:moveTo>
                          <a:cubicBezTo>
                            <a:pt x="-3291" y="26824"/>
                            <a:pt x="-522" y="43438"/>
                            <a:pt x="7785" y="51745"/>
                          </a:cubicBezTo>
                          <a:cubicBezTo>
                            <a:pt x="18860" y="60052"/>
                            <a:pt x="32705" y="57283"/>
                            <a:pt x="43781" y="43438"/>
                          </a:cubicBezTo>
                          <a:cubicBezTo>
                            <a:pt x="54857" y="29593"/>
                            <a:pt x="49319" y="12979"/>
                            <a:pt x="41012" y="4673"/>
                          </a:cubicBezTo>
                          <a:cubicBezTo>
                            <a:pt x="29936" y="-3634"/>
                            <a:pt x="13322" y="-865"/>
                            <a:pt x="5016" y="12979"/>
                          </a:cubicBezTo>
                          <a:close/>
                        </a:path>
                      </a:pathLst>
                    </a:custGeom>
                    <a:solidFill>
                      <a:srgbClr val="229996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0" name="Hình tự do: Hình 349"/>
                    <p:cNvSpPr/>
                    <p:nvPr/>
                  </p:nvSpPr>
                  <p:spPr>
                    <a:xfrm>
                      <a:off x="4108586" y="4470829"/>
                      <a:ext cx="12460" cy="17482"/>
                    </a:xfrm>
                    <a:custGeom>
                      <a:avLst/>
                      <a:gdLst>
                        <a:gd name="connsiteX0" fmla="*/ 2077 w 12460"/>
                        <a:gd name="connsiteY0" fmla="*/ 4588 h 17482"/>
                        <a:gd name="connsiteX1" fmla="*/ 2077 w 12460"/>
                        <a:gd name="connsiteY1" fmla="*/ 15664 h 17482"/>
                        <a:gd name="connsiteX2" fmla="*/ 10384 w 12460"/>
                        <a:gd name="connsiteY2" fmla="*/ 12895 h 17482"/>
                        <a:gd name="connsiteX3" fmla="*/ 10384 w 12460"/>
                        <a:gd name="connsiteY3" fmla="*/ 1819 h 17482"/>
                        <a:gd name="connsiteX4" fmla="*/ 2077 w 12460"/>
                        <a:gd name="connsiteY4" fmla="*/ 4588 h 17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460" h="17482">
                          <a:moveTo>
                            <a:pt x="2077" y="4588"/>
                          </a:moveTo>
                          <a:cubicBezTo>
                            <a:pt x="-692" y="7357"/>
                            <a:pt x="-692" y="12895"/>
                            <a:pt x="2077" y="15664"/>
                          </a:cubicBezTo>
                          <a:cubicBezTo>
                            <a:pt x="4846" y="18432"/>
                            <a:pt x="10384" y="18432"/>
                            <a:pt x="10384" y="12895"/>
                          </a:cubicBezTo>
                          <a:cubicBezTo>
                            <a:pt x="13153" y="10126"/>
                            <a:pt x="13153" y="4588"/>
                            <a:pt x="10384" y="1819"/>
                          </a:cubicBezTo>
                          <a:cubicBezTo>
                            <a:pt x="10384" y="-950"/>
                            <a:pt x="4846" y="-950"/>
                            <a:pt x="2077" y="458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341" name="Đồ họa 753"/>
                  <p:cNvGrpSpPr/>
                  <p:nvPr/>
                </p:nvGrpSpPr>
                <p:grpSpPr>
                  <a:xfrm>
                    <a:off x="3890532" y="4417364"/>
                    <a:ext cx="100112" cy="92887"/>
                    <a:chOff x="3890532" y="4417364"/>
                    <a:chExt cx="100112" cy="92887"/>
                  </a:xfrm>
                </p:grpSpPr>
                <p:sp>
                  <p:nvSpPr>
                    <p:cNvPr id="343" name="Hình tự do: Hình 342"/>
                    <p:cNvSpPr/>
                    <p:nvPr/>
                  </p:nvSpPr>
                  <p:spPr>
                    <a:xfrm>
                      <a:off x="3893450" y="4420364"/>
                      <a:ext cx="97193" cy="89887"/>
                    </a:xfrm>
                    <a:custGeom>
                      <a:avLst/>
                      <a:gdLst>
                        <a:gd name="connsiteX0" fmla="*/ 92610 w 97193"/>
                        <a:gd name="connsiteY0" fmla="*/ 88280 h 89887"/>
                        <a:gd name="connsiteX1" fmla="*/ 6773 w 97193"/>
                        <a:gd name="connsiteY1" fmla="*/ 63359 h 89887"/>
                        <a:gd name="connsiteX2" fmla="*/ 59383 w 97193"/>
                        <a:gd name="connsiteY2" fmla="*/ 2442 h 89887"/>
                        <a:gd name="connsiteX3" fmla="*/ 92610 w 97193"/>
                        <a:gd name="connsiteY3" fmla="*/ 88280 h 89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7193" h="89887">
                          <a:moveTo>
                            <a:pt x="92610" y="88280"/>
                          </a:moveTo>
                          <a:cubicBezTo>
                            <a:pt x="92610" y="88280"/>
                            <a:pt x="26155" y="99355"/>
                            <a:pt x="6773" y="63359"/>
                          </a:cubicBezTo>
                          <a:cubicBezTo>
                            <a:pt x="-18148" y="19056"/>
                            <a:pt x="31693" y="-8633"/>
                            <a:pt x="59383" y="2442"/>
                          </a:cubicBezTo>
                          <a:cubicBezTo>
                            <a:pt x="87072" y="13518"/>
                            <a:pt x="106455" y="38439"/>
                            <a:pt x="92610" y="88280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4" name="Hình tự do: Hình 343"/>
                    <p:cNvSpPr/>
                    <p:nvPr/>
                  </p:nvSpPr>
                  <p:spPr>
                    <a:xfrm>
                      <a:off x="3890532" y="4417364"/>
                      <a:ext cx="92759" cy="66359"/>
                    </a:xfrm>
                    <a:custGeom>
                      <a:avLst/>
                      <a:gdLst>
                        <a:gd name="connsiteX0" fmla="*/ 9691 w 92759"/>
                        <a:gd name="connsiteY0" fmla="*/ 13750 h 66359"/>
                        <a:gd name="connsiteX1" fmla="*/ 56763 w 92759"/>
                        <a:gd name="connsiteY1" fmla="*/ 2674 h 66359"/>
                        <a:gd name="connsiteX2" fmla="*/ 92760 w 92759"/>
                        <a:gd name="connsiteY2" fmla="*/ 35902 h 66359"/>
                        <a:gd name="connsiteX3" fmla="*/ 59532 w 92759"/>
                        <a:gd name="connsiteY3" fmla="*/ 8212 h 66359"/>
                        <a:gd name="connsiteX4" fmla="*/ 9691 w 92759"/>
                        <a:gd name="connsiteY4" fmla="*/ 19288 h 66359"/>
                        <a:gd name="connsiteX5" fmla="*/ 6922 w 92759"/>
                        <a:gd name="connsiteY5" fmla="*/ 66360 h 66359"/>
                        <a:gd name="connsiteX6" fmla="*/ 9691 w 92759"/>
                        <a:gd name="connsiteY6" fmla="*/ 13750 h 66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2759" h="66359">
                          <a:moveTo>
                            <a:pt x="9691" y="13750"/>
                          </a:moveTo>
                          <a:cubicBezTo>
                            <a:pt x="23536" y="-95"/>
                            <a:pt x="40150" y="-2864"/>
                            <a:pt x="56763" y="2674"/>
                          </a:cubicBezTo>
                          <a:cubicBezTo>
                            <a:pt x="73377" y="5443"/>
                            <a:pt x="89991" y="22057"/>
                            <a:pt x="92760" y="35902"/>
                          </a:cubicBezTo>
                          <a:cubicBezTo>
                            <a:pt x="84453" y="19288"/>
                            <a:pt x="70608" y="13750"/>
                            <a:pt x="59532" y="8212"/>
                          </a:cubicBezTo>
                          <a:cubicBezTo>
                            <a:pt x="42919" y="2674"/>
                            <a:pt x="20767" y="8212"/>
                            <a:pt x="9691" y="19288"/>
                          </a:cubicBezTo>
                          <a:cubicBezTo>
                            <a:pt x="-1384" y="30364"/>
                            <a:pt x="-1384" y="49746"/>
                            <a:pt x="6922" y="66360"/>
                          </a:cubicBezTo>
                          <a:cubicBezTo>
                            <a:pt x="-1384" y="55284"/>
                            <a:pt x="-4153" y="27595"/>
                            <a:pt x="9691" y="13750"/>
                          </a:cubicBezTo>
                          <a:close/>
                        </a:path>
                      </a:pathLst>
                    </a:custGeom>
                    <a:solidFill>
                      <a:srgbClr val="9B473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5" name="Hình tự do: Hình 344"/>
                    <p:cNvSpPr/>
                    <p:nvPr/>
                  </p:nvSpPr>
                  <p:spPr>
                    <a:xfrm>
                      <a:off x="3907396" y="4441055"/>
                      <a:ext cx="57646" cy="57647"/>
                    </a:xfrm>
                    <a:custGeom>
                      <a:avLst/>
                      <a:gdLst>
                        <a:gd name="connsiteX0" fmla="*/ 3903 w 57646"/>
                        <a:gd name="connsiteY0" fmla="*/ 14979 h 57647"/>
                        <a:gd name="connsiteX1" fmla="*/ 14979 w 57646"/>
                        <a:gd name="connsiteY1" fmla="*/ 53744 h 57647"/>
                        <a:gd name="connsiteX2" fmla="*/ 53744 w 57646"/>
                        <a:gd name="connsiteY2" fmla="*/ 42668 h 57647"/>
                        <a:gd name="connsiteX3" fmla="*/ 42668 w 57646"/>
                        <a:gd name="connsiteY3" fmla="*/ 3903 h 57647"/>
                        <a:gd name="connsiteX4" fmla="*/ 3903 w 57646"/>
                        <a:gd name="connsiteY4" fmla="*/ 14979 h 57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646" h="57647">
                          <a:moveTo>
                            <a:pt x="3903" y="14979"/>
                          </a:moveTo>
                          <a:cubicBezTo>
                            <a:pt x="-4404" y="28824"/>
                            <a:pt x="1134" y="45437"/>
                            <a:pt x="14979" y="53744"/>
                          </a:cubicBezTo>
                          <a:cubicBezTo>
                            <a:pt x="28823" y="62051"/>
                            <a:pt x="45437" y="56513"/>
                            <a:pt x="53744" y="42668"/>
                          </a:cubicBezTo>
                          <a:cubicBezTo>
                            <a:pt x="62051" y="28824"/>
                            <a:pt x="56513" y="12210"/>
                            <a:pt x="42668" y="3903"/>
                          </a:cubicBezTo>
                          <a:cubicBezTo>
                            <a:pt x="28823" y="-4404"/>
                            <a:pt x="9441" y="1134"/>
                            <a:pt x="3903" y="14979"/>
                          </a:cubicBezTo>
                          <a:close/>
                        </a:path>
                      </a:pathLst>
                    </a:custGeom>
                    <a:solidFill>
                      <a:srgbClr val="229996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6" name="Hình tự do: Hình 345"/>
                    <p:cNvSpPr/>
                    <p:nvPr/>
                  </p:nvSpPr>
                  <p:spPr>
                    <a:xfrm>
                      <a:off x="3912921" y="4446580"/>
                      <a:ext cx="16138" cy="16138"/>
                    </a:xfrm>
                    <a:custGeom>
                      <a:avLst/>
                      <a:gdLst>
                        <a:gd name="connsiteX0" fmla="*/ 1147 w 16138"/>
                        <a:gd name="connsiteY0" fmla="*/ 3916 h 16138"/>
                        <a:gd name="connsiteX1" fmla="*/ 3916 w 16138"/>
                        <a:gd name="connsiteY1" fmla="*/ 14992 h 16138"/>
                        <a:gd name="connsiteX2" fmla="*/ 14992 w 16138"/>
                        <a:gd name="connsiteY2" fmla="*/ 12223 h 16138"/>
                        <a:gd name="connsiteX3" fmla="*/ 12223 w 16138"/>
                        <a:gd name="connsiteY3" fmla="*/ 1147 h 16138"/>
                        <a:gd name="connsiteX4" fmla="*/ 1147 w 16138"/>
                        <a:gd name="connsiteY4" fmla="*/ 3916 h 161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38" h="16138">
                          <a:moveTo>
                            <a:pt x="1147" y="3916"/>
                          </a:moveTo>
                          <a:cubicBezTo>
                            <a:pt x="-1622" y="6685"/>
                            <a:pt x="1147" y="12223"/>
                            <a:pt x="3916" y="14992"/>
                          </a:cubicBezTo>
                          <a:cubicBezTo>
                            <a:pt x="6685" y="17761"/>
                            <a:pt x="12223" y="14992"/>
                            <a:pt x="14992" y="12223"/>
                          </a:cubicBezTo>
                          <a:cubicBezTo>
                            <a:pt x="17761" y="9454"/>
                            <a:pt x="14992" y="3916"/>
                            <a:pt x="12223" y="1147"/>
                          </a:cubicBezTo>
                          <a:cubicBezTo>
                            <a:pt x="6685" y="-1622"/>
                            <a:pt x="1147" y="1147"/>
                            <a:pt x="1147" y="3916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2" name="Hình tự do: Hình 341"/>
                  <p:cNvSpPr/>
                  <p:nvPr/>
                </p:nvSpPr>
                <p:spPr>
                  <a:xfrm>
                    <a:off x="4022057" y="4511413"/>
                    <a:ext cx="38073" cy="19382"/>
                  </a:xfrm>
                  <a:custGeom>
                    <a:avLst/>
                    <a:gdLst>
                      <a:gd name="connsiteX0" fmla="*/ 35996 w 38073"/>
                      <a:gd name="connsiteY0" fmla="*/ 19383 h 19382"/>
                      <a:gd name="connsiteX1" fmla="*/ 35996 w 38073"/>
                      <a:gd name="connsiteY1" fmla="*/ 19383 h 19382"/>
                      <a:gd name="connsiteX2" fmla="*/ 22152 w 38073"/>
                      <a:gd name="connsiteY2" fmla="*/ 2769 h 19382"/>
                      <a:gd name="connsiteX3" fmla="*/ 5538 w 38073"/>
                      <a:gd name="connsiteY3" fmla="*/ 13845 h 19382"/>
                      <a:gd name="connsiteX4" fmla="*/ 2769 w 38073"/>
                      <a:gd name="connsiteY4" fmla="*/ 16614 h 19382"/>
                      <a:gd name="connsiteX5" fmla="*/ 0 w 38073"/>
                      <a:gd name="connsiteY5" fmla="*/ 13845 h 19382"/>
                      <a:gd name="connsiteX6" fmla="*/ 19383 w 38073"/>
                      <a:gd name="connsiteY6" fmla="*/ 0 h 19382"/>
                      <a:gd name="connsiteX7" fmla="*/ 35996 w 38073"/>
                      <a:gd name="connsiteY7" fmla="*/ 19383 h 19382"/>
                      <a:gd name="connsiteX8" fmla="*/ 35996 w 38073"/>
                      <a:gd name="connsiteY8" fmla="*/ 19383 h 19382"/>
                      <a:gd name="connsiteX9" fmla="*/ 35996 w 38073"/>
                      <a:gd name="connsiteY9" fmla="*/ 19383 h 19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073" h="19382">
                        <a:moveTo>
                          <a:pt x="35996" y="19383"/>
                        </a:moveTo>
                        <a:cubicBezTo>
                          <a:pt x="35996" y="19383"/>
                          <a:pt x="35996" y="19383"/>
                          <a:pt x="35996" y="19383"/>
                        </a:cubicBezTo>
                        <a:cubicBezTo>
                          <a:pt x="33227" y="11076"/>
                          <a:pt x="27689" y="5538"/>
                          <a:pt x="22152" y="2769"/>
                        </a:cubicBezTo>
                        <a:cubicBezTo>
                          <a:pt x="13845" y="2769"/>
                          <a:pt x="8307" y="5538"/>
                          <a:pt x="5538" y="13845"/>
                        </a:cubicBezTo>
                        <a:cubicBezTo>
                          <a:pt x="5538" y="13845"/>
                          <a:pt x="2769" y="16614"/>
                          <a:pt x="2769" y="16614"/>
                        </a:cubicBezTo>
                        <a:cubicBezTo>
                          <a:pt x="2769" y="16614"/>
                          <a:pt x="0" y="13845"/>
                          <a:pt x="0" y="13845"/>
                        </a:cubicBezTo>
                        <a:cubicBezTo>
                          <a:pt x="2769" y="5538"/>
                          <a:pt x="11076" y="0"/>
                          <a:pt x="19383" y="0"/>
                        </a:cubicBezTo>
                        <a:cubicBezTo>
                          <a:pt x="33227" y="0"/>
                          <a:pt x="38765" y="8307"/>
                          <a:pt x="35996" y="19383"/>
                        </a:cubicBezTo>
                        <a:cubicBezTo>
                          <a:pt x="38765" y="19383"/>
                          <a:pt x="38765" y="19383"/>
                          <a:pt x="35996" y="19383"/>
                        </a:cubicBezTo>
                        <a:cubicBezTo>
                          <a:pt x="35996" y="19383"/>
                          <a:pt x="35996" y="19383"/>
                          <a:pt x="35996" y="19383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8" name="Đồ họa 753"/>
                <p:cNvGrpSpPr/>
                <p:nvPr/>
              </p:nvGrpSpPr>
              <p:grpSpPr>
                <a:xfrm>
                  <a:off x="4221061" y="4641554"/>
                  <a:ext cx="124962" cy="102891"/>
                  <a:chOff x="4221061" y="4641554"/>
                  <a:chExt cx="124962" cy="102891"/>
                </a:xfrm>
              </p:grpSpPr>
              <p:sp>
                <p:nvSpPr>
                  <p:cNvPr id="323" name="Hình tự do: Hình 322"/>
                  <p:cNvSpPr/>
                  <p:nvPr/>
                </p:nvSpPr>
                <p:spPr>
                  <a:xfrm>
                    <a:off x="4263905" y="4685857"/>
                    <a:ext cx="76685" cy="39035"/>
                  </a:xfrm>
                  <a:custGeom>
                    <a:avLst/>
                    <a:gdLst>
                      <a:gd name="connsiteX0" fmla="*/ 76580 w 76685"/>
                      <a:gd name="connsiteY0" fmla="*/ 0 h 39035"/>
                      <a:gd name="connsiteX1" fmla="*/ 4588 w 76685"/>
                      <a:gd name="connsiteY1" fmla="*/ 19383 h 39035"/>
                      <a:gd name="connsiteX2" fmla="*/ 1819 w 76685"/>
                      <a:gd name="connsiteY2" fmla="*/ 38765 h 39035"/>
                      <a:gd name="connsiteX3" fmla="*/ 76580 w 76685"/>
                      <a:gd name="connsiteY3" fmla="*/ 0 h 39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685" h="39035">
                        <a:moveTo>
                          <a:pt x="76580" y="0"/>
                        </a:moveTo>
                        <a:cubicBezTo>
                          <a:pt x="62736" y="2769"/>
                          <a:pt x="43353" y="8307"/>
                          <a:pt x="4588" y="19383"/>
                        </a:cubicBezTo>
                        <a:cubicBezTo>
                          <a:pt x="-950" y="22152"/>
                          <a:pt x="-950" y="41534"/>
                          <a:pt x="1819" y="38765"/>
                        </a:cubicBezTo>
                        <a:cubicBezTo>
                          <a:pt x="26739" y="27689"/>
                          <a:pt x="79349" y="22152"/>
                          <a:pt x="7658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4" name="Hình tự do: Hình 323"/>
                  <p:cNvSpPr/>
                  <p:nvPr/>
                </p:nvSpPr>
                <p:spPr>
                  <a:xfrm>
                    <a:off x="4263647" y="4663705"/>
                    <a:ext cx="82376" cy="47341"/>
                  </a:xfrm>
                  <a:custGeom>
                    <a:avLst/>
                    <a:gdLst>
                      <a:gd name="connsiteX0" fmla="*/ 82376 w 82376"/>
                      <a:gd name="connsiteY0" fmla="*/ 0 h 47341"/>
                      <a:gd name="connsiteX1" fmla="*/ 2077 w 82376"/>
                      <a:gd name="connsiteY1" fmla="*/ 27689 h 47341"/>
                      <a:gd name="connsiteX2" fmla="*/ 2077 w 82376"/>
                      <a:gd name="connsiteY2" fmla="*/ 47072 h 47341"/>
                      <a:gd name="connsiteX3" fmla="*/ 82376 w 82376"/>
                      <a:gd name="connsiteY3" fmla="*/ 0 h 47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376" h="47341">
                        <a:moveTo>
                          <a:pt x="82376" y="0"/>
                        </a:moveTo>
                        <a:cubicBezTo>
                          <a:pt x="68531" y="2769"/>
                          <a:pt x="35304" y="5538"/>
                          <a:pt x="2077" y="27689"/>
                        </a:cubicBezTo>
                        <a:cubicBezTo>
                          <a:pt x="-692" y="30458"/>
                          <a:pt x="-692" y="49841"/>
                          <a:pt x="2077" y="47072"/>
                        </a:cubicBezTo>
                        <a:cubicBezTo>
                          <a:pt x="26997" y="38765"/>
                          <a:pt x="82376" y="19383"/>
                          <a:pt x="8237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5" name="Hình tự do: Hình 324"/>
                  <p:cNvSpPr/>
                  <p:nvPr/>
                </p:nvSpPr>
                <p:spPr>
                  <a:xfrm>
                    <a:off x="4221061" y="4641554"/>
                    <a:ext cx="116920" cy="102891"/>
                  </a:xfrm>
                  <a:custGeom>
                    <a:avLst/>
                    <a:gdLst>
                      <a:gd name="connsiteX0" fmla="*/ 116656 w 116920"/>
                      <a:gd name="connsiteY0" fmla="*/ 0 h 102891"/>
                      <a:gd name="connsiteX1" fmla="*/ 360 w 116920"/>
                      <a:gd name="connsiteY1" fmla="*/ 58148 h 102891"/>
                      <a:gd name="connsiteX2" fmla="*/ 19743 w 116920"/>
                      <a:gd name="connsiteY2" fmla="*/ 94144 h 102891"/>
                      <a:gd name="connsiteX3" fmla="*/ 97273 w 116920"/>
                      <a:gd name="connsiteY3" fmla="*/ 102451 h 102891"/>
                      <a:gd name="connsiteX4" fmla="*/ 100042 w 116920"/>
                      <a:gd name="connsiteY4" fmla="*/ 91375 h 102891"/>
                      <a:gd name="connsiteX5" fmla="*/ 77891 w 116920"/>
                      <a:gd name="connsiteY5" fmla="*/ 74762 h 102891"/>
                      <a:gd name="connsiteX6" fmla="*/ 77891 w 116920"/>
                      <a:gd name="connsiteY6" fmla="*/ 49841 h 102891"/>
                      <a:gd name="connsiteX7" fmla="*/ 116656 w 116920"/>
                      <a:gd name="connsiteY7" fmla="*/ 0 h 102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920" h="102891">
                        <a:moveTo>
                          <a:pt x="116656" y="0"/>
                        </a:moveTo>
                        <a:cubicBezTo>
                          <a:pt x="102811" y="2769"/>
                          <a:pt x="33588" y="35996"/>
                          <a:pt x="360" y="58148"/>
                        </a:cubicBezTo>
                        <a:cubicBezTo>
                          <a:pt x="-2409" y="60917"/>
                          <a:pt x="11436" y="91375"/>
                          <a:pt x="19743" y="94144"/>
                        </a:cubicBezTo>
                        <a:cubicBezTo>
                          <a:pt x="33588" y="105220"/>
                          <a:pt x="61277" y="91375"/>
                          <a:pt x="97273" y="102451"/>
                        </a:cubicBezTo>
                        <a:cubicBezTo>
                          <a:pt x="102811" y="105220"/>
                          <a:pt x="100042" y="94144"/>
                          <a:pt x="100042" y="91375"/>
                        </a:cubicBezTo>
                        <a:cubicBezTo>
                          <a:pt x="94504" y="85837"/>
                          <a:pt x="91735" y="85837"/>
                          <a:pt x="77891" y="74762"/>
                        </a:cubicBezTo>
                        <a:cubicBezTo>
                          <a:pt x="69584" y="69224"/>
                          <a:pt x="72353" y="55379"/>
                          <a:pt x="77891" y="49841"/>
                        </a:cubicBezTo>
                        <a:cubicBezTo>
                          <a:pt x="100042" y="22152"/>
                          <a:pt x="119425" y="13845"/>
                          <a:pt x="116656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9" name="Đồ họa 753"/>
                <p:cNvGrpSpPr/>
                <p:nvPr/>
              </p:nvGrpSpPr>
              <p:grpSpPr>
                <a:xfrm>
                  <a:off x="3551240" y="4647092"/>
                  <a:ext cx="128738" cy="102451"/>
                  <a:chOff x="3551240" y="4647092"/>
                  <a:chExt cx="128738" cy="102451"/>
                </a:xfrm>
              </p:grpSpPr>
              <p:sp>
                <p:nvSpPr>
                  <p:cNvPr id="320" name="Hình tự do: Hình 319"/>
                  <p:cNvSpPr/>
                  <p:nvPr/>
                </p:nvSpPr>
                <p:spPr>
                  <a:xfrm>
                    <a:off x="3554104" y="4694164"/>
                    <a:ext cx="80549" cy="36235"/>
                  </a:xfrm>
                  <a:custGeom>
                    <a:avLst/>
                    <a:gdLst>
                      <a:gd name="connsiteX0" fmla="*/ 0 w 80549"/>
                      <a:gd name="connsiteY0" fmla="*/ 0 h 36235"/>
                      <a:gd name="connsiteX1" fmla="*/ 74762 w 80549"/>
                      <a:gd name="connsiteY1" fmla="*/ 16614 h 36235"/>
                      <a:gd name="connsiteX2" fmla="*/ 77531 w 80549"/>
                      <a:gd name="connsiteY2" fmla="*/ 35996 h 36235"/>
                      <a:gd name="connsiteX3" fmla="*/ 0 w 80549"/>
                      <a:gd name="connsiteY3" fmla="*/ 0 h 3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549" h="36235">
                        <a:moveTo>
                          <a:pt x="0" y="0"/>
                        </a:moveTo>
                        <a:cubicBezTo>
                          <a:pt x="13845" y="2769"/>
                          <a:pt x="35996" y="5538"/>
                          <a:pt x="74762" y="16614"/>
                        </a:cubicBezTo>
                        <a:cubicBezTo>
                          <a:pt x="80300" y="16614"/>
                          <a:pt x="83068" y="38765"/>
                          <a:pt x="77531" y="35996"/>
                        </a:cubicBezTo>
                        <a:cubicBezTo>
                          <a:pt x="52610" y="24921"/>
                          <a:pt x="0" y="193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1" name="Hình tự do: Hình 320"/>
                  <p:cNvSpPr/>
                  <p:nvPr/>
                </p:nvSpPr>
                <p:spPr>
                  <a:xfrm>
                    <a:off x="3551240" y="4672012"/>
                    <a:ext cx="87317" cy="44573"/>
                  </a:xfrm>
                  <a:custGeom>
                    <a:avLst/>
                    <a:gdLst>
                      <a:gd name="connsiteX0" fmla="*/ 95 w 87317"/>
                      <a:gd name="connsiteY0" fmla="*/ 0 h 44573"/>
                      <a:gd name="connsiteX1" fmla="*/ 83164 w 87317"/>
                      <a:gd name="connsiteY1" fmla="*/ 24921 h 44573"/>
                      <a:gd name="connsiteX2" fmla="*/ 83164 w 87317"/>
                      <a:gd name="connsiteY2" fmla="*/ 44303 h 44573"/>
                      <a:gd name="connsiteX3" fmla="*/ 95 w 87317"/>
                      <a:gd name="connsiteY3" fmla="*/ 0 h 44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317" h="44573">
                        <a:moveTo>
                          <a:pt x="95" y="0"/>
                        </a:moveTo>
                        <a:cubicBezTo>
                          <a:pt x="13940" y="2769"/>
                          <a:pt x="49937" y="5538"/>
                          <a:pt x="83164" y="24921"/>
                        </a:cubicBezTo>
                        <a:cubicBezTo>
                          <a:pt x="88702" y="27689"/>
                          <a:pt x="88702" y="47072"/>
                          <a:pt x="83164" y="44303"/>
                        </a:cubicBezTo>
                        <a:cubicBezTo>
                          <a:pt x="55474" y="35996"/>
                          <a:pt x="-2673" y="16614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2" name="Hình tự do: Hình 321"/>
                  <p:cNvSpPr/>
                  <p:nvPr/>
                </p:nvSpPr>
                <p:spPr>
                  <a:xfrm>
                    <a:off x="3556639" y="4647092"/>
                    <a:ext cx="123340" cy="102451"/>
                  </a:xfrm>
                  <a:custGeom>
                    <a:avLst/>
                    <a:gdLst>
                      <a:gd name="connsiteX0" fmla="*/ 235 w 123340"/>
                      <a:gd name="connsiteY0" fmla="*/ 0 h 102451"/>
                      <a:gd name="connsiteX1" fmla="*/ 122068 w 123340"/>
                      <a:gd name="connsiteY1" fmla="*/ 55379 h 102451"/>
                      <a:gd name="connsiteX2" fmla="*/ 105455 w 123340"/>
                      <a:gd name="connsiteY2" fmla="*/ 91375 h 102451"/>
                      <a:gd name="connsiteX3" fmla="*/ 27924 w 123340"/>
                      <a:gd name="connsiteY3" fmla="*/ 102451 h 102451"/>
                      <a:gd name="connsiteX4" fmla="*/ 22386 w 123340"/>
                      <a:gd name="connsiteY4" fmla="*/ 91375 h 102451"/>
                      <a:gd name="connsiteX5" fmla="*/ 44538 w 123340"/>
                      <a:gd name="connsiteY5" fmla="*/ 71993 h 102451"/>
                      <a:gd name="connsiteX6" fmla="*/ 44538 w 123340"/>
                      <a:gd name="connsiteY6" fmla="*/ 47072 h 102451"/>
                      <a:gd name="connsiteX7" fmla="*/ 235 w 123340"/>
                      <a:gd name="connsiteY7" fmla="*/ 0 h 102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40" h="102451">
                        <a:moveTo>
                          <a:pt x="235" y="0"/>
                        </a:moveTo>
                        <a:cubicBezTo>
                          <a:pt x="14079" y="2769"/>
                          <a:pt x="86072" y="33227"/>
                          <a:pt x="122068" y="55379"/>
                        </a:cubicBezTo>
                        <a:cubicBezTo>
                          <a:pt x="127606" y="58148"/>
                          <a:pt x="113762" y="91375"/>
                          <a:pt x="105455" y="91375"/>
                        </a:cubicBezTo>
                        <a:cubicBezTo>
                          <a:pt x="91610" y="102451"/>
                          <a:pt x="63921" y="91375"/>
                          <a:pt x="27924" y="102451"/>
                        </a:cubicBezTo>
                        <a:cubicBezTo>
                          <a:pt x="19617" y="102451"/>
                          <a:pt x="19617" y="91375"/>
                          <a:pt x="22386" y="91375"/>
                        </a:cubicBezTo>
                        <a:cubicBezTo>
                          <a:pt x="27924" y="85837"/>
                          <a:pt x="30693" y="85837"/>
                          <a:pt x="44538" y="71993"/>
                        </a:cubicBezTo>
                        <a:cubicBezTo>
                          <a:pt x="52845" y="63686"/>
                          <a:pt x="50076" y="52610"/>
                          <a:pt x="44538" y="47072"/>
                        </a:cubicBezTo>
                        <a:cubicBezTo>
                          <a:pt x="19617" y="24920"/>
                          <a:pt x="-2534" y="13845"/>
                          <a:pt x="235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58" name="Đồ họa 753"/>
              <p:cNvGrpSpPr/>
              <p:nvPr/>
            </p:nvGrpSpPr>
            <p:grpSpPr>
              <a:xfrm>
                <a:off x="7781461" y="4017647"/>
                <a:ext cx="849006" cy="1097458"/>
                <a:chOff x="7781461" y="4017647"/>
                <a:chExt cx="849006" cy="1097458"/>
              </a:xfrm>
            </p:grpSpPr>
            <p:sp>
              <p:nvSpPr>
                <p:cNvPr id="244" name="Hình tự do: Hình 243"/>
                <p:cNvSpPr/>
                <p:nvPr/>
              </p:nvSpPr>
              <p:spPr>
                <a:xfrm>
                  <a:off x="7903527" y="4120991"/>
                  <a:ext cx="646292" cy="544950"/>
                </a:xfrm>
                <a:custGeom>
                  <a:avLst/>
                  <a:gdLst>
                    <a:gd name="connsiteX0" fmla="*/ 36593 w 646292"/>
                    <a:gd name="connsiteY0" fmla="*/ 177213 h 544950"/>
                    <a:gd name="connsiteX1" fmla="*/ 597 w 646292"/>
                    <a:gd name="connsiteY1" fmla="*/ 343350 h 544950"/>
                    <a:gd name="connsiteX2" fmla="*/ 125199 w 646292"/>
                    <a:gd name="connsiteY2" fmla="*/ 520562 h 544950"/>
                    <a:gd name="connsiteX3" fmla="*/ 94741 w 646292"/>
                    <a:gd name="connsiteY3" fmla="*/ 462415 h 544950"/>
                    <a:gd name="connsiteX4" fmla="*/ 158427 w 646292"/>
                    <a:gd name="connsiteY4" fmla="*/ 531638 h 544950"/>
                    <a:gd name="connsiteX5" fmla="*/ 360560 w 646292"/>
                    <a:gd name="connsiteY5" fmla="*/ 520562 h 544950"/>
                    <a:gd name="connsiteX6" fmla="*/ 595921 w 646292"/>
                    <a:gd name="connsiteY6" fmla="*/ 412573 h 544950"/>
                    <a:gd name="connsiteX7" fmla="*/ 606996 w 646292"/>
                    <a:gd name="connsiteY7" fmla="*/ 318429 h 544950"/>
                    <a:gd name="connsiteX8" fmla="*/ 626379 w 646292"/>
                    <a:gd name="connsiteY8" fmla="*/ 379346 h 544950"/>
                    <a:gd name="connsiteX9" fmla="*/ 598689 w 646292"/>
                    <a:gd name="connsiteY9" fmla="*/ 221516 h 544950"/>
                    <a:gd name="connsiteX10" fmla="*/ 388250 w 646292"/>
                    <a:gd name="connsiteY10" fmla="*/ 0 h 544950"/>
                    <a:gd name="connsiteX11" fmla="*/ 36593 w 646292"/>
                    <a:gd name="connsiteY11" fmla="*/ 177213 h 54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46292" h="544950">
                      <a:moveTo>
                        <a:pt x="36593" y="177213"/>
                      </a:moveTo>
                      <a:cubicBezTo>
                        <a:pt x="36593" y="293509"/>
                        <a:pt x="14441" y="254743"/>
                        <a:pt x="597" y="343350"/>
                      </a:cubicBezTo>
                      <a:cubicBezTo>
                        <a:pt x="-7710" y="404267"/>
                        <a:pt x="72589" y="526100"/>
                        <a:pt x="125199" y="520562"/>
                      </a:cubicBezTo>
                      <a:cubicBezTo>
                        <a:pt x="91972" y="495642"/>
                        <a:pt x="91972" y="467952"/>
                        <a:pt x="94741" y="462415"/>
                      </a:cubicBezTo>
                      <a:cubicBezTo>
                        <a:pt x="100279" y="490104"/>
                        <a:pt x="150120" y="526100"/>
                        <a:pt x="158427" y="531638"/>
                      </a:cubicBezTo>
                      <a:cubicBezTo>
                        <a:pt x="233188" y="564866"/>
                        <a:pt x="299643" y="526100"/>
                        <a:pt x="360560" y="520562"/>
                      </a:cubicBezTo>
                      <a:cubicBezTo>
                        <a:pt x="435322" y="509487"/>
                        <a:pt x="532235" y="476259"/>
                        <a:pt x="595921" y="412573"/>
                      </a:cubicBezTo>
                      <a:cubicBezTo>
                        <a:pt x="601459" y="407036"/>
                        <a:pt x="609765" y="348888"/>
                        <a:pt x="606996" y="318429"/>
                      </a:cubicBezTo>
                      <a:cubicBezTo>
                        <a:pt x="629148" y="337812"/>
                        <a:pt x="620841" y="384884"/>
                        <a:pt x="626379" y="379346"/>
                      </a:cubicBezTo>
                      <a:cubicBezTo>
                        <a:pt x="654068" y="337812"/>
                        <a:pt x="659607" y="251974"/>
                        <a:pt x="598689" y="221516"/>
                      </a:cubicBezTo>
                      <a:cubicBezTo>
                        <a:pt x="476856" y="163368"/>
                        <a:pt x="518390" y="19383"/>
                        <a:pt x="388250" y="0"/>
                      </a:cubicBezTo>
                      <a:cubicBezTo>
                        <a:pt x="255340" y="13845"/>
                        <a:pt x="83665" y="71993"/>
                        <a:pt x="36593" y="177213"/>
                      </a:cubicBezTo>
                      <a:close/>
                    </a:path>
                  </a:pathLst>
                </a:custGeom>
                <a:solidFill>
                  <a:srgbClr val="8F6455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5" name="Hình tự do: Hình 244"/>
                <p:cNvSpPr/>
                <p:nvPr/>
              </p:nvSpPr>
              <p:spPr>
                <a:xfrm>
                  <a:off x="8186677" y="4741236"/>
                  <a:ext cx="185398" cy="290739"/>
                </a:xfrm>
                <a:custGeom>
                  <a:avLst/>
                  <a:gdLst>
                    <a:gd name="connsiteX0" fmla="*/ 127250 w 185398"/>
                    <a:gd name="connsiteY0" fmla="*/ 276895 h 290739"/>
                    <a:gd name="connsiteX1" fmla="*/ 66333 w 185398"/>
                    <a:gd name="connsiteY1" fmla="*/ 290740 h 290739"/>
                    <a:gd name="connsiteX2" fmla="*/ 2648 w 185398"/>
                    <a:gd name="connsiteY2" fmla="*/ 119065 h 290739"/>
                    <a:gd name="connsiteX3" fmla="*/ 127250 w 185398"/>
                    <a:gd name="connsiteY3" fmla="*/ 0 h 290739"/>
                    <a:gd name="connsiteX4" fmla="*/ 185398 w 185398"/>
                    <a:gd name="connsiteY4" fmla="*/ 91375 h 290739"/>
                    <a:gd name="connsiteX5" fmla="*/ 77409 w 185398"/>
                    <a:gd name="connsiteY5" fmla="*/ 152292 h 290739"/>
                    <a:gd name="connsiteX6" fmla="*/ 127250 w 185398"/>
                    <a:gd name="connsiteY6" fmla="*/ 276895 h 290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398" h="290739">
                      <a:moveTo>
                        <a:pt x="127250" y="276895"/>
                      </a:moveTo>
                      <a:cubicBezTo>
                        <a:pt x="135557" y="287971"/>
                        <a:pt x="77409" y="290740"/>
                        <a:pt x="66333" y="290740"/>
                      </a:cubicBezTo>
                      <a:cubicBezTo>
                        <a:pt x="52489" y="246437"/>
                        <a:pt x="-13966" y="166137"/>
                        <a:pt x="2648" y="119065"/>
                      </a:cubicBezTo>
                      <a:cubicBezTo>
                        <a:pt x="10954" y="94144"/>
                        <a:pt x="58027" y="44303"/>
                        <a:pt x="127250" y="0"/>
                      </a:cubicBezTo>
                      <a:cubicBezTo>
                        <a:pt x="143864" y="27689"/>
                        <a:pt x="168785" y="63686"/>
                        <a:pt x="185398" y="91375"/>
                      </a:cubicBezTo>
                      <a:cubicBezTo>
                        <a:pt x="118944" y="119065"/>
                        <a:pt x="74640" y="130141"/>
                        <a:pt x="77409" y="152292"/>
                      </a:cubicBezTo>
                      <a:cubicBezTo>
                        <a:pt x="77409" y="160599"/>
                        <a:pt x="118944" y="257512"/>
                        <a:pt x="127250" y="276895"/>
                      </a:cubicBezTo>
                      <a:close/>
                    </a:path>
                  </a:pathLst>
                </a:custGeom>
                <a:solidFill>
                  <a:srgbClr val="CFB4D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6" name="Hình tự do: Hình 245"/>
                <p:cNvSpPr/>
                <p:nvPr/>
              </p:nvSpPr>
              <p:spPr>
                <a:xfrm>
                  <a:off x="8246261" y="4793846"/>
                  <a:ext cx="139659" cy="146754"/>
                </a:xfrm>
                <a:custGeom>
                  <a:avLst/>
                  <a:gdLst>
                    <a:gd name="connsiteX0" fmla="*/ 139660 w 139659"/>
                    <a:gd name="connsiteY0" fmla="*/ 0 h 146754"/>
                    <a:gd name="connsiteX1" fmla="*/ 109201 w 139659"/>
                    <a:gd name="connsiteY1" fmla="*/ 41534 h 146754"/>
                    <a:gd name="connsiteX2" fmla="*/ 17826 w 139659"/>
                    <a:gd name="connsiteY2" fmla="*/ 94144 h 146754"/>
                    <a:gd name="connsiteX3" fmla="*/ 34439 w 139659"/>
                    <a:gd name="connsiteY3" fmla="*/ 146754 h 146754"/>
                    <a:gd name="connsiteX4" fmla="*/ 1212 w 139659"/>
                    <a:gd name="connsiteY4" fmla="*/ 74762 h 146754"/>
                    <a:gd name="connsiteX5" fmla="*/ 139660 w 139659"/>
                    <a:gd name="connsiteY5" fmla="*/ 0 h 14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659" h="146754">
                      <a:moveTo>
                        <a:pt x="139660" y="0"/>
                      </a:moveTo>
                      <a:cubicBezTo>
                        <a:pt x="139660" y="16614"/>
                        <a:pt x="128584" y="24921"/>
                        <a:pt x="109201" y="41534"/>
                      </a:cubicBezTo>
                      <a:cubicBezTo>
                        <a:pt x="56591" y="63686"/>
                        <a:pt x="23364" y="74762"/>
                        <a:pt x="17826" y="94144"/>
                      </a:cubicBezTo>
                      <a:cubicBezTo>
                        <a:pt x="15057" y="102451"/>
                        <a:pt x="23364" y="116296"/>
                        <a:pt x="34439" y="146754"/>
                      </a:cubicBezTo>
                      <a:cubicBezTo>
                        <a:pt x="9519" y="119065"/>
                        <a:pt x="-4326" y="94144"/>
                        <a:pt x="1212" y="74762"/>
                      </a:cubicBezTo>
                      <a:cubicBezTo>
                        <a:pt x="15057" y="44303"/>
                        <a:pt x="51053" y="27689"/>
                        <a:pt x="13966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7" name="Đồ họa 753"/>
                <p:cNvGrpSpPr/>
                <p:nvPr/>
              </p:nvGrpSpPr>
              <p:grpSpPr>
                <a:xfrm>
                  <a:off x="8189325" y="4990441"/>
                  <a:ext cx="141216" cy="111031"/>
                  <a:chOff x="8189325" y="4990441"/>
                  <a:chExt cx="141216" cy="111031"/>
                </a:xfrm>
              </p:grpSpPr>
              <p:sp>
                <p:nvSpPr>
                  <p:cNvPr id="298" name="Hình tự do: Hình 297"/>
                  <p:cNvSpPr/>
                  <p:nvPr/>
                </p:nvSpPr>
                <p:spPr>
                  <a:xfrm>
                    <a:off x="8191734" y="4990441"/>
                    <a:ext cx="138807" cy="111031"/>
                  </a:xfrm>
                  <a:custGeom>
                    <a:avLst/>
                    <a:gdLst>
                      <a:gd name="connsiteX0" fmla="*/ 44663 w 138807"/>
                      <a:gd name="connsiteY0" fmla="*/ 41534 h 111031"/>
                      <a:gd name="connsiteX1" fmla="*/ 44663 w 138807"/>
                      <a:gd name="connsiteY1" fmla="*/ 30459 h 111031"/>
                      <a:gd name="connsiteX2" fmla="*/ 75121 w 138807"/>
                      <a:gd name="connsiteY2" fmla="*/ 19383 h 111031"/>
                      <a:gd name="connsiteX3" fmla="*/ 77890 w 138807"/>
                      <a:gd name="connsiteY3" fmla="*/ 24921 h 111031"/>
                      <a:gd name="connsiteX4" fmla="*/ 91735 w 138807"/>
                      <a:gd name="connsiteY4" fmla="*/ 16614 h 111031"/>
                      <a:gd name="connsiteX5" fmla="*/ 119425 w 138807"/>
                      <a:gd name="connsiteY5" fmla="*/ 0 h 111031"/>
                      <a:gd name="connsiteX6" fmla="*/ 138807 w 138807"/>
                      <a:gd name="connsiteY6" fmla="*/ 35996 h 111031"/>
                      <a:gd name="connsiteX7" fmla="*/ 3129 w 138807"/>
                      <a:gd name="connsiteY7" fmla="*/ 110758 h 111031"/>
                      <a:gd name="connsiteX8" fmla="*/ 44663 w 138807"/>
                      <a:gd name="connsiteY8" fmla="*/ 41534 h 111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807" h="111031">
                        <a:moveTo>
                          <a:pt x="44663" y="41534"/>
                        </a:moveTo>
                        <a:cubicBezTo>
                          <a:pt x="44663" y="38765"/>
                          <a:pt x="44663" y="33228"/>
                          <a:pt x="44663" y="30459"/>
                        </a:cubicBezTo>
                        <a:cubicBezTo>
                          <a:pt x="44663" y="27689"/>
                          <a:pt x="72353" y="13845"/>
                          <a:pt x="75121" y="19383"/>
                        </a:cubicBezTo>
                        <a:cubicBezTo>
                          <a:pt x="75121" y="22152"/>
                          <a:pt x="77890" y="22152"/>
                          <a:pt x="77890" y="24921"/>
                        </a:cubicBezTo>
                        <a:cubicBezTo>
                          <a:pt x="83428" y="22152"/>
                          <a:pt x="86197" y="19383"/>
                          <a:pt x="91735" y="16614"/>
                        </a:cubicBezTo>
                        <a:cubicBezTo>
                          <a:pt x="102811" y="11076"/>
                          <a:pt x="113887" y="5538"/>
                          <a:pt x="119425" y="0"/>
                        </a:cubicBezTo>
                        <a:cubicBezTo>
                          <a:pt x="124962" y="8307"/>
                          <a:pt x="133269" y="27689"/>
                          <a:pt x="138807" y="35996"/>
                        </a:cubicBezTo>
                        <a:cubicBezTo>
                          <a:pt x="138807" y="35996"/>
                          <a:pt x="28049" y="116296"/>
                          <a:pt x="3129" y="110758"/>
                        </a:cubicBezTo>
                        <a:cubicBezTo>
                          <a:pt x="-7947" y="107989"/>
                          <a:pt x="11436" y="74762"/>
                          <a:pt x="44663" y="41534"/>
                        </a:cubicBezTo>
                        <a:close/>
                      </a:path>
                    </a:pathLst>
                  </a:custGeom>
                  <a:solidFill>
                    <a:srgbClr val="E5535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9" name="Hình tự do: Hình 298"/>
                  <p:cNvSpPr/>
                  <p:nvPr/>
                </p:nvSpPr>
                <p:spPr>
                  <a:xfrm>
                    <a:off x="8189325" y="5020900"/>
                    <a:ext cx="138447" cy="80573"/>
                  </a:xfrm>
                  <a:custGeom>
                    <a:avLst/>
                    <a:gdLst>
                      <a:gd name="connsiteX0" fmla="*/ 135678 w 138447"/>
                      <a:gd name="connsiteY0" fmla="*/ 0 h 80573"/>
                      <a:gd name="connsiteX1" fmla="*/ 138447 w 138447"/>
                      <a:gd name="connsiteY1" fmla="*/ 5538 h 80573"/>
                      <a:gd name="connsiteX2" fmla="*/ 2769 w 138447"/>
                      <a:gd name="connsiteY2" fmla="*/ 80299 h 80573"/>
                      <a:gd name="connsiteX3" fmla="*/ 0 w 138447"/>
                      <a:gd name="connsiteY3" fmla="*/ 77530 h 80573"/>
                      <a:gd name="connsiteX4" fmla="*/ 135678 w 138447"/>
                      <a:gd name="connsiteY4" fmla="*/ 0 h 80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447" h="80573">
                        <a:moveTo>
                          <a:pt x="135678" y="0"/>
                        </a:moveTo>
                        <a:cubicBezTo>
                          <a:pt x="135678" y="2769"/>
                          <a:pt x="138447" y="5538"/>
                          <a:pt x="138447" y="5538"/>
                        </a:cubicBezTo>
                        <a:cubicBezTo>
                          <a:pt x="138447" y="5538"/>
                          <a:pt x="27689" y="85837"/>
                          <a:pt x="2769" y="80299"/>
                        </a:cubicBezTo>
                        <a:cubicBezTo>
                          <a:pt x="2769" y="80299"/>
                          <a:pt x="0" y="80299"/>
                          <a:pt x="0" y="77530"/>
                        </a:cubicBezTo>
                        <a:cubicBezTo>
                          <a:pt x="35996" y="69224"/>
                          <a:pt x="107989" y="19383"/>
                          <a:pt x="135678" y="0"/>
                        </a:cubicBezTo>
                        <a:close/>
                      </a:path>
                    </a:pathLst>
                  </a:custGeom>
                  <a:solidFill>
                    <a:srgbClr val="BA2D2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0" name="Hình tự do: Hình 299"/>
                  <p:cNvSpPr/>
                  <p:nvPr/>
                </p:nvSpPr>
                <p:spPr>
                  <a:xfrm>
                    <a:off x="8211476" y="5032926"/>
                    <a:ext cx="38765" cy="25201"/>
                  </a:xfrm>
                  <a:custGeom>
                    <a:avLst/>
                    <a:gdLst>
                      <a:gd name="connsiteX0" fmla="*/ 35996 w 38765"/>
                      <a:gd name="connsiteY0" fmla="*/ 4588 h 25201"/>
                      <a:gd name="connsiteX1" fmla="*/ 35996 w 38765"/>
                      <a:gd name="connsiteY1" fmla="*/ 4588 h 25201"/>
                      <a:gd name="connsiteX2" fmla="*/ 35996 w 38765"/>
                      <a:gd name="connsiteY2" fmla="*/ 4588 h 25201"/>
                      <a:gd name="connsiteX3" fmla="*/ 38766 w 38765"/>
                      <a:gd name="connsiteY3" fmla="*/ 1819 h 25201"/>
                      <a:gd name="connsiteX4" fmla="*/ 16614 w 38765"/>
                      <a:gd name="connsiteY4" fmla="*/ 4588 h 25201"/>
                      <a:gd name="connsiteX5" fmla="*/ 16614 w 38765"/>
                      <a:gd name="connsiteY5" fmla="*/ 7357 h 25201"/>
                      <a:gd name="connsiteX6" fmla="*/ 19383 w 38765"/>
                      <a:gd name="connsiteY6" fmla="*/ 7357 h 25201"/>
                      <a:gd name="connsiteX7" fmla="*/ 35996 w 38765"/>
                      <a:gd name="connsiteY7" fmla="*/ 4588 h 25201"/>
                      <a:gd name="connsiteX8" fmla="*/ 30459 w 38765"/>
                      <a:gd name="connsiteY8" fmla="*/ 12895 h 25201"/>
                      <a:gd name="connsiteX9" fmla="*/ 30459 w 38765"/>
                      <a:gd name="connsiteY9" fmla="*/ 12895 h 25201"/>
                      <a:gd name="connsiteX10" fmla="*/ 30459 w 38765"/>
                      <a:gd name="connsiteY10" fmla="*/ 12895 h 25201"/>
                      <a:gd name="connsiteX11" fmla="*/ 33228 w 38765"/>
                      <a:gd name="connsiteY11" fmla="*/ 10126 h 25201"/>
                      <a:gd name="connsiteX12" fmla="*/ 11076 w 38765"/>
                      <a:gd name="connsiteY12" fmla="*/ 12895 h 25201"/>
                      <a:gd name="connsiteX13" fmla="*/ 11076 w 38765"/>
                      <a:gd name="connsiteY13" fmla="*/ 15664 h 25201"/>
                      <a:gd name="connsiteX14" fmla="*/ 13845 w 38765"/>
                      <a:gd name="connsiteY14" fmla="*/ 15664 h 25201"/>
                      <a:gd name="connsiteX15" fmla="*/ 30459 w 38765"/>
                      <a:gd name="connsiteY15" fmla="*/ 12895 h 25201"/>
                      <a:gd name="connsiteX16" fmla="*/ 0 w 38765"/>
                      <a:gd name="connsiteY16" fmla="*/ 23970 h 25201"/>
                      <a:gd name="connsiteX17" fmla="*/ 0 w 38765"/>
                      <a:gd name="connsiteY17" fmla="*/ 23970 h 25201"/>
                      <a:gd name="connsiteX18" fmla="*/ 22152 w 38765"/>
                      <a:gd name="connsiteY18" fmla="*/ 21201 h 25201"/>
                      <a:gd name="connsiteX19" fmla="*/ 24921 w 38765"/>
                      <a:gd name="connsiteY19" fmla="*/ 21201 h 25201"/>
                      <a:gd name="connsiteX20" fmla="*/ 24921 w 38765"/>
                      <a:gd name="connsiteY20" fmla="*/ 21201 h 25201"/>
                      <a:gd name="connsiteX21" fmla="*/ 24921 w 38765"/>
                      <a:gd name="connsiteY21" fmla="*/ 18433 h 25201"/>
                      <a:gd name="connsiteX22" fmla="*/ 0 w 38765"/>
                      <a:gd name="connsiteY22" fmla="*/ 23970 h 25201"/>
                      <a:gd name="connsiteX23" fmla="*/ 0 w 38765"/>
                      <a:gd name="connsiteY23" fmla="*/ 23970 h 25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65" h="25201">
                        <a:moveTo>
                          <a:pt x="35996" y="4588"/>
                        </a:moveTo>
                        <a:cubicBezTo>
                          <a:pt x="35996" y="4588"/>
                          <a:pt x="38766" y="4588"/>
                          <a:pt x="35996" y="4588"/>
                        </a:cubicBezTo>
                        <a:cubicBezTo>
                          <a:pt x="38766" y="4588"/>
                          <a:pt x="38766" y="4588"/>
                          <a:pt x="35996" y="4588"/>
                        </a:cubicBezTo>
                        <a:cubicBezTo>
                          <a:pt x="38766" y="1819"/>
                          <a:pt x="38766" y="1819"/>
                          <a:pt x="38766" y="1819"/>
                        </a:cubicBezTo>
                        <a:cubicBezTo>
                          <a:pt x="30459" y="-950"/>
                          <a:pt x="22152" y="-950"/>
                          <a:pt x="16614" y="4588"/>
                        </a:cubicBezTo>
                        <a:cubicBezTo>
                          <a:pt x="16614" y="4588"/>
                          <a:pt x="16614" y="7357"/>
                          <a:pt x="16614" y="7357"/>
                        </a:cubicBezTo>
                        <a:cubicBezTo>
                          <a:pt x="16614" y="7357"/>
                          <a:pt x="19383" y="7357"/>
                          <a:pt x="19383" y="7357"/>
                        </a:cubicBezTo>
                        <a:cubicBezTo>
                          <a:pt x="22152" y="4588"/>
                          <a:pt x="30459" y="1819"/>
                          <a:pt x="35996" y="4588"/>
                        </a:cubicBezTo>
                        <a:close/>
                        <a:moveTo>
                          <a:pt x="30459" y="12895"/>
                        </a:moveTo>
                        <a:cubicBezTo>
                          <a:pt x="30459" y="12895"/>
                          <a:pt x="30459" y="12895"/>
                          <a:pt x="30459" y="12895"/>
                        </a:cubicBezTo>
                        <a:cubicBezTo>
                          <a:pt x="33228" y="12895"/>
                          <a:pt x="33228" y="12895"/>
                          <a:pt x="30459" y="12895"/>
                        </a:cubicBezTo>
                        <a:cubicBezTo>
                          <a:pt x="33228" y="10126"/>
                          <a:pt x="33228" y="10126"/>
                          <a:pt x="33228" y="10126"/>
                        </a:cubicBezTo>
                        <a:cubicBezTo>
                          <a:pt x="24921" y="7357"/>
                          <a:pt x="16614" y="7357"/>
                          <a:pt x="11076" y="12895"/>
                        </a:cubicBezTo>
                        <a:cubicBezTo>
                          <a:pt x="11076" y="12895"/>
                          <a:pt x="11076" y="15664"/>
                          <a:pt x="11076" y="15664"/>
                        </a:cubicBezTo>
                        <a:cubicBezTo>
                          <a:pt x="11076" y="15664"/>
                          <a:pt x="13845" y="15664"/>
                          <a:pt x="13845" y="15664"/>
                        </a:cubicBezTo>
                        <a:cubicBezTo>
                          <a:pt x="13845" y="12895"/>
                          <a:pt x="22152" y="10126"/>
                          <a:pt x="30459" y="12895"/>
                        </a:cubicBezTo>
                        <a:close/>
                        <a:moveTo>
                          <a:pt x="0" y="23970"/>
                        </a:moveTo>
                        <a:cubicBezTo>
                          <a:pt x="0" y="23970"/>
                          <a:pt x="2769" y="26739"/>
                          <a:pt x="0" y="23970"/>
                        </a:cubicBezTo>
                        <a:cubicBezTo>
                          <a:pt x="8307" y="21201"/>
                          <a:pt x="16614" y="18433"/>
                          <a:pt x="22152" y="21201"/>
                        </a:cubicBezTo>
                        <a:cubicBezTo>
                          <a:pt x="22152" y="21201"/>
                          <a:pt x="22152" y="21201"/>
                          <a:pt x="24921" y="21201"/>
                        </a:cubicBezTo>
                        <a:cubicBezTo>
                          <a:pt x="24921" y="21201"/>
                          <a:pt x="24921" y="21201"/>
                          <a:pt x="24921" y="21201"/>
                        </a:cubicBezTo>
                        <a:cubicBezTo>
                          <a:pt x="24921" y="21201"/>
                          <a:pt x="24921" y="18433"/>
                          <a:pt x="24921" y="18433"/>
                        </a:cubicBezTo>
                        <a:cubicBezTo>
                          <a:pt x="16614" y="15664"/>
                          <a:pt x="5538" y="18433"/>
                          <a:pt x="0" y="23970"/>
                        </a:cubicBezTo>
                        <a:cubicBezTo>
                          <a:pt x="0" y="23970"/>
                          <a:pt x="0" y="23970"/>
                          <a:pt x="0" y="23970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48" name="Hình tự do: Hình 247"/>
                <p:cNvSpPr/>
                <p:nvPr/>
              </p:nvSpPr>
              <p:spPr>
                <a:xfrm>
                  <a:off x="8287893" y="4752312"/>
                  <a:ext cx="181095" cy="287970"/>
                </a:xfrm>
                <a:custGeom>
                  <a:avLst/>
                  <a:gdLst>
                    <a:gd name="connsiteX0" fmla="*/ 134024 w 181095"/>
                    <a:gd name="connsiteY0" fmla="*/ 257512 h 287970"/>
                    <a:gd name="connsiteX1" fmla="*/ 81414 w 181095"/>
                    <a:gd name="connsiteY1" fmla="*/ 287971 h 287970"/>
                    <a:gd name="connsiteX2" fmla="*/ 1114 w 181095"/>
                    <a:gd name="connsiteY2" fmla="*/ 119065 h 287970"/>
                    <a:gd name="connsiteX3" fmla="*/ 128486 w 181095"/>
                    <a:gd name="connsiteY3" fmla="*/ 0 h 287970"/>
                    <a:gd name="connsiteX4" fmla="*/ 181096 w 181095"/>
                    <a:gd name="connsiteY4" fmla="*/ 74762 h 287970"/>
                    <a:gd name="connsiteX5" fmla="*/ 84182 w 181095"/>
                    <a:gd name="connsiteY5" fmla="*/ 149523 h 287970"/>
                    <a:gd name="connsiteX6" fmla="*/ 134024 w 181095"/>
                    <a:gd name="connsiteY6" fmla="*/ 257512 h 287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1095" h="287970">
                      <a:moveTo>
                        <a:pt x="134024" y="257512"/>
                      </a:moveTo>
                      <a:cubicBezTo>
                        <a:pt x="145099" y="282433"/>
                        <a:pt x="92489" y="287971"/>
                        <a:pt x="81414" y="287971"/>
                      </a:cubicBezTo>
                      <a:cubicBezTo>
                        <a:pt x="64800" y="246437"/>
                        <a:pt x="-9962" y="166137"/>
                        <a:pt x="1114" y="119065"/>
                      </a:cubicBezTo>
                      <a:cubicBezTo>
                        <a:pt x="6652" y="94144"/>
                        <a:pt x="62031" y="49841"/>
                        <a:pt x="128486" y="0"/>
                      </a:cubicBezTo>
                      <a:cubicBezTo>
                        <a:pt x="147868" y="24921"/>
                        <a:pt x="164482" y="49841"/>
                        <a:pt x="181096" y="74762"/>
                      </a:cubicBezTo>
                      <a:cubicBezTo>
                        <a:pt x="114641" y="102451"/>
                        <a:pt x="78645" y="130141"/>
                        <a:pt x="84182" y="149523"/>
                      </a:cubicBezTo>
                      <a:cubicBezTo>
                        <a:pt x="86952" y="157830"/>
                        <a:pt x="125717" y="235361"/>
                        <a:pt x="134024" y="257512"/>
                      </a:cubicBezTo>
                      <a:close/>
                    </a:path>
                  </a:pathLst>
                </a:custGeom>
                <a:solidFill>
                  <a:srgbClr val="CFB4D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9" name="Đồ họa 753"/>
                <p:cNvGrpSpPr/>
                <p:nvPr/>
              </p:nvGrpSpPr>
              <p:grpSpPr>
                <a:xfrm>
                  <a:off x="8308390" y="4990441"/>
                  <a:ext cx="130140" cy="124664"/>
                  <a:chOff x="8308390" y="4990441"/>
                  <a:chExt cx="130140" cy="124664"/>
                </a:xfrm>
              </p:grpSpPr>
              <p:sp>
                <p:nvSpPr>
                  <p:cNvPr id="295" name="Hình tự do: Hình 294"/>
                  <p:cNvSpPr/>
                  <p:nvPr/>
                </p:nvSpPr>
                <p:spPr>
                  <a:xfrm>
                    <a:off x="8310098" y="4990441"/>
                    <a:ext cx="128432" cy="124664"/>
                  </a:xfrm>
                  <a:custGeom>
                    <a:avLst/>
                    <a:gdLst>
                      <a:gd name="connsiteX0" fmla="*/ 39826 w 128432"/>
                      <a:gd name="connsiteY0" fmla="*/ 49841 h 124664"/>
                      <a:gd name="connsiteX1" fmla="*/ 37057 w 128432"/>
                      <a:gd name="connsiteY1" fmla="*/ 38765 h 124664"/>
                      <a:gd name="connsiteX2" fmla="*/ 64747 w 128432"/>
                      <a:gd name="connsiteY2" fmla="*/ 24921 h 124664"/>
                      <a:gd name="connsiteX3" fmla="*/ 67516 w 128432"/>
                      <a:gd name="connsiteY3" fmla="*/ 27689 h 124664"/>
                      <a:gd name="connsiteX4" fmla="*/ 81360 w 128432"/>
                      <a:gd name="connsiteY4" fmla="*/ 19383 h 124664"/>
                      <a:gd name="connsiteX5" fmla="*/ 106281 w 128432"/>
                      <a:gd name="connsiteY5" fmla="*/ 0 h 124664"/>
                      <a:gd name="connsiteX6" fmla="*/ 128433 w 128432"/>
                      <a:gd name="connsiteY6" fmla="*/ 35996 h 124664"/>
                      <a:gd name="connsiteX7" fmla="*/ 1061 w 128432"/>
                      <a:gd name="connsiteY7" fmla="*/ 124603 h 124664"/>
                      <a:gd name="connsiteX8" fmla="*/ 39826 w 128432"/>
                      <a:gd name="connsiteY8" fmla="*/ 49841 h 12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8432" h="124664">
                        <a:moveTo>
                          <a:pt x="39826" y="49841"/>
                        </a:moveTo>
                        <a:cubicBezTo>
                          <a:pt x="39826" y="47072"/>
                          <a:pt x="37057" y="41534"/>
                          <a:pt x="37057" y="38765"/>
                        </a:cubicBezTo>
                        <a:cubicBezTo>
                          <a:pt x="37057" y="35996"/>
                          <a:pt x="61978" y="19383"/>
                          <a:pt x="64747" y="24921"/>
                        </a:cubicBezTo>
                        <a:cubicBezTo>
                          <a:pt x="64747" y="27689"/>
                          <a:pt x="67516" y="27689"/>
                          <a:pt x="67516" y="27689"/>
                        </a:cubicBezTo>
                        <a:cubicBezTo>
                          <a:pt x="73054" y="24921"/>
                          <a:pt x="75823" y="22152"/>
                          <a:pt x="81360" y="19383"/>
                        </a:cubicBezTo>
                        <a:cubicBezTo>
                          <a:pt x="92436" y="11076"/>
                          <a:pt x="100743" y="5538"/>
                          <a:pt x="106281" y="0"/>
                        </a:cubicBezTo>
                        <a:cubicBezTo>
                          <a:pt x="111819" y="8307"/>
                          <a:pt x="122895" y="24921"/>
                          <a:pt x="128433" y="35996"/>
                        </a:cubicBezTo>
                        <a:cubicBezTo>
                          <a:pt x="128433" y="35996"/>
                          <a:pt x="28751" y="127372"/>
                          <a:pt x="1061" y="124603"/>
                        </a:cubicBezTo>
                        <a:cubicBezTo>
                          <a:pt x="-4477" y="121834"/>
                          <a:pt x="12137" y="83068"/>
                          <a:pt x="39826" y="49841"/>
                        </a:cubicBezTo>
                        <a:close/>
                      </a:path>
                    </a:pathLst>
                  </a:custGeom>
                  <a:solidFill>
                    <a:srgbClr val="E5535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6" name="Hình tự do: Hình 295"/>
                  <p:cNvSpPr/>
                  <p:nvPr/>
                </p:nvSpPr>
                <p:spPr>
                  <a:xfrm>
                    <a:off x="8308390" y="5018131"/>
                    <a:ext cx="130140" cy="94206"/>
                  </a:xfrm>
                  <a:custGeom>
                    <a:avLst/>
                    <a:gdLst>
                      <a:gd name="connsiteX0" fmla="*/ 127372 w 130140"/>
                      <a:gd name="connsiteY0" fmla="*/ 0 h 94206"/>
                      <a:gd name="connsiteX1" fmla="*/ 130141 w 130140"/>
                      <a:gd name="connsiteY1" fmla="*/ 5538 h 94206"/>
                      <a:gd name="connsiteX2" fmla="*/ 2769 w 130140"/>
                      <a:gd name="connsiteY2" fmla="*/ 94144 h 94206"/>
                      <a:gd name="connsiteX3" fmla="*/ 0 w 130140"/>
                      <a:gd name="connsiteY3" fmla="*/ 91375 h 94206"/>
                      <a:gd name="connsiteX4" fmla="*/ 127372 w 130140"/>
                      <a:gd name="connsiteY4" fmla="*/ 0 h 94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140" h="94206">
                        <a:moveTo>
                          <a:pt x="127372" y="0"/>
                        </a:moveTo>
                        <a:cubicBezTo>
                          <a:pt x="130141" y="2769"/>
                          <a:pt x="130141" y="5538"/>
                          <a:pt x="130141" y="5538"/>
                        </a:cubicBezTo>
                        <a:cubicBezTo>
                          <a:pt x="130141" y="5538"/>
                          <a:pt x="30459" y="96913"/>
                          <a:pt x="2769" y="94144"/>
                        </a:cubicBezTo>
                        <a:cubicBezTo>
                          <a:pt x="2769" y="94144"/>
                          <a:pt x="0" y="94144"/>
                          <a:pt x="0" y="91375"/>
                        </a:cubicBezTo>
                        <a:cubicBezTo>
                          <a:pt x="38766" y="77531"/>
                          <a:pt x="102451" y="22152"/>
                          <a:pt x="127372" y="0"/>
                        </a:cubicBezTo>
                        <a:close/>
                      </a:path>
                    </a:pathLst>
                  </a:custGeom>
                  <a:solidFill>
                    <a:srgbClr val="BA2D2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7" name="Hình tự do: Hình 296"/>
                  <p:cNvSpPr/>
                  <p:nvPr/>
                </p:nvSpPr>
                <p:spPr>
                  <a:xfrm>
                    <a:off x="8327773" y="5039196"/>
                    <a:ext cx="38765" cy="28083"/>
                  </a:xfrm>
                  <a:custGeom>
                    <a:avLst/>
                    <a:gdLst>
                      <a:gd name="connsiteX0" fmla="*/ 35996 w 38765"/>
                      <a:gd name="connsiteY0" fmla="*/ 3855 h 28083"/>
                      <a:gd name="connsiteX1" fmla="*/ 35996 w 38765"/>
                      <a:gd name="connsiteY1" fmla="*/ 3855 h 28083"/>
                      <a:gd name="connsiteX2" fmla="*/ 35996 w 38765"/>
                      <a:gd name="connsiteY2" fmla="*/ 3855 h 28083"/>
                      <a:gd name="connsiteX3" fmla="*/ 38765 w 38765"/>
                      <a:gd name="connsiteY3" fmla="*/ 1086 h 28083"/>
                      <a:gd name="connsiteX4" fmla="*/ 16613 w 38765"/>
                      <a:gd name="connsiteY4" fmla="*/ 6624 h 28083"/>
                      <a:gd name="connsiteX5" fmla="*/ 16613 w 38765"/>
                      <a:gd name="connsiteY5" fmla="*/ 9393 h 28083"/>
                      <a:gd name="connsiteX6" fmla="*/ 19383 w 38765"/>
                      <a:gd name="connsiteY6" fmla="*/ 9393 h 28083"/>
                      <a:gd name="connsiteX7" fmla="*/ 35996 w 38765"/>
                      <a:gd name="connsiteY7" fmla="*/ 3855 h 28083"/>
                      <a:gd name="connsiteX8" fmla="*/ 30458 w 38765"/>
                      <a:gd name="connsiteY8" fmla="*/ 12162 h 28083"/>
                      <a:gd name="connsiteX9" fmla="*/ 30458 w 38765"/>
                      <a:gd name="connsiteY9" fmla="*/ 12162 h 28083"/>
                      <a:gd name="connsiteX10" fmla="*/ 30458 w 38765"/>
                      <a:gd name="connsiteY10" fmla="*/ 12162 h 28083"/>
                      <a:gd name="connsiteX11" fmla="*/ 30458 w 38765"/>
                      <a:gd name="connsiteY11" fmla="*/ 9393 h 28083"/>
                      <a:gd name="connsiteX12" fmla="*/ 8307 w 38765"/>
                      <a:gd name="connsiteY12" fmla="*/ 14931 h 28083"/>
                      <a:gd name="connsiteX13" fmla="*/ 8307 w 38765"/>
                      <a:gd name="connsiteY13" fmla="*/ 17700 h 28083"/>
                      <a:gd name="connsiteX14" fmla="*/ 11076 w 38765"/>
                      <a:gd name="connsiteY14" fmla="*/ 17700 h 28083"/>
                      <a:gd name="connsiteX15" fmla="*/ 30458 w 38765"/>
                      <a:gd name="connsiteY15" fmla="*/ 12162 h 28083"/>
                      <a:gd name="connsiteX16" fmla="*/ 0 w 38765"/>
                      <a:gd name="connsiteY16" fmla="*/ 26007 h 28083"/>
                      <a:gd name="connsiteX17" fmla="*/ 0 w 38765"/>
                      <a:gd name="connsiteY17" fmla="*/ 26007 h 28083"/>
                      <a:gd name="connsiteX18" fmla="*/ 22151 w 38765"/>
                      <a:gd name="connsiteY18" fmla="*/ 20469 h 28083"/>
                      <a:gd name="connsiteX19" fmla="*/ 24920 w 38765"/>
                      <a:gd name="connsiteY19" fmla="*/ 20469 h 28083"/>
                      <a:gd name="connsiteX20" fmla="*/ 24920 w 38765"/>
                      <a:gd name="connsiteY20" fmla="*/ 20469 h 28083"/>
                      <a:gd name="connsiteX21" fmla="*/ 24920 w 38765"/>
                      <a:gd name="connsiteY21" fmla="*/ 17700 h 28083"/>
                      <a:gd name="connsiteX22" fmla="*/ 0 w 38765"/>
                      <a:gd name="connsiteY22" fmla="*/ 26007 h 28083"/>
                      <a:gd name="connsiteX23" fmla="*/ 0 w 38765"/>
                      <a:gd name="connsiteY23" fmla="*/ 26007 h 28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65" h="28083">
                        <a:moveTo>
                          <a:pt x="35996" y="3855"/>
                        </a:moveTo>
                        <a:cubicBezTo>
                          <a:pt x="35996" y="3855"/>
                          <a:pt x="35996" y="3855"/>
                          <a:pt x="35996" y="3855"/>
                        </a:cubicBezTo>
                        <a:cubicBezTo>
                          <a:pt x="35996" y="3855"/>
                          <a:pt x="38765" y="3855"/>
                          <a:pt x="35996" y="3855"/>
                        </a:cubicBezTo>
                        <a:cubicBezTo>
                          <a:pt x="38765" y="1086"/>
                          <a:pt x="38765" y="1086"/>
                          <a:pt x="38765" y="1086"/>
                        </a:cubicBezTo>
                        <a:cubicBezTo>
                          <a:pt x="30458" y="-1683"/>
                          <a:pt x="22151" y="1086"/>
                          <a:pt x="16613" y="6624"/>
                        </a:cubicBezTo>
                        <a:cubicBezTo>
                          <a:pt x="16613" y="6624"/>
                          <a:pt x="16613" y="9393"/>
                          <a:pt x="16613" y="9393"/>
                        </a:cubicBezTo>
                        <a:cubicBezTo>
                          <a:pt x="16613" y="9393"/>
                          <a:pt x="19383" y="9393"/>
                          <a:pt x="19383" y="9393"/>
                        </a:cubicBezTo>
                        <a:cubicBezTo>
                          <a:pt x="22151" y="3855"/>
                          <a:pt x="27689" y="1086"/>
                          <a:pt x="35996" y="3855"/>
                        </a:cubicBezTo>
                        <a:close/>
                        <a:moveTo>
                          <a:pt x="30458" y="12162"/>
                        </a:moveTo>
                        <a:cubicBezTo>
                          <a:pt x="30458" y="12162"/>
                          <a:pt x="30458" y="12162"/>
                          <a:pt x="30458" y="12162"/>
                        </a:cubicBezTo>
                        <a:cubicBezTo>
                          <a:pt x="30458" y="12162"/>
                          <a:pt x="30458" y="12162"/>
                          <a:pt x="30458" y="12162"/>
                        </a:cubicBezTo>
                        <a:cubicBezTo>
                          <a:pt x="33227" y="9393"/>
                          <a:pt x="33227" y="9393"/>
                          <a:pt x="30458" y="9393"/>
                        </a:cubicBezTo>
                        <a:cubicBezTo>
                          <a:pt x="22151" y="6624"/>
                          <a:pt x="13845" y="9393"/>
                          <a:pt x="8307" y="14931"/>
                        </a:cubicBezTo>
                        <a:cubicBezTo>
                          <a:pt x="8307" y="14931"/>
                          <a:pt x="8307" y="17700"/>
                          <a:pt x="8307" y="17700"/>
                        </a:cubicBezTo>
                        <a:cubicBezTo>
                          <a:pt x="8307" y="17700"/>
                          <a:pt x="11076" y="17700"/>
                          <a:pt x="11076" y="17700"/>
                        </a:cubicBezTo>
                        <a:cubicBezTo>
                          <a:pt x="13845" y="14931"/>
                          <a:pt x="19383" y="9393"/>
                          <a:pt x="30458" y="12162"/>
                        </a:cubicBezTo>
                        <a:close/>
                        <a:moveTo>
                          <a:pt x="0" y="26007"/>
                        </a:moveTo>
                        <a:cubicBezTo>
                          <a:pt x="2769" y="28776"/>
                          <a:pt x="2769" y="28776"/>
                          <a:pt x="0" y="26007"/>
                        </a:cubicBezTo>
                        <a:cubicBezTo>
                          <a:pt x="8307" y="20469"/>
                          <a:pt x="16613" y="20469"/>
                          <a:pt x="22151" y="20469"/>
                        </a:cubicBezTo>
                        <a:cubicBezTo>
                          <a:pt x="22151" y="20469"/>
                          <a:pt x="22151" y="20469"/>
                          <a:pt x="24920" y="20469"/>
                        </a:cubicBezTo>
                        <a:cubicBezTo>
                          <a:pt x="24920" y="20469"/>
                          <a:pt x="24920" y="20469"/>
                          <a:pt x="24920" y="20469"/>
                        </a:cubicBezTo>
                        <a:cubicBezTo>
                          <a:pt x="24920" y="20469"/>
                          <a:pt x="24920" y="17700"/>
                          <a:pt x="24920" y="17700"/>
                        </a:cubicBezTo>
                        <a:cubicBezTo>
                          <a:pt x="16613" y="17700"/>
                          <a:pt x="5538" y="20469"/>
                          <a:pt x="0" y="26007"/>
                        </a:cubicBezTo>
                        <a:cubicBezTo>
                          <a:pt x="0" y="26007"/>
                          <a:pt x="0" y="26007"/>
                          <a:pt x="0" y="26007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50" name="Hình tự do: Hình 249"/>
                <p:cNvSpPr/>
                <p:nvPr/>
              </p:nvSpPr>
              <p:spPr>
                <a:xfrm>
                  <a:off x="7920737" y="4608326"/>
                  <a:ext cx="265819" cy="96096"/>
                </a:xfrm>
                <a:custGeom>
                  <a:avLst/>
                  <a:gdLst>
                    <a:gd name="connsiteX0" fmla="*/ 5538 w 265819"/>
                    <a:gd name="connsiteY0" fmla="*/ 16614 h 96096"/>
                    <a:gd name="connsiteX1" fmla="*/ 0 w 265819"/>
                    <a:gd name="connsiteY1" fmla="*/ 60917 h 96096"/>
                    <a:gd name="connsiteX2" fmla="*/ 265819 w 265819"/>
                    <a:gd name="connsiteY2" fmla="*/ 66455 h 96096"/>
                    <a:gd name="connsiteX3" fmla="*/ 254744 w 265819"/>
                    <a:gd name="connsiteY3" fmla="*/ 0 h 96096"/>
                    <a:gd name="connsiteX4" fmla="*/ 5538 w 265819"/>
                    <a:gd name="connsiteY4" fmla="*/ 16614 h 96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19" h="96096">
                      <a:moveTo>
                        <a:pt x="5538" y="16614"/>
                      </a:moveTo>
                      <a:cubicBezTo>
                        <a:pt x="5538" y="30458"/>
                        <a:pt x="0" y="47072"/>
                        <a:pt x="0" y="60917"/>
                      </a:cubicBezTo>
                      <a:cubicBezTo>
                        <a:pt x="55379" y="83068"/>
                        <a:pt x="160599" y="124603"/>
                        <a:pt x="265819" y="66455"/>
                      </a:cubicBezTo>
                      <a:cubicBezTo>
                        <a:pt x="257512" y="41534"/>
                        <a:pt x="260281" y="24921"/>
                        <a:pt x="254744" y="0"/>
                      </a:cubicBezTo>
                      <a:cubicBezTo>
                        <a:pt x="166137" y="44303"/>
                        <a:pt x="91375" y="35996"/>
                        <a:pt x="5538" y="16614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/>
                <p:cNvSpPr/>
                <p:nvPr/>
              </p:nvSpPr>
              <p:spPr>
                <a:xfrm>
                  <a:off x="8080567" y="4600019"/>
                  <a:ext cx="115726" cy="107989"/>
                </a:xfrm>
                <a:custGeom>
                  <a:avLst/>
                  <a:gdLst>
                    <a:gd name="connsiteX0" fmla="*/ 42303 w 115726"/>
                    <a:gd name="connsiteY0" fmla="*/ 107989 h 107989"/>
                    <a:gd name="connsiteX1" fmla="*/ 769 w 115726"/>
                    <a:gd name="connsiteY1" fmla="*/ 19383 h 107989"/>
                    <a:gd name="connsiteX2" fmla="*/ 111527 w 115726"/>
                    <a:gd name="connsiteY2" fmla="*/ 0 h 107989"/>
                    <a:gd name="connsiteX3" fmla="*/ 42303 w 115726"/>
                    <a:gd name="connsiteY3" fmla="*/ 107989 h 107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726" h="107989">
                      <a:moveTo>
                        <a:pt x="42303" y="107989"/>
                      </a:moveTo>
                      <a:cubicBezTo>
                        <a:pt x="769" y="102451"/>
                        <a:pt x="-2000" y="30458"/>
                        <a:pt x="769" y="19383"/>
                      </a:cubicBezTo>
                      <a:cubicBezTo>
                        <a:pt x="39535" y="22152"/>
                        <a:pt x="67224" y="13845"/>
                        <a:pt x="111527" y="0"/>
                      </a:cubicBezTo>
                      <a:cubicBezTo>
                        <a:pt x="136448" y="94144"/>
                        <a:pt x="42303" y="107989"/>
                        <a:pt x="42303" y="107989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2" name="Đồ họa 753"/>
                <p:cNvGrpSpPr/>
                <p:nvPr/>
              </p:nvGrpSpPr>
              <p:grpSpPr>
                <a:xfrm>
                  <a:off x="7832130" y="4572330"/>
                  <a:ext cx="131247" cy="105660"/>
                  <a:chOff x="7832130" y="4572330"/>
                  <a:chExt cx="131247" cy="105660"/>
                </a:xfrm>
              </p:grpSpPr>
              <p:sp>
                <p:nvSpPr>
                  <p:cNvPr id="292" name="Hình tự do: Hình 291"/>
                  <p:cNvSpPr/>
                  <p:nvPr/>
                </p:nvSpPr>
                <p:spPr>
                  <a:xfrm>
                    <a:off x="7834900" y="4619402"/>
                    <a:ext cx="82118" cy="41534"/>
                  </a:xfrm>
                  <a:custGeom>
                    <a:avLst/>
                    <a:gdLst>
                      <a:gd name="connsiteX0" fmla="*/ 0 w 82118"/>
                      <a:gd name="connsiteY0" fmla="*/ 0 h 41534"/>
                      <a:gd name="connsiteX1" fmla="*/ 77531 w 82118"/>
                      <a:gd name="connsiteY1" fmla="*/ 19383 h 41534"/>
                      <a:gd name="connsiteX2" fmla="*/ 80299 w 82118"/>
                      <a:gd name="connsiteY2" fmla="*/ 41534 h 41534"/>
                      <a:gd name="connsiteX3" fmla="*/ 0 w 82118"/>
                      <a:gd name="connsiteY3" fmla="*/ 0 h 4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18" h="41534">
                        <a:moveTo>
                          <a:pt x="0" y="0"/>
                        </a:moveTo>
                        <a:cubicBezTo>
                          <a:pt x="13845" y="2769"/>
                          <a:pt x="35996" y="8307"/>
                          <a:pt x="77531" y="19383"/>
                        </a:cubicBezTo>
                        <a:cubicBezTo>
                          <a:pt x="83068" y="22151"/>
                          <a:pt x="83068" y="41534"/>
                          <a:pt x="80299" y="41534"/>
                        </a:cubicBezTo>
                        <a:cubicBezTo>
                          <a:pt x="55379" y="27689"/>
                          <a:pt x="0" y="2215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3" name="Hình tự do: Hình 292"/>
                  <p:cNvSpPr/>
                  <p:nvPr/>
                </p:nvSpPr>
                <p:spPr>
                  <a:xfrm>
                    <a:off x="7832130" y="4597250"/>
                    <a:ext cx="89990" cy="50080"/>
                  </a:xfrm>
                  <a:custGeom>
                    <a:avLst/>
                    <a:gdLst>
                      <a:gd name="connsiteX0" fmla="*/ 0 w 89990"/>
                      <a:gd name="connsiteY0" fmla="*/ 0 h 50080"/>
                      <a:gd name="connsiteX1" fmla="*/ 85838 w 89990"/>
                      <a:gd name="connsiteY1" fmla="*/ 27689 h 50080"/>
                      <a:gd name="connsiteX2" fmla="*/ 85838 w 89990"/>
                      <a:gd name="connsiteY2" fmla="*/ 49841 h 50080"/>
                      <a:gd name="connsiteX3" fmla="*/ 0 w 89990"/>
                      <a:gd name="connsiteY3" fmla="*/ 0 h 50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990" h="50080">
                        <a:moveTo>
                          <a:pt x="0" y="0"/>
                        </a:moveTo>
                        <a:cubicBezTo>
                          <a:pt x="13845" y="2769"/>
                          <a:pt x="49841" y="5538"/>
                          <a:pt x="85838" y="27689"/>
                        </a:cubicBezTo>
                        <a:cubicBezTo>
                          <a:pt x="91375" y="30458"/>
                          <a:pt x="91375" y="52610"/>
                          <a:pt x="85838" y="49841"/>
                        </a:cubicBezTo>
                        <a:cubicBezTo>
                          <a:pt x="58148" y="38765"/>
                          <a:pt x="0" y="1661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4" name="Hình tự do: Hình 293"/>
                  <p:cNvSpPr/>
                  <p:nvPr/>
                </p:nvSpPr>
                <p:spPr>
                  <a:xfrm>
                    <a:off x="7837668" y="4572330"/>
                    <a:ext cx="125709" cy="105660"/>
                  </a:xfrm>
                  <a:custGeom>
                    <a:avLst/>
                    <a:gdLst>
                      <a:gd name="connsiteX0" fmla="*/ 0 w 125709"/>
                      <a:gd name="connsiteY0" fmla="*/ 0 h 105660"/>
                      <a:gd name="connsiteX1" fmla="*/ 124603 w 125709"/>
                      <a:gd name="connsiteY1" fmla="*/ 60917 h 105660"/>
                      <a:gd name="connsiteX2" fmla="*/ 105220 w 125709"/>
                      <a:gd name="connsiteY2" fmla="*/ 96913 h 105660"/>
                      <a:gd name="connsiteX3" fmla="*/ 24921 w 125709"/>
                      <a:gd name="connsiteY3" fmla="*/ 105220 h 105660"/>
                      <a:gd name="connsiteX4" fmla="*/ 22152 w 125709"/>
                      <a:gd name="connsiteY4" fmla="*/ 94144 h 105660"/>
                      <a:gd name="connsiteX5" fmla="*/ 47072 w 125709"/>
                      <a:gd name="connsiteY5" fmla="*/ 74762 h 105660"/>
                      <a:gd name="connsiteX6" fmla="*/ 47072 w 125709"/>
                      <a:gd name="connsiteY6" fmla="*/ 47072 h 105660"/>
                      <a:gd name="connsiteX7" fmla="*/ 0 w 125709"/>
                      <a:gd name="connsiteY7" fmla="*/ 0 h 105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709" h="105660">
                        <a:moveTo>
                          <a:pt x="0" y="0"/>
                        </a:moveTo>
                        <a:cubicBezTo>
                          <a:pt x="13845" y="2769"/>
                          <a:pt x="88607" y="38765"/>
                          <a:pt x="124603" y="60917"/>
                        </a:cubicBezTo>
                        <a:cubicBezTo>
                          <a:pt x="130141" y="63686"/>
                          <a:pt x="113527" y="96913"/>
                          <a:pt x="105220" y="96913"/>
                        </a:cubicBezTo>
                        <a:cubicBezTo>
                          <a:pt x="91375" y="107989"/>
                          <a:pt x="63686" y="94144"/>
                          <a:pt x="24921" y="105220"/>
                        </a:cubicBezTo>
                        <a:cubicBezTo>
                          <a:pt x="19383" y="107989"/>
                          <a:pt x="19383" y="96913"/>
                          <a:pt x="22152" y="94144"/>
                        </a:cubicBezTo>
                        <a:cubicBezTo>
                          <a:pt x="27689" y="88607"/>
                          <a:pt x="30459" y="88607"/>
                          <a:pt x="47072" y="74762"/>
                        </a:cubicBezTo>
                        <a:cubicBezTo>
                          <a:pt x="58148" y="66455"/>
                          <a:pt x="52610" y="52610"/>
                          <a:pt x="47072" y="47072"/>
                        </a:cubicBezTo>
                        <a:cubicBezTo>
                          <a:pt x="22152" y="24921"/>
                          <a:pt x="0" y="1384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53" name="Hình tự do: Hình 252"/>
                <p:cNvSpPr/>
                <p:nvPr/>
              </p:nvSpPr>
              <p:spPr>
                <a:xfrm>
                  <a:off x="8181018" y="4730160"/>
                  <a:ext cx="365501" cy="147146"/>
                </a:xfrm>
                <a:custGeom>
                  <a:avLst/>
                  <a:gdLst>
                    <a:gd name="connsiteX0" fmla="*/ 271357 w 365501"/>
                    <a:gd name="connsiteY0" fmla="*/ 0 h 147146"/>
                    <a:gd name="connsiteX1" fmla="*/ 365501 w 365501"/>
                    <a:gd name="connsiteY1" fmla="*/ 44303 h 147146"/>
                    <a:gd name="connsiteX2" fmla="*/ 304584 w 365501"/>
                    <a:gd name="connsiteY2" fmla="*/ 119065 h 147146"/>
                    <a:gd name="connsiteX3" fmla="*/ 227054 w 365501"/>
                    <a:gd name="connsiteY3" fmla="*/ 146754 h 147146"/>
                    <a:gd name="connsiteX4" fmla="*/ 110758 w 365501"/>
                    <a:gd name="connsiteY4" fmla="*/ 121834 h 147146"/>
                    <a:gd name="connsiteX5" fmla="*/ 0 w 365501"/>
                    <a:gd name="connsiteY5" fmla="*/ 107989 h 147146"/>
                    <a:gd name="connsiteX6" fmla="*/ 80299 w 365501"/>
                    <a:gd name="connsiteY6" fmla="*/ 16614 h 147146"/>
                    <a:gd name="connsiteX7" fmla="*/ 271357 w 365501"/>
                    <a:gd name="connsiteY7" fmla="*/ 0 h 14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5501" h="147146">
                      <a:moveTo>
                        <a:pt x="271357" y="0"/>
                      </a:moveTo>
                      <a:cubicBezTo>
                        <a:pt x="276895" y="5538"/>
                        <a:pt x="343350" y="24920"/>
                        <a:pt x="365501" y="44303"/>
                      </a:cubicBezTo>
                      <a:cubicBezTo>
                        <a:pt x="329505" y="58148"/>
                        <a:pt x="329505" y="127372"/>
                        <a:pt x="304584" y="119065"/>
                      </a:cubicBezTo>
                      <a:cubicBezTo>
                        <a:pt x="260281" y="105220"/>
                        <a:pt x="260281" y="143985"/>
                        <a:pt x="227054" y="146754"/>
                      </a:cubicBezTo>
                      <a:cubicBezTo>
                        <a:pt x="155061" y="152292"/>
                        <a:pt x="166137" y="96913"/>
                        <a:pt x="110758" y="121834"/>
                      </a:cubicBezTo>
                      <a:cubicBezTo>
                        <a:pt x="71992" y="141216"/>
                        <a:pt x="52610" y="102451"/>
                        <a:pt x="0" y="107989"/>
                      </a:cubicBezTo>
                      <a:cubicBezTo>
                        <a:pt x="27689" y="71993"/>
                        <a:pt x="71992" y="60917"/>
                        <a:pt x="80299" y="16614"/>
                      </a:cubicBezTo>
                      <a:cubicBezTo>
                        <a:pt x="105220" y="30458"/>
                        <a:pt x="232592" y="22151"/>
                        <a:pt x="271357" y="0"/>
                      </a:cubicBezTo>
                      <a:close/>
                    </a:path>
                  </a:pathLst>
                </a:custGeom>
                <a:solidFill>
                  <a:srgbClr val="7862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/>
                <p:cNvSpPr/>
                <p:nvPr/>
              </p:nvSpPr>
              <p:spPr>
                <a:xfrm>
                  <a:off x="8125639" y="4572330"/>
                  <a:ext cx="346118" cy="217871"/>
                </a:xfrm>
                <a:custGeom>
                  <a:avLst/>
                  <a:gdLst>
                    <a:gd name="connsiteX0" fmla="*/ 346119 w 346118"/>
                    <a:gd name="connsiteY0" fmla="*/ 143986 h 217871"/>
                    <a:gd name="connsiteX1" fmla="*/ 102451 w 346118"/>
                    <a:gd name="connsiteY1" fmla="*/ 215978 h 217871"/>
                    <a:gd name="connsiteX2" fmla="*/ 0 w 346118"/>
                    <a:gd name="connsiteY2" fmla="*/ 60917 h 217871"/>
                    <a:gd name="connsiteX3" fmla="*/ 138447 w 346118"/>
                    <a:gd name="connsiteY3" fmla="*/ 0 h 217871"/>
                    <a:gd name="connsiteX4" fmla="*/ 346119 w 346118"/>
                    <a:gd name="connsiteY4" fmla="*/ 143986 h 217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118" h="217871">
                      <a:moveTo>
                        <a:pt x="346119" y="143986"/>
                      </a:moveTo>
                      <a:cubicBezTo>
                        <a:pt x="229823" y="254744"/>
                        <a:pt x="155061" y="204902"/>
                        <a:pt x="102451" y="215978"/>
                      </a:cubicBezTo>
                      <a:cubicBezTo>
                        <a:pt x="124603" y="171675"/>
                        <a:pt x="2769" y="113527"/>
                        <a:pt x="0" y="60917"/>
                      </a:cubicBezTo>
                      <a:cubicBezTo>
                        <a:pt x="5538" y="52610"/>
                        <a:pt x="110758" y="5538"/>
                        <a:pt x="138447" y="0"/>
                      </a:cubicBezTo>
                      <a:cubicBezTo>
                        <a:pt x="221516" y="24921"/>
                        <a:pt x="307353" y="124603"/>
                        <a:pt x="346119" y="143986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/>
                <p:cNvSpPr/>
                <p:nvPr/>
              </p:nvSpPr>
              <p:spPr>
                <a:xfrm>
                  <a:off x="8156097" y="4541871"/>
                  <a:ext cx="95570" cy="94527"/>
                </a:xfrm>
                <a:custGeom>
                  <a:avLst/>
                  <a:gdLst>
                    <a:gd name="connsiteX0" fmla="*/ 69224 w 95570"/>
                    <a:gd name="connsiteY0" fmla="*/ 0 h 94527"/>
                    <a:gd name="connsiteX1" fmla="*/ 94145 w 95570"/>
                    <a:gd name="connsiteY1" fmla="*/ 47072 h 94527"/>
                    <a:gd name="connsiteX2" fmla="*/ 69224 w 95570"/>
                    <a:gd name="connsiteY2" fmla="*/ 85837 h 94527"/>
                    <a:gd name="connsiteX3" fmla="*/ 24921 w 95570"/>
                    <a:gd name="connsiteY3" fmla="*/ 88606 h 94527"/>
                    <a:gd name="connsiteX4" fmla="*/ 0 w 95570"/>
                    <a:gd name="connsiteY4" fmla="*/ 41534 h 94527"/>
                    <a:gd name="connsiteX5" fmla="*/ 69224 w 95570"/>
                    <a:gd name="connsiteY5" fmla="*/ 0 h 94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570" h="94527">
                      <a:moveTo>
                        <a:pt x="69224" y="0"/>
                      </a:moveTo>
                      <a:lnTo>
                        <a:pt x="94145" y="47072"/>
                      </a:lnTo>
                      <a:cubicBezTo>
                        <a:pt x="99682" y="58148"/>
                        <a:pt x="88607" y="74762"/>
                        <a:pt x="69224" y="85837"/>
                      </a:cubicBezTo>
                      <a:cubicBezTo>
                        <a:pt x="49841" y="96913"/>
                        <a:pt x="30459" y="96913"/>
                        <a:pt x="24921" y="88606"/>
                      </a:cubicBezTo>
                      <a:lnTo>
                        <a:pt x="0" y="41534"/>
                      </a:lnTo>
                      <a:lnTo>
                        <a:pt x="69224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/>
                <p:cNvSpPr/>
                <p:nvPr/>
              </p:nvSpPr>
              <p:spPr>
                <a:xfrm>
                  <a:off x="8299510" y="4528027"/>
                  <a:ext cx="260854" cy="113440"/>
                </a:xfrm>
                <a:custGeom>
                  <a:avLst/>
                  <a:gdLst>
                    <a:gd name="connsiteX0" fmla="*/ 244241 w 260854"/>
                    <a:gd name="connsiteY0" fmla="*/ 0 h 113440"/>
                    <a:gd name="connsiteX1" fmla="*/ 260855 w 260854"/>
                    <a:gd name="connsiteY1" fmla="*/ 41534 h 113440"/>
                    <a:gd name="connsiteX2" fmla="*/ 3342 w 260854"/>
                    <a:gd name="connsiteY2" fmla="*/ 102451 h 113440"/>
                    <a:gd name="connsiteX3" fmla="*/ 574 w 260854"/>
                    <a:gd name="connsiteY3" fmla="*/ 35996 h 113440"/>
                    <a:gd name="connsiteX4" fmla="*/ 244241 w 260854"/>
                    <a:gd name="connsiteY4" fmla="*/ 0 h 113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0854" h="113440">
                      <a:moveTo>
                        <a:pt x="244241" y="0"/>
                      </a:moveTo>
                      <a:cubicBezTo>
                        <a:pt x="247010" y="13845"/>
                        <a:pt x="255317" y="27689"/>
                        <a:pt x="260855" y="41534"/>
                      </a:cubicBezTo>
                      <a:cubicBezTo>
                        <a:pt x="211013" y="77531"/>
                        <a:pt x="116869" y="138447"/>
                        <a:pt x="3342" y="102451"/>
                      </a:cubicBezTo>
                      <a:cubicBezTo>
                        <a:pt x="6111" y="77531"/>
                        <a:pt x="-2196" y="60917"/>
                        <a:pt x="574" y="35996"/>
                      </a:cubicBezTo>
                      <a:cubicBezTo>
                        <a:pt x="94718" y="63686"/>
                        <a:pt x="163941" y="38765"/>
                        <a:pt x="244241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/>
                <p:cNvSpPr/>
                <p:nvPr/>
              </p:nvSpPr>
              <p:spPr>
                <a:xfrm>
                  <a:off x="8259998" y="4558485"/>
                  <a:ext cx="125951" cy="102451"/>
                </a:xfrm>
                <a:custGeom>
                  <a:avLst/>
                  <a:gdLst>
                    <a:gd name="connsiteX0" fmla="*/ 87157 w 125951"/>
                    <a:gd name="connsiteY0" fmla="*/ 102451 h 102451"/>
                    <a:gd name="connsiteX1" fmla="*/ 120384 w 125951"/>
                    <a:gd name="connsiteY1" fmla="*/ 0 h 102451"/>
                    <a:gd name="connsiteX2" fmla="*/ 1319 w 125951"/>
                    <a:gd name="connsiteY2" fmla="*/ 13845 h 102451"/>
                    <a:gd name="connsiteX3" fmla="*/ 87157 w 125951"/>
                    <a:gd name="connsiteY3" fmla="*/ 102451 h 102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5951" h="102451">
                      <a:moveTo>
                        <a:pt x="87157" y="102451"/>
                      </a:moveTo>
                      <a:cubicBezTo>
                        <a:pt x="128691" y="96913"/>
                        <a:pt x="131460" y="2769"/>
                        <a:pt x="120384" y="0"/>
                      </a:cubicBezTo>
                      <a:cubicBezTo>
                        <a:pt x="73312" y="5538"/>
                        <a:pt x="40085" y="5538"/>
                        <a:pt x="1319" y="13845"/>
                      </a:cubicBezTo>
                      <a:cubicBezTo>
                        <a:pt x="-12525" y="96913"/>
                        <a:pt x="87157" y="102451"/>
                        <a:pt x="87157" y="102451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8" name="Đồ họa 753"/>
                <p:cNvGrpSpPr/>
                <p:nvPr/>
              </p:nvGrpSpPr>
              <p:grpSpPr>
                <a:xfrm>
                  <a:off x="8510285" y="4458803"/>
                  <a:ext cx="120182" cy="121149"/>
                  <a:chOff x="8510285" y="4458803"/>
                  <a:chExt cx="120182" cy="121149"/>
                </a:xfrm>
              </p:grpSpPr>
              <p:sp>
                <p:nvSpPr>
                  <p:cNvPr id="289" name="Hình tự do: Hình 288"/>
                  <p:cNvSpPr/>
                  <p:nvPr/>
                </p:nvSpPr>
                <p:spPr>
                  <a:xfrm>
                    <a:off x="8554576" y="4505875"/>
                    <a:ext cx="75891" cy="58387"/>
                  </a:xfrm>
                  <a:custGeom>
                    <a:avLst/>
                    <a:gdLst>
                      <a:gd name="connsiteX0" fmla="*/ 75011 w 75891"/>
                      <a:gd name="connsiteY0" fmla="*/ 0 h 58387"/>
                      <a:gd name="connsiteX1" fmla="*/ 3019 w 75891"/>
                      <a:gd name="connsiteY1" fmla="*/ 35996 h 58387"/>
                      <a:gd name="connsiteX2" fmla="*/ 5788 w 75891"/>
                      <a:gd name="connsiteY2" fmla="*/ 58148 h 58387"/>
                      <a:gd name="connsiteX3" fmla="*/ 75011 w 75891"/>
                      <a:gd name="connsiteY3" fmla="*/ 0 h 58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891" h="58387">
                        <a:moveTo>
                          <a:pt x="75011" y="0"/>
                        </a:moveTo>
                        <a:cubicBezTo>
                          <a:pt x="61167" y="8307"/>
                          <a:pt x="41784" y="13845"/>
                          <a:pt x="3019" y="35996"/>
                        </a:cubicBezTo>
                        <a:cubicBezTo>
                          <a:pt x="-2519" y="38765"/>
                          <a:pt x="250" y="60917"/>
                          <a:pt x="5788" y="58148"/>
                        </a:cubicBezTo>
                        <a:cubicBezTo>
                          <a:pt x="30708" y="38765"/>
                          <a:pt x="83318" y="19383"/>
                          <a:pt x="75011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0" name="Hình tự do: Hình 289"/>
                  <p:cNvSpPr/>
                  <p:nvPr/>
                </p:nvSpPr>
                <p:spPr>
                  <a:xfrm>
                    <a:off x="8550971" y="4483724"/>
                    <a:ext cx="79003" cy="69462"/>
                  </a:xfrm>
                  <a:custGeom>
                    <a:avLst/>
                    <a:gdLst>
                      <a:gd name="connsiteX0" fmla="*/ 78617 w 79003"/>
                      <a:gd name="connsiteY0" fmla="*/ 0 h 69462"/>
                      <a:gd name="connsiteX1" fmla="*/ 1086 w 79003"/>
                      <a:gd name="connsiteY1" fmla="*/ 47072 h 69462"/>
                      <a:gd name="connsiteX2" fmla="*/ 6624 w 79003"/>
                      <a:gd name="connsiteY2" fmla="*/ 69224 h 69462"/>
                      <a:gd name="connsiteX3" fmla="*/ 78617 w 79003"/>
                      <a:gd name="connsiteY3" fmla="*/ 0 h 69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03" h="69462">
                        <a:moveTo>
                          <a:pt x="78617" y="0"/>
                        </a:moveTo>
                        <a:cubicBezTo>
                          <a:pt x="64772" y="8307"/>
                          <a:pt x="31545" y="16614"/>
                          <a:pt x="1086" y="47072"/>
                        </a:cubicBezTo>
                        <a:cubicBezTo>
                          <a:pt x="-1683" y="49841"/>
                          <a:pt x="1086" y="71993"/>
                          <a:pt x="6624" y="69224"/>
                        </a:cubicBezTo>
                        <a:cubicBezTo>
                          <a:pt x="28776" y="49841"/>
                          <a:pt x="84155" y="16614"/>
                          <a:pt x="78617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1" name="Hình tự do: Hình 290"/>
                  <p:cNvSpPr/>
                  <p:nvPr/>
                </p:nvSpPr>
                <p:spPr>
                  <a:xfrm>
                    <a:off x="8510285" y="4458803"/>
                    <a:ext cx="111424" cy="121149"/>
                  </a:xfrm>
                  <a:custGeom>
                    <a:avLst/>
                    <a:gdLst>
                      <a:gd name="connsiteX0" fmla="*/ 108227 w 111424"/>
                      <a:gd name="connsiteY0" fmla="*/ 0 h 121149"/>
                      <a:gd name="connsiteX1" fmla="*/ 238 w 111424"/>
                      <a:gd name="connsiteY1" fmla="*/ 85837 h 121149"/>
                      <a:gd name="connsiteX2" fmla="*/ 27927 w 111424"/>
                      <a:gd name="connsiteY2" fmla="*/ 119065 h 121149"/>
                      <a:gd name="connsiteX3" fmla="*/ 108227 w 111424"/>
                      <a:gd name="connsiteY3" fmla="*/ 110758 h 121149"/>
                      <a:gd name="connsiteX4" fmla="*/ 108227 w 111424"/>
                      <a:gd name="connsiteY4" fmla="*/ 99682 h 121149"/>
                      <a:gd name="connsiteX5" fmla="*/ 80538 w 111424"/>
                      <a:gd name="connsiteY5" fmla="*/ 85837 h 121149"/>
                      <a:gd name="connsiteX6" fmla="*/ 74999 w 111424"/>
                      <a:gd name="connsiteY6" fmla="*/ 58148 h 121149"/>
                      <a:gd name="connsiteX7" fmla="*/ 108227 w 111424"/>
                      <a:gd name="connsiteY7" fmla="*/ 0 h 12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424" h="121149">
                        <a:moveTo>
                          <a:pt x="108227" y="0"/>
                        </a:moveTo>
                        <a:cubicBezTo>
                          <a:pt x="94382" y="8307"/>
                          <a:pt x="27927" y="55379"/>
                          <a:pt x="238" y="85837"/>
                        </a:cubicBezTo>
                        <a:cubicBezTo>
                          <a:pt x="-2531" y="88606"/>
                          <a:pt x="19620" y="119065"/>
                          <a:pt x="27927" y="119065"/>
                        </a:cubicBezTo>
                        <a:cubicBezTo>
                          <a:pt x="44541" y="127372"/>
                          <a:pt x="69462" y="107989"/>
                          <a:pt x="108227" y="110758"/>
                        </a:cubicBezTo>
                        <a:cubicBezTo>
                          <a:pt x="113765" y="110758"/>
                          <a:pt x="110996" y="102451"/>
                          <a:pt x="108227" y="99682"/>
                        </a:cubicBezTo>
                        <a:cubicBezTo>
                          <a:pt x="102689" y="94144"/>
                          <a:pt x="99920" y="94144"/>
                          <a:pt x="80538" y="85837"/>
                        </a:cubicBezTo>
                        <a:cubicBezTo>
                          <a:pt x="69462" y="80300"/>
                          <a:pt x="69462" y="66455"/>
                          <a:pt x="74999" y="58148"/>
                        </a:cubicBezTo>
                        <a:cubicBezTo>
                          <a:pt x="91613" y="27689"/>
                          <a:pt x="110996" y="13845"/>
                          <a:pt x="108227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59" name="Đồ họa 753"/>
                <p:cNvGrpSpPr/>
                <p:nvPr/>
              </p:nvGrpSpPr>
              <p:grpSpPr>
                <a:xfrm>
                  <a:off x="7781461" y="4017647"/>
                  <a:ext cx="662594" cy="589106"/>
                  <a:chOff x="7781461" y="4017647"/>
                  <a:chExt cx="662594" cy="589106"/>
                </a:xfrm>
              </p:grpSpPr>
              <p:grpSp>
                <p:nvGrpSpPr>
                  <p:cNvPr id="260" name="Đồ họa 753"/>
                  <p:cNvGrpSpPr/>
                  <p:nvPr/>
                </p:nvGrpSpPr>
                <p:grpSpPr>
                  <a:xfrm>
                    <a:off x="7885129" y="4101550"/>
                    <a:ext cx="558926" cy="505203"/>
                    <a:chOff x="7885129" y="4101550"/>
                    <a:chExt cx="558926" cy="505203"/>
                  </a:xfrm>
                </p:grpSpPr>
                <p:sp>
                  <p:nvSpPr>
                    <p:cNvPr id="263" name="Hình tự do: Hình 262"/>
                    <p:cNvSpPr/>
                    <p:nvPr/>
                  </p:nvSpPr>
                  <p:spPr>
                    <a:xfrm>
                      <a:off x="7885129" y="4377976"/>
                      <a:ext cx="120970" cy="183438"/>
                    </a:xfrm>
                    <a:custGeom>
                      <a:avLst/>
                      <a:gdLst>
                        <a:gd name="connsiteX0" fmla="*/ 5149 w 120970"/>
                        <a:gd name="connsiteY0" fmla="*/ 100210 h 183438"/>
                        <a:gd name="connsiteX1" fmla="*/ 90986 w 120970"/>
                        <a:gd name="connsiteY1" fmla="*/ 183278 h 183438"/>
                        <a:gd name="connsiteX2" fmla="*/ 118676 w 120970"/>
                        <a:gd name="connsiteY2" fmla="*/ 83596 h 183438"/>
                        <a:gd name="connsiteX3" fmla="*/ 49452 w 120970"/>
                        <a:gd name="connsiteY3" fmla="*/ 528 h 183438"/>
                        <a:gd name="connsiteX4" fmla="*/ 5149 w 120970"/>
                        <a:gd name="connsiteY4" fmla="*/ 100210 h 183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970" h="183438">
                          <a:moveTo>
                            <a:pt x="5149" y="100210"/>
                          </a:moveTo>
                          <a:cubicBezTo>
                            <a:pt x="18994" y="152820"/>
                            <a:pt x="60528" y="186047"/>
                            <a:pt x="90986" y="183278"/>
                          </a:cubicBezTo>
                          <a:cubicBezTo>
                            <a:pt x="121445" y="177740"/>
                            <a:pt x="124214" y="136206"/>
                            <a:pt x="118676" y="83596"/>
                          </a:cubicBezTo>
                          <a:cubicBezTo>
                            <a:pt x="110369" y="33755"/>
                            <a:pt x="79911" y="-5010"/>
                            <a:pt x="49452" y="528"/>
                          </a:cubicBezTo>
                          <a:cubicBezTo>
                            <a:pt x="5149" y="6066"/>
                            <a:pt x="-8695" y="50369"/>
                            <a:pt x="5149" y="100210"/>
                          </a:cubicBezTo>
                          <a:close/>
                        </a:path>
                      </a:pathLst>
                    </a:custGeom>
                    <a:solidFill>
                      <a:srgbClr val="FCC8B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4" name="Hình tự do: Hình 263"/>
                    <p:cNvSpPr/>
                    <p:nvPr/>
                  </p:nvSpPr>
                  <p:spPr>
                    <a:xfrm>
                      <a:off x="7924978" y="4447706"/>
                      <a:ext cx="66278" cy="77573"/>
                    </a:xfrm>
                    <a:custGeom>
                      <a:avLst/>
                      <a:gdLst>
                        <a:gd name="connsiteX0" fmla="*/ 6834 w 66278"/>
                        <a:gd name="connsiteY0" fmla="*/ 52632 h 77573"/>
                        <a:gd name="connsiteX1" fmla="*/ 53906 w 66278"/>
                        <a:gd name="connsiteY1" fmla="*/ 74783 h 77573"/>
                        <a:gd name="connsiteX2" fmla="*/ 59444 w 66278"/>
                        <a:gd name="connsiteY2" fmla="*/ 24942 h 77573"/>
                        <a:gd name="connsiteX3" fmla="*/ 12372 w 66278"/>
                        <a:gd name="connsiteY3" fmla="*/ 2790 h 77573"/>
                        <a:gd name="connsiteX4" fmla="*/ 6834 w 66278"/>
                        <a:gd name="connsiteY4" fmla="*/ 52632 h 77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278" h="77573">
                          <a:moveTo>
                            <a:pt x="6834" y="52632"/>
                          </a:moveTo>
                          <a:cubicBezTo>
                            <a:pt x="17910" y="72014"/>
                            <a:pt x="40062" y="83090"/>
                            <a:pt x="53906" y="74783"/>
                          </a:cubicBezTo>
                          <a:cubicBezTo>
                            <a:pt x="67751" y="66476"/>
                            <a:pt x="70520" y="44325"/>
                            <a:pt x="59444" y="24942"/>
                          </a:cubicBezTo>
                          <a:cubicBezTo>
                            <a:pt x="48369" y="5560"/>
                            <a:pt x="26217" y="-5516"/>
                            <a:pt x="12372" y="2790"/>
                          </a:cubicBezTo>
                          <a:cubicBezTo>
                            <a:pt x="-1473" y="11097"/>
                            <a:pt x="-4242" y="33249"/>
                            <a:pt x="6834" y="52632"/>
                          </a:cubicBezTo>
                          <a:close/>
                        </a:path>
                      </a:pathLst>
                    </a:custGeom>
                    <a:solidFill>
                      <a:srgbClr val="E4A78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5" name="Hình tự do: Hình 264"/>
                    <p:cNvSpPr/>
                    <p:nvPr/>
                  </p:nvSpPr>
                  <p:spPr>
                    <a:xfrm>
                      <a:off x="7897535" y="4101550"/>
                      <a:ext cx="511671" cy="457632"/>
                    </a:xfrm>
                    <a:custGeom>
                      <a:avLst/>
                      <a:gdLst>
                        <a:gd name="connsiteX0" fmla="*/ 3819 w 511671"/>
                        <a:gd name="connsiteY0" fmla="*/ 246495 h 457632"/>
                        <a:gd name="connsiteX1" fmla="*/ 289021 w 511671"/>
                        <a:gd name="connsiteY1" fmla="*/ 454166 h 457632"/>
                        <a:gd name="connsiteX2" fmla="*/ 507768 w 511671"/>
                        <a:gd name="connsiteY2" fmla="*/ 177271 h 457632"/>
                        <a:gd name="connsiteX3" fmla="*/ 225335 w 511671"/>
                        <a:gd name="connsiteY3" fmla="*/ 5596 h 457632"/>
                        <a:gd name="connsiteX4" fmla="*/ 3819 w 511671"/>
                        <a:gd name="connsiteY4" fmla="*/ 246495 h 457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1671" h="457632">
                          <a:moveTo>
                            <a:pt x="3819" y="246495"/>
                          </a:moveTo>
                          <a:cubicBezTo>
                            <a:pt x="25971" y="412632"/>
                            <a:pt x="142267" y="473549"/>
                            <a:pt x="289021" y="454166"/>
                          </a:cubicBezTo>
                          <a:cubicBezTo>
                            <a:pt x="435776" y="434783"/>
                            <a:pt x="532689" y="343408"/>
                            <a:pt x="507768" y="177271"/>
                          </a:cubicBezTo>
                          <a:cubicBezTo>
                            <a:pt x="485617" y="11134"/>
                            <a:pt x="372090" y="-13787"/>
                            <a:pt x="225335" y="5596"/>
                          </a:cubicBezTo>
                          <a:cubicBezTo>
                            <a:pt x="78581" y="27748"/>
                            <a:pt x="-21101" y="80358"/>
                            <a:pt x="3819" y="246495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6" name="Hình tự do: Hình 265"/>
                    <p:cNvSpPr/>
                    <p:nvPr/>
                  </p:nvSpPr>
                  <p:spPr>
                    <a:xfrm>
                      <a:off x="7907112" y="4146376"/>
                      <a:ext cx="435733" cy="460378"/>
                    </a:xfrm>
                    <a:custGeom>
                      <a:avLst/>
                      <a:gdLst>
                        <a:gd name="connsiteX0" fmla="*/ 5318 w 435733"/>
                        <a:gd name="connsiteY0" fmla="*/ 104756 h 460378"/>
                        <a:gd name="connsiteX1" fmla="*/ 16394 w 435733"/>
                        <a:gd name="connsiteY1" fmla="*/ 187824 h 460378"/>
                        <a:gd name="connsiteX2" fmla="*/ 38545 w 435733"/>
                        <a:gd name="connsiteY2" fmla="*/ 376113 h 460378"/>
                        <a:gd name="connsiteX3" fmla="*/ 193606 w 435733"/>
                        <a:gd name="connsiteY3" fmla="*/ 459181 h 460378"/>
                        <a:gd name="connsiteX4" fmla="*/ 406816 w 435733"/>
                        <a:gd name="connsiteY4" fmla="*/ 365037 h 460378"/>
                        <a:gd name="connsiteX5" fmla="*/ 426198 w 435733"/>
                        <a:gd name="connsiteY5" fmla="*/ 65991 h 460378"/>
                        <a:gd name="connsiteX6" fmla="*/ 221296 w 435733"/>
                        <a:gd name="connsiteY6" fmla="*/ 13380 h 460378"/>
                        <a:gd name="connsiteX7" fmla="*/ 5318 w 435733"/>
                        <a:gd name="connsiteY7" fmla="*/ 104756 h 46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5733" h="460378">
                          <a:moveTo>
                            <a:pt x="5318" y="104756"/>
                          </a:moveTo>
                          <a:cubicBezTo>
                            <a:pt x="-8527" y="121369"/>
                            <a:pt x="8087" y="157366"/>
                            <a:pt x="16394" y="187824"/>
                          </a:cubicBezTo>
                          <a:cubicBezTo>
                            <a:pt x="41314" y="293045"/>
                            <a:pt x="38545" y="331810"/>
                            <a:pt x="38545" y="376113"/>
                          </a:cubicBezTo>
                          <a:cubicBezTo>
                            <a:pt x="38545" y="467488"/>
                            <a:pt x="163148" y="461950"/>
                            <a:pt x="193606" y="459181"/>
                          </a:cubicBezTo>
                          <a:cubicBezTo>
                            <a:pt x="226834" y="456412"/>
                            <a:pt x="370819" y="434261"/>
                            <a:pt x="406816" y="365037"/>
                          </a:cubicBezTo>
                          <a:cubicBezTo>
                            <a:pt x="442812" y="298582"/>
                            <a:pt x="440043" y="90911"/>
                            <a:pt x="426198" y="65991"/>
                          </a:cubicBezTo>
                          <a:cubicBezTo>
                            <a:pt x="379126" y="-19847"/>
                            <a:pt x="334823" y="-3233"/>
                            <a:pt x="221296" y="13380"/>
                          </a:cubicBezTo>
                          <a:cubicBezTo>
                            <a:pt x="110538" y="29994"/>
                            <a:pt x="57928" y="41070"/>
                            <a:pt x="5318" y="104756"/>
                          </a:cubicBezTo>
                          <a:close/>
                        </a:path>
                      </a:pathLst>
                    </a:custGeom>
                    <a:solidFill>
                      <a:srgbClr val="FFD5C7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7" name="Hình tự do: Hình 266"/>
                    <p:cNvSpPr/>
                    <p:nvPr/>
                  </p:nvSpPr>
                  <p:spPr>
                    <a:xfrm>
                      <a:off x="8200948" y="4152804"/>
                      <a:ext cx="190361" cy="290706"/>
                    </a:xfrm>
                    <a:custGeom>
                      <a:avLst/>
                      <a:gdLst>
                        <a:gd name="connsiteX0" fmla="*/ 90828 w 190361"/>
                        <a:gd name="connsiteY0" fmla="*/ 170320 h 290706"/>
                        <a:gd name="connsiteX1" fmla="*/ 129593 w 190361"/>
                        <a:gd name="connsiteY1" fmla="*/ 286617 h 290706"/>
                        <a:gd name="connsiteX2" fmla="*/ 187741 w 190361"/>
                        <a:gd name="connsiteY2" fmla="*/ 114941 h 290706"/>
                        <a:gd name="connsiteX3" fmla="*/ 13297 w 190361"/>
                        <a:gd name="connsiteY3" fmla="*/ 4183 h 290706"/>
                        <a:gd name="connsiteX4" fmla="*/ 90828 w 190361"/>
                        <a:gd name="connsiteY4" fmla="*/ 170320 h 290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61" h="290706">
                          <a:moveTo>
                            <a:pt x="90828" y="170320"/>
                          </a:moveTo>
                          <a:cubicBezTo>
                            <a:pt x="88059" y="220162"/>
                            <a:pt x="90828" y="264465"/>
                            <a:pt x="129593" y="286617"/>
                          </a:cubicBezTo>
                          <a:cubicBezTo>
                            <a:pt x="173897" y="314306"/>
                            <a:pt x="198817" y="195241"/>
                            <a:pt x="187741" y="114941"/>
                          </a:cubicBezTo>
                          <a:cubicBezTo>
                            <a:pt x="176665" y="34642"/>
                            <a:pt x="112980" y="-15199"/>
                            <a:pt x="13297" y="4183"/>
                          </a:cubicBezTo>
                          <a:cubicBezTo>
                            <a:pt x="-42081" y="15259"/>
                            <a:pt x="93597" y="31873"/>
                            <a:pt x="90828" y="170320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8" name="Hình tự do: Hình 267"/>
                    <p:cNvSpPr/>
                    <p:nvPr/>
                  </p:nvSpPr>
                  <p:spPr>
                    <a:xfrm>
                      <a:off x="8291294" y="4325762"/>
                      <a:ext cx="152761" cy="194106"/>
                    </a:xfrm>
                    <a:custGeom>
                      <a:avLst/>
                      <a:gdLst>
                        <a:gd name="connsiteX0" fmla="*/ 150006 w 152761"/>
                        <a:gd name="connsiteY0" fmla="*/ 105351 h 194106"/>
                        <a:gd name="connsiteX1" fmla="*/ 47555 w 152761"/>
                        <a:gd name="connsiteY1" fmla="*/ 193957 h 194106"/>
                        <a:gd name="connsiteX2" fmla="*/ 482 w 152761"/>
                        <a:gd name="connsiteY2" fmla="*/ 91506 h 194106"/>
                        <a:gd name="connsiteX3" fmla="*/ 80782 w 152761"/>
                        <a:gd name="connsiteY3" fmla="*/ 131 h 194106"/>
                        <a:gd name="connsiteX4" fmla="*/ 150006 w 152761"/>
                        <a:gd name="connsiteY4" fmla="*/ 105351 h 1941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761" h="194106">
                          <a:moveTo>
                            <a:pt x="150006" y="105351"/>
                          </a:moveTo>
                          <a:cubicBezTo>
                            <a:pt x="138930" y="160730"/>
                            <a:pt x="86320" y="196726"/>
                            <a:pt x="47555" y="193957"/>
                          </a:cubicBezTo>
                          <a:cubicBezTo>
                            <a:pt x="6020" y="191188"/>
                            <a:pt x="-2287" y="146885"/>
                            <a:pt x="482" y="91506"/>
                          </a:cubicBezTo>
                          <a:cubicBezTo>
                            <a:pt x="6020" y="38896"/>
                            <a:pt x="42017" y="-2638"/>
                            <a:pt x="80782" y="131"/>
                          </a:cubicBezTo>
                          <a:cubicBezTo>
                            <a:pt x="138930" y="8438"/>
                            <a:pt x="161082" y="55510"/>
                            <a:pt x="150006" y="105351"/>
                          </a:cubicBezTo>
                          <a:close/>
                        </a:path>
                      </a:pathLst>
                    </a:custGeom>
                    <a:solidFill>
                      <a:srgbClr val="FFD5C7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9" name="Hình tự do: Hình 268"/>
                    <p:cNvSpPr/>
                    <p:nvPr/>
                  </p:nvSpPr>
                  <p:spPr>
                    <a:xfrm>
                      <a:off x="8323556" y="4399594"/>
                      <a:ext cx="59616" cy="85527"/>
                    </a:xfrm>
                    <a:custGeom>
                      <a:avLst/>
                      <a:gdLst>
                        <a:gd name="connsiteX0" fmla="*/ 56826 w 59616"/>
                        <a:gd name="connsiteY0" fmla="*/ 53671 h 85527"/>
                        <a:gd name="connsiteX1" fmla="*/ 12523 w 59616"/>
                        <a:gd name="connsiteY1" fmla="*/ 84130 h 85527"/>
                        <a:gd name="connsiteX2" fmla="*/ 1447 w 59616"/>
                        <a:gd name="connsiteY2" fmla="*/ 39826 h 85527"/>
                        <a:gd name="connsiteX3" fmla="*/ 34674 w 59616"/>
                        <a:gd name="connsiteY3" fmla="*/ 1061 h 85527"/>
                        <a:gd name="connsiteX4" fmla="*/ 56826 w 59616"/>
                        <a:gd name="connsiteY4" fmla="*/ 53671 h 85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16" h="85527">
                          <a:moveTo>
                            <a:pt x="56826" y="53671"/>
                          </a:moveTo>
                          <a:cubicBezTo>
                            <a:pt x="48519" y="78592"/>
                            <a:pt x="23599" y="89667"/>
                            <a:pt x="12523" y="84130"/>
                          </a:cubicBezTo>
                          <a:cubicBezTo>
                            <a:pt x="-1322" y="78592"/>
                            <a:pt x="-1322" y="64747"/>
                            <a:pt x="1447" y="39826"/>
                          </a:cubicBezTo>
                          <a:cubicBezTo>
                            <a:pt x="4216" y="12137"/>
                            <a:pt x="15292" y="-4477"/>
                            <a:pt x="34674" y="1061"/>
                          </a:cubicBezTo>
                          <a:cubicBezTo>
                            <a:pt x="54057" y="6599"/>
                            <a:pt x="65133" y="25982"/>
                            <a:pt x="56826" y="53671"/>
                          </a:cubicBezTo>
                          <a:close/>
                        </a:path>
                      </a:pathLst>
                    </a:custGeom>
                    <a:solidFill>
                      <a:srgbClr val="E4A78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0" name="Hình tự do: Hình 269"/>
                    <p:cNvSpPr/>
                    <p:nvPr/>
                  </p:nvSpPr>
                  <p:spPr>
                    <a:xfrm>
                      <a:off x="8208405" y="4449423"/>
                      <a:ext cx="78907" cy="79677"/>
                    </a:xfrm>
                    <a:custGeom>
                      <a:avLst/>
                      <a:gdLst>
                        <a:gd name="connsiteX0" fmla="*/ 303 w 78907"/>
                        <a:gd name="connsiteY0" fmla="*/ 45377 h 79677"/>
                        <a:gd name="connsiteX1" fmla="*/ 44606 w 78907"/>
                        <a:gd name="connsiteY1" fmla="*/ 78604 h 79677"/>
                        <a:gd name="connsiteX2" fmla="*/ 77834 w 78907"/>
                        <a:gd name="connsiteY2" fmla="*/ 34301 h 79677"/>
                        <a:gd name="connsiteX3" fmla="*/ 33530 w 78907"/>
                        <a:gd name="connsiteY3" fmla="*/ 1073 h 79677"/>
                        <a:gd name="connsiteX4" fmla="*/ 303 w 78907"/>
                        <a:gd name="connsiteY4" fmla="*/ 45377 h 796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907" h="79677">
                          <a:moveTo>
                            <a:pt x="303" y="45377"/>
                          </a:moveTo>
                          <a:cubicBezTo>
                            <a:pt x="3072" y="67528"/>
                            <a:pt x="22455" y="84142"/>
                            <a:pt x="44606" y="78604"/>
                          </a:cubicBezTo>
                          <a:cubicBezTo>
                            <a:pt x="66758" y="75835"/>
                            <a:pt x="83372" y="56452"/>
                            <a:pt x="77834" y="34301"/>
                          </a:cubicBezTo>
                          <a:cubicBezTo>
                            <a:pt x="75065" y="12149"/>
                            <a:pt x="55682" y="-4465"/>
                            <a:pt x="33530" y="1073"/>
                          </a:cubicBezTo>
                          <a:cubicBezTo>
                            <a:pt x="14148" y="1073"/>
                            <a:pt x="-2466" y="23225"/>
                            <a:pt x="303" y="45377"/>
                          </a:cubicBezTo>
                          <a:close/>
                        </a:path>
                      </a:pathLst>
                    </a:custGeom>
                    <a:solidFill>
                      <a:srgbClr val="FFC6C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1" name="Hình tự do: Hình 270"/>
                    <p:cNvSpPr/>
                    <p:nvPr/>
                  </p:nvSpPr>
                  <p:spPr>
                    <a:xfrm>
                      <a:off x="7958983" y="4491677"/>
                      <a:ext cx="58666" cy="69929"/>
                    </a:xfrm>
                    <a:custGeom>
                      <a:avLst/>
                      <a:gdLst>
                        <a:gd name="connsiteX0" fmla="*/ 519 w 58666"/>
                        <a:gd name="connsiteY0" fmla="*/ 39118 h 69929"/>
                        <a:gd name="connsiteX1" fmla="*/ 33747 w 58666"/>
                        <a:gd name="connsiteY1" fmla="*/ 69577 h 69929"/>
                        <a:gd name="connsiteX2" fmla="*/ 58667 w 58666"/>
                        <a:gd name="connsiteY2" fmla="*/ 30811 h 69929"/>
                        <a:gd name="connsiteX3" fmla="*/ 25440 w 58666"/>
                        <a:gd name="connsiteY3" fmla="*/ 353 h 69929"/>
                        <a:gd name="connsiteX4" fmla="*/ 519 w 58666"/>
                        <a:gd name="connsiteY4" fmla="*/ 39118 h 699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66" h="69929">
                          <a:moveTo>
                            <a:pt x="519" y="39118"/>
                          </a:moveTo>
                          <a:cubicBezTo>
                            <a:pt x="3288" y="58501"/>
                            <a:pt x="17133" y="72346"/>
                            <a:pt x="33747" y="69577"/>
                          </a:cubicBezTo>
                          <a:cubicBezTo>
                            <a:pt x="50360" y="66808"/>
                            <a:pt x="58667" y="50194"/>
                            <a:pt x="58667" y="30811"/>
                          </a:cubicBezTo>
                          <a:cubicBezTo>
                            <a:pt x="55898" y="11429"/>
                            <a:pt x="42053" y="-2416"/>
                            <a:pt x="25440" y="353"/>
                          </a:cubicBezTo>
                          <a:cubicBezTo>
                            <a:pt x="6057" y="3122"/>
                            <a:pt x="-2250" y="19736"/>
                            <a:pt x="519" y="39118"/>
                          </a:cubicBezTo>
                          <a:close/>
                        </a:path>
                      </a:pathLst>
                    </a:custGeom>
                    <a:solidFill>
                      <a:srgbClr val="FFC6C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272" name="Đồ họa 753"/>
                    <p:cNvGrpSpPr/>
                    <p:nvPr/>
                  </p:nvGrpSpPr>
                  <p:grpSpPr>
                    <a:xfrm>
                      <a:off x="7947020" y="4386453"/>
                      <a:ext cx="95468" cy="92481"/>
                      <a:chOff x="7947020" y="4386453"/>
                      <a:chExt cx="95468" cy="92481"/>
                    </a:xfrm>
                  </p:grpSpPr>
                  <p:sp>
                    <p:nvSpPr>
                      <p:cNvPr id="285" name="Hình tự do: Hình 284"/>
                      <p:cNvSpPr/>
                      <p:nvPr/>
                    </p:nvSpPr>
                    <p:spPr>
                      <a:xfrm>
                        <a:off x="7951591" y="4388049"/>
                        <a:ext cx="90898" cy="90885"/>
                      </a:xfrm>
                      <a:custGeom>
                        <a:avLst/>
                        <a:gdLst>
                          <a:gd name="connsiteX0" fmla="*/ 77135 w 90898"/>
                          <a:gd name="connsiteY0" fmla="*/ 18144 h 90885"/>
                          <a:gd name="connsiteX1" fmla="*/ 85442 w 90898"/>
                          <a:gd name="connsiteY1" fmla="*/ 73523 h 90885"/>
                          <a:gd name="connsiteX2" fmla="*/ 10680 w 90898"/>
                          <a:gd name="connsiteY2" fmla="*/ 81830 h 90885"/>
                          <a:gd name="connsiteX3" fmla="*/ 18987 w 90898"/>
                          <a:gd name="connsiteY3" fmla="*/ 9837 h 90885"/>
                          <a:gd name="connsiteX4" fmla="*/ 77135 w 90898"/>
                          <a:gd name="connsiteY4" fmla="*/ 18144 h 908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0898" h="90885">
                            <a:moveTo>
                              <a:pt x="77135" y="18144"/>
                            </a:moveTo>
                            <a:cubicBezTo>
                              <a:pt x="93749" y="37527"/>
                              <a:pt x="93749" y="62447"/>
                              <a:pt x="85442" y="73523"/>
                            </a:cubicBezTo>
                            <a:cubicBezTo>
                              <a:pt x="68828" y="90137"/>
                              <a:pt x="30063" y="98444"/>
                              <a:pt x="10680" y="81830"/>
                            </a:cubicBezTo>
                            <a:cubicBezTo>
                              <a:pt x="-5933" y="65216"/>
                              <a:pt x="-3165" y="29220"/>
                              <a:pt x="18987" y="9837"/>
                            </a:cubicBezTo>
                            <a:cubicBezTo>
                              <a:pt x="38370" y="-6777"/>
                              <a:pt x="63290" y="-1238"/>
                              <a:pt x="77135" y="18144"/>
                            </a:cubicBezTo>
                            <a:close/>
                          </a:path>
                        </a:pathLst>
                      </a:custGeom>
                      <a:solidFill>
                        <a:srgbClr val="F9FE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6" name="Hình tự do: Hình 285"/>
                      <p:cNvSpPr/>
                      <p:nvPr/>
                    </p:nvSpPr>
                    <p:spPr>
                      <a:xfrm>
                        <a:off x="7947020" y="4386453"/>
                        <a:ext cx="81705" cy="86194"/>
                      </a:xfrm>
                      <a:custGeom>
                        <a:avLst/>
                        <a:gdLst>
                          <a:gd name="connsiteX0" fmla="*/ 4175 w 81705"/>
                          <a:gd name="connsiteY0" fmla="*/ 25278 h 86194"/>
                          <a:gd name="connsiteX1" fmla="*/ 81706 w 81705"/>
                          <a:gd name="connsiteY1" fmla="*/ 22509 h 86194"/>
                          <a:gd name="connsiteX2" fmla="*/ 20789 w 81705"/>
                          <a:gd name="connsiteY2" fmla="*/ 14202 h 86194"/>
                          <a:gd name="connsiteX3" fmla="*/ 1406 w 81705"/>
                          <a:gd name="connsiteY3" fmla="*/ 52968 h 86194"/>
                          <a:gd name="connsiteX4" fmla="*/ 12482 w 81705"/>
                          <a:gd name="connsiteY4" fmla="*/ 86195 h 86194"/>
                          <a:gd name="connsiteX5" fmla="*/ 4175 w 81705"/>
                          <a:gd name="connsiteY5" fmla="*/ 25278 h 861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705" h="86194">
                            <a:moveTo>
                              <a:pt x="4175" y="25278"/>
                            </a:moveTo>
                            <a:cubicBezTo>
                              <a:pt x="18020" y="-10718"/>
                              <a:pt x="65092" y="-5181"/>
                              <a:pt x="81706" y="22509"/>
                            </a:cubicBezTo>
                            <a:cubicBezTo>
                              <a:pt x="65092" y="3126"/>
                              <a:pt x="40172" y="-2411"/>
                              <a:pt x="20789" y="14202"/>
                            </a:cubicBezTo>
                            <a:cubicBezTo>
                              <a:pt x="9713" y="22509"/>
                              <a:pt x="1406" y="39123"/>
                              <a:pt x="1406" y="52968"/>
                            </a:cubicBezTo>
                            <a:cubicBezTo>
                              <a:pt x="1406" y="64043"/>
                              <a:pt x="4175" y="77888"/>
                              <a:pt x="12482" y="86195"/>
                            </a:cubicBezTo>
                            <a:cubicBezTo>
                              <a:pt x="6944" y="80657"/>
                              <a:pt x="-6900" y="52968"/>
                              <a:pt x="4175" y="25278"/>
                            </a:cubicBezTo>
                            <a:close/>
                          </a:path>
                        </a:pathLst>
                      </a:custGeom>
                      <a:solidFill>
                        <a:srgbClr val="60222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7" name="Hình tự do: Hình 286"/>
                      <p:cNvSpPr/>
                      <p:nvPr/>
                    </p:nvSpPr>
                    <p:spPr>
                      <a:xfrm>
                        <a:off x="7980423" y="4405059"/>
                        <a:ext cx="52302" cy="60415"/>
                      </a:xfrm>
                      <a:custGeom>
                        <a:avLst/>
                        <a:gdLst>
                          <a:gd name="connsiteX0" fmla="*/ 48303 w 52302"/>
                          <a:gd name="connsiteY0" fmla="*/ 14979 h 60415"/>
                          <a:gd name="connsiteX1" fmla="*/ 39996 w 52302"/>
                          <a:gd name="connsiteY1" fmla="*/ 56513 h 60415"/>
                          <a:gd name="connsiteX2" fmla="*/ 4000 w 52302"/>
                          <a:gd name="connsiteY2" fmla="*/ 45437 h 60415"/>
                          <a:gd name="connsiteX3" fmla="*/ 12307 w 52302"/>
                          <a:gd name="connsiteY3" fmla="*/ 3903 h 60415"/>
                          <a:gd name="connsiteX4" fmla="*/ 48303 w 52302"/>
                          <a:gd name="connsiteY4" fmla="*/ 14979 h 60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302" h="60415">
                            <a:moveTo>
                              <a:pt x="48303" y="14979"/>
                            </a:moveTo>
                            <a:cubicBezTo>
                              <a:pt x="56610" y="28823"/>
                              <a:pt x="51072" y="48206"/>
                              <a:pt x="39996" y="56513"/>
                            </a:cubicBezTo>
                            <a:cubicBezTo>
                              <a:pt x="26151" y="64820"/>
                              <a:pt x="12307" y="59282"/>
                              <a:pt x="4000" y="45437"/>
                            </a:cubicBezTo>
                            <a:cubicBezTo>
                              <a:pt x="-4307" y="31592"/>
                              <a:pt x="1231" y="12210"/>
                              <a:pt x="12307" y="3903"/>
                            </a:cubicBezTo>
                            <a:cubicBezTo>
                              <a:pt x="23382" y="-4404"/>
                              <a:pt x="39996" y="1134"/>
                              <a:pt x="48303" y="14979"/>
                            </a:cubicBezTo>
                            <a:close/>
                          </a:path>
                        </a:pathLst>
                      </a:custGeom>
                      <a:solidFill>
                        <a:srgbClr val="473B82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8" name="Hình tự do: Hình 287"/>
                      <p:cNvSpPr/>
                      <p:nvPr/>
                    </p:nvSpPr>
                    <p:spPr>
                      <a:xfrm>
                        <a:off x="8010965" y="4415450"/>
                        <a:ext cx="16138" cy="16810"/>
                      </a:xfrm>
                      <a:custGeom>
                        <a:avLst/>
                        <a:gdLst>
                          <a:gd name="connsiteX0" fmla="*/ 14992 w 16138"/>
                          <a:gd name="connsiteY0" fmla="*/ 4588 h 16810"/>
                          <a:gd name="connsiteX1" fmla="*/ 12223 w 16138"/>
                          <a:gd name="connsiteY1" fmla="*/ 15664 h 16810"/>
                          <a:gd name="connsiteX2" fmla="*/ 1147 w 16138"/>
                          <a:gd name="connsiteY2" fmla="*/ 12895 h 16810"/>
                          <a:gd name="connsiteX3" fmla="*/ 3916 w 16138"/>
                          <a:gd name="connsiteY3" fmla="*/ 1819 h 16810"/>
                          <a:gd name="connsiteX4" fmla="*/ 14992 w 16138"/>
                          <a:gd name="connsiteY4" fmla="*/ 4588 h 16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38" h="16810">
                            <a:moveTo>
                              <a:pt x="14992" y="4588"/>
                            </a:moveTo>
                            <a:cubicBezTo>
                              <a:pt x="17761" y="7357"/>
                              <a:pt x="14992" y="12895"/>
                              <a:pt x="12223" y="15664"/>
                            </a:cubicBezTo>
                            <a:cubicBezTo>
                              <a:pt x="9454" y="18432"/>
                              <a:pt x="3916" y="15664"/>
                              <a:pt x="1147" y="12895"/>
                            </a:cubicBezTo>
                            <a:cubicBezTo>
                              <a:pt x="-1622" y="10126"/>
                              <a:pt x="1147" y="4588"/>
                              <a:pt x="3916" y="1819"/>
                            </a:cubicBezTo>
                            <a:cubicBezTo>
                              <a:pt x="6685" y="-950"/>
                              <a:pt x="12223" y="-950"/>
                              <a:pt x="14992" y="4588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  <p:grpSp>
                  <p:nvGrpSpPr>
                    <p:cNvPr id="273" name="Đồ họa 753"/>
                    <p:cNvGrpSpPr/>
                    <p:nvPr/>
                  </p:nvGrpSpPr>
                  <p:grpSpPr>
                    <a:xfrm>
                      <a:off x="8139130" y="4357637"/>
                      <a:ext cx="106640" cy="96418"/>
                      <a:chOff x="8139130" y="4357637"/>
                      <a:chExt cx="106640" cy="96418"/>
                    </a:xfrm>
                  </p:grpSpPr>
                  <p:sp>
                    <p:nvSpPr>
                      <p:cNvPr id="281" name="Hình tự do: Hình 280"/>
                      <p:cNvSpPr/>
                      <p:nvPr/>
                    </p:nvSpPr>
                    <p:spPr>
                      <a:xfrm>
                        <a:off x="8139130" y="4363134"/>
                        <a:ext cx="102646" cy="90920"/>
                      </a:xfrm>
                      <a:custGeom>
                        <a:avLst/>
                        <a:gdLst>
                          <a:gd name="connsiteX0" fmla="*/ 5892 w 102646"/>
                          <a:gd name="connsiteY0" fmla="*/ 29214 h 90920"/>
                          <a:gd name="connsiteX1" fmla="*/ 14199 w 102646"/>
                          <a:gd name="connsiteY1" fmla="*/ 84593 h 90920"/>
                          <a:gd name="connsiteX2" fmla="*/ 97267 w 102646"/>
                          <a:gd name="connsiteY2" fmla="*/ 70748 h 90920"/>
                          <a:gd name="connsiteX3" fmla="*/ 66809 w 102646"/>
                          <a:gd name="connsiteY3" fmla="*/ 4293 h 90920"/>
                          <a:gd name="connsiteX4" fmla="*/ 5892 w 102646"/>
                          <a:gd name="connsiteY4" fmla="*/ 29214 h 909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2646" h="90920">
                            <a:moveTo>
                              <a:pt x="5892" y="29214"/>
                            </a:moveTo>
                            <a:cubicBezTo>
                              <a:pt x="-5184" y="54134"/>
                              <a:pt x="354" y="76286"/>
                              <a:pt x="14199" y="84593"/>
                            </a:cubicBezTo>
                            <a:cubicBezTo>
                              <a:pt x="36351" y="95669"/>
                              <a:pt x="83423" y="92900"/>
                              <a:pt x="97267" y="70748"/>
                            </a:cubicBezTo>
                            <a:cubicBezTo>
                              <a:pt x="111112" y="48597"/>
                              <a:pt x="97267" y="15369"/>
                              <a:pt x="66809" y="4293"/>
                            </a:cubicBezTo>
                            <a:cubicBezTo>
                              <a:pt x="41888" y="-6782"/>
                              <a:pt x="16968" y="4293"/>
                              <a:pt x="5892" y="29214"/>
                            </a:cubicBezTo>
                            <a:close/>
                          </a:path>
                        </a:pathLst>
                      </a:custGeom>
                      <a:solidFill>
                        <a:srgbClr val="F9FE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2" name="Hình tự do: Hình 281"/>
                      <p:cNvSpPr/>
                      <p:nvPr/>
                    </p:nvSpPr>
                    <p:spPr>
                      <a:xfrm>
                        <a:off x="8147791" y="4357637"/>
                        <a:ext cx="97979" cy="79014"/>
                      </a:xfrm>
                      <a:custGeom>
                        <a:avLst/>
                        <a:gdLst>
                          <a:gd name="connsiteX0" fmla="*/ 85837 w 97979"/>
                          <a:gd name="connsiteY0" fmla="*/ 15329 h 79014"/>
                          <a:gd name="connsiteX1" fmla="*/ 0 w 97979"/>
                          <a:gd name="connsiteY1" fmla="*/ 34711 h 79014"/>
                          <a:gd name="connsiteX2" fmla="*/ 63685 w 97979"/>
                          <a:gd name="connsiteY2" fmla="*/ 9791 h 79014"/>
                          <a:gd name="connsiteX3" fmla="*/ 94144 w 97979"/>
                          <a:gd name="connsiteY3" fmla="*/ 43018 h 79014"/>
                          <a:gd name="connsiteX4" fmla="*/ 91375 w 97979"/>
                          <a:gd name="connsiteY4" fmla="*/ 79015 h 79014"/>
                          <a:gd name="connsiteX5" fmla="*/ 85837 w 97979"/>
                          <a:gd name="connsiteY5" fmla="*/ 15329 h 790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7979" h="79014">
                            <a:moveTo>
                              <a:pt x="85837" y="15329"/>
                            </a:moveTo>
                            <a:cubicBezTo>
                              <a:pt x="58148" y="-15129"/>
                              <a:pt x="8307" y="4253"/>
                              <a:pt x="0" y="34711"/>
                            </a:cubicBezTo>
                            <a:cubicBezTo>
                              <a:pt x="11076" y="9791"/>
                              <a:pt x="38765" y="-1285"/>
                              <a:pt x="63685" y="9791"/>
                            </a:cubicBezTo>
                            <a:cubicBezTo>
                              <a:pt x="77530" y="15329"/>
                              <a:pt x="91375" y="26405"/>
                              <a:pt x="94144" y="43018"/>
                            </a:cubicBezTo>
                            <a:cubicBezTo>
                              <a:pt x="96913" y="54094"/>
                              <a:pt x="96913" y="67939"/>
                              <a:pt x="91375" y="79015"/>
                            </a:cubicBezTo>
                            <a:cubicBezTo>
                              <a:pt x="96913" y="70708"/>
                              <a:pt x="105220" y="37480"/>
                              <a:pt x="85837" y="15329"/>
                            </a:cubicBezTo>
                            <a:close/>
                          </a:path>
                        </a:pathLst>
                      </a:custGeom>
                      <a:solidFill>
                        <a:srgbClr val="60222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3" name="Hình tự do: Hình 282"/>
                      <p:cNvSpPr/>
                      <p:nvPr/>
                    </p:nvSpPr>
                    <p:spPr>
                      <a:xfrm>
                        <a:off x="8160501" y="4380138"/>
                        <a:ext cx="60415" cy="60415"/>
                      </a:xfrm>
                      <a:custGeom>
                        <a:avLst/>
                        <a:gdLst>
                          <a:gd name="connsiteX0" fmla="*/ 56513 w 60415"/>
                          <a:gd name="connsiteY0" fmla="*/ 14979 h 60415"/>
                          <a:gd name="connsiteX1" fmla="*/ 45437 w 60415"/>
                          <a:gd name="connsiteY1" fmla="*/ 56513 h 60415"/>
                          <a:gd name="connsiteX2" fmla="*/ 3903 w 60415"/>
                          <a:gd name="connsiteY2" fmla="*/ 45437 h 60415"/>
                          <a:gd name="connsiteX3" fmla="*/ 14979 w 60415"/>
                          <a:gd name="connsiteY3" fmla="*/ 3903 h 60415"/>
                          <a:gd name="connsiteX4" fmla="*/ 56513 w 60415"/>
                          <a:gd name="connsiteY4" fmla="*/ 14979 h 60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0415" h="60415">
                            <a:moveTo>
                              <a:pt x="56513" y="14979"/>
                            </a:moveTo>
                            <a:cubicBezTo>
                              <a:pt x="64820" y="28823"/>
                              <a:pt x="59282" y="48206"/>
                              <a:pt x="45437" y="56513"/>
                            </a:cubicBezTo>
                            <a:cubicBezTo>
                              <a:pt x="31592" y="64820"/>
                              <a:pt x="12210" y="59282"/>
                              <a:pt x="3903" y="45437"/>
                            </a:cubicBezTo>
                            <a:cubicBezTo>
                              <a:pt x="-4404" y="31593"/>
                              <a:pt x="1134" y="12210"/>
                              <a:pt x="14979" y="3903"/>
                            </a:cubicBezTo>
                            <a:cubicBezTo>
                              <a:pt x="31592" y="-4404"/>
                              <a:pt x="48206" y="1134"/>
                              <a:pt x="56513" y="14979"/>
                            </a:cubicBezTo>
                            <a:close/>
                          </a:path>
                        </a:pathLst>
                      </a:custGeom>
                      <a:solidFill>
                        <a:srgbClr val="473B82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4" name="Hình tự do: Hình 283"/>
                      <p:cNvSpPr/>
                      <p:nvPr/>
                    </p:nvSpPr>
                    <p:spPr>
                      <a:xfrm>
                        <a:off x="8199254" y="4390529"/>
                        <a:ext cx="16138" cy="16810"/>
                      </a:xfrm>
                      <a:custGeom>
                        <a:avLst/>
                        <a:gdLst>
                          <a:gd name="connsiteX0" fmla="*/ 14992 w 16138"/>
                          <a:gd name="connsiteY0" fmla="*/ 4588 h 16810"/>
                          <a:gd name="connsiteX1" fmla="*/ 12223 w 16138"/>
                          <a:gd name="connsiteY1" fmla="*/ 15664 h 16810"/>
                          <a:gd name="connsiteX2" fmla="*/ 1147 w 16138"/>
                          <a:gd name="connsiteY2" fmla="*/ 12895 h 16810"/>
                          <a:gd name="connsiteX3" fmla="*/ 3916 w 16138"/>
                          <a:gd name="connsiteY3" fmla="*/ 1819 h 16810"/>
                          <a:gd name="connsiteX4" fmla="*/ 14992 w 16138"/>
                          <a:gd name="connsiteY4" fmla="*/ 4588 h 16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38" h="16810">
                            <a:moveTo>
                              <a:pt x="14992" y="4588"/>
                            </a:moveTo>
                            <a:cubicBezTo>
                              <a:pt x="17761" y="7357"/>
                              <a:pt x="14992" y="12895"/>
                              <a:pt x="12223" y="15664"/>
                            </a:cubicBezTo>
                            <a:cubicBezTo>
                              <a:pt x="9454" y="18432"/>
                              <a:pt x="3916" y="15664"/>
                              <a:pt x="1147" y="12895"/>
                            </a:cubicBezTo>
                            <a:cubicBezTo>
                              <a:pt x="-1622" y="10126"/>
                              <a:pt x="1147" y="4588"/>
                              <a:pt x="3916" y="1819"/>
                            </a:cubicBezTo>
                            <a:cubicBezTo>
                              <a:pt x="9454" y="-950"/>
                              <a:pt x="12223" y="-950"/>
                              <a:pt x="14992" y="4588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  <p:sp>
                  <p:nvSpPr>
                    <p:cNvPr id="274" name="Hình tự do: Hình 273"/>
                    <p:cNvSpPr/>
                    <p:nvPr/>
                  </p:nvSpPr>
                  <p:spPr>
                    <a:xfrm>
                      <a:off x="7929736" y="4296520"/>
                      <a:ext cx="82376" cy="34911"/>
                    </a:xfrm>
                    <a:custGeom>
                      <a:avLst/>
                      <a:gdLst>
                        <a:gd name="connsiteX0" fmla="*/ 7615 w 82376"/>
                        <a:gd name="connsiteY0" fmla="*/ 34912 h 34911"/>
                        <a:gd name="connsiteX1" fmla="*/ 10384 w 82376"/>
                        <a:gd name="connsiteY1" fmla="*/ 32143 h 34911"/>
                        <a:gd name="connsiteX2" fmla="*/ 74069 w 82376"/>
                        <a:gd name="connsiteY2" fmla="*/ 15529 h 34911"/>
                        <a:gd name="connsiteX3" fmla="*/ 82376 w 82376"/>
                        <a:gd name="connsiteY3" fmla="*/ 9991 h 34911"/>
                        <a:gd name="connsiteX4" fmla="*/ 76838 w 82376"/>
                        <a:gd name="connsiteY4" fmla="*/ 1684 h 34911"/>
                        <a:gd name="connsiteX5" fmla="*/ 2077 w 82376"/>
                        <a:gd name="connsiteY5" fmla="*/ 23836 h 34911"/>
                        <a:gd name="connsiteX6" fmla="*/ 2077 w 82376"/>
                        <a:gd name="connsiteY6" fmla="*/ 32143 h 34911"/>
                        <a:gd name="connsiteX7" fmla="*/ 7615 w 82376"/>
                        <a:gd name="connsiteY7" fmla="*/ 34912 h 34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2376" h="34911">
                          <a:moveTo>
                            <a:pt x="7615" y="34912"/>
                          </a:moveTo>
                          <a:cubicBezTo>
                            <a:pt x="10384" y="34912"/>
                            <a:pt x="10384" y="34912"/>
                            <a:pt x="10384" y="32143"/>
                          </a:cubicBezTo>
                          <a:cubicBezTo>
                            <a:pt x="24229" y="18298"/>
                            <a:pt x="49149" y="9991"/>
                            <a:pt x="74069" y="15529"/>
                          </a:cubicBezTo>
                          <a:cubicBezTo>
                            <a:pt x="76838" y="15529"/>
                            <a:pt x="79607" y="15529"/>
                            <a:pt x="82376" y="9991"/>
                          </a:cubicBezTo>
                          <a:cubicBezTo>
                            <a:pt x="82376" y="7222"/>
                            <a:pt x="82376" y="4453"/>
                            <a:pt x="76838" y="1684"/>
                          </a:cubicBezTo>
                          <a:cubicBezTo>
                            <a:pt x="49149" y="-3854"/>
                            <a:pt x="18690" y="4453"/>
                            <a:pt x="2077" y="23836"/>
                          </a:cubicBezTo>
                          <a:cubicBezTo>
                            <a:pt x="-692" y="26605"/>
                            <a:pt x="-692" y="29374"/>
                            <a:pt x="2077" y="32143"/>
                          </a:cubicBezTo>
                          <a:cubicBezTo>
                            <a:pt x="4846" y="34912"/>
                            <a:pt x="7615" y="34912"/>
                            <a:pt x="7615" y="34912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5" name="Hình tự do: Hình 274"/>
                    <p:cNvSpPr/>
                    <p:nvPr/>
                  </p:nvSpPr>
                  <p:spPr>
                    <a:xfrm>
                      <a:off x="8142253" y="4271207"/>
                      <a:ext cx="84215" cy="21459"/>
                    </a:xfrm>
                    <a:custGeom>
                      <a:avLst/>
                      <a:gdLst>
                        <a:gd name="connsiteX0" fmla="*/ 80300 w 84215"/>
                        <a:gd name="connsiteY0" fmla="*/ 21459 h 21459"/>
                        <a:gd name="connsiteX1" fmla="*/ 83068 w 84215"/>
                        <a:gd name="connsiteY1" fmla="*/ 18690 h 21459"/>
                        <a:gd name="connsiteX2" fmla="*/ 80300 w 84215"/>
                        <a:gd name="connsiteY2" fmla="*/ 10384 h 21459"/>
                        <a:gd name="connsiteX3" fmla="*/ 2769 w 84215"/>
                        <a:gd name="connsiteY3" fmla="*/ 10384 h 21459"/>
                        <a:gd name="connsiteX4" fmla="*/ 0 w 84215"/>
                        <a:gd name="connsiteY4" fmla="*/ 18690 h 21459"/>
                        <a:gd name="connsiteX5" fmla="*/ 8307 w 84215"/>
                        <a:gd name="connsiteY5" fmla="*/ 21459 h 21459"/>
                        <a:gd name="connsiteX6" fmla="*/ 71993 w 84215"/>
                        <a:gd name="connsiteY6" fmla="*/ 21459 h 21459"/>
                        <a:gd name="connsiteX7" fmla="*/ 80300 w 84215"/>
                        <a:gd name="connsiteY7" fmla="*/ 21459 h 214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4215" h="21459">
                          <a:moveTo>
                            <a:pt x="80300" y="21459"/>
                          </a:moveTo>
                          <a:cubicBezTo>
                            <a:pt x="83068" y="21459"/>
                            <a:pt x="83068" y="21459"/>
                            <a:pt x="83068" y="18690"/>
                          </a:cubicBezTo>
                          <a:cubicBezTo>
                            <a:pt x="85838" y="15922"/>
                            <a:pt x="83068" y="13152"/>
                            <a:pt x="80300" y="10384"/>
                          </a:cubicBezTo>
                          <a:cubicBezTo>
                            <a:pt x="60917" y="-3461"/>
                            <a:pt x="27689" y="-3461"/>
                            <a:pt x="2769" y="10384"/>
                          </a:cubicBezTo>
                          <a:cubicBezTo>
                            <a:pt x="0" y="13152"/>
                            <a:pt x="0" y="15922"/>
                            <a:pt x="0" y="18690"/>
                          </a:cubicBezTo>
                          <a:cubicBezTo>
                            <a:pt x="2769" y="21459"/>
                            <a:pt x="5538" y="21459"/>
                            <a:pt x="8307" y="21459"/>
                          </a:cubicBezTo>
                          <a:cubicBezTo>
                            <a:pt x="30459" y="10384"/>
                            <a:pt x="58148" y="10384"/>
                            <a:pt x="71993" y="21459"/>
                          </a:cubicBezTo>
                          <a:cubicBezTo>
                            <a:pt x="77531" y="21459"/>
                            <a:pt x="77531" y="21459"/>
                            <a:pt x="80300" y="21459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6" name="Hình tự do: Hình 275"/>
                    <p:cNvSpPr/>
                    <p:nvPr/>
                  </p:nvSpPr>
                  <p:spPr>
                    <a:xfrm>
                      <a:off x="8072479" y="4449776"/>
                      <a:ext cx="35008" cy="22871"/>
                    </a:xfrm>
                    <a:custGeom>
                      <a:avLst/>
                      <a:gdLst>
                        <a:gd name="connsiteX0" fmla="*/ 550 w 35008"/>
                        <a:gd name="connsiteY0" fmla="*/ 22872 h 22871"/>
                        <a:gd name="connsiteX1" fmla="*/ 550 w 35008"/>
                        <a:gd name="connsiteY1" fmla="*/ 22872 h 22871"/>
                        <a:gd name="connsiteX2" fmla="*/ 14395 w 35008"/>
                        <a:gd name="connsiteY2" fmla="*/ 6258 h 22871"/>
                        <a:gd name="connsiteX3" fmla="*/ 31009 w 35008"/>
                        <a:gd name="connsiteY3" fmla="*/ 14565 h 22871"/>
                        <a:gd name="connsiteX4" fmla="*/ 33778 w 35008"/>
                        <a:gd name="connsiteY4" fmla="*/ 14565 h 22871"/>
                        <a:gd name="connsiteX5" fmla="*/ 33778 w 35008"/>
                        <a:gd name="connsiteY5" fmla="*/ 11796 h 22871"/>
                        <a:gd name="connsiteX6" fmla="*/ 11626 w 35008"/>
                        <a:gd name="connsiteY6" fmla="*/ 720 h 22871"/>
                        <a:gd name="connsiteX7" fmla="*/ 550 w 35008"/>
                        <a:gd name="connsiteY7" fmla="*/ 22872 h 22871"/>
                        <a:gd name="connsiteX8" fmla="*/ 550 w 35008"/>
                        <a:gd name="connsiteY8" fmla="*/ 22872 h 22871"/>
                        <a:gd name="connsiteX9" fmla="*/ 550 w 35008"/>
                        <a:gd name="connsiteY9" fmla="*/ 22872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5008" h="22871">
                          <a:moveTo>
                            <a:pt x="550" y="22872"/>
                          </a:moveTo>
                          <a:cubicBezTo>
                            <a:pt x="3319" y="22872"/>
                            <a:pt x="3319" y="22872"/>
                            <a:pt x="550" y="22872"/>
                          </a:cubicBezTo>
                          <a:cubicBezTo>
                            <a:pt x="3319" y="14565"/>
                            <a:pt x="6088" y="6258"/>
                            <a:pt x="14395" y="6258"/>
                          </a:cubicBezTo>
                          <a:cubicBezTo>
                            <a:pt x="22702" y="6258"/>
                            <a:pt x="28239" y="9027"/>
                            <a:pt x="31009" y="14565"/>
                          </a:cubicBezTo>
                          <a:cubicBezTo>
                            <a:pt x="31009" y="14565"/>
                            <a:pt x="33778" y="17334"/>
                            <a:pt x="33778" y="14565"/>
                          </a:cubicBezTo>
                          <a:cubicBezTo>
                            <a:pt x="33778" y="14565"/>
                            <a:pt x="36546" y="11796"/>
                            <a:pt x="33778" y="11796"/>
                          </a:cubicBezTo>
                          <a:cubicBezTo>
                            <a:pt x="31009" y="3489"/>
                            <a:pt x="22702" y="-2049"/>
                            <a:pt x="11626" y="720"/>
                          </a:cubicBezTo>
                          <a:cubicBezTo>
                            <a:pt x="6088" y="3489"/>
                            <a:pt x="-2219" y="11796"/>
                            <a:pt x="550" y="22872"/>
                          </a:cubicBezTo>
                          <a:cubicBezTo>
                            <a:pt x="550" y="22872"/>
                            <a:pt x="550" y="22872"/>
                            <a:pt x="550" y="22872"/>
                          </a:cubicBezTo>
                          <a:cubicBezTo>
                            <a:pt x="550" y="22872"/>
                            <a:pt x="550" y="22872"/>
                            <a:pt x="550" y="22872"/>
                          </a:cubicBezTo>
                          <a:close/>
                        </a:path>
                      </a:pathLst>
                    </a:custGeom>
                    <a:solidFill>
                      <a:srgbClr val="C68C7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277" name="Đồ họa 753"/>
                    <p:cNvGrpSpPr/>
                    <p:nvPr/>
                  </p:nvGrpSpPr>
                  <p:grpSpPr>
                    <a:xfrm>
                      <a:off x="8028163" y="4469879"/>
                      <a:ext cx="166874" cy="99085"/>
                      <a:chOff x="8028163" y="4469879"/>
                      <a:chExt cx="166874" cy="99085"/>
                    </a:xfrm>
                  </p:grpSpPr>
                  <p:sp>
                    <p:nvSpPr>
                      <p:cNvPr id="278" name="Hình tự do: Hình 277"/>
                      <p:cNvSpPr/>
                      <p:nvPr/>
                    </p:nvSpPr>
                    <p:spPr>
                      <a:xfrm>
                        <a:off x="8028163" y="4470734"/>
                        <a:ext cx="166874" cy="97809"/>
                      </a:xfrm>
                      <a:custGeom>
                        <a:avLst/>
                        <a:gdLst>
                          <a:gd name="connsiteX0" fmla="*/ 563 w 166874"/>
                          <a:gd name="connsiteY0" fmla="*/ 48986 h 97809"/>
                          <a:gd name="connsiteX1" fmla="*/ 94707 w 166874"/>
                          <a:gd name="connsiteY1" fmla="*/ 96058 h 97809"/>
                          <a:gd name="connsiteX2" fmla="*/ 166700 w 166874"/>
                          <a:gd name="connsiteY2" fmla="*/ 21296 h 97809"/>
                          <a:gd name="connsiteX3" fmla="*/ 78094 w 166874"/>
                          <a:gd name="connsiteY3" fmla="*/ 12989 h 97809"/>
                          <a:gd name="connsiteX4" fmla="*/ 563 w 166874"/>
                          <a:gd name="connsiteY4" fmla="*/ 48986 h 97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6874" h="97809">
                            <a:moveTo>
                              <a:pt x="563" y="48986"/>
                            </a:moveTo>
                            <a:cubicBezTo>
                              <a:pt x="6101" y="82213"/>
                              <a:pt x="47635" y="104365"/>
                              <a:pt x="94707" y="96058"/>
                            </a:cubicBezTo>
                            <a:cubicBezTo>
                              <a:pt x="139011" y="87751"/>
                              <a:pt x="169469" y="40679"/>
                              <a:pt x="166700" y="21296"/>
                            </a:cubicBezTo>
                            <a:cubicBezTo>
                              <a:pt x="161162" y="-17469"/>
                              <a:pt x="122397" y="7451"/>
                              <a:pt x="78094" y="12989"/>
                            </a:cubicBezTo>
                            <a:cubicBezTo>
                              <a:pt x="31021" y="15758"/>
                              <a:pt x="-4975" y="15758"/>
                              <a:pt x="563" y="48986"/>
                            </a:cubicBezTo>
                            <a:close/>
                          </a:path>
                        </a:pathLst>
                      </a:custGeom>
                      <a:solidFill>
                        <a:srgbClr val="5B000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79" name="Hình tự do: Hình 278"/>
                      <p:cNvSpPr/>
                      <p:nvPr/>
                    </p:nvSpPr>
                    <p:spPr>
                      <a:xfrm>
                        <a:off x="8045339" y="4469879"/>
                        <a:ext cx="119064" cy="35349"/>
                      </a:xfrm>
                      <a:custGeom>
                        <a:avLst/>
                        <a:gdLst>
                          <a:gd name="connsiteX0" fmla="*/ 58148 w 119064"/>
                          <a:gd name="connsiteY0" fmla="*/ 11076 h 35349"/>
                          <a:gd name="connsiteX1" fmla="*/ 119065 w 119064"/>
                          <a:gd name="connsiteY1" fmla="*/ 0 h 35349"/>
                          <a:gd name="connsiteX2" fmla="*/ 63686 w 119064"/>
                          <a:gd name="connsiteY2" fmla="*/ 33227 h 35349"/>
                          <a:gd name="connsiteX3" fmla="*/ 0 w 119064"/>
                          <a:gd name="connsiteY3" fmla="*/ 19383 h 35349"/>
                          <a:gd name="connsiteX4" fmla="*/ 58148 w 119064"/>
                          <a:gd name="connsiteY4" fmla="*/ 11076 h 35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9064" h="35349">
                            <a:moveTo>
                              <a:pt x="58148" y="11076"/>
                            </a:moveTo>
                            <a:cubicBezTo>
                              <a:pt x="83068" y="8307"/>
                              <a:pt x="102451" y="0"/>
                              <a:pt x="119065" y="0"/>
                            </a:cubicBezTo>
                            <a:cubicBezTo>
                              <a:pt x="113527" y="13845"/>
                              <a:pt x="91375" y="27689"/>
                              <a:pt x="63686" y="33227"/>
                            </a:cubicBezTo>
                            <a:cubicBezTo>
                              <a:pt x="35996" y="38765"/>
                              <a:pt x="11076" y="33227"/>
                              <a:pt x="0" y="19383"/>
                            </a:cubicBezTo>
                            <a:cubicBezTo>
                              <a:pt x="16614" y="13845"/>
                              <a:pt x="35996" y="13845"/>
                              <a:pt x="58148" y="1107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0" name="Hình tự do: Hình 279"/>
                      <p:cNvSpPr/>
                      <p:nvPr/>
                    </p:nvSpPr>
                    <p:spPr>
                      <a:xfrm>
                        <a:off x="8053646" y="4530796"/>
                        <a:ext cx="116295" cy="38168"/>
                      </a:xfrm>
                      <a:custGeom>
                        <a:avLst/>
                        <a:gdLst>
                          <a:gd name="connsiteX0" fmla="*/ 47072 w 116295"/>
                          <a:gd name="connsiteY0" fmla="*/ 2769 h 38168"/>
                          <a:gd name="connsiteX1" fmla="*/ 116296 w 116295"/>
                          <a:gd name="connsiteY1" fmla="*/ 11076 h 38168"/>
                          <a:gd name="connsiteX2" fmla="*/ 69224 w 116295"/>
                          <a:gd name="connsiteY2" fmla="*/ 35996 h 38168"/>
                          <a:gd name="connsiteX3" fmla="*/ 0 w 116295"/>
                          <a:gd name="connsiteY3" fmla="*/ 24921 h 38168"/>
                          <a:gd name="connsiteX4" fmla="*/ 47072 w 116295"/>
                          <a:gd name="connsiteY4" fmla="*/ 2769 h 381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6295" h="38168">
                            <a:moveTo>
                              <a:pt x="47072" y="2769"/>
                            </a:moveTo>
                            <a:cubicBezTo>
                              <a:pt x="74762" y="-2769"/>
                              <a:pt x="102451" y="0"/>
                              <a:pt x="116296" y="11076"/>
                            </a:cubicBezTo>
                            <a:cubicBezTo>
                              <a:pt x="105220" y="22152"/>
                              <a:pt x="88606" y="33228"/>
                              <a:pt x="69224" y="35996"/>
                            </a:cubicBezTo>
                            <a:cubicBezTo>
                              <a:pt x="44303" y="41534"/>
                              <a:pt x="19383" y="35996"/>
                              <a:pt x="0" y="24921"/>
                            </a:cubicBezTo>
                            <a:cubicBezTo>
                              <a:pt x="11076" y="16614"/>
                              <a:pt x="27689" y="8307"/>
                              <a:pt x="47072" y="2769"/>
                            </a:cubicBezTo>
                            <a:close/>
                          </a:path>
                        </a:pathLst>
                      </a:custGeom>
                      <a:solidFill>
                        <a:srgbClr val="E27974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</p:grpSp>
              <p:sp>
                <p:nvSpPr>
                  <p:cNvPr id="261" name="Hình tự do: Hình 260"/>
                  <p:cNvSpPr/>
                  <p:nvPr/>
                </p:nvSpPr>
                <p:spPr>
                  <a:xfrm>
                    <a:off x="7781461" y="4060856"/>
                    <a:ext cx="562924" cy="281651"/>
                  </a:xfrm>
                  <a:custGeom>
                    <a:avLst/>
                    <a:gdLst>
                      <a:gd name="connsiteX0" fmla="*/ 432784 w 562924"/>
                      <a:gd name="connsiteY0" fmla="*/ 151511 h 281651"/>
                      <a:gd name="connsiteX1" fmla="*/ 299874 w 562924"/>
                      <a:gd name="connsiteY1" fmla="*/ 184738 h 281651"/>
                      <a:gd name="connsiteX2" fmla="*/ 247265 w 562924"/>
                      <a:gd name="connsiteY2" fmla="*/ 223503 h 281651"/>
                      <a:gd name="connsiteX3" fmla="*/ 266647 w 562924"/>
                      <a:gd name="connsiteY3" fmla="*/ 184738 h 281651"/>
                      <a:gd name="connsiteX4" fmla="*/ 202961 w 562924"/>
                      <a:gd name="connsiteY4" fmla="*/ 237348 h 281651"/>
                      <a:gd name="connsiteX5" fmla="*/ 28517 w 562924"/>
                      <a:gd name="connsiteY5" fmla="*/ 281651 h 281651"/>
                      <a:gd name="connsiteX6" fmla="*/ 36824 w 562924"/>
                      <a:gd name="connsiteY6" fmla="*/ 184738 h 281651"/>
                      <a:gd name="connsiteX7" fmla="*/ 6366 w 562924"/>
                      <a:gd name="connsiteY7" fmla="*/ 234579 h 281651"/>
                      <a:gd name="connsiteX8" fmla="*/ 3597 w 562924"/>
                      <a:gd name="connsiteY8" fmla="*/ 187507 h 281651"/>
                      <a:gd name="connsiteX9" fmla="*/ 78359 w 562924"/>
                      <a:gd name="connsiteY9" fmla="*/ 126590 h 281651"/>
                      <a:gd name="connsiteX10" fmla="*/ 189117 w 562924"/>
                      <a:gd name="connsiteY10" fmla="*/ 18601 h 281651"/>
                      <a:gd name="connsiteX11" fmla="*/ 482625 w 562924"/>
                      <a:gd name="connsiteY11" fmla="*/ 79518 h 281651"/>
                      <a:gd name="connsiteX12" fmla="*/ 551849 w 562924"/>
                      <a:gd name="connsiteY12" fmla="*/ 126590 h 281651"/>
                      <a:gd name="connsiteX13" fmla="*/ 562925 w 562924"/>
                      <a:gd name="connsiteY13" fmla="*/ 259500 h 281651"/>
                      <a:gd name="connsiteX14" fmla="*/ 488163 w 562924"/>
                      <a:gd name="connsiteY14" fmla="*/ 265038 h 281651"/>
                      <a:gd name="connsiteX15" fmla="*/ 432784 w 562924"/>
                      <a:gd name="connsiteY15" fmla="*/ 151511 h 281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62924" h="281651">
                        <a:moveTo>
                          <a:pt x="432784" y="151511"/>
                        </a:moveTo>
                        <a:cubicBezTo>
                          <a:pt x="374636" y="82287"/>
                          <a:pt x="322026" y="121052"/>
                          <a:pt x="299874" y="184738"/>
                        </a:cubicBezTo>
                        <a:cubicBezTo>
                          <a:pt x="291568" y="209659"/>
                          <a:pt x="266647" y="220734"/>
                          <a:pt x="247265" y="223503"/>
                        </a:cubicBezTo>
                        <a:cubicBezTo>
                          <a:pt x="247265" y="217965"/>
                          <a:pt x="269416" y="204121"/>
                          <a:pt x="266647" y="184738"/>
                        </a:cubicBezTo>
                        <a:cubicBezTo>
                          <a:pt x="258340" y="198583"/>
                          <a:pt x="219575" y="231810"/>
                          <a:pt x="202961" y="237348"/>
                        </a:cubicBezTo>
                        <a:cubicBezTo>
                          <a:pt x="89435" y="262269"/>
                          <a:pt x="56207" y="217965"/>
                          <a:pt x="28517" y="281651"/>
                        </a:cubicBezTo>
                        <a:cubicBezTo>
                          <a:pt x="17442" y="248424"/>
                          <a:pt x="20211" y="201352"/>
                          <a:pt x="36824" y="184738"/>
                        </a:cubicBezTo>
                        <a:cubicBezTo>
                          <a:pt x="28517" y="187507"/>
                          <a:pt x="14673" y="184738"/>
                          <a:pt x="6366" y="234579"/>
                        </a:cubicBezTo>
                        <a:cubicBezTo>
                          <a:pt x="3597" y="206890"/>
                          <a:pt x="-4710" y="201352"/>
                          <a:pt x="3597" y="187507"/>
                        </a:cubicBezTo>
                        <a:cubicBezTo>
                          <a:pt x="14673" y="173662"/>
                          <a:pt x="56207" y="157049"/>
                          <a:pt x="78359" y="126590"/>
                        </a:cubicBezTo>
                        <a:cubicBezTo>
                          <a:pt x="103279" y="96132"/>
                          <a:pt x="158658" y="18601"/>
                          <a:pt x="189117" y="18601"/>
                        </a:cubicBezTo>
                        <a:cubicBezTo>
                          <a:pt x="316488" y="24139"/>
                          <a:pt x="449398" y="-56161"/>
                          <a:pt x="482625" y="79518"/>
                        </a:cubicBezTo>
                        <a:cubicBezTo>
                          <a:pt x="496470" y="87825"/>
                          <a:pt x="535235" y="101670"/>
                          <a:pt x="551849" y="126590"/>
                        </a:cubicBezTo>
                        <a:cubicBezTo>
                          <a:pt x="560156" y="187507"/>
                          <a:pt x="510315" y="223503"/>
                          <a:pt x="562925" y="259500"/>
                        </a:cubicBezTo>
                        <a:cubicBezTo>
                          <a:pt x="535235" y="276113"/>
                          <a:pt x="515853" y="287189"/>
                          <a:pt x="488163" y="265038"/>
                        </a:cubicBezTo>
                        <a:cubicBezTo>
                          <a:pt x="449398" y="229041"/>
                          <a:pt x="524160" y="134897"/>
                          <a:pt x="432784" y="151511"/>
                        </a:cubicBezTo>
                        <a:close/>
                      </a:path>
                    </a:pathLst>
                  </a:custGeom>
                  <a:solidFill>
                    <a:srgbClr val="8F645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2" name="Hình tự do: Hình 261"/>
                  <p:cNvSpPr/>
                  <p:nvPr/>
                </p:nvSpPr>
                <p:spPr>
                  <a:xfrm>
                    <a:off x="8219783" y="4017647"/>
                    <a:ext cx="135678" cy="117188"/>
                  </a:xfrm>
                  <a:custGeom>
                    <a:avLst/>
                    <a:gdLst>
                      <a:gd name="connsiteX0" fmla="*/ 33227 w 135678"/>
                      <a:gd name="connsiteY0" fmla="*/ 117189 h 117188"/>
                      <a:gd name="connsiteX1" fmla="*/ 135679 w 135678"/>
                      <a:gd name="connsiteY1" fmla="*/ 97806 h 117188"/>
                      <a:gd name="connsiteX2" fmla="*/ 33227 w 135678"/>
                      <a:gd name="connsiteY2" fmla="*/ 117189 h 117188"/>
                      <a:gd name="connsiteX3" fmla="*/ 0 w 135678"/>
                      <a:gd name="connsiteY3" fmla="*/ 9200 h 117188"/>
                      <a:gd name="connsiteX4" fmla="*/ 47072 w 135678"/>
                      <a:gd name="connsiteY4" fmla="*/ 72885 h 117188"/>
                      <a:gd name="connsiteX5" fmla="*/ 0 w 135678"/>
                      <a:gd name="connsiteY5" fmla="*/ 9200 h 117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5678" h="117188">
                        <a:moveTo>
                          <a:pt x="33227" y="117189"/>
                        </a:moveTo>
                        <a:cubicBezTo>
                          <a:pt x="55379" y="95037"/>
                          <a:pt x="77531" y="78423"/>
                          <a:pt x="135679" y="97806"/>
                        </a:cubicBezTo>
                        <a:cubicBezTo>
                          <a:pt x="99682" y="25813"/>
                          <a:pt x="58148" y="53503"/>
                          <a:pt x="33227" y="117189"/>
                        </a:cubicBezTo>
                        <a:close/>
                        <a:moveTo>
                          <a:pt x="0" y="9200"/>
                        </a:moveTo>
                        <a:cubicBezTo>
                          <a:pt x="30459" y="20275"/>
                          <a:pt x="41534" y="45196"/>
                          <a:pt x="47072" y="72885"/>
                        </a:cubicBezTo>
                        <a:cubicBezTo>
                          <a:pt x="85838" y="20275"/>
                          <a:pt x="52610" y="-18490"/>
                          <a:pt x="0" y="9200"/>
                        </a:cubicBezTo>
                        <a:close/>
                      </a:path>
                    </a:pathLst>
                  </a:custGeom>
                  <a:solidFill>
                    <a:srgbClr val="8F645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59" name="Hình tự do: Hình 58"/>
              <p:cNvSpPr/>
              <p:nvPr/>
            </p:nvSpPr>
            <p:spPr>
              <a:xfrm>
                <a:off x="3723010" y="5325484"/>
                <a:ext cx="470721" cy="66454"/>
              </a:xfrm>
              <a:custGeom>
                <a:avLst/>
                <a:gdLst>
                  <a:gd name="connsiteX0" fmla="*/ 470721 w 470721"/>
                  <a:gd name="connsiteY0" fmla="*/ 33227 h 66454"/>
                  <a:gd name="connsiteX1" fmla="*/ 235361 w 470721"/>
                  <a:gd name="connsiteY1" fmla="*/ 66455 h 66454"/>
                  <a:gd name="connsiteX2" fmla="*/ 0 w 470721"/>
                  <a:gd name="connsiteY2" fmla="*/ 33227 h 66454"/>
                  <a:gd name="connsiteX3" fmla="*/ 235361 w 470721"/>
                  <a:gd name="connsiteY3" fmla="*/ 0 h 66454"/>
                  <a:gd name="connsiteX4" fmla="*/ 470721 w 470721"/>
                  <a:gd name="connsiteY4" fmla="*/ 33227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721" h="66454">
                    <a:moveTo>
                      <a:pt x="470721" y="33227"/>
                    </a:moveTo>
                    <a:cubicBezTo>
                      <a:pt x="470721" y="52610"/>
                      <a:pt x="365501" y="66455"/>
                      <a:pt x="235361" y="66455"/>
                    </a:cubicBezTo>
                    <a:cubicBezTo>
                      <a:pt x="105220" y="66455"/>
                      <a:pt x="0" y="52610"/>
                      <a:pt x="0" y="33227"/>
                    </a:cubicBezTo>
                    <a:cubicBezTo>
                      <a:pt x="0" y="13845"/>
                      <a:pt x="105220" y="0"/>
                      <a:pt x="235361" y="0"/>
                    </a:cubicBezTo>
                    <a:cubicBezTo>
                      <a:pt x="365501" y="0"/>
                      <a:pt x="470721" y="13845"/>
                      <a:pt x="470721" y="33227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/>
              <p:cNvSpPr/>
              <p:nvPr/>
            </p:nvSpPr>
            <p:spPr>
              <a:xfrm>
                <a:off x="7915199" y="5325181"/>
                <a:ext cx="675623" cy="66757"/>
              </a:xfrm>
              <a:custGeom>
                <a:avLst/>
                <a:gdLst>
                  <a:gd name="connsiteX0" fmla="*/ 675624 w 675623"/>
                  <a:gd name="connsiteY0" fmla="*/ 33530 h 66757"/>
                  <a:gd name="connsiteX1" fmla="*/ 337812 w 675623"/>
                  <a:gd name="connsiteY1" fmla="*/ 66758 h 66757"/>
                  <a:gd name="connsiteX2" fmla="*/ 0 w 675623"/>
                  <a:gd name="connsiteY2" fmla="*/ 33530 h 66757"/>
                  <a:gd name="connsiteX3" fmla="*/ 337812 w 675623"/>
                  <a:gd name="connsiteY3" fmla="*/ 303 h 66757"/>
                  <a:gd name="connsiteX4" fmla="*/ 675624 w 675623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623" h="66757">
                    <a:moveTo>
                      <a:pt x="675624" y="33530"/>
                    </a:moveTo>
                    <a:cubicBezTo>
                      <a:pt x="675624" y="52913"/>
                      <a:pt x="526100" y="66758"/>
                      <a:pt x="337812" y="66758"/>
                    </a:cubicBezTo>
                    <a:cubicBezTo>
                      <a:pt x="152292" y="66758"/>
                      <a:pt x="0" y="52913"/>
                      <a:pt x="0" y="33530"/>
                    </a:cubicBezTo>
                    <a:cubicBezTo>
                      <a:pt x="0" y="14148"/>
                      <a:pt x="149524" y="303"/>
                      <a:pt x="337812" y="303"/>
                    </a:cubicBezTo>
                    <a:cubicBezTo>
                      <a:pt x="526100" y="-2466"/>
                      <a:pt x="675624" y="14148"/>
                      <a:pt x="675624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/>
              <p:cNvSpPr/>
              <p:nvPr/>
            </p:nvSpPr>
            <p:spPr>
              <a:xfrm>
                <a:off x="4434630" y="5325181"/>
                <a:ext cx="952518" cy="66757"/>
              </a:xfrm>
              <a:custGeom>
                <a:avLst/>
                <a:gdLst>
                  <a:gd name="connsiteX0" fmla="*/ 952519 w 952518"/>
                  <a:gd name="connsiteY0" fmla="*/ 33530 h 66757"/>
                  <a:gd name="connsiteX1" fmla="*/ 476259 w 952518"/>
                  <a:gd name="connsiteY1" fmla="*/ 66758 h 66757"/>
                  <a:gd name="connsiteX2" fmla="*/ 0 w 952518"/>
                  <a:gd name="connsiteY2" fmla="*/ 33530 h 66757"/>
                  <a:gd name="connsiteX3" fmla="*/ 476259 w 952518"/>
                  <a:gd name="connsiteY3" fmla="*/ 303 h 66757"/>
                  <a:gd name="connsiteX4" fmla="*/ 952519 w 952518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18" h="66757">
                    <a:moveTo>
                      <a:pt x="952519" y="33530"/>
                    </a:moveTo>
                    <a:cubicBezTo>
                      <a:pt x="952519" y="52913"/>
                      <a:pt x="739309" y="66758"/>
                      <a:pt x="476259" y="66758"/>
                    </a:cubicBezTo>
                    <a:cubicBezTo>
                      <a:pt x="213209" y="66758"/>
                      <a:pt x="0" y="52913"/>
                      <a:pt x="0" y="33530"/>
                    </a:cubicBezTo>
                    <a:cubicBezTo>
                      <a:pt x="0" y="14148"/>
                      <a:pt x="213209" y="303"/>
                      <a:pt x="476259" y="303"/>
                    </a:cubicBezTo>
                    <a:cubicBezTo>
                      <a:pt x="739309" y="-2466"/>
                      <a:pt x="952519" y="14148"/>
                      <a:pt x="952519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/>
              <p:cNvSpPr/>
              <p:nvPr/>
            </p:nvSpPr>
            <p:spPr>
              <a:xfrm>
                <a:off x="5597589" y="5325181"/>
                <a:ext cx="1002359" cy="66757"/>
              </a:xfrm>
              <a:custGeom>
                <a:avLst/>
                <a:gdLst>
                  <a:gd name="connsiteX0" fmla="*/ 1002359 w 1002359"/>
                  <a:gd name="connsiteY0" fmla="*/ 33530 h 66757"/>
                  <a:gd name="connsiteX1" fmla="*/ 501180 w 1002359"/>
                  <a:gd name="connsiteY1" fmla="*/ 66758 h 66757"/>
                  <a:gd name="connsiteX2" fmla="*/ 0 w 1002359"/>
                  <a:gd name="connsiteY2" fmla="*/ 33530 h 66757"/>
                  <a:gd name="connsiteX3" fmla="*/ 501180 w 1002359"/>
                  <a:gd name="connsiteY3" fmla="*/ 303 h 66757"/>
                  <a:gd name="connsiteX4" fmla="*/ 1002359 w 1002359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359" h="66757">
                    <a:moveTo>
                      <a:pt x="1002359" y="33530"/>
                    </a:moveTo>
                    <a:cubicBezTo>
                      <a:pt x="1002359" y="52913"/>
                      <a:pt x="778075" y="66758"/>
                      <a:pt x="501180" y="66758"/>
                    </a:cubicBezTo>
                    <a:cubicBezTo>
                      <a:pt x="224285" y="66758"/>
                      <a:pt x="0" y="52913"/>
                      <a:pt x="0" y="33530"/>
                    </a:cubicBezTo>
                    <a:cubicBezTo>
                      <a:pt x="0" y="14148"/>
                      <a:pt x="224285" y="303"/>
                      <a:pt x="501180" y="303"/>
                    </a:cubicBezTo>
                    <a:cubicBezTo>
                      <a:pt x="778075" y="-2466"/>
                      <a:pt x="1002359" y="14148"/>
                      <a:pt x="1002359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/>
              <p:cNvSpPr/>
              <p:nvPr/>
            </p:nvSpPr>
            <p:spPr>
              <a:xfrm>
                <a:off x="6785468" y="5325181"/>
                <a:ext cx="963594" cy="66757"/>
              </a:xfrm>
              <a:custGeom>
                <a:avLst/>
                <a:gdLst>
                  <a:gd name="connsiteX0" fmla="*/ 963594 w 963594"/>
                  <a:gd name="connsiteY0" fmla="*/ 33530 h 66757"/>
                  <a:gd name="connsiteX1" fmla="*/ 481797 w 963594"/>
                  <a:gd name="connsiteY1" fmla="*/ 66758 h 66757"/>
                  <a:gd name="connsiteX2" fmla="*/ 0 w 963594"/>
                  <a:gd name="connsiteY2" fmla="*/ 33530 h 66757"/>
                  <a:gd name="connsiteX3" fmla="*/ 481797 w 963594"/>
                  <a:gd name="connsiteY3" fmla="*/ 303 h 66757"/>
                  <a:gd name="connsiteX4" fmla="*/ 963594 w 963594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94" h="66757">
                    <a:moveTo>
                      <a:pt x="963594" y="33530"/>
                    </a:moveTo>
                    <a:cubicBezTo>
                      <a:pt x="963594" y="52913"/>
                      <a:pt x="747616" y="66758"/>
                      <a:pt x="481797" y="66758"/>
                    </a:cubicBezTo>
                    <a:cubicBezTo>
                      <a:pt x="215978" y="66758"/>
                      <a:pt x="0" y="52913"/>
                      <a:pt x="0" y="33530"/>
                    </a:cubicBezTo>
                    <a:cubicBezTo>
                      <a:pt x="0" y="14148"/>
                      <a:pt x="215978" y="303"/>
                      <a:pt x="481797" y="303"/>
                    </a:cubicBezTo>
                    <a:cubicBezTo>
                      <a:pt x="747616" y="-2466"/>
                      <a:pt x="963594" y="14148"/>
                      <a:pt x="963594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/>
              <p:cNvSpPr/>
              <p:nvPr/>
            </p:nvSpPr>
            <p:spPr>
              <a:xfrm>
                <a:off x="4456782" y="3846865"/>
                <a:ext cx="922059" cy="1506308"/>
              </a:xfrm>
              <a:custGeom>
                <a:avLst/>
                <a:gdLst>
                  <a:gd name="connsiteX0" fmla="*/ 922060 w 922059"/>
                  <a:gd name="connsiteY0" fmla="*/ 1390013 h 1506308"/>
                  <a:gd name="connsiteX1" fmla="*/ 919291 w 922059"/>
                  <a:gd name="connsiteY1" fmla="*/ 1445392 h 1506308"/>
                  <a:gd name="connsiteX2" fmla="*/ 908215 w 922059"/>
                  <a:gd name="connsiteY2" fmla="*/ 1481388 h 1506308"/>
                  <a:gd name="connsiteX3" fmla="*/ 894371 w 922059"/>
                  <a:gd name="connsiteY3" fmla="*/ 1500771 h 1506308"/>
                  <a:gd name="connsiteX4" fmla="*/ 874988 w 922059"/>
                  <a:gd name="connsiteY4" fmla="*/ 1506309 h 1506308"/>
                  <a:gd name="connsiteX5" fmla="*/ 49841 w 922059"/>
                  <a:gd name="connsiteY5" fmla="*/ 1506309 h 1506308"/>
                  <a:gd name="connsiteX6" fmla="*/ 33227 w 922059"/>
                  <a:gd name="connsiteY6" fmla="*/ 1500771 h 1506308"/>
                  <a:gd name="connsiteX7" fmla="*/ 19383 w 922059"/>
                  <a:gd name="connsiteY7" fmla="*/ 1481388 h 1506308"/>
                  <a:gd name="connsiteX8" fmla="*/ 8307 w 922059"/>
                  <a:gd name="connsiteY8" fmla="*/ 1445392 h 1506308"/>
                  <a:gd name="connsiteX9" fmla="*/ 5538 w 922059"/>
                  <a:gd name="connsiteY9" fmla="*/ 1390013 h 1506308"/>
                  <a:gd name="connsiteX10" fmla="*/ 8307 w 922059"/>
                  <a:gd name="connsiteY10" fmla="*/ 1334634 h 1506308"/>
                  <a:gd name="connsiteX11" fmla="*/ 16614 w 922059"/>
                  <a:gd name="connsiteY11" fmla="*/ 1298637 h 1506308"/>
                  <a:gd name="connsiteX12" fmla="*/ 30459 w 922059"/>
                  <a:gd name="connsiteY12" fmla="*/ 1279255 h 1506308"/>
                  <a:gd name="connsiteX13" fmla="*/ 49841 w 922059"/>
                  <a:gd name="connsiteY13" fmla="*/ 1273717 h 1506308"/>
                  <a:gd name="connsiteX14" fmla="*/ 326736 w 922059"/>
                  <a:gd name="connsiteY14" fmla="*/ 1273717 h 1506308"/>
                  <a:gd name="connsiteX15" fmla="*/ 326736 w 922059"/>
                  <a:gd name="connsiteY15" fmla="*/ 299046 h 1506308"/>
                  <a:gd name="connsiteX16" fmla="*/ 88606 w 922059"/>
                  <a:gd name="connsiteY16" fmla="*/ 431956 h 1506308"/>
                  <a:gd name="connsiteX17" fmla="*/ 44303 w 922059"/>
                  <a:gd name="connsiteY17" fmla="*/ 448570 h 1506308"/>
                  <a:gd name="connsiteX18" fmla="*/ 16614 w 922059"/>
                  <a:gd name="connsiteY18" fmla="*/ 440263 h 1506308"/>
                  <a:gd name="connsiteX19" fmla="*/ 2769 w 922059"/>
                  <a:gd name="connsiteY19" fmla="*/ 407036 h 1506308"/>
                  <a:gd name="connsiteX20" fmla="*/ 0 w 922059"/>
                  <a:gd name="connsiteY20" fmla="*/ 337812 h 1506308"/>
                  <a:gd name="connsiteX21" fmla="*/ 0 w 922059"/>
                  <a:gd name="connsiteY21" fmla="*/ 293509 h 1506308"/>
                  <a:gd name="connsiteX22" fmla="*/ 5538 w 922059"/>
                  <a:gd name="connsiteY22" fmla="*/ 263050 h 1506308"/>
                  <a:gd name="connsiteX23" fmla="*/ 19383 w 922059"/>
                  <a:gd name="connsiteY23" fmla="*/ 240899 h 1506308"/>
                  <a:gd name="connsiteX24" fmla="*/ 41534 w 922059"/>
                  <a:gd name="connsiteY24" fmla="*/ 224285 h 1506308"/>
                  <a:gd name="connsiteX25" fmla="*/ 365501 w 922059"/>
                  <a:gd name="connsiteY25" fmla="*/ 16614 h 1506308"/>
                  <a:gd name="connsiteX26" fmla="*/ 379346 w 922059"/>
                  <a:gd name="connsiteY26" fmla="*/ 8307 h 1506308"/>
                  <a:gd name="connsiteX27" fmla="*/ 401498 w 922059"/>
                  <a:gd name="connsiteY27" fmla="*/ 2769 h 1506308"/>
                  <a:gd name="connsiteX28" fmla="*/ 437494 w 922059"/>
                  <a:gd name="connsiteY28" fmla="*/ 0 h 1506308"/>
                  <a:gd name="connsiteX29" fmla="*/ 495642 w 922059"/>
                  <a:gd name="connsiteY29" fmla="*/ 0 h 1506308"/>
                  <a:gd name="connsiteX30" fmla="*/ 567635 w 922059"/>
                  <a:gd name="connsiteY30" fmla="*/ 2769 h 1506308"/>
                  <a:gd name="connsiteX31" fmla="*/ 609169 w 922059"/>
                  <a:gd name="connsiteY31" fmla="*/ 8307 h 1506308"/>
                  <a:gd name="connsiteX32" fmla="*/ 628551 w 922059"/>
                  <a:gd name="connsiteY32" fmla="*/ 19383 h 1506308"/>
                  <a:gd name="connsiteX33" fmla="*/ 634089 w 922059"/>
                  <a:gd name="connsiteY33" fmla="*/ 35996 h 1506308"/>
                  <a:gd name="connsiteX34" fmla="*/ 634089 w 922059"/>
                  <a:gd name="connsiteY34" fmla="*/ 1270948 h 1506308"/>
                  <a:gd name="connsiteX35" fmla="*/ 877757 w 922059"/>
                  <a:gd name="connsiteY35" fmla="*/ 1270948 h 1506308"/>
                  <a:gd name="connsiteX36" fmla="*/ 897139 w 922059"/>
                  <a:gd name="connsiteY36" fmla="*/ 1276486 h 1506308"/>
                  <a:gd name="connsiteX37" fmla="*/ 910984 w 922059"/>
                  <a:gd name="connsiteY37" fmla="*/ 1295868 h 1506308"/>
                  <a:gd name="connsiteX38" fmla="*/ 919291 w 922059"/>
                  <a:gd name="connsiteY38" fmla="*/ 1331865 h 1506308"/>
                  <a:gd name="connsiteX39" fmla="*/ 922060 w 922059"/>
                  <a:gd name="connsiteY39" fmla="*/ 1390013 h 150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22059" h="1506308">
                    <a:moveTo>
                      <a:pt x="922060" y="1390013"/>
                    </a:moveTo>
                    <a:cubicBezTo>
                      <a:pt x="922060" y="1412164"/>
                      <a:pt x="922060" y="1428778"/>
                      <a:pt x="919291" y="1445392"/>
                    </a:cubicBezTo>
                    <a:cubicBezTo>
                      <a:pt x="916522" y="1459236"/>
                      <a:pt x="913753" y="1473081"/>
                      <a:pt x="908215" y="1481388"/>
                    </a:cubicBezTo>
                    <a:cubicBezTo>
                      <a:pt x="902677" y="1489695"/>
                      <a:pt x="899909" y="1498002"/>
                      <a:pt x="894371" y="1500771"/>
                    </a:cubicBezTo>
                    <a:cubicBezTo>
                      <a:pt x="888833" y="1503540"/>
                      <a:pt x="883295" y="1506309"/>
                      <a:pt x="874988" y="1506309"/>
                    </a:cubicBezTo>
                    <a:lnTo>
                      <a:pt x="49841" y="1506309"/>
                    </a:lnTo>
                    <a:cubicBezTo>
                      <a:pt x="44303" y="1506309"/>
                      <a:pt x="38765" y="1503540"/>
                      <a:pt x="33227" y="1500771"/>
                    </a:cubicBezTo>
                    <a:cubicBezTo>
                      <a:pt x="27689" y="1498002"/>
                      <a:pt x="22152" y="1489695"/>
                      <a:pt x="19383" y="1481388"/>
                    </a:cubicBezTo>
                    <a:cubicBezTo>
                      <a:pt x="13845" y="1473081"/>
                      <a:pt x="11076" y="1459236"/>
                      <a:pt x="8307" y="1445392"/>
                    </a:cubicBezTo>
                    <a:cubicBezTo>
                      <a:pt x="5538" y="1431547"/>
                      <a:pt x="5538" y="1412164"/>
                      <a:pt x="5538" y="1390013"/>
                    </a:cubicBezTo>
                    <a:cubicBezTo>
                      <a:pt x="5538" y="1367861"/>
                      <a:pt x="5538" y="1348478"/>
                      <a:pt x="8307" y="1334634"/>
                    </a:cubicBezTo>
                    <a:cubicBezTo>
                      <a:pt x="11076" y="1320789"/>
                      <a:pt x="13845" y="1306944"/>
                      <a:pt x="16614" y="1298637"/>
                    </a:cubicBezTo>
                    <a:cubicBezTo>
                      <a:pt x="22152" y="1290331"/>
                      <a:pt x="24921" y="1282024"/>
                      <a:pt x="30459" y="1279255"/>
                    </a:cubicBezTo>
                    <a:cubicBezTo>
                      <a:pt x="35996" y="1273717"/>
                      <a:pt x="41534" y="1273717"/>
                      <a:pt x="49841" y="1273717"/>
                    </a:cubicBezTo>
                    <a:lnTo>
                      <a:pt x="326736" y="1273717"/>
                    </a:lnTo>
                    <a:lnTo>
                      <a:pt x="326736" y="299046"/>
                    </a:lnTo>
                    <a:lnTo>
                      <a:pt x="88606" y="431956"/>
                    </a:lnTo>
                    <a:cubicBezTo>
                      <a:pt x="71993" y="440263"/>
                      <a:pt x="55379" y="445801"/>
                      <a:pt x="44303" y="448570"/>
                    </a:cubicBezTo>
                    <a:cubicBezTo>
                      <a:pt x="33227" y="451339"/>
                      <a:pt x="24921" y="448570"/>
                      <a:pt x="16614" y="440263"/>
                    </a:cubicBezTo>
                    <a:cubicBezTo>
                      <a:pt x="11076" y="434725"/>
                      <a:pt x="5538" y="423649"/>
                      <a:pt x="2769" y="407036"/>
                    </a:cubicBezTo>
                    <a:cubicBezTo>
                      <a:pt x="0" y="390422"/>
                      <a:pt x="0" y="368270"/>
                      <a:pt x="0" y="337812"/>
                    </a:cubicBezTo>
                    <a:cubicBezTo>
                      <a:pt x="0" y="318429"/>
                      <a:pt x="0" y="304584"/>
                      <a:pt x="0" y="293509"/>
                    </a:cubicBezTo>
                    <a:cubicBezTo>
                      <a:pt x="0" y="282433"/>
                      <a:pt x="2769" y="271357"/>
                      <a:pt x="5538" y="263050"/>
                    </a:cubicBezTo>
                    <a:cubicBezTo>
                      <a:pt x="8307" y="254743"/>
                      <a:pt x="13845" y="246437"/>
                      <a:pt x="19383" y="240899"/>
                    </a:cubicBezTo>
                    <a:cubicBezTo>
                      <a:pt x="24921" y="235361"/>
                      <a:pt x="33227" y="229823"/>
                      <a:pt x="41534" y="224285"/>
                    </a:cubicBezTo>
                    <a:lnTo>
                      <a:pt x="365501" y="16614"/>
                    </a:lnTo>
                    <a:cubicBezTo>
                      <a:pt x="368270" y="13845"/>
                      <a:pt x="373808" y="11076"/>
                      <a:pt x="379346" y="8307"/>
                    </a:cubicBezTo>
                    <a:cubicBezTo>
                      <a:pt x="384884" y="5538"/>
                      <a:pt x="393191" y="5538"/>
                      <a:pt x="401498" y="2769"/>
                    </a:cubicBezTo>
                    <a:cubicBezTo>
                      <a:pt x="409804" y="2769"/>
                      <a:pt x="423649" y="0"/>
                      <a:pt x="437494" y="0"/>
                    </a:cubicBezTo>
                    <a:cubicBezTo>
                      <a:pt x="451339" y="0"/>
                      <a:pt x="470721" y="0"/>
                      <a:pt x="495642" y="0"/>
                    </a:cubicBezTo>
                    <a:cubicBezTo>
                      <a:pt x="526100" y="0"/>
                      <a:pt x="548252" y="0"/>
                      <a:pt x="567635" y="2769"/>
                    </a:cubicBezTo>
                    <a:cubicBezTo>
                      <a:pt x="587017" y="2769"/>
                      <a:pt x="598093" y="5538"/>
                      <a:pt x="609169" y="8307"/>
                    </a:cubicBezTo>
                    <a:cubicBezTo>
                      <a:pt x="617476" y="11076"/>
                      <a:pt x="625783" y="13845"/>
                      <a:pt x="628551" y="19383"/>
                    </a:cubicBezTo>
                    <a:cubicBezTo>
                      <a:pt x="631320" y="24920"/>
                      <a:pt x="634089" y="30458"/>
                      <a:pt x="634089" y="35996"/>
                    </a:cubicBezTo>
                    <a:lnTo>
                      <a:pt x="634089" y="1270948"/>
                    </a:lnTo>
                    <a:lnTo>
                      <a:pt x="877757" y="1270948"/>
                    </a:lnTo>
                    <a:cubicBezTo>
                      <a:pt x="886064" y="1270948"/>
                      <a:pt x="891602" y="1273717"/>
                      <a:pt x="897139" y="1276486"/>
                    </a:cubicBezTo>
                    <a:cubicBezTo>
                      <a:pt x="902677" y="1282024"/>
                      <a:pt x="908215" y="1287562"/>
                      <a:pt x="910984" y="1295868"/>
                    </a:cubicBezTo>
                    <a:cubicBezTo>
                      <a:pt x="916522" y="1304175"/>
                      <a:pt x="919291" y="1318020"/>
                      <a:pt x="919291" y="1331865"/>
                    </a:cubicBezTo>
                    <a:cubicBezTo>
                      <a:pt x="919291" y="1351247"/>
                      <a:pt x="922060" y="1367861"/>
                      <a:pt x="922060" y="1390013"/>
                    </a:cubicBezTo>
                    <a:close/>
                  </a:path>
                </a:pathLst>
              </a:custGeom>
              <a:solidFill>
                <a:srgbClr val="EF6565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/>
              <p:cNvSpPr/>
              <p:nvPr/>
            </p:nvSpPr>
            <p:spPr>
              <a:xfrm>
                <a:off x="5586513" y="3830251"/>
                <a:ext cx="1002359" cy="1522922"/>
              </a:xfrm>
              <a:custGeom>
                <a:avLst/>
                <a:gdLst>
                  <a:gd name="connsiteX0" fmla="*/ 1002360 w 1002359"/>
                  <a:gd name="connsiteY0" fmla="*/ 1398320 h 1522922"/>
                  <a:gd name="connsiteX1" fmla="*/ 999591 w 1002359"/>
                  <a:gd name="connsiteY1" fmla="*/ 1456468 h 1522922"/>
                  <a:gd name="connsiteX2" fmla="*/ 991284 w 1002359"/>
                  <a:gd name="connsiteY2" fmla="*/ 1495233 h 1522922"/>
                  <a:gd name="connsiteX3" fmla="*/ 977439 w 1002359"/>
                  <a:gd name="connsiteY3" fmla="*/ 1517384 h 1522922"/>
                  <a:gd name="connsiteX4" fmla="*/ 955287 w 1002359"/>
                  <a:gd name="connsiteY4" fmla="*/ 1522922 h 1522922"/>
                  <a:gd name="connsiteX5" fmla="*/ 96913 w 1002359"/>
                  <a:gd name="connsiteY5" fmla="*/ 1522922 h 1522922"/>
                  <a:gd name="connsiteX6" fmla="*/ 52610 w 1002359"/>
                  <a:gd name="connsiteY6" fmla="*/ 1517384 h 1522922"/>
                  <a:gd name="connsiteX7" fmla="*/ 22152 w 1002359"/>
                  <a:gd name="connsiteY7" fmla="*/ 1500771 h 1522922"/>
                  <a:gd name="connsiteX8" fmla="*/ 5538 w 1002359"/>
                  <a:gd name="connsiteY8" fmla="*/ 1462005 h 1522922"/>
                  <a:gd name="connsiteX9" fmla="*/ 0 w 1002359"/>
                  <a:gd name="connsiteY9" fmla="*/ 1395551 h 1522922"/>
                  <a:gd name="connsiteX10" fmla="*/ 2769 w 1002359"/>
                  <a:gd name="connsiteY10" fmla="*/ 1329096 h 1522922"/>
                  <a:gd name="connsiteX11" fmla="*/ 16614 w 1002359"/>
                  <a:gd name="connsiteY11" fmla="*/ 1279255 h 1522922"/>
                  <a:gd name="connsiteX12" fmla="*/ 41534 w 1002359"/>
                  <a:gd name="connsiteY12" fmla="*/ 1237721 h 1522922"/>
                  <a:gd name="connsiteX13" fmla="*/ 80300 w 1002359"/>
                  <a:gd name="connsiteY13" fmla="*/ 1193417 h 1522922"/>
                  <a:gd name="connsiteX14" fmla="*/ 337812 w 1002359"/>
                  <a:gd name="connsiteY14" fmla="*/ 916522 h 1522922"/>
                  <a:gd name="connsiteX15" fmla="*/ 462415 w 1002359"/>
                  <a:gd name="connsiteY15" fmla="*/ 769768 h 1522922"/>
                  <a:gd name="connsiteX16" fmla="*/ 537176 w 1002359"/>
                  <a:gd name="connsiteY16" fmla="*/ 647934 h 1522922"/>
                  <a:gd name="connsiteX17" fmla="*/ 573173 w 1002359"/>
                  <a:gd name="connsiteY17" fmla="*/ 548252 h 1522922"/>
                  <a:gd name="connsiteX18" fmla="*/ 584248 w 1002359"/>
                  <a:gd name="connsiteY18" fmla="*/ 459646 h 1522922"/>
                  <a:gd name="connsiteX19" fmla="*/ 573173 w 1002359"/>
                  <a:gd name="connsiteY19" fmla="*/ 387653 h 1522922"/>
                  <a:gd name="connsiteX20" fmla="*/ 537176 w 1002359"/>
                  <a:gd name="connsiteY20" fmla="*/ 329505 h 1522922"/>
                  <a:gd name="connsiteX21" fmla="*/ 479028 w 1002359"/>
                  <a:gd name="connsiteY21" fmla="*/ 290740 h 1522922"/>
                  <a:gd name="connsiteX22" fmla="*/ 395960 w 1002359"/>
                  <a:gd name="connsiteY22" fmla="*/ 276895 h 1522922"/>
                  <a:gd name="connsiteX23" fmla="*/ 274126 w 1002359"/>
                  <a:gd name="connsiteY23" fmla="*/ 293509 h 1522922"/>
                  <a:gd name="connsiteX24" fmla="*/ 182751 w 1002359"/>
                  <a:gd name="connsiteY24" fmla="*/ 332274 h 1522922"/>
                  <a:gd name="connsiteX25" fmla="*/ 116296 w 1002359"/>
                  <a:gd name="connsiteY25" fmla="*/ 371039 h 1522922"/>
                  <a:gd name="connsiteX26" fmla="*/ 74762 w 1002359"/>
                  <a:gd name="connsiteY26" fmla="*/ 387653 h 1522922"/>
                  <a:gd name="connsiteX27" fmla="*/ 58148 w 1002359"/>
                  <a:gd name="connsiteY27" fmla="*/ 379346 h 1522922"/>
                  <a:gd name="connsiteX28" fmla="*/ 47072 w 1002359"/>
                  <a:gd name="connsiteY28" fmla="*/ 357194 h 1522922"/>
                  <a:gd name="connsiteX29" fmla="*/ 38765 w 1002359"/>
                  <a:gd name="connsiteY29" fmla="*/ 312891 h 1522922"/>
                  <a:gd name="connsiteX30" fmla="*/ 35996 w 1002359"/>
                  <a:gd name="connsiteY30" fmla="*/ 246436 h 1522922"/>
                  <a:gd name="connsiteX31" fmla="*/ 38765 w 1002359"/>
                  <a:gd name="connsiteY31" fmla="*/ 202133 h 1522922"/>
                  <a:gd name="connsiteX32" fmla="*/ 44303 w 1002359"/>
                  <a:gd name="connsiteY32" fmla="*/ 171675 h 1522922"/>
                  <a:gd name="connsiteX33" fmla="*/ 52610 w 1002359"/>
                  <a:gd name="connsiteY33" fmla="*/ 149523 h 1522922"/>
                  <a:gd name="connsiteX34" fmla="*/ 71993 w 1002359"/>
                  <a:gd name="connsiteY34" fmla="*/ 124603 h 1522922"/>
                  <a:gd name="connsiteX35" fmla="*/ 124603 w 1002359"/>
                  <a:gd name="connsiteY35" fmla="*/ 88606 h 1522922"/>
                  <a:gd name="connsiteX36" fmla="*/ 218747 w 1002359"/>
                  <a:gd name="connsiteY36" fmla="*/ 47072 h 1522922"/>
                  <a:gd name="connsiteX37" fmla="*/ 343350 w 1002359"/>
                  <a:gd name="connsiteY37" fmla="*/ 13845 h 1522922"/>
                  <a:gd name="connsiteX38" fmla="*/ 484566 w 1002359"/>
                  <a:gd name="connsiteY38" fmla="*/ 0 h 1522922"/>
                  <a:gd name="connsiteX39" fmla="*/ 689468 w 1002359"/>
                  <a:gd name="connsiteY39" fmla="*/ 30459 h 1522922"/>
                  <a:gd name="connsiteX40" fmla="*/ 833454 w 1002359"/>
                  <a:gd name="connsiteY40" fmla="*/ 113527 h 1522922"/>
                  <a:gd name="connsiteX41" fmla="*/ 919291 w 1002359"/>
                  <a:gd name="connsiteY41" fmla="*/ 238130 h 1522922"/>
                  <a:gd name="connsiteX42" fmla="*/ 946981 w 1002359"/>
                  <a:gd name="connsiteY42" fmla="*/ 393191 h 1522922"/>
                  <a:gd name="connsiteX43" fmla="*/ 933136 w 1002359"/>
                  <a:gd name="connsiteY43" fmla="*/ 537176 h 1522922"/>
                  <a:gd name="connsiteX44" fmla="*/ 874988 w 1002359"/>
                  <a:gd name="connsiteY44" fmla="*/ 689468 h 1522922"/>
                  <a:gd name="connsiteX45" fmla="*/ 750385 w 1002359"/>
                  <a:gd name="connsiteY45" fmla="*/ 869450 h 1522922"/>
                  <a:gd name="connsiteX46" fmla="*/ 539945 w 1002359"/>
                  <a:gd name="connsiteY46" fmla="*/ 1099273 h 1522922"/>
                  <a:gd name="connsiteX47" fmla="*/ 365501 w 1002359"/>
                  <a:gd name="connsiteY47" fmla="*/ 1279255 h 1522922"/>
                  <a:gd name="connsiteX48" fmla="*/ 952519 w 1002359"/>
                  <a:gd name="connsiteY48" fmla="*/ 1279255 h 1522922"/>
                  <a:gd name="connsiteX49" fmla="*/ 974670 w 1002359"/>
                  <a:gd name="connsiteY49" fmla="*/ 1287562 h 1522922"/>
                  <a:gd name="connsiteX50" fmla="*/ 991284 w 1002359"/>
                  <a:gd name="connsiteY50" fmla="*/ 1309713 h 1522922"/>
                  <a:gd name="connsiteX51" fmla="*/ 1002360 w 1002359"/>
                  <a:gd name="connsiteY51" fmla="*/ 1348479 h 1522922"/>
                  <a:gd name="connsiteX52" fmla="*/ 1002360 w 1002359"/>
                  <a:gd name="connsiteY52" fmla="*/ 1398320 h 15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2359" h="1522922">
                    <a:moveTo>
                      <a:pt x="1002360" y="1398320"/>
                    </a:moveTo>
                    <a:cubicBezTo>
                      <a:pt x="1002360" y="1420471"/>
                      <a:pt x="1002360" y="1439854"/>
                      <a:pt x="999591" y="1456468"/>
                    </a:cubicBezTo>
                    <a:cubicBezTo>
                      <a:pt x="996822" y="1473081"/>
                      <a:pt x="994053" y="1484157"/>
                      <a:pt x="991284" y="1495233"/>
                    </a:cubicBezTo>
                    <a:cubicBezTo>
                      <a:pt x="988515" y="1506309"/>
                      <a:pt x="982977" y="1511847"/>
                      <a:pt x="977439" y="1517384"/>
                    </a:cubicBezTo>
                    <a:cubicBezTo>
                      <a:pt x="971901" y="1522922"/>
                      <a:pt x="963594" y="1522922"/>
                      <a:pt x="955287" y="1522922"/>
                    </a:cubicBezTo>
                    <a:lnTo>
                      <a:pt x="96913" y="1522922"/>
                    </a:lnTo>
                    <a:cubicBezTo>
                      <a:pt x="80300" y="1522922"/>
                      <a:pt x="66455" y="1520153"/>
                      <a:pt x="52610" y="1517384"/>
                    </a:cubicBezTo>
                    <a:cubicBezTo>
                      <a:pt x="41534" y="1514616"/>
                      <a:pt x="30458" y="1509078"/>
                      <a:pt x="22152" y="1500771"/>
                    </a:cubicBezTo>
                    <a:cubicBezTo>
                      <a:pt x="13845" y="1492464"/>
                      <a:pt x="8307" y="1478619"/>
                      <a:pt x="5538" y="1462005"/>
                    </a:cubicBezTo>
                    <a:cubicBezTo>
                      <a:pt x="2769" y="1445392"/>
                      <a:pt x="0" y="1423240"/>
                      <a:pt x="0" y="1395551"/>
                    </a:cubicBezTo>
                    <a:cubicBezTo>
                      <a:pt x="0" y="1370630"/>
                      <a:pt x="0" y="1348479"/>
                      <a:pt x="2769" y="1329096"/>
                    </a:cubicBezTo>
                    <a:cubicBezTo>
                      <a:pt x="5538" y="1309713"/>
                      <a:pt x="8307" y="1295868"/>
                      <a:pt x="16614" y="1279255"/>
                    </a:cubicBezTo>
                    <a:cubicBezTo>
                      <a:pt x="22152" y="1265410"/>
                      <a:pt x="30458" y="1251565"/>
                      <a:pt x="41534" y="1237721"/>
                    </a:cubicBezTo>
                    <a:cubicBezTo>
                      <a:pt x="49841" y="1223876"/>
                      <a:pt x="63686" y="1210031"/>
                      <a:pt x="80300" y="1193417"/>
                    </a:cubicBezTo>
                    <a:lnTo>
                      <a:pt x="337812" y="916522"/>
                    </a:lnTo>
                    <a:cubicBezTo>
                      <a:pt x="390422" y="863912"/>
                      <a:pt x="431956" y="814071"/>
                      <a:pt x="462415" y="769768"/>
                    </a:cubicBezTo>
                    <a:cubicBezTo>
                      <a:pt x="492873" y="725465"/>
                      <a:pt x="517794" y="683931"/>
                      <a:pt x="537176" y="647934"/>
                    </a:cubicBezTo>
                    <a:cubicBezTo>
                      <a:pt x="553790" y="611938"/>
                      <a:pt x="567635" y="578710"/>
                      <a:pt x="573173" y="548252"/>
                    </a:cubicBezTo>
                    <a:cubicBezTo>
                      <a:pt x="578710" y="517794"/>
                      <a:pt x="584248" y="487335"/>
                      <a:pt x="584248" y="459646"/>
                    </a:cubicBezTo>
                    <a:cubicBezTo>
                      <a:pt x="584248" y="434725"/>
                      <a:pt x="581479" y="409805"/>
                      <a:pt x="573173" y="387653"/>
                    </a:cubicBezTo>
                    <a:cubicBezTo>
                      <a:pt x="564866" y="365501"/>
                      <a:pt x="553790" y="346119"/>
                      <a:pt x="537176" y="329505"/>
                    </a:cubicBezTo>
                    <a:cubicBezTo>
                      <a:pt x="520563" y="312891"/>
                      <a:pt x="501180" y="299047"/>
                      <a:pt x="479028" y="290740"/>
                    </a:cubicBezTo>
                    <a:cubicBezTo>
                      <a:pt x="454108" y="282433"/>
                      <a:pt x="426418" y="276895"/>
                      <a:pt x="395960" y="276895"/>
                    </a:cubicBezTo>
                    <a:cubicBezTo>
                      <a:pt x="351657" y="276895"/>
                      <a:pt x="310122" y="282433"/>
                      <a:pt x="274126" y="293509"/>
                    </a:cubicBezTo>
                    <a:cubicBezTo>
                      <a:pt x="238130" y="304585"/>
                      <a:pt x="207671" y="318429"/>
                      <a:pt x="182751" y="332274"/>
                    </a:cubicBezTo>
                    <a:cubicBezTo>
                      <a:pt x="155061" y="346119"/>
                      <a:pt x="132910" y="359964"/>
                      <a:pt x="116296" y="371039"/>
                    </a:cubicBezTo>
                    <a:cubicBezTo>
                      <a:pt x="99682" y="382115"/>
                      <a:pt x="85837" y="387653"/>
                      <a:pt x="74762" y="387653"/>
                    </a:cubicBezTo>
                    <a:cubicBezTo>
                      <a:pt x="66455" y="387653"/>
                      <a:pt x="60917" y="384884"/>
                      <a:pt x="58148" y="379346"/>
                    </a:cubicBezTo>
                    <a:cubicBezTo>
                      <a:pt x="52610" y="373808"/>
                      <a:pt x="49841" y="368270"/>
                      <a:pt x="47072" y="357194"/>
                    </a:cubicBezTo>
                    <a:cubicBezTo>
                      <a:pt x="44303" y="346119"/>
                      <a:pt x="41534" y="332274"/>
                      <a:pt x="38765" y="312891"/>
                    </a:cubicBezTo>
                    <a:cubicBezTo>
                      <a:pt x="35996" y="293509"/>
                      <a:pt x="35996" y="271357"/>
                      <a:pt x="35996" y="246436"/>
                    </a:cubicBezTo>
                    <a:cubicBezTo>
                      <a:pt x="35996" y="229823"/>
                      <a:pt x="35996" y="213209"/>
                      <a:pt x="38765" y="202133"/>
                    </a:cubicBezTo>
                    <a:cubicBezTo>
                      <a:pt x="38765" y="191057"/>
                      <a:pt x="41534" y="179982"/>
                      <a:pt x="44303" y="171675"/>
                    </a:cubicBezTo>
                    <a:cubicBezTo>
                      <a:pt x="47072" y="163368"/>
                      <a:pt x="49841" y="155061"/>
                      <a:pt x="52610" y="149523"/>
                    </a:cubicBezTo>
                    <a:cubicBezTo>
                      <a:pt x="55379" y="143985"/>
                      <a:pt x="63686" y="135678"/>
                      <a:pt x="71993" y="124603"/>
                    </a:cubicBezTo>
                    <a:cubicBezTo>
                      <a:pt x="80300" y="116296"/>
                      <a:pt x="99682" y="102451"/>
                      <a:pt x="124603" y="88606"/>
                    </a:cubicBezTo>
                    <a:cubicBezTo>
                      <a:pt x="149523" y="74762"/>
                      <a:pt x="182751" y="60917"/>
                      <a:pt x="218747" y="47072"/>
                    </a:cubicBezTo>
                    <a:cubicBezTo>
                      <a:pt x="257512" y="33227"/>
                      <a:pt x="299047" y="22152"/>
                      <a:pt x="343350" y="13845"/>
                    </a:cubicBezTo>
                    <a:cubicBezTo>
                      <a:pt x="387653" y="5538"/>
                      <a:pt x="434725" y="0"/>
                      <a:pt x="484566" y="0"/>
                    </a:cubicBezTo>
                    <a:cubicBezTo>
                      <a:pt x="562097" y="0"/>
                      <a:pt x="631320" y="11076"/>
                      <a:pt x="689468" y="30459"/>
                    </a:cubicBezTo>
                    <a:cubicBezTo>
                      <a:pt x="747616" y="49841"/>
                      <a:pt x="794689" y="77531"/>
                      <a:pt x="833454" y="113527"/>
                    </a:cubicBezTo>
                    <a:cubicBezTo>
                      <a:pt x="872219" y="149523"/>
                      <a:pt x="899908" y="191057"/>
                      <a:pt x="919291" y="238130"/>
                    </a:cubicBezTo>
                    <a:cubicBezTo>
                      <a:pt x="938674" y="285202"/>
                      <a:pt x="946981" y="337812"/>
                      <a:pt x="946981" y="393191"/>
                    </a:cubicBezTo>
                    <a:cubicBezTo>
                      <a:pt x="946981" y="443032"/>
                      <a:pt x="941443" y="490104"/>
                      <a:pt x="933136" y="537176"/>
                    </a:cubicBezTo>
                    <a:cubicBezTo>
                      <a:pt x="924829" y="584248"/>
                      <a:pt x="905446" y="634089"/>
                      <a:pt x="874988" y="689468"/>
                    </a:cubicBezTo>
                    <a:cubicBezTo>
                      <a:pt x="844529" y="744847"/>
                      <a:pt x="805764" y="802996"/>
                      <a:pt x="750385" y="869450"/>
                    </a:cubicBezTo>
                    <a:cubicBezTo>
                      <a:pt x="697775" y="935905"/>
                      <a:pt x="625782" y="1010667"/>
                      <a:pt x="539945" y="1099273"/>
                    </a:cubicBezTo>
                    <a:lnTo>
                      <a:pt x="365501" y="1279255"/>
                    </a:lnTo>
                    <a:lnTo>
                      <a:pt x="952519" y="1279255"/>
                    </a:lnTo>
                    <a:cubicBezTo>
                      <a:pt x="960825" y="1279255"/>
                      <a:pt x="966363" y="1282024"/>
                      <a:pt x="974670" y="1287562"/>
                    </a:cubicBezTo>
                    <a:cubicBezTo>
                      <a:pt x="980208" y="1293100"/>
                      <a:pt x="985746" y="1298637"/>
                      <a:pt x="991284" y="1309713"/>
                    </a:cubicBezTo>
                    <a:cubicBezTo>
                      <a:pt x="996822" y="1318020"/>
                      <a:pt x="999591" y="1331865"/>
                      <a:pt x="1002360" y="1348479"/>
                    </a:cubicBezTo>
                    <a:cubicBezTo>
                      <a:pt x="1002360" y="1359554"/>
                      <a:pt x="1002360" y="1378937"/>
                      <a:pt x="1002360" y="1398320"/>
                    </a:cubicBezTo>
                    <a:close/>
                  </a:path>
                </a:pathLst>
              </a:custGeom>
              <a:solidFill>
                <a:srgbClr val="F9D748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66" name="Đồ họa 753"/>
              <p:cNvGrpSpPr/>
              <p:nvPr/>
            </p:nvGrpSpPr>
            <p:grpSpPr>
              <a:xfrm>
                <a:off x="7018060" y="3716724"/>
                <a:ext cx="385496" cy="711620"/>
                <a:chOff x="7018060" y="3716724"/>
                <a:chExt cx="385496" cy="711620"/>
              </a:xfrm>
            </p:grpSpPr>
            <p:sp>
              <p:nvSpPr>
                <p:cNvPr id="220" name="Hình tự do: Hình 219"/>
                <p:cNvSpPr/>
                <p:nvPr/>
              </p:nvSpPr>
              <p:spPr>
                <a:xfrm>
                  <a:off x="7209117" y="3982544"/>
                  <a:ext cx="166803" cy="320455"/>
                </a:xfrm>
                <a:custGeom>
                  <a:avLst/>
                  <a:gdLst>
                    <a:gd name="connsiteX0" fmla="*/ 99682 w 166803"/>
                    <a:gd name="connsiteY0" fmla="*/ 318429 h 320455"/>
                    <a:gd name="connsiteX1" fmla="*/ 47072 w 166803"/>
                    <a:gd name="connsiteY1" fmla="*/ 299046 h 320455"/>
                    <a:gd name="connsiteX2" fmla="*/ 83068 w 166803"/>
                    <a:gd name="connsiteY2" fmla="*/ 174444 h 320455"/>
                    <a:gd name="connsiteX3" fmla="*/ 0 w 166803"/>
                    <a:gd name="connsiteY3" fmla="*/ 69224 h 320455"/>
                    <a:gd name="connsiteX4" fmla="*/ 66455 w 166803"/>
                    <a:gd name="connsiteY4" fmla="*/ 0 h 320455"/>
                    <a:gd name="connsiteX5" fmla="*/ 166137 w 166803"/>
                    <a:gd name="connsiteY5" fmla="*/ 146754 h 320455"/>
                    <a:gd name="connsiteX6" fmla="*/ 99682 w 166803"/>
                    <a:gd name="connsiteY6" fmla="*/ 318429 h 320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6803" h="320455">
                      <a:moveTo>
                        <a:pt x="99682" y="318429"/>
                      </a:moveTo>
                      <a:cubicBezTo>
                        <a:pt x="96913" y="326736"/>
                        <a:pt x="44303" y="307353"/>
                        <a:pt x="47072" y="299046"/>
                      </a:cubicBezTo>
                      <a:cubicBezTo>
                        <a:pt x="66455" y="246436"/>
                        <a:pt x="85838" y="188288"/>
                        <a:pt x="83068" y="174444"/>
                      </a:cubicBezTo>
                      <a:cubicBezTo>
                        <a:pt x="80300" y="163368"/>
                        <a:pt x="44303" y="116296"/>
                        <a:pt x="0" y="69224"/>
                      </a:cubicBezTo>
                      <a:lnTo>
                        <a:pt x="66455" y="0"/>
                      </a:lnTo>
                      <a:cubicBezTo>
                        <a:pt x="113527" y="55379"/>
                        <a:pt x="157830" y="127372"/>
                        <a:pt x="166137" y="146754"/>
                      </a:cubicBezTo>
                      <a:cubicBezTo>
                        <a:pt x="174444" y="171675"/>
                        <a:pt x="102451" y="310122"/>
                        <a:pt x="99682" y="31842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1" name="Hình tự do: Hình 220"/>
                <p:cNvSpPr/>
                <p:nvPr/>
              </p:nvSpPr>
              <p:spPr>
                <a:xfrm>
                  <a:off x="7250651" y="4228980"/>
                  <a:ext cx="91375" cy="71789"/>
                </a:xfrm>
                <a:custGeom>
                  <a:avLst/>
                  <a:gdLst>
                    <a:gd name="connsiteX0" fmla="*/ 0 w 91375"/>
                    <a:gd name="connsiteY0" fmla="*/ 41534 h 71789"/>
                    <a:gd name="connsiteX1" fmla="*/ 16614 w 91375"/>
                    <a:gd name="connsiteY1" fmla="*/ 0 h 71789"/>
                    <a:gd name="connsiteX2" fmla="*/ 91375 w 91375"/>
                    <a:gd name="connsiteY2" fmla="*/ 33228 h 71789"/>
                    <a:gd name="connsiteX3" fmla="*/ 63686 w 91375"/>
                    <a:gd name="connsiteY3" fmla="*/ 69224 h 71789"/>
                    <a:gd name="connsiteX4" fmla="*/ 0 w 91375"/>
                    <a:gd name="connsiteY4" fmla="*/ 41534 h 7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71789">
                      <a:moveTo>
                        <a:pt x="0" y="41534"/>
                      </a:moveTo>
                      <a:cubicBezTo>
                        <a:pt x="2769" y="35996"/>
                        <a:pt x="16614" y="5538"/>
                        <a:pt x="16614" y="0"/>
                      </a:cubicBezTo>
                      <a:lnTo>
                        <a:pt x="91375" y="33228"/>
                      </a:lnTo>
                      <a:cubicBezTo>
                        <a:pt x="91375" y="33228"/>
                        <a:pt x="66455" y="66455"/>
                        <a:pt x="63686" y="69224"/>
                      </a:cubicBezTo>
                      <a:cubicBezTo>
                        <a:pt x="52610" y="80300"/>
                        <a:pt x="2769" y="52610"/>
                        <a:pt x="0" y="41534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22" name="Đồ họa 753"/>
                <p:cNvGrpSpPr/>
                <p:nvPr/>
              </p:nvGrpSpPr>
              <p:grpSpPr>
                <a:xfrm>
                  <a:off x="7231269" y="4234518"/>
                  <a:ext cx="149523" cy="138664"/>
                  <a:chOff x="7231269" y="4234518"/>
                  <a:chExt cx="149523" cy="138664"/>
                </a:xfrm>
              </p:grpSpPr>
              <p:sp>
                <p:nvSpPr>
                  <p:cNvPr id="240" name="Hình tự do: Hình 239"/>
                  <p:cNvSpPr/>
                  <p:nvPr/>
                </p:nvSpPr>
                <p:spPr>
                  <a:xfrm>
                    <a:off x="7231269" y="4234518"/>
                    <a:ext cx="148505" cy="135895"/>
                  </a:xfrm>
                  <a:custGeom>
                    <a:avLst/>
                    <a:gdLst>
                      <a:gd name="connsiteX0" fmla="*/ 105220 w 148505"/>
                      <a:gd name="connsiteY0" fmla="*/ 55379 h 135895"/>
                      <a:gd name="connsiteX1" fmla="*/ 107989 w 148505"/>
                      <a:gd name="connsiteY1" fmla="*/ 41534 h 135895"/>
                      <a:gd name="connsiteX2" fmla="*/ 74762 w 148505"/>
                      <a:gd name="connsiteY2" fmla="*/ 27689 h 135895"/>
                      <a:gd name="connsiteX3" fmla="*/ 71993 w 148505"/>
                      <a:gd name="connsiteY3" fmla="*/ 33227 h 135895"/>
                      <a:gd name="connsiteX4" fmla="*/ 55379 w 148505"/>
                      <a:gd name="connsiteY4" fmla="*/ 22151 h 135895"/>
                      <a:gd name="connsiteX5" fmla="*/ 24920 w 148505"/>
                      <a:gd name="connsiteY5" fmla="*/ 0 h 135895"/>
                      <a:gd name="connsiteX6" fmla="*/ 0 w 148505"/>
                      <a:gd name="connsiteY6" fmla="*/ 38765 h 135895"/>
                      <a:gd name="connsiteX7" fmla="*/ 143985 w 148505"/>
                      <a:gd name="connsiteY7" fmla="*/ 135679 h 135895"/>
                      <a:gd name="connsiteX8" fmla="*/ 105220 w 148505"/>
                      <a:gd name="connsiteY8" fmla="*/ 55379 h 135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8505" h="135895">
                        <a:moveTo>
                          <a:pt x="105220" y="55379"/>
                        </a:moveTo>
                        <a:cubicBezTo>
                          <a:pt x="105220" y="52610"/>
                          <a:pt x="107989" y="47072"/>
                          <a:pt x="107989" y="41534"/>
                        </a:cubicBezTo>
                        <a:cubicBezTo>
                          <a:pt x="107989" y="38765"/>
                          <a:pt x="80299" y="19383"/>
                          <a:pt x="74762" y="27689"/>
                        </a:cubicBezTo>
                        <a:cubicBezTo>
                          <a:pt x="74762" y="30458"/>
                          <a:pt x="71993" y="30458"/>
                          <a:pt x="71993" y="33227"/>
                        </a:cubicBezTo>
                        <a:cubicBezTo>
                          <a:pt x="66455" y="30458"/>
                          <a:pt x="60917" y="27689"/>
                          <a:pt x="55379" y="22151"/>
                        </a:cubicBezTo>
                        <a:cubicBezTo>
                          <a:pt x="44303" y="13845"/>
                          <a:pt x="33227" y="5538"/>
                          <a:pt x="24920" y="0"/>
                        </a:cubicBezTo>
                        <a:cubicBezTo>
                          <a:pt x="19383" y="11076"/>
                          <a:pt x="8307" y="27689"/>
                          <a:pt x="0" y="38765"/>
                        </a:cubicBezTo>
                        <a:cubicBezTo>
                          <a:pt x="0" y="38765"/>
                          <a:pt x="113527" y="141216"/>
                          <a:pt x="143985" y="135679"/>
                        </a:cubicBezTo>
                        <a:cubicBezTo>
                          <a:pt x="157830" y="138447"/>
                          <a:pt x="138447" y="94144"/>
                          <a:pt x="105220" y="55379"/>
                        </a:cubicBezTo>
                        <a:close/>
                      </a:path>
                    </a:pathLst>
                  </a:custGeom>
                  <a:solidFill>
                    <a:srgbClr val="556BD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1" name="Hình tự do: Hình 240"/>
                  <p:cNvSpPr/>
                  <p:nvPr/>
                </p:nvSpPr>
                <p:spPr>
                  <a:xfrm>
                    <a:off x="7234038" y="4267745"/>
                    <a:ext cx="146753" cy="105436"/>
                  </a:xfrm>
                  <a:custGeom>
                    <a:avLst/>
                    <a:gdLst>
                      <a:gd name="connsiteX0" fmla="*/ 5538 w 146753"/>
                      <a:gd name="connsiteY0" fmla="*/ 0 h 105436"/>
                      <a:gd name="connsiteX1" fmla="*/ 0 w 146753"/>
                      <a:gd name="connsiteY1" fmla="*/ 8307 h 105436"/>
                      <a:gd name="connsiteX2" fmla="*/ 143985 w 146753"/>
                      <a:gd name="connsiteY2" fmla="*/ 105220 h 105436"/>
                      <a:gd name="connsiteX3" fmla="*/ 146754 w 146753"/>
                      <a:gd name="connsiteY3" fmla="*/ 102451 h 105436"/>
                      <a:gd name="connsiteX4" fmla="*/ 5538 w 146753"/>
                      <a:gd name="connsiteY4" fmla="*/ 0 h 105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753" h="105436">
                        <a:moveTo>
                          <a:pt x="5538" y="0"/>
                        </a:moveTo>
                        <a:cubicBezTo>
                          <a:pt x="2769" y="2769"/>
                          <a:pt x="2769" y="5538"/>
                          <a:pt x="0" y="8307"/>
                        </a:cubicBezTo>
                        <a:cubicBezTo>
                          <a:pt x="0" y="8307"/>
                          <a:pt x="113527" y="110758"/>
                          <a:pt x="143985" y="105220"/>
                        </a:cubicBezTo>
                        <a:cubicBezTo>
                          <a:pt x="143985" y="105220"/>
                          <a:pt x="146754" y="105220"/>
                          <a:pt x="146754" y="102451"/>
                        </a:cubicBezTo>
                        <a:cubicBezTo>
                          <a:pt x="107989" y="88607"/>
                          <a:pt x="35996" y="24921"/>
                          <a:pt x="5538" y="0"/>
                        </a:cubicBezTo>
                        <a:close/>
                      </a:path>
                    </a:pathLst>
                  </a:custGeom>
                  <a:solidFill>
                    <a:srgbClr val="1E348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2" name="Hình tự do: Hình 241"/>
                  <p:cNvSpPr/>
                  <p:nvPr/>
                </p:nvSpPr>
                <p:spPr>
                  <a:xfrm>
                    <a:off x="7328182" y="4299887"/>
                    <a:ext cx="24920" cy="9393"/>
                  </a:xfrm>
                  <a:custGeom>
                    <a:avLst/>
                    <a:gdLst>
                      <a:gd name="connsiteX0" fmla="*/ 0 w 24920"/>
                      <a:gd name="connsiteY0" fmla="*/ 3855 h 9393"/>
                      <a:gd name="connsiteX1" fmla="*/ 0 w 24920"/>
                      <a:gd name="connsiteY1" fmla="*/ 3855 h 9393"/>
                      <a:gd name="connsiteX2" fmla="*/ 0 w 24920"/>
                      <a:gd name="connsiteY2" fmla="*/ 1086 h 9393"/>
                      <a:gd name="connsiteX3" fmla="*/ 24920 w 24920"/>
                      <a:gd name="connsiteY3" fmla="*/ 6624 h 9393"/>
                      <a:gd name="connsiteX4" fmla="*/ 24920 w 24920"/>
                      <a:gd name="connsiteY4" fmla="*/ 9393 h 9393"/>
                      <a:gd name="connsiteX5" fmla="*/ 22152 w 24920"/>
                      <a:gd name="connsiteY5" fmla="*/ 9393 h 9393"/>
                      <a:gd name="connsiteX6" fmla="*/ 0 w 24920"/>
                      <a:gd name="connsiteY6" fmla="*/ 3855 h 9393"/>
                      <a:gd name="connsiteX7" fmla="*/ 0 w 24920"/>
                      <a:gd name="connsiteY7" fmla="*/ 3855 h 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9393">
                        <a:moveTo>
                          <a:pt x="0" y="3855"/>
                        </a:moveTo>
                        <a:cubicBezTo>
                          <a:pt x="0" y="3855"/>
                          <a:pt x="0" y="3855"/>
                          <a:pt x="0" y="3855"/>
                        </a:cubicBezTo>
                        <a:cubicBezTo>
                          <a:pt x="0" y="1086"/>
                          <a:pt x="0" y="1086"/>
                          <a:pt x="0" y="1086"/>
                        </a:cubicBezTo>
                        <a:cubicBezTo>
                          <a:pt x="8307" y="-1683"/>
                          <a:pt x="19383" y="1086"/>
                          <a:pt x="24920" y="6624"/>
                        </a:cubicBezTo>
                        <a:cubicBezTo>
                          <a:pt x="24920" y="6624"/>
                          <a:pt x="24920" y="9393"/>
                          <a:pt x="24920" y="9393"/>
                        </a:cubicBezTo>
                        <a:cubicBezTo>
                          <a:pt x="24920" y="9393"/>
                          <a:pt x="22152" y="9393"/>
                          <a:pt x="22152" y="9393"/>
                        </a:cubicBezTo>
                        <a:cubicBezTo>
                          <a:pt x="19383" y="6624"/>
                          <a:pt x="11076" y="3855"/>
                          <a:pt x="0" y="3855"/>
                        </a:cubicBezTo>
                        <a:cubicBezTo>
                          <a:pt x="0" y="6624"/>
                          <a:pt x="0" y="6624"/>
                          <a:pt x="0" y="3855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3" name="Hình tự do: Hình 242"/>
                  <p:cNvSpPr/>
                  <p:nvPr/>
                </p:nvSpPr>
                <p:spPr>
                  <a:xfrm>
                    <a:off x="7333720" y="4310962"/>
                    <a:ext cx="27689" cy="9393"/>
                  </a:xfrm>
                  <a:custGeom>
                    <a:avLst/>
                    <a:gdLst>
                      <a:gd name="connsiteX0" fmla="*/ 0 w 27689"/>
                      <a:gd name="connsiteY0" fmla="*/ 3855 h 9393"/>
                      <a:gd name="connsiteX1" fmla="*/ 0 w 27689"/>
                      <a:gd name="connsiteY1" fmla="*/ 3855 h 9393"/>
                      <a:gd name="connsiteX2" fmla="*/ 0 w 27689"/>
                      <a:gd name="connsiteY2" fmla="*/ 1086 h 9393"/>
                      <a:gd name="connsiteX3" fmla="*/ 27689 w 27689"/>
                      <a:gd name="connsiteY3" fmla="*/ 6624 h 9393"/>
                      <a:gd name="connsiteX4" fmla="*/ 27689 w 27689"/>
                      <a:gd name="connsiteY4" fmla="*/ 9393 h 9393"/>
                      <a:gd name="connsiteX5" fmla="*/ 24921 w 27689"/>
                      <a:gd name="connsiteY5" fmla="*/ 9393 h 9393"/>
                      <a:gd name="connsiteX6" fmla="*/ 0 w 27689"/>
                      <a:gd name="connsiteY6" fmla="*/ 3855 h 9393"/>
                      <a:gd name="connsiteX7" fmla="*/ 0 w 27689"/>
                      <a:gd name="connsiteY7" fmla="*/ 3855 h 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689" h="9393">
                        <a:moveTo>
                          <a:pt x="0" y="3855"/>
                        </a:moveTo>
                        <a:cubicBezTo>
                          <a:pt x="0" y="3855"/>
                          <a:pt x="0" y="3855"/>
                          <a:pt x="0" y="3855"/>
                        </a:cubicBezTo>
                        <a:cubicBezTo>
                          <a:pt x="0" y="1086"/>
                          <a:pt x="0" y="1086"/>
                          <a:pt x="0" y="1086"/>
                        </a:cubicBezTo>
                        <a:cubicBezTo>
                          <a:pt x="8307" y="-1683"/>
                          <a:pt x="19383" y="1086"/>
                          <a:pt x="27689" y="6624"/>
                        </a:cubicBezTo>
                        <a:cubicBezTo>
                          <a:pt x="27689" y="6624"/>
                          <a:pt x="27689" y="9393"/>
                          <a:pt x="27689" y="9393"/>
                        </a:cubicBezTo>
                        <a:cubicBezTo>
                          <a:pt x="27689" y="9393"/>
                          <a:pt x="24921" y="9393"/>
                          <a:pt x="24921" y="9393"/>
                        </a:cubicBezTo>
                        <a:cubicBezTo>
                          <a:pt x="19383" y="6624"/>
                          <a:pt x="11076" y="3855"/>
                          <a:pt x="0" y="3855"/>
                        </a:cubicBezTo>
                        <a:cubicBezTo>
                          <a:pt x="2769" y="3855"/>
                          <a:pt x="2769" y="3855"/>
                          <a:pt x="0" y="3855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23" name="Hình tự do: Hình 222"/>
                <p:cNvSpPr/>
                <p:nvPr/>
              </p:nvSpPr>
              <p:spPr>
                <a:xfrm>
                  <a:off x="7048468" y="4021309"/>
                  <a:ext cx="161155" cy="313468"/>
                </a:xfrm>
                <a:custGeom>
                  <a:avLst/>
                  <a:gdLst>
                    <a:gd name="connsiteX0" fmla="*/ 119115 w 161155"/>
                    <a:gd name="connsiteY0" fmla="*/ 312891 h 313468"/>
                    <a:gd name="connsiteX1" fmla="*/ 160649 w 161155"/>
                    <a:gd name="connsiteY1" fmla="*/ 276895 h 313468"/>
                    <a:gd name="connsiteX2" fmla="*/ 85887 w 161155"/>
                    <a:gd name="connsiteY2" fmla="*/ 171675 h 313468"/>
                    <a:gd name="connsiteX3" fmla="*/ 130191 w 161155"/>
                    <a:gd name="connsiteY3" fmla="*/ 44303 h 313468"/>
                    <a:gd name="connsiteX4" fmla="*/ 44353 w 161155"/>
                    <a:gd name="connsiteY4" fmla="*/ 0 h 313468"/>
                    <a:gd name="connsiteX5" fmla="*/ 50 w 161155"/>
                    <a:gd name="connsiteY5" fmla="*/ 171675 h 313468"/>
                    <a:gd name="connsiteX6" fmla="*/ 119115 w 161155"/>
                    <a:gd name="connsiteY6" fmla="*/ 312891 h 31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1155" h="313468">
                      <a:moveTo>
                        <a:pt x="119115" y="312891"/>
                      </a:moveTo>
                      <a:cubicBezTo>
                        <a:pt x="124653" y="318429"/>
                        <a:pt x="166187" y="282433"/>
                        <a:pt x="160649" y="276895"/>
                      </a:cubicBezTo>
                      <a:cubicBezTo>
                        <a:pt x="124653" y="232592"/>
                        <a:pt x="85887" y="185520"/>
                        <a:pt x="85887" y="171675"/>
                      </a:cubicBezTo>
                      <a:cubicBezTo>
                        <a:pt x="83118" y="160599"/>
                        <a:pt x="102501" y="102451"/>
                        <a:pt x="130191" y="44303"/>
                      </a:cubicBezTo>
                      <a:lnTo>
                        <a:pt x="44353" y="0"/>
                      </a:lnTo>
                      <a:cubicBezTo>
                        <a:pt x="19433" y="69224"/>
                        <a:pt x="2819" y="152292"/>
                        <a:pt x="50" y="171675"/>
                      </a:cubicBezTo>
                      <a:cubicBezTo>
                        <a:pt x="-2719" y="199365"/>
                        <a:pt x="110808" y="307354"/>
                        <a:pt x="119115" y="312891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4" name="Hình tự do: Hình 223"/>
                <p:cNvSpPr/>
                <p:nvPr/>
              </p:nvSpPr>
              <p:spPr>
                <a:xfrm>
                  <a:off x="7018060" y="3957623"/>
                  <a:ext cx="385496" cy="340580"/>
                </a:xfrm>
                <a:custGeom>
                  <a:avLst/>
                  <a:gdLst>
                    <a:gd name="connsiteX0" fmla="*/ 66455 w 385496"/>
                    <a:gd name="connsiteY0" fmla="*/ 41534 h 340580"/>
                    <a:gd name="connsiteX1" fmla="*/ 254743 w 385496"/>
                    <a:gd name="connsiteY1" fmla="*/ 0 h 340580"/>
                    <a:gd name="connsiteX2" fmla="*/ 384884 w 385496"/>
                    <a:gd name="connsiteY2" fmla="*/ 174444 h 340580"/>
                    <a:gd name="connsiteX3" fmla="*/ 335043 w 385496"/>
                    <a:gd name="connsiteY3" fmla="*/ 290740 h 340580"/>
                    <a:gd name="connsiteX4" fmla="*/ 254743 w 385496"/>
                    <a:gd name="connsiteY4" fmla="*/ 249205 h 340580"/>
                    <a:gd name="connsiteX5" fmla="*/ 274126 w 385496"/>
                    <a:gd name="connsiteY5" fmla="*/ 199364 h 340580"/>
                    <a:gd name="connsiteX6" fmla="*/ 177213 w 385496"/>
                    <a:gd name="connsiteY6" fmla="*/ 152292 h 340580"/>
                    <a:gd name="connsiteX7" fmla="*/ 113527 w 385496"/>
                    <a:gd name="connsiteY7" fmla="*/ 235361 h 340580"/>
                    <a:gd name="connsiteX8" fmla="*/ 146754 w 385496"/>
                    <a:gd name="connsiteY8" fmla="*/ 274126 h 340580"/>
                    <a:gd name="connsiteX9" fmla="*/ 85837 w 385496"/>
                    <a:gd name="connsiteY9" fmla="*/ 340581 h 340580"/>
                    <a:gd name="connsiteX10" fmla="*/ 0 w 385496"/>
                    <a:gd name="connsiteY10" fmla="*/ 246437 h 340580"/>
                    <a:gd name="connsiteX11" fmla="*/ 66455 w 385496"/>
                    <a:gd name="connsiteY11" fmla="*/ 41534 h 34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496" h="340580">
                      <a:moveTo>
                        <a:pt x="66455" y="41534"/>
                      </a:moveTo>
                      <a:lnTo>
                        <a:pt x="254743" y="0"/>
                      </a:lnTo>
                      <a:cubicBezTo>
                        <a:pt x="307353" y="55379"/>
                        <a:pt x="379346" y="157830"/>
                        <a:pt x="384884" y="174444"/>
                      </a:cubicBezTo>
                      <a:cubicBezTo>
                        <a:pt x="390422" y="188288"/>
                        <a:pt x="357194" y="249205"/>
                        <a:pt x="335043" y="290740"/>
                      </a:cubicBezTo>
                      <a:cubicBezTo>
                        <a:pt x="315660" y="282433"/>
                        <a:pt x="276895" y="260281"/>
                        <a:pt x="254743" y="249205"/>
                      </a:cubicBezTo>
                      <a:cubicBezTo>
                        <a:pt x="263050" y="232592"/>
                        <a:pt x="274126" y="207671"/>
                        <a:pt x="274126" y="199364"/>
                      </a:cubicBezTo>
                      <a:cubicBezTo>
                        <a:pt x="271357" y="188288"/>
                        <a:pt x="221516" y="138447"/>
                        <a:pt x="177213" y="152292"/>
                      </a:cubicBezTo>
                      <a:cubicBezTo>
                        <a:pt x="130141" y="168906"/>
                        <a:pt x="113527" y="227054"/>
                        <a:pt x="113527" y="235361"/>
                      </a:cubicBezTo>
                      <a:cubicBezTo>
                        <a:pt x="113527" y="243667"/>
                        <a:pt x="135678" y="263050"/>
                        <a:pt x="146754" y="274126"/>
                      </a:cubicBezTo>
                      <a:cubicBezTo>
                        <a:pt x="130141" y="290740"/>
                        <a:pt x="99682" y="326736"/>
                        <a:pt x="85837" y="340581"/>
                      </a:cubicBezTo>
                      <a:cubicBezTo>
                        <a:pt x="52610" y="307353"/>
                        <a:pt x="0" y="263050"/>
                        <a:pt x="0" y="246437"/>
                      </a:cubicBezTo>
                      <a:cubicBezTo>
                        <a:pt x="2769" y="229823"/>
                        <a:pt x="35996" y="110758"/>
                        <a:pt x="66455" y="41534"/>
                      </a:cubicBezTo>
                      <a:close/>
                    </a:path>
                  </a:pathLst>
                </a:custGeom>
                <a:solidFill>
                  <a:srgbClr val="6684A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5" name="Hình tự do: Hình 224"/>
                <p:cNvSpPr/>
                <p:nvPr/>
              </p:nvSpPr>
              <p:spPr>
                <a:xfrm>
                  <a:off x="7274205" y="3963161"/>
                  <a:ext cx="101049" cy="125749"/>
                </a:xfrm>
                <a:custGeom>
                  <a:avLst/>
                  <a:gdLst>
                    <a:gd name="connsiteX0" fmla="*/ 101049 w 101049"/>
                    <a:gd name="connsiteY0" fmla="*/ 121834 h 125749"/>
                    <a:gd name="connsiteX1" fmla="*/ 67822 w 101049"/>
                    <a:gd name="connsiteY1" fmla="*/ 124603 h 125749"/>
                    <a:gd name="connsiteX2" fmla="*/ 1367 w 101049"/>
                    <a:gd name="connsiteY2" fmla="*/ 24921 h 125749"/>
                    <a:gd name="connsiteX3" fmla="*/ 6905 w 101049"/>
                    <a:gd name="connsiteY3" fmla="*/ 0 h 125749"/>
                    <a:gd name="connsiteX4" fmla="*/ 101049 w 101049"/>
                    <a:gd name="connsiteY4" fmla="*/ 121834 h 1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049" h="125749">
                      <a:moveTo>
                        <a:pt x="101049" y="121834"/>
                      </a:moveTo>
                      <a:cubicBezTo>
                        <a:pt x="89974" y="124603"/>
                        <a:pt x="78898" y="127372"/>
                        <a:pt x="67822" y="124603"/>
                      </a:cubicBezTo>
                      <a:cubicBezTo>
                        <a:pt x="23519" y="119065"/>
                        <a:pt x="-6940" y="74762"/>
                        <a:pt x="1367" y="24921"/>
                      </a:cubicBezTo>
                      <a:cubicBezTo>
                        <a:pt x="1367" y="16614"/>
                        <a:pt x="4136" y="8307"/>
                        <a:pt x="6905" y="0"/>
                      </a:cubicBezTo>
                      <a:cubicBezTo>
                        <a:pt x="40133" y="38765"/>
                        <a:pt x="73360" y="85837"/>
                        <a:pt x="101049" y="121834"/>
                      </a:cubicBezTo>
                      <a:close/>
                    </a:path>
                  </a:pathLst>
                </a:custGeom>
                <a:solidFill>
                  <a:srgbClr val="456C8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6" name="Hình tự do: Hình 225"/>
                <p:cNvSpPr/>
                <p:nvPr/>
              </p:nvSpPr>
              <p:spPr>
                <a:xfrm>
                  <a:off x="7054056" y="3985313"/>
                  <a:ext cx="92521" cy="97103"/>
                </a:xfrm>
                <a:custGeom>
                  <a:avLst/>
                  <a:gdLst>
                    <a:gd name="connsiteX0" fmla="*/ 30458 w 92521"/>
                    <a:gd name="connsiteY0" fmla="*/ 13845 h 97103"/>
                    <a:gd name="connsiteX1" fmla="*/ 88606 w 92521"/>
                    <a:gd name="connsiteY1" fmla="*/ 0 h 97103"/>
                    <a:gd name="connsiteX2" fmla="*/ 91375 w 92521"/>
                    <a:gd name="connsiteY2" fmla="*/ 33227 h 97103"/>
                    <a:gd name="connsiteX3" fmla="*/ 16613 w 92521"/>
                    <a:gd name="connsiteY3" fmla="*/ 96913 h 97103"/>
                    <a:gd name="connsiteX4" fmla="*/ 0 w 92521"/>
                    <a:gd name="connsiteY4" fmla="*/ 91375 h 97103"/>
                    <a:gd name="connsiteX5" fmla="*/ 30458 w 92521"/>
                    <a:gd name="connsiteY5" fmla="*/ 13845 h 97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21" h="97103">
                      <a:moveTo>
                        <a:pt x="30458" y="13845"/>
                      </a:moveTo>
                      <a:lnTo>
                        <a:pt x="88606" y="0"/>
                      </a:lnTo>
                      <a:cubicBezTo>
                        <a:pt x="91375" y="11076"/>
                        <a:pt x="94144" y="22151"/>
                        <a:pt x="91375" y="33227"/>
                      </a:cubicBezTo>
                      <a:cubicBezTo>
                        <a:pt x="85837" y="71993"/>
                        <a:pt x="52610" y="99682"/>
                        <a:pt x="16613" y="96913"/>
                      </a:cubicBezTo>
                      <a:cubicBezTo>
                        <a:pt x="11076" y="96913"/>
                        <a:pt x="5538" y="94144"/>
                        <a:pt x="0" y="91375"/>
                      </a:cubicBezTo>
                      <a:cubicBezTo>
                        <a:pt x="8307" y="63686"/>
                        <a:pt x="19383" y="35996"/>
                        <a:pt x="30458" y="13845"/>
                      </a:cubicBezTo>
                      <a:close/>
                    </a:path>
                  </a:pathLst>
                </a:custGeom>
                <a:solidFill>
                  <a:srgbClr val="456C8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7" name="Hình tự do: Hình 226"/>
                <p:cNvSpPr/>
                <p:nvPr/>
              </p:nvSpPr>
              <p:spPr>
                <a:xfrm>
                  <a:off x="7062363" y="3996388"/>
                  <a:ext cx="285201" cy="97148"/>
                </a:xfrm>
                <a:custGeom>
                  <a:avLst/>
                  <a:gdLst>
                    <a:gd name="connsiteX0" fmla="*/ 160599 w 285201"/>
                    <a:gd name="connsiteY0" fmla="*/ 96913 h 97148"/>
                    <a:gd name="connsiteX1" fmla="*/ 0 w 285201"/>
                    <a:gd name="connsiteY1" fmla="*/ 63686 h 97148"/>
                    <a:gd name="connsiteX2" fmla="*/ 24921 w 285201"/>
                    <a:gd name="connsiteY2" fmla="*/ 0 h 97148"/>
                    <a:gd name="connsiteX3" fmla="*/ 263050 w 285201"/>
                    <a:gd name="connsiteY3" fmla="*/ 27689 h 97148"/>
                    <a:gd name="connsiteX4" fmla="*/ 285202 w 285201"/>
                    <a:gd name="connsiteY4" fmla="*/ 55379 h 97148"/>
                    <a:gd name="connsiteX5" fmla="*/ 160599 w 285201"/>
                    <a:gd name="connsiteY5" fmla="*/ 96913 h 9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201" h="97148">
                      <a:moveTo>
                        <a:pt x="160599" y="96913"/>
                      </a:moveTo>
                      <a:cubicBezTo>
                        <a:pt x="102451" y="94144"/>
                        <a:pt x="38766" y="83068"/>
                        <a:pt x="0" y="63686"/>
                      </a:cubicBezTo>
                      <a:cubicBezTo>
                        <a:pt x="5538" y="52610"/>
                        <a:pt x="19383" y="5538"/>
                        <a:pt x="24921" y="0"/>
                      </a:cubicBezTo>
                      <a:cubicBezTo>
                        <a:pt x="30459" y="2769"/>
                        <a:pt x="263050" y="27689"/>
                        <a:pt x="263050" y="27689"/>
                      </a:cubicBezTo>
                      <a:cubicBezTo>
                        <a:pt x="263050" y="27689"/>
                        <a:pt x="276895" y="41534"/>
                        <a:pt x="285202" y="55379"/>
                      </a:cubicBezTo>
                      <a:cubicBezTo>
                        <a:pt x="251975" y="77530"/>
                        <a:pt x="213209" y="99682"/>
                        <a:pt x="160599" y="96913"/>
                      </a:cubicBezTo>
                      <a:close/>
                    </a:path>
                  </a:pathLst>
                </a:custGeom>
                <a:solidFill>
                  <a:srgbClr val="000000">
                    <a:alpha val="14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8" name="Hình tự do: Hình 227"/>
                <p:cNvSpPr/>
                <p:nvPr/>
              </p:nvSpPr>
              <p:spPr>
                <a:xfrm>
                  <a:off x="7267265" y="4192984"/>
                  <a:ext cx="99681" cy="61109"/>
                </a:xfrm>
                <a:custGeom>
                  <a:avLst/>
                  <a:gdLst>
                    <a:gd name="connsiteX0" fmla="*/ 88606 w 99681"/>
                    <a:gd name="connsiteY0" fmla="*/ 60917 h 61109"/>
                    <a:gd name="connsiteX1" fmla="*/ 99682 w 99681"/>
                    <a:gd name="connsiteY1" fmla="*/ 38765 h 61109"/>
                    <a:gd name="connsiteX2" fmla="*/ 11076 w 99681"/>
                    <a:gd name="connsiteY2" fmla="*/ 0 h 61109"/>
                    <a:gd name="connsiteX3" fmla="*/ 0 w 99681"/>
                    <a:gd name="connsiteY3" fmla="*/ 22151 h 61109"/>
                    <a:gd name="connsiteX4" fmla="*/ 88606 w 99681"/>
                    <a:gd name="connsiteY4" fmla="*/ 60917 h 61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681" h="61109">
                      <a:moveTo>
                        <a:pt x="88606" y="60917"/>
                      </a:moveTo>
                      <a:cubicBezTo>
                        <a:pt x="91375" y="58148"/>
                        <a:pt x="96913" y="41534"/>
                        <a:pt x="99682" y="38765"/>
                      </a:cubicBezTo>
                      <a:lnTo>
                        <a:pt x="11076" y="0"/>
                      </a:lnTo>
                      <a:cubicBezTo>
                        <a:pt x="11076" y="0"/>
                        <a:pt x="0" y="19383"/>
                        <a:pt x="0" y="22151"/>
                      </a:cubicBezTo>
                      <a:cubicBezTo>
                        <a:pt x="5538" y="35996"/>
                        <a:pt x="74762" y="63686"/>
                        <a:pt x="88606" y="60917"/>
                      </a:cubicBezTo>
                      <a:close/>
                    </a:path>
                  </a:pathLst>
                </a:custGeom>
                <a:solidFill>
                  <a:srgbClr val="50739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9" name="Hình tự do: Hình 228"/>
                <p:cNvSpPr/>
                <p:nvPr/>
              </p:nvSpPr>
              <p:spPr>
                <a:xfrm>
                  <a:off x="7123280" y="4253901"/>
                  <a:ext cx="88606" cy="83200"/>
                </a:xfrm>
                <a:custGeom>
                  <a:avLst/>
                  <a:gdLst>
                    <a:gd name="connsiteX0" fmla="*/ 88606 w 88606"/>
                    <a:gd name="connsiteY0" fmla="*/ 33228 h 83200"/>
                    <a:gd name="connsiteX1" fmla="*/ 58148 w 88606"/>
                    <a:gd name="connsiteY1" fmla="*/ 0 h 83200"/>
                    <a:gd name="connsiteX2" fmla="*/ 0 w 88606"/>
                    <a:gd name="connsiteY2" fmla="*/ 58148 h 83200"/>
                    <a:gd name="connsiteX3" fmla="*/ 38765 w 88606"/>
                    <a:gd name="connsiteY3" fmla="*/ 83068 h 83200"/>
                    <a:gd name="connsiteX4" fmla="*/ 88606 w 88606"/>
                    <a:gd name="connsiteY4" fmla="*/ 33228 h 8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06" h="83200">
                      <a:moveTo>
                        <a:pt x="88606" y="33228"/>
                      </a:moveTo>
                      <a:cubicBezTo>
                        <a:pt x="85837" y="27689"/>
                        <a:pt x="60917" y="5538"/>
                        <a:pt x="58148" y="0"/>
                      </a:cubicBezTo>
                      <a:lnTo>
                        <a:pt x="0" y="58148"/>
                      </a:lnTo>
                      <a:cubicBezTo>
                        <a:pt x="0" y="58148"/>
                        <a:pt x="35996" y="80300"/>
                        <a:pt x="38765" y="83068"/>
                      </a:cubicBezTo>
                      <a:cubicBezTo>
                        <a:pt x="49841" y="85837"/>
                        <a:pt x="88606" y="44303"/>
                        <a:pt x="88606" y="33228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0" name="Đồ họa 753"/>
                <p:cNvGrpSpPr/>
                <p:nvPr/>
              </p:nvGrpSpPr>
              <p:grpSpPr>
                <a:xfrm>
                  <a:off x="7117919" y="4256670"/>
                  <a:ext cx="107812" cy="171675"/>
                  <a:chOff x="7117919" y="4256670"/>
                  <a:chExt cx="107812" cy="171675"/>
                </a:xfrm>
              </p:grpSpPr>
              <p:sp>
                <p:nvSpPr>
                  <p:cNvPr id="236" name="Hình tự do: Hình 235"/>
                  <p:cNvSpPr/>
                  <p:nvPr/>
                </p:nvSpPr>
                <p:spPr>
                  <a:xfrm>
                    <a:off x="7117919" y="4256670"/>
                    <a:ext cx="105042" cy="171675"/>
                  </a:xfrm>
                  <a:custGeom>
                    <a:avLst/>
                    <a:gdLst>
                      <a:gd name="connsiteX0" fmla="*/ 16437 w 105042"/>
                      <a:gd name="connsiteY0" fmla="*/ 77531 h 171675"/>
                      <a:gd name="connsiteX1" fmla="*/ 10899 w 105042"/>
                      <a:gd name="connsiteY1" fmla="*/ 66455 h 171675"/>
                      <a:gd name="connsiteX2" fmla="*/ 35819 w 105042"/>
                      <a:gd name="connsiteY2" fmla="*/ 41534 h 171675"/>
                      <a:gd name="connsiteX3" fmla="*/ 38588 w 105042"/>
                      <a:gd name="connsiteY3" fmla="*/ 44303 h 171675"/>
                      <a:gd name="connsiteX4" fmla="*/ 49664 w 105042"/>
                      <a:gd name="connsiteY4" fmla="*/ 30459 h 171675"/>
                      <a:gd name="connsiteX5" fmla="*/ 69047 w 105042"/>
                      <a:gd name="connsiteY5" fmla="*/ 0 h 171675"/>
                      <a:gd name="connsiteX6" fmla="*/ 105043 w 105042"/>
                      <a:gd name="connsiteY6" fmla="*/ 30459 h 171675"/>
                      <a:gd name="connsiteX7" fmla="*/ 2592 w 105042"/>
                      <a:gd name="connsiteY7" fmla="*/ 171675 h 171675"/>
                      <a:gd name="connsiteX8" fmla="*/ 16437 w 105042"/>
                      <a:gd name="connsiteY8" fmla="*/ 77531 h 171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042" h="171675">
                        <a:moveTo>
                          <a:pt x="16437" y="77531"/>
                        </a:moveTo>
                        <a:cubicBezTo>
                          <a:pt x="13668" y="74762"/>
                          <a:pt x="10899" y="69224"/>
                          <a:pt x="10899" y="66455"/>
                        </a:cubicBezTo>
                        <a:cubicBezTo>
                          <a:pt x="8130" y="63686"/>
                          <a:pt x="30281" y="35996"/>
                          <a:pt x="35819" y="41534"/>
                        </a:cubicBezTo>
                        <a:cubicBezTo>
                          <a:pt x="38588" y="41534"/>
                          <a:pt x="38588" y="44303"/>
                          <a:pt x="38588" y="44303"/>
                        </a:cubicBezTo>
                        <a:cubicBezTo>
                          <a:pt x="41357" y="38765"/>
                          <a:pt x="46895" y="35996"/>
                          <a:pt x="49664" y="30459"/>
                        </a:cubicBezTo>
                        <a:cubicBezTo>
                          <a:pt x="57971" y="19383"/>
                          <a:pt x="66278" y="8307"/>
                          <a:pt x="69047" y="0"/>
                        </a:cubicBezTo>
                        <a:cubicBezTo>
                          <a:pt x="80123" y="8307"/>
                          <a:pt x="93967" y="22152"/>
                          <a:pt x="105043" y="30459"/>
                        </a:cubicBezTo>
                        <a:cubicBezTo>
                          <a:pt x="105043" y="30459"/>
                          <a:pt x="33051" y="166137"/>
                          <a:pt x="2592" y="171675"/>
                        </a:cubicBezTo>
                        <a:cubicBezTo>
                          <a:pt x="-2946" y="171675"/>
                          <a:pt x="-177" y="124603"/>
                          <a:pt x="16437" y="77531"/>
                        </a:cubicBezTo>
                        <a:close/>
                      </a:path>
                    </a:pathLst>
                  </a:custGeom>
                  <a:solidFill>
                    <a:srgbClr val="556BD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7" name="Hình tự do: Hình 236"/>
                  <p:cNvSpPr/>
                  <p:nvPr/>
                </p:nvSpPr>
                <p:spPr>
                  <a:xfrm>
                    <a:off x="7120511" y="4281590"/>
                    <a:ext cx="105220" cy="146754"/>
                  </a:xfrm>
                  <a:custGeom>
                    <a:avLst/>
                    <a:gdLst>
                      <a:gd name="connsiteX0" fmla="*/ 99682 w 105220"/>
                      <a:gd name="connsiteY0" fmla="*/ 0 h 146754"/>
                      <a:gd name="connsiteX1" fmla="*/ 105220 w 105220"/>
                      <a:gd name="connsiteY1" fmla="*/ 5538 h 146754"/>
                      <a:gd name="connsiteX2" fmla="*/ 2769 w 105220"/>
                      <a:gd name="connsiteY2" fmla="*/ 146754 h 146754"/>
                      <a:gd name="connsiteX3" fmla="*/ 0 w 105220"/>
                      <a:gd name="connsiteY3" fmla="*/ 143986 h 146754"/>
                      <a:gd name="connsiteX4" fmla="*/ 99682 w 105220"/>
                      <a:gd name="connsiteY4" fmla="*/ 0 h 14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20" h="146754">
                        <a:moveTo>
                          <a:pt x="99682" y="0"/>
                        </a:moveTo>
                        <a:cubicBezTo>
                          <a:pt x="102451" y="2769"/>
                          <a:pt x="105220" y="2769"/>
                          <a:pt x="105220" y="5538"/>
                        </a:cubicBezTo>
                        <a:cubicBezTo>
                          <a:pt x="105220" y="5538"/>
                          <a:pt x="33227" y="141216"/>
                          <a:pt x="2769" y="146754"/>
                        </a:cubicBezTo>
                        <a:cubicBezTo>
                          <a:pt x="2769" y="146754"/>
                          <a:pt x="0" y="146754"/>
                          <a:pt x="0" y="143986"/>
                        </a:cubicBezTo>
                        <a:cubicBezTo>
                          <a:pt x="30459" y="116296"/>
                          <a:pt x="80299" y="33228"/>
                          <a:pt x="99682" y="0"/>
                        </a:cubicBezTo>
                        <a:close/>
                      </a:path>
                    </a:pathLst>
                  </a:custGeom>
                  <a:solidFill>
                    <a:srgbClr val="1E348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8" name="Hình tự do: Hình 237"/>
                  <p:cNvSpPr/>
                  <p:nvPr/>
                </p:nvSpPr>
                <p:spPr>
                  <a:xfrm>
                    <a:off x="7123280" y="4342507"/>
                    <a:ext cx="24920" cy="16613"/>
                  </a:xfrm>
                  <a:custGeom>
                    <a:avLst/>
                    <a:gdLst>
                      <a:gd name="connsiteX0" fmla="*/ 24920 w 24920"/>
                      <a:gd name="connsiteY0" fmla="*/ 2769 h 16613"/>
                      <a:gd name="connsiteX1" fmla="*/ 24920 w 24920"/>
                      <a:gd name="connsiteY1" fmla="*/ 2769 h 16613"/>
                      <a:gd name="connsiteX2" fmla="*/ 22151 w 24920"/>
                      <a:gd name="connsiteY2" fmla="*/ 0 h 16613"/>
                      <a:gd name="connsiteX3" fmla="*/ 0 w 24920"/>
                      <a:gd name="connsiteY3" fmla="*/ 13845 h 16613"/>
                      <a:gd name="connsiteX4" fmla="*/ 0 w 24920"/>
                      <a:gd name="connsiteY4" fmla="*/ 16614 h 16613"/>
                      <a:gd name="connsiteX5" fmla="*/ 2769 w 24920"/>
                      <a:gd name="connsiteY5" fmla="*/ 16614 h 16613"/>
                      <a:gd name="connsiteX6" fmla="*/ 24920 w 24920"/>
                      <a:gd name="connsiteY6" fmla="*/ 2769 h 16613"/>
                      <a:gd name="connsiteX7" fmla="*/ 24920 w 24920"/>
                      <a:gd name="connsiteY7" fmla="*/ 2769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16613">
                        <a:moveTo>
                          <a:pt x="24920" y="2769"/>
                        </a:moveTo>
                        <a:cubicBezTo>
                          <a:pt x="24920" y="2769"/>
                          <a:pt x="24920" y="0"/>
                          <a:pt x="24920" y="2769"/>
                        </a:cubicBezTo>
                        <a:cubicBezTo>
                          <a:pt x="24920" y="0"/>
                          <a:pt x="24920" y="0"/>
                          <a:pt x="22151" y="0"/>
                        </a:cubicBezTo>
                        <a:cubicBezTo>
                          <a:pt x="13845" y="0"/>
                          <a:pt x="5538" y="5538"/>
                          <a:pt x="0" y="13845"/>
                        </a:cubicBezTo>
                        <a:cubicBezTo>
                          <a:pt x="0" y="13845"/>
                          <a:pt x="0" y="16614"/>
                          <a:pt x="0" y="16614"/>
                        </a:cubicBezTo>
                        <a:cubicBezTo>
                          <a:pt x="0" y="16614"/>
                          <a:pt x="2769" y="16614"/>
                          <a:pt x="2769" y="16614"/>
                        </a:cubicBezTo>
                        <a:cubicBezTo>
                          <a:pt x="8307" y="11076"/>
                          <a:pt x="13845" y="5538"/>
                          <a:pt x="24920" y="2769"/>
                        </a:cubicBezTo>
                        <a:cubicBezTo>
                          <a:pt x="24920" y="2769"/>
                          <a:pt x="24920" y="2769"/>
                          <a:pt x="24920" y="2769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9" name="Hình tự do: Hình 238"/>
                  <p:cNvSpPr/>
                  <p:nvPr/>
                </p:nvSpPr>
                <p:spPr>
                  <a:xfrm>
                    <a:off x="7120511" y="4353583"/>
                    <a:ext cx="24920" cy="16613"/>
                  </a:xfrm>
                  <a:custGeom>
                    <a:avLst/>
                    <a:gdLst>
                      <a:gd name="connsiteX0" fmla="*/ 24920 w 24920"/>
                      <a:gd name="connsiteY0" fmla="*/ 2769 h 16613"/>
                      <a:gd name="connsiteX1" fmla="*/ 24920 w 24920"/>
                      <a:gd name="connsiteY1" fmla="*/ 2769 h 16613"/>
                      <a:gd name="connsiteX2" fmla="*/ 22152 w 24920"/>
                      <a:gd name="connsiteY2" fmla="*/ 0 h 16613"/>
                      <a:gd name="connsiteX3" fmla="*/ 0 w 24920"/>
                      <a:gd name="connsiteY3" fmla="*/ 13845 h 16613"/>
                      <a:gd name="connsiteX4" fmla="*/ 0 w 24920"/>
                      <a:gd name="connsiteY4" fmla="*/ 16614 h 16613"/>
                      <a:gd name="connsiteX5" fmla="*/ 2769 w 24920"/>
                      <a:gd name="connsiteY5" fmla="*/ 16614 h 16613"/>
                      <a:gd name="connsiteX6" fmla="*/ 24920 w 24920"/>
                      <a:gd name="connsiteY6" fmla="*/ 2769 h 16613"/>
                      <a:gd name="connsiteX7" fmla="*/ 24920 w 24920"/>
                      <a:gd name="connsiteY7" fmla="*/ 2769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16613">
                        <a:moveTo>
                          <a:pt x="24920" y="2769"/>
                        </a:moveTo>
                        <a:cubicBezTo>
                          <a:pt x="24920" y="2769"/>
                          <a:pt x="24920" y="2769"/>
                          <a:pt x="24920" y="2769"/>
                        </a:cubicBezTo>
                        <a:cubicBezTo>
                          <a:pt x="24920" y="0"/>
                          <a:pt x="24920" y="0"/>
                          <a:pt x="22152" y="0"/>
                        </a:cubicBezTo>
                        <a:cubicBezTo>
                          <a:pt x="13845" y="2769"/>
                          <a:pt x="2769" y="8307"/>
                          <a:pt x="0" y="13845"/>
                        </a:cubicBezTo>
                        <a:cubicBezTo>
                          <a:pt x="0" y="13845"/>
                          <a:pt x="0" y="16614"/>
                          <a:pt x="0" y="16614"/>
                        </a:cubicBezTo>
                        <a:cubicBezTo>
                          <a:pt x="0" y="16614"/>
                          <a:pt x="2769" y="16614"/>
                          <a:pt x="2769" y="16614"/>
                        </a:cubicBezTo>
                        <a:cubicBezTo>
                          <a:pt x="8307" y="11076"/>
                          <a:pt x="16614" y="5538"/>
                          <a:pt x="24920" y="2769"/>
                        </a:cubicBezTo>
                        <a:cubicBezTo>
                          <a:pt x="24920" y="2769"/>
                          <a:pt x="24920" y="2769"/>
                          <a:pt x="24920" y="2769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31" name="Hình tự do: Hình 230"/>
                <p:cNvSpPr/>
                <p:nvPr/>
              </p:nvSpPr>
              <p:spPr>
                <a:xfrm>
                  <a:off x="7293625" y="3769334"/>
                  <a:ext cx="109317" cy="113663"/>
                </a:xfrm>
                <a:custGeom>
                  <a:avLst/>
                  <a:gdLst>
                    <a:gd name="connsiteX0" fmla="*/ 109318 w 109317"/>
                    <a:gd name="connsiteY0" fmla="*/ 0 h 113663"/>
                    <a:gd name="connsiteX1" fmla="*/ 92705 w 109317"/>
                    <a:gd name="connsiteY1" fmla="*/ 113527 h 113663"/>
                    <a:gd name="connsiteX2" fmla="*/ 17943 w 109317"/>
                    <a:gd name="connsiteY2" fmla="*/ 96913 h 113663"/>
                    <a:gd name="connsiteX3" fmla="*/ 1329 w 109317"/>
                    <a:gd name="connsiteY3" fmla="*/ 5538 h 113663"/>
                    <a:gd name="connsiteX4" fmla="*/ 109318 w 109317"/>
                    <a:gd name="connsiteY4" fmla="*/ 0 h 113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317" h="113663">
                      <a:moveTo>
                        <a:pt x="109318" y="0"/>
                      </a:moveTo>
                      <a:cubicBezTo>
                        <a:pt x="109318" y="35996"/>
                        <a:pt x="101011" y="110758"/>
                        <a:pt x="92705" y="113527"/>
                      </a:cubicBezTo>
                      <a:cubicBezTo>
                        <a:pt x="92705" y="113527"/>
                        <a:pt x="31787" y="116296"/>
                        <a:pt x="17943" y="96913"/>
                      </a:cubicBezTo>
                      <a:cubicBezTo>
                        <a:pt x="-6978" y="63686"/>
                        <a:pt x="1329" y="11076"/>
                        <a:pt x="1329" y="5538"/>
                      </a:cubicBezTo>
                      <a:cubicBezTo>
                        <a:pt x="34556" y="8307"/>
                        <a:pt x="109318" y="0"/>
                        <a:pt x="109318" y="0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/>
                <p:cNvSpPr/>
                <p:nvPr/>
              </p:nvSpPr>
              <p:spPr>
                <a:xfrm>
                  <a:off x="7027751" y="3716724"/>
                  <a:ext cx="148138" cy="143985"/>
                </a:xfrm>
                <a:custGeom>
                  <a:avLst/>
                  <a:gdLst>
                    <a:gd name="connsiteX0" fmla="*/ 34612 w 148138"/>
                    <a:gd name="connsiteY0" fmla="*/ 0 h 143985"/>
                    <a:gd name="connsiteX1" fmla="*/ 1384 w 148138"/>
                    <a:gd name="connsiteY1" fmla="*/ 119065 h 143985"/>
                    <a:gd name="connsiteX2" fmla="*/ 87222 w 148138"/>
                    <a:gd name="connsiteY2" fmla="*/ 143985 h 143985"/>
                    <a:gd name="connsiteX3" fmla="*/ 148139 w 148138"/>
                    <a:gd name="connsiteY3" fmla="*/ 60917 h 143985"/>
                    <a:gd name="connsiteX4" fmla="*/ 34612 w 148138"/>
                    <a:gd name="connsiteY4" fmla="*/ 0 h 14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38" h="143985">
                      <a:moveTo>
                        <a:pt x="34612" y="0"/>
                      </a:moveTo>
                      <a:cubicBezTo>
                        <a:pt x="6922" y="27689"/>
                        <a:pt x="-4153" y="110758"/>
                        <a:pt x="1384" y="119065"/>
                      </a:cubicBezTo>
                      <a:cubicBezTo>
                        <a:pt x="1384" y="119065"/>
                        <a:pt x="73377" y="143985"/>
                        <a:pt x="87222" y="143985"/>
                      </a:cubicBezTo>
                      <a:cubicBezTo>
                        <a:pt x="128756" y="138447"/>
                        <a:pt x="145370" y="66455"/>
                        <a:pt x="148139" y="60917"/>
                      </a:cubicBezTo>
                      <a:cubicBezTo>
                        <a:pt x="87222" y="52610"/>
                        <a:pt x="34612" y="0"/>
                        <a:pt x="34612" y="0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3" name="Hình tự do: Hình 232"/>
                <p:cNvSpPr/>
                <p:nvPr/>
              </p:nvSpPr>
              <p:spPr>
                <a:xfrm>
                  <a:off x="7037442" y="3769334"/>
                  <a:ext cx="315660" cy="305458"/>
                </a:xfrm>
                <a:custGeom>
                  <a:avLst/>
                  <a:gdLst>
                    <a:gd name="connsiteX0" fmla="*/ 0 w 315660"/>
                    <a:gd name="connsiteY0" fmla="*/ 243668 h 305458"/>
                    <a:gd name="connsiteX1" fmla="*/ 155061 w 315660"/>
                    <a:gd name="connsiteY1" fmla="*/ 304584 h 305458"/>
                    <a:gd name="connsiteX2" fmla="*/ 315660 w 315660"/>
                    <a:gd name="connsiteY2" fmla="*/ 276895 h 305458"/>
                    <a:gd name="connsiteX3" fmla="*/ 271357 w 315660"/>
                    <a:gd name="connsiteY3" fmla="*/ 11076 h 305458"/>
                    <a:gd name="connsiteX4" fmla="*/ 94144 w 315660"/>
                    <a:gd name="connsiteY4" fmla="*/ 0 h 305458"/>
                    <a:gd name="connsiteX5" fmla="*/ 0 w 315660"/>
                    <a:gd name="connsiteY5" fmla="*/ 243668 h 305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5660" h="305458">
                      <a:moveTo>
                        <a:pt x="0" y="243668"/>
                      </a:moveTo>
                      <a:cubicBezTo>
                        <a:pt x="24920" y="263050"/>
                        <a:pt x="63686" y="299047"/>
                        <a:pt x="155061" y="304584"/>
                      </a:cubicBezTo>
                      <a:cubicBezTo>
                        <a:pt x="249205" y="310123"/>
                        <a:pt x="293509" y="287971"/>
                        <a:pt x="315660" y="276895"/>
                      </a:cubicBezTo>
                      <a:cubicBezTo>
                        <a:pt x="315660" y="276895"/>
                        <a:pt x="287971" y="191058"/>
                        <a:pt x="271357" y="11076"/>
                      </a:cubicBezTo>
                      <a:cubicBezTo>
                        <a:pt x="229823" y="11076"/>
                        <a:pt x="135678" y="5538"/>
                        <a:pt x="94144" y="0"/>
                      </a:cubicBezTo>
                      <a:cubicBezTo>
                        <a:pt x="74762" y="41534"/>
                        <a:pt x="2769" y="243668"/>
                        <a:pt x="0" y="243668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4" name="Hình tự do: Hình 233"/>
                <p:cNvSpPr/>
                <p:nvPr/>
              </p:nvSpPr>
              <p:spPr>
                <a:xfrm>
                  <a:off x="7175626" y="3716724"/>
                  <a:ext cx="94407" cy="97340"/>
                </a:xfrm>
                <a:custGeom>
                  <a:avLst/>
                  <a:gdLst>
                    <a:gd name="connsiteX0" fmla="*/ 94408 w 94407"/>
                    <a:gd name="connsiteY0" fmla="*/ 8307 h 97340"/>
                    <a:gd name="connsiteX1" fmla="*/ 88870 w 94407"/>
                    <a:gd name="connsiteY1" fmla="*/ 74762 h 97340"/>
                    <a:gd name="connsiteX2" fmla="*/ 41798 w 94407"/>
                    <a:gd name="connsiteY2" fmla="*/ 96913 h 97340"/>
                    <a:gd name="connsiteX3" fmla="*/ 264 w 94407"/>
                    <a:gd name="connsiteY3" fmla="*/ 66455 h 97340"/>
                    <a:gd name="connsiteX4" fmla="*/ 5802 w 94407"/>
                    <a:gd name="connsiteY4" fmla="*/ 0 h 97340"/>
                    <a:gd name="connsiteX5" fmla="*/ 94408 w 94407"/>
                    <a:gd name="connsiteY5" fmla="*/ 8307 h 97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407" h="97340">
                      <a:moveTo>
                        <a:pt x="94408" y="8307"/>
                      </a:moveTo>
                      <a:lnTo>
                        <a:pt x="88870" y="74762"/>
                      </a:lnTo>
                      <a:cubicBezTo>
                        <a:pt x="88870" y="88606"/>
                        <a:pt x="66718" y="99682"/>
                        <a:pt x="41798" y="96913"/>
                      </a:cubicBezTo>
                      <a:cubicBezTo>
                        <a:pt x="16878" y="94144"/>
                        <a:pt x="-2505" y="80299"/>
                        <a:pt x="264" y="66455"/>
                      </a:cubicBezTo>
                      <a:lnTo>
                        <a:pt x="5802" y="0"/>
                      </a:lnTo>
                      <a:lnTo>
                        <a:pt x="94408" y="8307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5" name="Hình tự do: Hình 234"/>
                <p:cNvSpPr/>
                <p:nvPr/>
              </p:nvSpPr>
              <p:spPr>
                <a:xfrm>
                  <a:off x="7087283" y="4220673"/>
                  <a:ext cx="91375" cy="85837"/>
                </a:xfrm>
                <a:custGeom>
                  <a:avLst/>
                  <a:gdLst>
                    <a:gd name="connsiteX0" fmla="*/ 19383 w 91375"/>
                    <a:gd name="connsiteY0" fmla="*/ 85837 h 85837"/>
                    <a:gd name="connsiteX1" fmla="*/ 0 w 91375"/>
                    <a:gd name="connsiteY1" fmla="*/ 66455 h 85837"/>
                    <a:gd name="connsiteX2" fmla="*/ 71992 w 91375"/>
                    <a:gd name="connsiteY2" fmla="*/ 0 h 85837"/>
                    <a:gd name="connsiteX3" fmla="*/ 91375 w 91375"/>
                    <a:gd name="connsiteY3" fmla="*/ 16614 h 85837"/>
                    <a:gd name="connsiteX4" fmla="*/ 19383 w 91375"/>
                    <a:gd name="connsiteY4" fmla="*/ 85837 h 85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85837">
                      <a:moveTo>
                        <a:pt x="19383" y="85837"/>
                      </a:moveTo>
                      <a:cubicBezTo>
                        <a:pt x="16613" y="83068"/>
                        <a:pt x="2769" y="69224"/>
                        <a:pt x="0" y="66455"/>
                      </a:cubicBezTo>
                      <a:lnTo>
                        <a:pt x="71992" y="0"/>
                      </a:lnTo>
                      <a:cubicBezTo>
                        <a:pt x="71992" y="0"/>
                        <a:pt x="88606" y="13845"/>
                        <a:pt x="91375" y="16614"/>
                      </a:cubicBezTo>
                      <a:cubicBezTo>
                        <a:pt x="85837" y="33227"/>
                        <a:pt x="33227" y="83068"/>
                        <a:pt x="19383" y="85837"/>
                      </a:cubicBezTo>
                      <a:close/>
                    </a:path>
                  </a:pathLst>
                </a:custGeom>
                <a:solidFill>
                  <a:srgbClr val="50739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67" name="Hình tự do: Hình 66"/>
              <p:cNvSpPr/>
              <p:nvPr/>
            </p:nvSpPr>
            <p:spPr>
              <a:xfrm>
                <a:off x="6779930" y="3833020"/>
                <a:ext cx="1002359" cy="1547842"/>
              </a:xfrm>
              <a:custGeom>
                <a:avLst/>
                <a:gdLst>
                  <a:gd name="connsiteX0" fmla="*/ 1002359 w 1002359"/>
                  <a:gd name="connsiteY0" fmla="*/ 1082659 h 1547842"/>
                  <a:gd name="connsiteX1" fmla="*/ 960825 w 1002359"/>
                  <a:gd name="connsiteY1" fmla="*/ 1282024 h 1547842"/>
                  <a:gd name="connsiteX2" fmla="*/ 841761 w 1002359"/>
                  <a:gd name="connsiteY2" fmla="*/ 1428778 h 1547842"/>
                  <a:gd name="connsiteX3" fmla="*/ 659010 w 1002359"/>
                  <a:gd name="connsiteY3" fmla="*/ 1517384 h 1547842"/>
                  <a:gd name="connsiteX4" fmla="*/ 426418 w 1002359"/>
                  <a:gd name="connsiteY4" fmla="*/ 1547843 h 1547842"/>
                  <a:gd name="connsiteX5" fmla="*/ 282433 w 1002359"/>
                  <a:gd name="connsiteY5" fmla="*/ 1536767 h 1547842"/>
                  <a:gd name="connsiteX6" fmla="*/ 163368 w 1002359"/>
                  <a:gd name="connsiteY6" fmla="*/ 1509078 h 1547842"/>
                  <a:gd name="connsiteX7" fmla="*/ 77531 w 1002359"/>
                  <a:gd name="connsiteY7" fmla="*/ 1475850 h 1547842"/>
                  <a:gd name="connsiteX8" fmla="*/ 33228 w 1002359"/>
                  <a:gd name="connsiteY8" fmla="*/ 1448161 h 1547842"/>
                  <a:gd name="connsiteX9" fmla="*/ 16614 w 1002359"/>
                  <a:gd name="connsiteY9" fmla="*/ 1426009 h 1547842"/>
                  <a:gd name="connsiteX10" fmla="*/ 8307 w 1002359"/>
                  <a:gd name="connsiteY10" fmla="*/ 1398320 h 1547842"/>
                  <a:gd name="connsiteX11" fmla="*/ 2769 w 1002359"/>
                  <a:gd name="connsiteY11" fmla="*/ 1359554 h 1547842"/>
                  <a:gd name="connsiteX12" fmla="*/ 0 w 1002359"/>
                  <a:gd name="connsiteY12" fmla="*/ 1301406 h 1547842"/>
                  <a:gd name="connsiteX13" fmla="*/ 8307 w 1002359"/>
                  <a:gd name="connsiteY13" fmla="*/ 1223876 h 1547842"/>
                  <a:gd name="connsiteX14" fmla="*/ 35996 w 1002359"/>
                  <a:gd name="connsiteY14" fmla="*/ 1201724 h 1547842"/>
                  <a:gd name="connsiteX15" fmla="*/ 74762 w 1002359"/>
                  <a:gd name="connsiteY15" fmla="*/ 1218338 h 1547842"/>
                  <a:gd name="connsiteX16" fmla="*/ 146754 w 1002359"/>
                  <a:gd name="connsiteY16" fmla="*/ 1251565 h 1547842"/>
                  <a:gd name="connsiteX17" fmla="*/ 249205 w 1002359"/>
                  <a:gd name="connsiteY17" fmla="*/ 1284793 h 1547842"/>
                  <a:gd name="connsiteX18" fmla="*/ 382115 w 1002359"/>
                  <a:gd name="connsiteY18" fmla="*/ 1301406 h 1547842"/>
                  <a:gd name="connsiteX19" fmla="*/ 492873 w 1002359"/>
                  <a:gd name="connsiteY19" fmla="*/ 1287562 h 1547842"/>
                  <a:gd name="connsiteX20" fmla="*/ 575942 w 1002359"/>
                  <a:gd name="connsiteY20" fmla="*/ 1246027 h 1547842"/>
                  <a:gd name="connsiteX21" fmla="*/ 625783 w 1002359"/>
                  <a:gd name="connsiteY21" fmla="*/ 1179573 h 1547842"/>
                  <a:gd name="connsiteX22" fmla="*/ 642396 w 1002359"/>
                  <a:gd name="connsiteY22" fmla="*/ 1093735 h 1547842"/>
                  <a:gd name="connsiteX23" fmla="*/ 623014 w 1002359"/>
                  <a:gd name="connsiteY23" fmla="*/ 999591 h 1547842"/>
                  <a:gd name="connsiteX24" fmla="*/ 562097 w 1002359"/>
                  <a:gd name="connsiteY24" fmla="*/ 927598 h 1547842"/>
                  <a:gd name="connsiteX25" fmla="*/ 462414 w 1002359"/>
                  <a:gd name="connsiteY25" fmla="*/ 883295 h 1547842"/>
                  <a:gd name="connsiteX26" fmla="*/ 318429 w 1002359"/>
                  <a:gd name="connsiteY26" fmla="*/ 866681 h 1547842"/>
                  <a:gd name="connsiteX27" fmla="*/ 188289 w 1002359"/>
                  <a:gd name="connsiteY27" fmla="*/ 866681 h 1547842"/>
                  <a:gd name="connsiteX28" fmla="*/ 163368 w 1002359"/>
                  <a:gd name="connsiteY28" fmla="*/ 863912 h 1547842"/>
                  <a:gd name="connsiteX29" fmla="*/ 146754 w 1002359"/>
                  <a:gd name="connsiteY29" fmla="*/ 847299 h 1547842"/>
                  <a:gd name="connsiteX30" fmla="*/ 135679 w 1002359"/>
                  <a:gd name="connsiteY30" fmla="*/ 811302 h 1547842"/>
                  <a:gd name="connsiteX31" fmla="*/ 132910 w 1002359"/>
                  <a:gd name="connsiteY31" fmla="*/ 753154 h 1547842"/>
                  <a:gd name="connsiteX32" fmla="*/ 135679 w 1002359"/>
                  <a:gd name="connsiteY32" fmla="*/ 697775 h 1547842"/>
                  <a:gd name="connsiteX33" fmla="*/ 143985 w 1002359"/>
                  <a:gd name="connsiteY33" fmla="*/ 664548 h 1547842"/>
                  <a:gd name="connsiteX34" fmla="*/ 160599 w 1002359"/>
                  <a:gd name="connsiteY34" fmla="*/ 647934 h 1547842"/>
                  <a:gd name="connsiteX35" fmla="*/ 185520 w 1002359"/>
                  <a:gd name="connsiteY35" fmla="*/ 642396 h 1547842"/>
                  <a:gd name="connsiteX36" fmla="*/ 315660 w 1002359"/>
                  <a:gd name="connsiteY36" fmla="*/ 642396 h 1547842"/>
                  <a:gd name="connsiteX37" fmla="*/ 434725 w 1002359"/>
                  <a:gd name="connsiteY37" fmla="*/ 625783 h 1547842"/>
                  <a:gd name="connsiteX38" fmla="*/ 520563 w 1002359"/>
                  <a:gd name="connsiteY38" fmla="*/ 581479 h 1547842"/>
                  <a:gd name="connsiteX39" fmla="*/ 573172 w 1002359"/>
                  <a:gd name="connsiteY39" fmla="*/ 512256 h 1547842"/>
                  <a:gd name="connsiteX40" fmla="*/ 592555 w 1002359"/>
                  <a:gd name="connsiteY40" fmla="*/ 420880 h 1547842"/>
                  <a:gd name="connsiteX41" fmla="*/ 578711 w 1002359"/>
                  <a:gd name="connsiteY41" fmla="*/ 348888 h 1547842"/>
                  <a:gd name="connsiteX42" fmla="*/ 539945 w 1002359"/>
                  <a:gd name="connsiteY42" fmla="*/ 290740 h 1547842"/>
                  <a:gd name="connsiteX43" fmla="*/ 476259 w 1002359"/>
                  <a:gd name="connsiteY43" fmla="*/ 251974 h 1547842"/>
                  <a:gd name="connsiteX44" fmla="*/ 384884 w 1002359"/>
                  <a:gd name="connsiteY44" fmla="*/ 238130 h 1547842"/>
                  <a:gd name="connsiteX45" fmla="*/ 271357 w 1002359"/>
                  <a:gd name="connsiteY45" fmla="*/ 254743 h 1547842"/>
                  <a:gd name="connsiteX46" fmla="*/ 177213 w 1002359"/>
                  <a:gd name="connsiteY46" fmla="*/ 293509 h 1547842"/>
                  <a:gd name="connsiteX47" fmla="*/ 105220 w 1002359"/>
                  <a:gd name="connsiteY47" fmla="*/ 332274 h 1547842"/>
                  <a:gd name="connsiteX48" fmla="*/ 60917 w 1002359"/>
                  <a:gd name="connsiteY48" fmla="*/ 351657 h 1547842"/>
                  <a:gd name="connsiteX49" fmla="*/ 44303 w 1002359"/>
                  <a:gd name="connsiteY49" fmla="*/ 348888 h 1547842"/>
                  <a:gd name="connsiteX50" fmla="*/ 33228 w 1002359"/>
                  <a:gd name="connsiteY50" fmla="*/ 332274 h 1547842"/>
                  <a:gd name="connsiteX51" fmla="*/ 24921 w 1002359"/>
                  <a:gd name="connsiteY51" fmla="*/ 299046 h 1547842"/>
                  <a:gd name="connsiteX52" fmla="*/ 22152 w 1002359"/>
                  <a:gd name="connsiteY52" fmla="*/ 243667 h 1547842"/>
                  <a:gd name="connsiteX53" fmla="*/ 22152 w 1002359"/>
                  <a:gd name="connsiteY53" fmla="*/ 196595 h 1547842"/>
                  <a:gd name="connsiteX54" fmla="*/ 27689 w 1002359"/>
                  <a:gd name="connsiteY54" fmla="*/ 166137 h 1547842"/>
                  <a:gd name="connsiteX55" fmla="*/ 35996 w 1002359"/>
                  <a:gd name="connsiteY55" fmla="*/ 143985 h 1547842"/>
                  <a:gd name="connsiteX56" fmla="*/ 52610 w 1002359"/>
                  <a:gd name="connsiteY56" fmla="*/ 124603 h 1547842"/>
                  <a:gd name="connsiteX57" fmla="*/ 99682 w 1002359"/>
                  <a:gd name="connsiteY57" fmla="*/ 91375 h 1547842"/>
                  <a:gd name="connsiteX58" fmla="*/ 191058 w 1002359"/>
                  <a:gd name="connsiteY58" fmla="*/ 49841 h 1547842"/>
                  <a:gd name="connsiteX59" fmla="*/ 315660 w 1002359"/>
                  <a:gd name="connsiteY59" fmla="*/ 13845 h 1547842"/>
                  <a:gd name="connsiteX60" fmla="*/ 470721 w 1002359"/>
                  <a:gd name="connsiteY60" fmla="*/ 0 h 1547842"/>
                  <a:gd name="connsiteX61" fmla="*/ 661779 w 1002359"/>
                  <a:gd name="connsiteY61" fmla="*/ 24920 h 1547842"/>
                  <a:gd name="connsiteX62" fmla="*/ 802995 w 1002359"/>
                  <a:gd name="connsiteY62" fmla="*/ 96913 h 1547842"/>
                  <a:gd name="connsiteX63" fmla="*/ 888833 w 1002359"/>
                  <a:gd name="connsiteY63" fmla="*/ 215978 h 1547842"/>
                  <a:gd name="connsiteX64" fmla="*/ 919291 w 1002359"/>
                  <a:gd name="connsiteY64" fmla="*/ 373808 h 1547842"/>
                  <a:gd name="connsiteX65" fmla="*/ 902678 w 1002359"/>
                  <a:gd name="connsiteY65" fmla="*/ 501180 h 1547842"/>
                  <a:gd name="connsiteX66" fmla="*/ 852836 w 1002359"/>
                  <a:gd name="connsiteY66" fmla="*/ 606400 h 1547842"/>
                  <a:gd name="connsiteX67" fmla="*/ 769768 w 1002359"/>
                  <a:gd name="connsiteY67" fmla="*/ 683931 h 1547842"/>
                  <a:gd name="connsiteX68" fmla="*/ 653472 w 1002359"/>
                  <a:gd name="connsiteY68" fmla="*/ 733772 h 1547842"/>
                  <a:gd name="connsiteX69" fmla="*/ 653472 w 1002359"/>
                  <a:gd name="connsiteY69" fmla="*/ 736541 h 1547842"/>
                  <a:gd name="connsiteX70" fmla="*/ 794688 w 1002359"/>
                  <a:gd name="connsiteY70" fmla="*/ 775306 h 1547842"/>
                  <a:gd name="connsiteX71" fmla="*/ 899908 w 1002359"/>
                  <a:gd name="connsiteY71" fmla="*/ 852836 h 1547842"/>
                  <a:gd name="connsiteX72" fmla="*/ 966363 w 1002359"/>
                  <a:gd name="connsiteY72" fmla="*/ 958057 h 1547842"/>
                  <a:gd name="connsiteX73" fmla="*/ 1002359 w 1002359"/>
                  <a:gd name="connsiteY73" fmla="*/ 1082659 h 154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002359" h="1547842">
                    <a:moveTo>
                      <a:pt x="1002359" y="1082659"/>
                    </a:moveTo>
                    <a:cubicBezTo>
                      <a:pt x="1002359" y="1157421"/>
                      <a:pt x="988515" y="1223876"/>
                      <a:pt x="960825" y="1282024"/>
                    </a:cubicBezTo>
                    <a:cubicBezTo>
                      <a:pt x="933136" y="1340172"/>
                      <a:pt x="891602" y="1387244"/>
                      <a:pt x="841761" y="1428778"/>
                    </a:cubicBezTo>
                    <a:cubicBezTo>
                      <a:pt x="791920" y="1467543"/>
                      <a:pt x="731003" y="1498002"/>
                      <a:pt x="659010" y="1517384"/>
                    </a:cubicBezTo>
                    <a:cubicBezTo>
                      <a:pt x="587017" y="1536767"/>
                      <a:pt x="509487" y="1547843"/>
                      <a:pt x="426418" y="1547843"/>
                    </a:cubicBezTo>
                    <a:cubicBezTo>
                      <a:pt x="376577" y="1547843"/>
                      <a:pt x="326736" y="1545074"/>
                      <a:pt x="282433" y="1536767"/>
                    </a:cubicBezTo>
                    <a:cubicBezTo>
                      <a:pt x="238130" y="1528460"/>
                      <a:pt x="199364" y="1520153"/>
                      <a:pt x="163368" y="1509078"/>
                    </a:cubicBezTo>
                    <a:cubicBezTo>
                      <a:pt x="130141" y="1498002"/>
                      <a:pt x="99682" y="1486926"/>
                      <a:pt x="77531" y="1475850"/>
                    </a:cubicBezTo>
                    <a:cubicBezTo>
                      <a:pt x="55379" y="1464774"/>
                      <a:pt x="41534" y="1456468"/>
                      <a:pt x="33228" y="1448161"/>
                    </a:cubicBezTo>
                    <a:cubicBezTo>
                      <a:pt x="24921" y="1442623"/>
                      <a:pt x="22152" y="1434316"/>
                      <a:pt x="16614" y="1426009"/>
                    </a:cubicBezTo>
                    <a:cubicBezTo>
                      <a:pt x="13845" y="1417702"/>
                      <a:pt x="11076" y="1409395"/>
                      <a:pt x="8307" y="1398320"/>
                    </a:cubicBezTo>
                    <a:cubicBezTo>
                      <a:pt x="5538" y="1387244"/>
                      <a:pt x="2769" y="1376168"/>
                      <a:pt x="2769" y="1359554"/>
                    </a:cubicBezTo>
                    <a:cubicBezTo>
                      <a:pt x="2769" y="1342941"/>
                      <a:pt x="0" y="1323558"/>
                      <a:pt x="0" y="1301406"/>
                    </a:cubicBezTo>
                    <a:cubicBezTo>
                      <a:pt x="0" y="1265410"/>
                      <a:pt x="2769" y="1237720"/>
                      <a:pt x="8307" y="1223876"/>
                    </a:cubicBezTo>
                    <a:cubicBezTo>
                      <a:pt x="13845" y="1210031"/>
                      <a:pt x="24921" y="1201724"/>
                      <a:pt x="35996" y="1201724"/>
                    </a:cubicBezTo>
                    <a:cubicBezTo>
                      <a:pt x="44303" y="1201724"/>
                      <a:pt x="58148" y="1207262"/>
                      <a:pt x="74762" y="1218338"/>
                    </a:cubicBezTo>
                    <a:cubicBezTo>
                      <a:pt x="94145" y="1229414"/>
                      <a:pt x="116296" y="1240489"/>
                      <a:pt x="146754" y="1251565"/>
                    </a:cubicBezTo>
                    <a:cubicBezTo>
                      <a:pt x="177213" y="1262641"/>
                      <a:pt x="210440" y="1273717"/>
                      <a:pt x="249205" y="1284793"/>
                    </a:cubicBezTo>
                    <a:cubicBezTo>
                      <a:pt x="287971" y="1295868"/>
                      <a:pt x="332274" y="1301406"/>
                      <a:pt x="382115" y="1301406"/>
                    </a:cubicBezTo>
                    <a:cubicBezTo>
                      <a:pt x="423649" y="1301406"/>
                      <a:pt x="462414" y="1295868"/>
                      <a:pt x="492873" y="1287562"/>
                    </a:cubicBezTo>
                    <a:cubicBezTo>
                      <a:pt x="526100" y="1276486"/>
                      <a:pt x="553790" y="1262641"/>
                      <a:pt x="575942" y="1246027"/>
                    </a:cubicBezTo>
                    <a:cubicBezTo>
                      <a:pt x="598093" y="1226645"/>
                      <a:pt x="614707" y="1207262"/>
                      <a:pt x="625783" y="1179573"/>
                    </a:cubicBezTo>
                    <a:cubicBezTo>
                      <a:pt x="636858" y="1154652"/>
                      <a:pt x="642396" y="1124194"/>
                      <a:pt x="642396" y="1093735"/>
                    </a:cubicBezTo>
                    <a:cubicBezTo>
                      <a:pt x="642396" y="1057739"/>
                      <a:pt x="636858" y="1027280"/>
                      <a:pt x="623014" y="999591"/>
                    </a:cubicBezTo>
                    <a:cubicBezTo>
                      <a:pt x="609169" y="971901"/>
                      <a:pt x="589786" y="946981"/>
                      <a:pt x="562097" y="927598"/>
                    </a:cubicBezTo>
                    <a:cubicBezTo>
                      <a:pt x="534407" y="908215"/>
                      <a:pt x="501180" y="891602"/>
                      <a:pt x="462414" y="883295"/>
                    </a:cubicBezTo>
                    <a:cubicBezTo>
                      <a:pt x="420880" y="872219"/>
                      <a:pt x="373808" y="866681"/>
                      <a:pt x="318429" y="866681"/>
                    </a:cubicBezTo>
                    <a:lnTo>
                      <a:pt x="188289" y="866681"/>
                    </a:lnTo>
                    <a:cubicBezTo>
                      <a:pt x="177213" y="866681"/>
                      <a:pt x="168906" y="866681"/>
                      <a:pt x="163368" y="863912"/>
                    </a:cubicBezTo>
                    <a:cubicBezTo>
                      <a:pt x="155061" y="861143"/>
                      <a:pt x="149524" y="855606"/>
                      <a:pt x="146754" y="847299"/>
                    </a:cubicBezTo>
                    <a:cubicBezTo>
                      <a:pt x="141217" y="838992"/>
                      <a:pt x="138447" y="827916"/>
                      <a:pt x="135679" y="811302"/>
                    </a:cubicBezTo>
                    <a:cubicBezTo>
                      <a:pt x="132910" y="797457"/>
                      <a:pt x="132910" y="778075"/>
                      <a:pt x="132910" y="753154"/>
                    </a:cubicBezTo>
                    <a:cubicBezTo>
                      <a:pt x="132910" y="731003"/>
                      <a:pt x="132910" y="711620"/>
                      <a:pt x="135679" y="697775"/>
                    </a:cubicBezTo>
                    <a:cubicBezTo>
                      <a:pt x="138447" y="683931"/>
                      <a:pt x="141217" y="672855"/>
                      <a:pt x="143985" y="664548"/>
                    </a:cubicBezTo>
                    <a:cubicBezTo>
                      <a:pt x="149524" y="656241"/>
                      <a:pt x="152292" y="650703"/>
                      <a:pt x="160599" y="647934"/>
                    </a:cubicBezTo>
                    <a:cubicBezTo>
                      <a:pt x="166137" y="645165"/>
                      <a:pt x="174444" y="642396"/>
                      <a:pt x="185520" y="642396"/>
                    </a:cubicBezTo>
                    <a:lnTo>
                      <a:pt x="315660" y="642396"/>
                    </a:lnTo>
                    <a:cubicBezTo>
                      <a:pt x="359963" y="642396"/>
                      <a:pt x="398729" y="636858"/>
                      <a:pt x="434725" y="625783"/>
                    </a:cubicBezTo>
                    <a:cubicBezTo>
                      <a:pt x="470721" y="614707"/>
                      <a:pt x="498411" y="600862"/>
                      <a:pt x="520563" y="581479"/>
                    </a:cubicBezTo>
                    <a:cubicBezTo>
                      <a:pt x="542714" y="562097"/>
                      <a:pt x="562097" y="539945"/>
                      <a:pt x="573172" y="512256"/>
                    </a:cubicBezTo>
                    <a:cubicBezTo>
                      <a:pt x="584248" y="484566"/>
                      <a:pt x="592555" y="454108"/>
                      <a:pt x="592555" y="420880"/>
                    </a:cubicBezTo>
                    <a:cubicBezTo>
                      <a:pt x="592555" y="395960"/>
                      <a:pt x="587017" y="371039"/>
                      <a:pt x="578711" y="348888"/>
                    </a:cubicBezTo>
                    <a:cubicBezTo>
                      <a:pt x="570404" y="326736"/>
                      <a:pt x="556559" y="307353"/>
                      <a:pt x="539945" y="290740"/>
                    </a:cubicBezTo>
                    <a:cubicBezTo>
                      <a:pt x="523332" y="274126"/>
                      <a:pt x="501180" y="260281"/>
                      <a:pt x="476259" y="251974"/>
                    </a:cubicBezTo>
                    <a:cubicBezTo>
                      <a:pt x="451339" y="243667"/>
                      <a:pt x="418111" y="238130"/>
                      <a:pt x="384884" y="238130"/>
                    </a:cubicBezTo>
                    <a:cubicBezTo>
                      <a:pt x="346119" y="238130"/>
                      <a:pt x="307354" y="243667"/>
                      <a:pt x="271357" y="254743"/>
                    </a:cubicBezTo>
                    <a:cubicBezTo>
                      <a:pt x="235361" y="265819"/>
                      <a:pt x="204902" y="279664"/>
                      <a:pt x="177213" y="293509"/>
                    </a:cubicBezTo>
                    <a:cubicBezTo>
                      <a:pt x="149524" y="307353"/>
                      <a:pt x="124603" y="321198"/>
                      <a:pt x="105220" y="332274"/>
                    </a:cubicBezTo>
                    <a:cubicBezTo>
                      <a:pt x="85838" y="343350"/>
                      <a:pt x="71993" y="351657"/>
                      <a:pt x="60917" y="351657"/>
                    </a:cubicBezTo>
                    <a:cubicBezTo>
                      <a:pt x="55379" y="351657"/>
                      <a:pt x="49841" y="351657"/>
                      <a:pt x="44303" y="348888"/>
                    </a:cubicBezTo>
                    <a:cubicBezTo>
                      <a:pt x="38765" y="346119"/>
                      <a:pt x="35996" y="340581"/>
                      <a:pt x="33228" y="332274"/>
                    </a:cubicBezTo>
                    <a:cubicBezTo>
                      <a:pt x="30459" y="323967"/>
                      <a:pt x="27689" y="312891"/>
                      <a:pt x="24921" y="299046"/>
                    </a:cubicBezTo>
                    <a:cubicBezTo>
                      <a:pt x="22152" y="285202"/>
                      <a:pt x="22152" y="265819"/>
                      <a:pt x="22152" y="243667"/>
                    </a:cubicBezTo>
                    <a:cubicBezTo>
                      <a:pt x="22152" y="224285"/>
                      <a:pt x="22152" y="207671"/>
                      <a:pt x="22152" y="196595"/>
                    </a:cubicBezTo>
                    <a:cubicBezTo>
                      <a:pt x="22152" y="185520"/>
                      <a:pt x="24921" y="174444"/>
                      <a:pt x="27689" y="166137"/>
                    </a:cubicBezTo>
                    <a:cubicBezTo>
                      <a:pt x="30459" y="157830"/>
                      <a:pt x="33228" y="149523"/>
                      <a:pt x="35996" y="143985"/>
                    </a:cubicBezTo>
                    <a:cubicBezTo>
                      <a:pt x="38765" y="138447"/>
                      <a:pt x="44303" y="130141"/>
                      <a:pt x="52610" y="124603"/>
                    </a:cubicBezTo>
                    <a:cubicBezTo>
                      <a:pt x="60917" y="116296"/>
                      <a:pt x="74762" y="105220"/>
                      <a:pt x="99682" y="91375"/>
                    </a:cubicBezTo>
                    <a:cubicBezTo>
                      <a:pt x="124603" y="77531"/>
                      <a:pt x="152292" y="63686"/>
                      <a:pt x="191058" y="49841"/>
                    </a:cubicBezTo>
                    <a:cubicBezTo>
                      <a:pt x="227054" y="35996"/>
                      <a:pt x="268588" y="24920"/>
                      <a:pt x="315660" y="13845"/>
                    </a:cubicBezTo>
                    <a:cubicBezTo>
                      <a:pt x="362733" y="5538"/>
                      <a:pt x="415342" y="0"/>
                      <a:pt x="470721" y="0"/>
                    </a:cubicBezTo>
                    <a:cubicBezTo>
                      <a:pt x="542714" y="0"/>
                      <a:pt x="606400" y="8307"/>
                      <a:pt x="661779" y="24920"/>
                    </a:cubicBezTo>
                    <a:cubicBezTo>
                      <a:pt x="717158" y="41534"/>
                      <a:pt x="764230" y="66455"/>
                      <a:pt x="802995" y="96913"/>
                    </a:cubicBezTo>
                    <a:cubicBezTo>
                      <a:pt x="841761" y="130141"/>
                      <a:pt x="869450" y="168906"/>
                      <a:pt x="888833" y="215978"/>
                    </a:cubicBezTo>
                    <a:cubicBezTo>
                      <a:pt x="908215" y="263050"/>
                      <a:pt x="919291" y="315660"/>
                      <a:pt x="919291" y="373808"/>
                    </a:cubicBezTo>
                    <a:cubicBezTo>
                      <a:pt x="919291" y="418111"/>
                      <a:pt x="913753" y="462415"/>
                      <a:pt x="902678" y="501180"/>
                    </a:cubicBezTo>
                    <a:cubicBezTo>
                      <a:pt x="891602" y="539945"/>
                      <a:pt x="874988" y="575941"/>
                      <a:pt x="852836" y="606400"/>
                    </a:cubicBezTo>
                    <a:cubicBezTo>
                      <a:pt x="830685" y="636858"/>
                      <a:pt x="802995" y="664548"/>
                      <a:pt x="769768" y="683931"/>
                    </a:cubicBezTo>
                    <a:cubicBezTo>
                      <a:pt x="736541" y="706082"/>
                      <a:pt x="697775" y="722696"/>
                      <a:pt x="653472" y="733772"/>
                    </a:cubicBezTo>
                    <a:lnTo>
                      <a:pt x="653472" y="736541"/>
                    </a:lnTo>
                    <a:cubicBezTo>
                      <a:pt x="706082" y="742078"/>
                      <a:pt x="753154" y="755923"/>
                      <a:pt x="794688" y="775306"/>
                    </a:cubicBezTo>
                    <a:cubicBezTo>
                      <a:pt x="836223" y="794688"/>
                      <a:pt x="872219" y="822378"/>
                      <a:pt x="899908" y="852836"/>
                    </a:cubicBezTo>
                    <a:cubicBezTo>
                      <a:pt x="927598" y="883295"/>
                      <a:pt x="949750" y="919291"/>
                      <a:pt x="966363" y="958057"/>
                    </a:cubicBezTo>
                    <a:cubicBezTo>
                      <a:pt x="994053" y="996822"/>
                      <a:pt x="1002359" y="1038356"/>
                      <a:pt x="1002359" y="1082659"/>
                    </a:cubicBezTo>
                    <a:close/>
                  </a:path>
                </a:pathLst>
              </a:custGeom>
              <a:solidFill>
                <a:srgbClr val="55A8C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68" name="Đồ họa 753"/>
              <p:cNvGrpSpPr/>
              <p:nvPr/>
            </p:nvGrpSpPr>
            <p:grpSpPr>
              <a:xfrm>
                <a:off x="5685789" y="2934972"/>
                <a:ext cx="803401" cy="1123292"/>
                <a:chOff x="5685789" y="2934972"/>
                <a:chExt cx="803401" cy="1123292"/>
              </a:xfrm>
            </p:grpSpPr>
            <p:sp>
              <p:nvSpPr>
                <p:cNvPr id="155" name="Hình tự do: Hình 154"/>
                <p:cNvSpPr/>
                <p:nvPr/>
              </p:nvSpPr>
              <p:spPr>
                <a:xfrm>
                  <a:off x="5892992" y="3725031"/>
                  <a:ext cx="191931" cy="255708"/>
                </a:xfrm>
                <a:custGeom>
                  <a:avLst/>
                  <a:gdLst>
                    <a:gd name="connsiteX0" fmla="*/ 97787 w 191931"/>
                    <a:gd name="connsiteY0" fmla="*/ 240899 h 255708"/>
                    <a:gd name="connsiteX1" fmla="*/ 42408 w 191931"/>
                    <a:gd name="connsiteY1" fmla="*/ 254743 h 255708"/>
                    <a:gd name="connsiteX2" fmla="*/ 6412 w 191931"/>
                    <a:gd name="connsiteY2" fmla="*/ 85837 h 255708"/>
                    <a:gd name="connsiteX3" fmla="*/ 158704 w 191931"/>
                    <a:gd name="connsiteY3" fmla="*/ 0 h 255708"/>
                    <a:gd name="connsiteX4" fmla="*/ 191931 w 191931"/>
                    <a:gd name="connsiteY4" fmla="*/ 88606 h 255708"/>
                    <a:gd name="connsiteX5" fmla="*/ 64560 w 191931"/>
                    <a:gd name="connsiteY5" fmla="*/ 121834 h 255708"/>
                    <a:gd name="connsiteX6" fmla="*/ 97787 w 191931"/>
                    <a:gd name="connsiteY6" fmla="*/ 240899 h 255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931" h="255708">
                      <a:moveTo>
                        <a:pt x="97787" y="240899"/>
                      </a:moveTo>
                      <a:cubicBezTo>
                        <a:pt x="103325" y="254743"/>
                        <a:pt x="53484" y="257512"/>
                        <a:pt x="42408" y="254743"/>
                      </a:cubicBezTo>
                      <a:cubicBezTo>
                        <a:pt x="36870" y="210440"/>
                        <a:pt x="-18509" y="127372"/>
                        <a:pt x="6412" y="85837"/>
                      </a:cubicBezTo>
                      <a:cubicBezTo>
                        <a:pt x="20256" y="63686"/>
                        <a:pt x="83942" y="33227"/>
                        <a:pt x="158704" y="0"/>
                      </a:cubicBezTo>
                      <a:cubicBezTo>
                        <a:pt x="172549" y="30458"/>
                        <a:pt x="180855" y="58148"/>
                        <a:pt x="191931" y="88606"/>
                      </a:cubicBezTo>
                      <a:cubicBezTo>
                        <a:pt x="119939" y="96913"/>
                        <a:pt x="64560" y="99682"/>
                        <a:pt x="64560" y="121834"/>
                      </a:cubicBezTo>
                      <a:cubicBezTo>
                        <a:pt x="64560" y="130141"/>
                        <a:pt x="95018" y="218747"/>
                        <a:pt x="97787" y="24089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6" name="Hình tự do: Hình 155"/>
                <p:cNvSpPr/>
                <p:nvPr/>
              </p:nvSpPr>
              <p:spPr>
                <a:xfrm>
                  <a:off x="5882089" y="3713955"/>
                  <a:ext cx="224328" cy="238129"/>
                </a:xfrm>
                <a:custGeom>
                  <a:avLst/>
                  <a:gdLst>
                    <a:gd name="connsiteX0" fmla="*/ 105922 w 224328"/>
                    <a:gd name="connsiteY0" fmla="*/ 227054 h 238129"/>
                    <a:gd name="connsiteX1" fmla="*/ 33929 w 224328"/>
                    <a:gd name="connsiteY1" fmla="*/ 235361 h 238129"/>
                    <a:gd name="connsiteX2" fmla="*/ 6240 w 224328"/>
                    <a:gd name="connsiteY2" fmla="*/ 85838 h 238129"/>
                    <a:gd name="connsiteX3" fmla="*/ 200066 w 224328"/>
                    <a:gd name="connsiteY3" fmla="*/ 0 h 238129"/>
                    <a:gd name="connsiteX4" fmla="*/ 186221 w 224328"/>
                    <a:gd name="connsiteY4" fmla="*/ 116296 h 238129"/>
                    <a:gd name="connsiteX5" fmla="*/ 89308 w 224328"/>
                    <a:gd name="connsiteY5" fmla="*/ 135679 h 238129"/>
                    <a:gd name="connsiteX6" fmla="*/ 105922 w 224328"/>
                    <a:gd name="connsiteY6" fmla="*/ 227054 h 238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28" h="238129">
                      <a:moveTo>
                        <a:pt x="105922" y="227054"/>
                      </a:moveTo>
                      <a:cubicBezTo>
                        <a:pt x="86539" y="238130"/>
                        <a:pt x="47774" y="240899"/>
                        <a:pt x="33929" y="235361"/>
                      </a:cubicBezTo>
                      <a:cubicBezTo>
                        <a:pt x="17316" y="174444"/>
                        <a:pt x="-13143" y="107989"/>
                        <a:pt x="6240" y="85838"/>
                      </a:cubicBezTo>
                      <a:cubicBezTo>
                        <a:pt x="22853" y="55379"/>
                        <a:pt x="116998" y="30459"/>
                        <a:pt x="200066" y="0"/>
                      </a:cubicBezTo>
                      <a:cubicBezTo>
                        <a:pt x="224987" y="19383"/>
                        <a:pt x="244369" y="77531"/>
                        <a:pt x="186221" y="116296"/>
                      </a:cubicBezTo>
                      <a:cubicBezTo>
                        <a:pt x="130842" y="127372"/>
                        <a:pt x="94846" y="127372"/>
                        <a:pt x="89308" y="135679"/>
                      </a:cubicBezTo>
                      <a:cubicBezTo>
                        <a:pt x="81001" y="141217"/>
                        <a:pt x="97615" y="179982"/>
                        <a:pt x="105922" y="227054"/>
                      </a:cubicBezTo>
                      <a:close/>
                    </a:path>
                  </a:pathLst>
                </a:custGeom>
                <a:solidFill>
                  <a:srgbClr val="466E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7" name="Hình tự do: Hình 156"/>
                <p:cNvSpPr/>
                <p:nvPr/>
              </p:nvSpPr>
              <p:spPr>
                <a:xfrm>
                  <a:off x="5924325" y="3952085"/>
                  <a:ext cx="72566" cy="60010"/>
                </a:xfrm>
                <a:custGeom>
                  <a:avLst/>
                  <a:gdLst>
                    <a:gd name="connsiteX0" fmla="*/ 71993 w 72566"/>
                    <a:gd name="connsiteY0" fmla="*/ 52610 h 60010"/>
                    <a:gd name="connsiteX1" fmla="*/ 19383 w 72566"/>
                    <a:gd name="connsiteY1" fmla="*/ 58148 h 60010"/>
                    <a:gd name="connsiteX2" fmla="*/ 0 w 72566"/>
                    <a:gd name="connsiteY2" fmla="*/ 5538 h 60010"/>
                    <a:gd name="connsiteX3" fmla="*/ 69224 w 72566"/>
                    <a:gd name="connsiteY3" fmla="*/ 0 h 60010"/>
                    <a:gd name="connsiteX4" fmla="*/ 71993 w 72566"/>
                    <a:gd name="connsiteY4" fmla="*/ 52610 h 60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566" h="60010">
                      <a:moveTo>
                        <a:pt x="71993" y="52610"/>
                      </a:moveTo>
                      <a:cubicBezTo>
                        <a:pt x="71993" y="55379"/>
                        <a:pt x="19383" y="63686"/>
                        <a:pt x="19383" y="58148"/>
                      </a:cubicBezTo>
                      <a:cubicBezTo>
                        <a:pt x="19383" y="49841"/>
                        <a:pt x="2769" y="11076"/>
                        <a:pt x="0" y="5538"/>
                      </a:cubicBezTo>
                      <a:lnTo>
                        <a:pt x="69224" y="0"/>
                      </a:lnTo>
                      <a:cubicBezTo>
                        <a:pt x="66455" y="0"/>
                        <a:pt x="74762" y="47072"/>
                        <a:pt x="71993" y="52610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58" name="Đồ họa 753"/>
                <p:cNvGrpSpPr/>
                <p:nvPr/>
              </p:nvGrpSpPr>
              <p:grpSpPr>
                <a:xfrm>
                  <a:off x="5845573" y="3974237"/>
                  <a:ext cx="156282" cy="68337"/>
                  <a:chOff x="5845573" y="3974237"/>
                  <a:chExt cx="156282" cy="68337"/>
                </a:xfrm>
              </p:grpSpPr>
              <p:sp>
                <p:nvSpPr>
                  <p:cNvPr id="216" name="Hình tự do: Hình 215"/>
                  <p:cNvSpPr/>
                  <p:nvPr/>
                </p:nvSpPr>
                <p:spPr>
                  <a:xfrm>
                    <a:off x="5846145" y="3974237"/>
                    <a:ext cx="155710" cy="68337"/>
                  </a:xfrm>
                  <a:custGeom>
                    <a:avLst/>
                    <a:gdLst>
                      <a:gd name="connsiteX0" fmla="*/ 69873 w 155710"/>
                      <a:gd name="connsiteY0" fmla="*/ 13845 h 68337"/>
                      <a:gd name="connsiteX1" fmla="*/ 72642 w 155710"/>
                      <a:gd name="connsiteY1" fmla="*/ 2769 h 68337"/>
                      <a:gd name="connsiteX2" fmla="*/ 103100 w 155710"/>
                      <a:gd name="connsiteY2" fmla="*/ 5538 h 68337"/>
                      <a:gd name="connsiteX3" fmla="*/ 103100 w 155710"/>
                      <a:gd name="connsiteY3" fmla="*/ 11076 h 68337"/>
                      <a:gd name="connsiteX4" fmla="*/ 119714 w 155710"/>
                      <a:gd name="connsiteY4" fmla="*/ 11076 h 68337"/>
                      <a:gd name="connsiteX5" fmla="*/ 152942 w 155710"/>
                      <a:gd name="connsiteY5" fmla="*/ 5538 h 68337"/>
                      <a:gd name="connsiteX6" fmla="*/ 155711 w 155710"/>
                      <a:gd name="connsiteY6" fmla="*/ 47072 h 68337"/>
                      <a:gd name="connsiteX7" fmla="*/ 649 w 155710"/>
                      <a:gd name="connsiteY7" fmla="*/ 63686 h 68337"/>
                      <a:gd name="connsiteX8" fmla="*/ 69873 w 155710"/>
                      <a:gd name="connsiteY8" fmla="*/ 13845 h 68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710" h="68337">
                        <a:moveTo>
                          <a:pt x="69873" y="13845"/>
                        </a:moveTo>
                        <a:cubicBezTo>
                          <a:pt x="69873" y="11076"/>
                          <a:pt x="72642" y="5538"/>
                          <a:pt x="72642" y="2769"/>
                        </a:cubicBezTo>
                        <a:cubicBezTo>
                          <a:pt x="72642" y="0"/>
                          <a:pt x="103100" y="-2769"/>
                          <a:pt x="103100" y="5538"/>
                        </a:cubicBezTo>
                        <a:cubicBezTo>
                          <a:pt x="103100" y="8307"/>
                          <a:pt x="103100" y="8307"/>
                          <a:pt x="103100" y="11076"/>
                        </a:cubicBezTo>
                        <a:cubicBezTo>
                          <a:pt x="108638" y="11076"/>
                          <a:pt x="114176" y="11076"/>
                          <a:pt x="119714" y="11076"/>
                        </a:cubicBezTo>
                        <a:cubicBezTo>
                          <a:pt x="133559" y="11076"/>
                          <a:pt x="144635" y="8307"/>
                          <a:pt x="152942" y="5538"/>
                        </a:cubicBezTo>
                        <a:cubicBezTo>
                          <a:pt x="152942" y="16614"/>
                          <a:pt x="152942" y="35996"/>
                          <a:pt x="155711" y="47072"/>
                        </a:cubicBezTo>
                        <a:cubicBezTo>
                          <a:pt x="155711" y="47072"/>
                          <a:pt x="22801" y="80300"/>
                          <a:pt x="649" y="63686"/>
                        </a:cubicBezTo>
                        <a:cubicBezTo>
                          <a:pt x="-4888" y="55379"/>
                          <a:pt x="25570" y="30458"/>
                          <a:pt x="69873" y="13845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7" name="Hình tự do: Hình 216"/>
                  <p:cNvSpPr/>
                  <p:nvPr/>
                </p:nvSpPr>
                <p:spPr>
                  <a:xfrm>
                    <a:off x="5846794" y="4010233"/>
                    <a:ext cx="155061" cy="29572"/>
                  </a:xfrm>
                  <a:custGeom>
                    <a:avLst/>
                    <a:gdLst>
                      <a:gd name="connsiteX0" fmla="*/ 155061 w 155061"/>
                      <a:gd name="connsiteY0" fmla="*/ 0 h 29572"/>
                      <a:gd name="connsiteX1" fmla="*/ 155061 w 155061"/>
                      <a:gd name="connsiteY1" fmla="*/ 8307 h 29572"/>
                      <a:gd name="connsiteX2" fmla="*/ 0 w 155061"/>
                      <a:gd name="connsiteY2" fmla="*/ 24920 h 29572"/>
                      <a:gd name="connsiteX3" fmla="*/ 0 w 155061"/>
                      <a:gd name="connsiteY3" fmla="*/ 22151 h 29572"/>
                      <a:gd name="connsiteX4" fmla="*/ 155061 w 155061"/>
                      <a:gd name="connsiteY4" fmla="*/ 0 h 29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061" h="29572">
                        <a:moveTo>
                          <a:pt x="155061" y="0"/>
                        </a:moveTo>
                        <a:cubicBezTo>
                          <a:pt x="155061" y="2769"/>
                          <a:pt x="155061" y="5538"/>
                          <a:pt x="155061" y="8307"/>
                        </a:cubicBezTo>
                        <a:cubicBezTo>
                          <a:pt x="155061" y="8307"/>
                          <a:pt x="22152" y="41534"/>
                          <a:pt x="0" y="24920"/>
                        </a:cubicBezTo>
                        <a:cubicBezTo>
                          <a:pt x="0" y="24920"/>
                          <a:pt x="0" y="22151"/>
                          <a:pt x="0" y="22151"/>
                        </a:cubicBezTo>
                        <a:cubicBezTo>
                          <a:pt x="35996" y="24920"/>
                          <a:pt x="121834" y="8307"/>
                          <a:pt x="155061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8" name="Hình tự do: Hình 217"/>
                  <p:cNvSpPr/>
                  <p:nvPr/>
                </p:nvSpPr>
                <p:spPr>
                  <a:xfrm>
                    <a:off x="5845573" y="4007464"/>
                    <a:ext cx="58025" cy="29508"/>
                  </a:xfrm>
                  <a:custGeom>
                    <a:avLst/>
                    <a:gdLst>
                      <a:gd name="connsiteX0" fmla="*/ 31680 w 58025"/>
                      <a:gd name="connsiteY0" fmla="*/ 0 h 29508"/>
                      <a:gd name="connsiteX1" fmla="*/ 31680 w 58025"/>
                      <a:gd name="connsiteY1" fmla="*/ 0 h 29508"/>
                      <a:gd name="connsiteX2" fmla="*/ 56600 w 58025"/>
                      <a:gd name="connsiteY2" fmla="*/ 27689 h 29508"/>
                      <a:gd name="connsiteX3" fmla="*/ 56600 w 58025"/>
                      <a:gd name="connsiteY3" fmla="*/ 27689 h 29508"/>
                      <a:gd name="connsiteX4" fmla="*/ 1221 w 58025"/>
                      <a:gd name="connsiteY4" fmla="*/ 24921 h 29508"/>
                      <a:gd name="connsiteX5" fmla="*/ 31680 w 58025"/>
                      <a:gd name="connsiteY5" fmla="*/ 0 h 29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025" h="29508">
                        <a:moveTo>
                          <a:pt x="31680" y="0"/>
                        </a:moveTo>
                        <a:cubicBezTo>
                          <a:pt x="31680" y="0"/>
                          <a:pt x="31680" y="0"/>
                          <a:pt x="31680" y="0"/>
                        </a:cubicBezTo>
                        <a:cubicBezTo>
                          <a:pt x="51062" y="2769"/>
                          <a:pt x="62138" y="16614"/>
                          <a:pt x="56600" y="27689"/>
                        </a:cubicBezTo>
                        <a:cubicBezTo>
                          <a:pt x="56600" y="27689"/>
                          <a:pt x="56600" y="27689"/>
                          <a:pt x="56600" y="27689"/>
                        </a:cubicBezTo>
                        <a:cubicBezTo>
                          <a:pt x="31680" y="30459"/>
                          <a:pt x="9528" y="30459"/>
                          <a:pt x="1221" y="24921"/>
                        </a:cubicBezTo>
                        <a:cubicBezTo>
                          <a:pt x="-4317" y="24921"/>
                          <a:pt x="9528" y="11076"/>
                          <a:pt x="31680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9" name="Hình tự do: Hình 218"/>
                  <p:cNvSpPr/>
                  <p:nvPr/>
                </p:nvSpPr>
                <p:spPr>
                  <a:xfrm>
                    <a:off x="5882791" y="3986995"/>
                    <a:ext cx="44303" cy="20468"/>
                  </a:xfrm>
                  <a:custGeom>
                    <a:avLst/>
                    <a:gdLst>
                      <a:gd name="connsiteX0" fmla="*/ 41534 w 44303"/>
                      <a:gd name="connsiteY0" fmla="*/ 9393 h 20468"/>
                      <a:gd name="connsiteX1" fmla="*/ 41534 w 44303"/>
                      <a:gd name="connsiteY1" fmla="*/ 9393 h 20468"/>
                      <a:gd name="connsiteX2" fmla="*/ 41534 w 44303"/>
                      <a:gd name="connsiteY2" fmla="*/ 9393 h 20468"/>
                      <a:gd name="connsiteX3" fmla="*/ 44303 w 44303"/>
                      <a:gd name="connsiteY3" fmla="*/ 6624 h 20468"/>
                      <a:gd name="connsiteX4" fmla="*/ 22151 w 44303"/>
                      <a:gd name="connsiteY4" fmla="*/ 1086 h 20468"/>
                      <a:gd name="connsiteX5" fmla="*/ 22151 w 44303"/>
                      <a:gd name="connsiteY5" fmla="*/ 3855 h 20468"/>
                      <a:gd name="connsiteX6" fmla="*/ 24920 w 44303"/>
                      <a:gd name="connsiteY6" fmla="*/ 3855 h 20468"/>
                      <a:gd name="connsiteX7" fmla="*/ 41534 w 44303"/>
                      <a:gd name="connsiteY7" fmla="*/ 9393 h 20468"/>
                      <a:gd name="connsiteX8" fmla="*/ 33227 w 44303"/>
                      <a:gd name="connsiteY8" fmla="*/ 14931 h 20468"/>
                      <a:gd name="connsiteX9" fmla="*/ 33227 w 44303"/>
                      <a:gd name="connsiteY9" fmla="*/ 14931 h 20468"/>
                      <a:gd name="connsiteX10" fmla="*/ 33227 w 44303"/>
                      <a:gd name="connsiteY10" fmla="*/ 14931 h 20468"/>
                      <a:gd name="connsiteX11" fmla="*/ 33227 w 44303"/>
                      <a:gd name="connsiteY11" fmla="*/ 14931 h 20468"/>
                      <a:gd name="connsiteX12" fmla="*/ 13845 w 44303"/>
                      <a:gd name="connsiteY12" fmla="*/ 6624 h 20468"/>
                      <a:gd name="connsiteX13" fmla="*/ 11076 w 44303"/>
                      <a:gd name="connsiteY13" fmla="*/ 9393 h 20468"/>
                      <a:gd name="connsiteX14" fmla="*/ 13845 w 44303"/>
                      <a:gd name="connsiteY14" fmla="*/ 12162 h 20468"/>
                      <a:gd name="connsiteX15" fmla="*/ 33227 w 44303"/>
                      <a:gd name="connsiteY15" fmla="*/ 14931 h 20468"/>
                      <a:gd name="connsiteX16" fmla="*/ 0 w 44303"/>
                      <a:gd name="connsiteY16" fmla="*/ 14931 h 20468"/>
                      <a:gd name="connsiteX17" fmla="*/ 0 w 44303"/>
                      <a:gd name="connsiteY17" fmla="*/ 14931 h 20468"/>
                      <a:gd name="connsiteX18" fmla="*/ 22151 w 44303"/>
                      <a:gd name="connsiteY18" fmla="*/ 20469 h 20468"/>
                      <a:gd name="connsiteX19" fmla="*/ 24920 w 44303"/>
                      <a:gd name="connsiteY19" fmla="*/ 20469 h 20468"/>
                      <a:gd name="connsiteX20" fmla="*/ 24920 w 44303"/>
                      <a:gd name="connsiteY20" fmla="*/ 20469 h 20468"/>
                      <a:gd name="connsiteX21" fmla="*/ 24920 w 44303"/>
                      <a:gd name="connsiteY21" fmla="*/ 17700 h 20468"/>
                      <a:gd name="connsiteX22" fmla="*/ 0 w 44303"/>
                      <a:gd name="connsiteY22" fmla="*/ 14931 h 20468"/>
                      <a:gd name="connsiteX23" fmla="*/ 0 w 44303"/>
                      <a:gd name="connsiteY23" fmla="*/ 14931 h 20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4303" h="20468">
                        <a:moveTo>
                          <a:pt x="41534" y="9393"/>
                        </a:moveTo>
                        <a:cubicBezTo>
                          <a:pt x="41534" y="12162"/>
                          <a:pt x="41534" y="12162"/>
                          <a:pt x="41534" y="9393"/>
                        </a:cubicBezTo>
                        <a:cubicBezTo>
                          <a:pt x="44303" y="12162"/>
                          <a:pt x="44303" y="12162"/>
                          <a:pt x="41534" y="9393"/>
                        </a:cubicBezTo>
                        <a:cubicBezTo>
                          <a:pt x="44303" y="9393"/>
                          <a:pt x="44303" y="6624"/>
                          <a:pt x="44303" y="6624"/>
                        </a:cubicBezTo>
                        <a:cubicBezTo>
                          <a:pt x="38765" y="1086"/>
                          <a:pt x="30458" y="-1683"/>
                          <a:pt x="22151" y="1086"/>
                        </a:cubicBezTo>
                        <a:cubicBezTo>
                          <a:pt x="22151" y="1086"/>
                          <a:pt x="19383" y="1086"/>
                          <a:pt x="22151" y="3855"/>
                        </a:cubicBezTo>
                        <a:cubicBezTo>
                          <a:pt x="22151" y="3855"/>
                          <a:pt x="22151" y="6624"/>
                          <a:pt x="24920" y="3855"/>
                        </a:cubicBezTo>
                        <a:cubicBezTo>
                          <a:pt x="30458" y="3855"/>
                          <a:pt x="35996" y="6624"/>
                          <a:pt x="41534" y="9393"/>
                        </a:cubicBezTo>
                        <a:close/>
                        <a:moveTo>
                          <a:pt x="33227" y="14931"/>
                        </a:moveTo>
                        <a:cubicBezTo>
                          <a:pt x="33227" y="14931"/>
                          <a:pt x="33227" y="14931"/>
                          <a:pt x="33227" y="14931"/>
                        </a:cubicBezTo>
                        <a:cubicBezTo>
                          <a:pt x="33227" y="14931"/>
                          <a:pt x="35996" y="14931"/>
                          <a:pt x="33227" y="14931"/>
                        </a:cubicBezTo>
                        <a:cubicBezTo>
                          <a:pt x="35996" y="14931"/>
                          <a:pt x="35996" y="12162"/>
                          <a:pt x="33227" y="14931"/>
                        </a:cubicBezTo>
                        <a:cubicBezTo>
                          <a:pt x="30458" y="6624"/>
                          <a:pt x="22151" y="3855"/>
                          <a:pt x="13845" y="6624"/>
                        </a:cubicBezTo>
                        <a:cubicBezTo>
                          <a:pt x="13845" y="6624"/>
                          <a:pt x="11076" y="6624"/>
                          <a:pt x="11076" y="9393"/>
                        </a:cubicBezTo>
                        <a:cubicBezTo>
                          <a:pt x="11076" y="9393"/>
                          <a:pt x="11076" y="12162"/>
                          <a:pt x="13845" y="12162"/>
                        </a:cubicBezTo>
                        <a:cubicBezTo>
                          <a:pt x="16614" y="9393"/>
                          <a:pt x="24920" y="9393"/>
                          <a:pt x="33227" y="14931"/>
                        </a:cubicBezTo>
                        <a:close/>
                        <a:moveTo>
                          <a:pt x="0" y="14931"/>
                        </a:moveTo>
                        <a:cubicBezTo>
                          <a:pt x="0" y="14931"/>
                          <a:pt x="0" y="14931"/>
                          <a:pt x="0" y="14931"/>
                        </a:cubicBezTo>
                        <a:cubicBezTo>
                          <a:pt x="8307" y="14931"/>
                          <a:pt x="16614" y="17700"/>
                          <a:pt x="22151" y="20469"/>
                        </a:cubicBezTo>
                        <a:cubicBezTo>
                          <a:pt x="22151" y="20469"/>
                          <a:pt x="22151" y="20469"/>
                          <a:pt x="24920" y="20469"/>
                        </a:cubicBezTo>
                        <a:cubicBezTo>
                          <a:pt x="24920" y="20469"/>
                          <a:pt x="24920" y="20469"/>
                          <a:pt x="24920" y="20469"/>
                        </a:cubicBezTo>
                        <a:cubicBezTo>
                          <a:pt x="24920" y="20469"/>
                          <a:pt x="24920" y="17700"/>
                          <a:pt x="24920" y="17700"/>
                        </a:cubicBezTo>
                        <a:cubicBezTo>
                          <a:pt x="19383" y="12162"/>
                          <a:pt x="8307" y="9393"/>
                          <a:pt x="0" y="14931"/>
                        </a:cubicBezTo>
                        <a:cubicBezTo>
                          <a:pt x="0" y="12162"/>
                          <a:pt x="0" y="12162"/>
                          <a:pt x="0" y="14931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59" name="Hình tự do: Hình 158"/>
                <p:cNvSpPr/>
                <p:nvPr/>
              </p:nvSpPr>
              <p:spPr>
                <a:xfrm>
                  <a:off x="6076617" y="3730569"/>
                  <a:ext cx="192068" cy="263480"/>
                </a:xfrm>
                <a:custGeom>
                  <a:avLst/>
                  <a:gdLst>
                    <a:gd name="connsiteX0" fmla="*/ 83068 w 192068"/>
                    <a:gd name="connsiteY0" fmla="*/ 243668 h 263480"/>
                    <a:gd name="connsiteX1" fmla="*/ 135678 w 192068"/>
                    <a:gd name="connsiteY1" fmla="*/ 263050 h 263480"/>
                    <a:gd name="connsiteX2" fmla="*/ 188288 w 192068"/>
                    <a:gd name="connsiteY2" fmla="*/ 96913 h 263480"/>
                    <a:gd name="connsiteX3" fmla="*/ 41534 w 192068"/>
                    <a:gd name="connsiteY3" fmla="*/ 0 h 263480"/>
                    <a:gd name="connsiteX4" fmla="*/ 0 w 192068"/>
                    <a:gd name="connsiteY4" fmla="*/ 83068 h 263480"/>
                    <a:gd name="connsiteX5" fmla="*/ 124603 w 192068"/>
                    <a:gd name="connsiteY5" fmla="*/ 127372 h 263480"/>
                    <a:gd name="connsiteX6" fmla="*/ 83068 w 192068"/>
                    <a:gd name="connsiteY6" fmla="*/ 243668 h 263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068" h="263480">
                      <a:moveTo>
                        <a:pt x="83068" y="243668"/>
                      </a:moveTo>
                      <a:cubicBezTo>
                        <a:pt x="77530" y="254743"/>
                        <a:pt x="124603" y="265819"/>
                        <a:pt x="135678" y="263050"/>
                      </a:cubicBezTo>
                      <a:cubicBezTo>
                        <a:pt x="146754" y="218747"/>
                        <a:pt x="207671" y="141216"/>
                        <a:pt x="188288" y="96913"/>
                      </a:cubicBezTo>
                      <a:cubicBezTo>
                        <a:pt x="177213" y="71993"/>
                        <a:pt x="116296" y="38765"/>
                        <a:pt x="41534" y="0"/>
                      </a:cubicBezTo>
                      <a:cubicBezTo>
                        <a:pt x="27689" y="27689"/>
                        <a:pt x="13845" y="55379"/>
                        <a:pt x="0" y="83068"/>
                      </a:cubicBezTo>
                      <a:cubicBezTo>
                        <a:pt x="71993" y="99682"/>
                        <a:pt x="124603" y="105220"/>
                        <a:pt x="124603" y="127372"/>
                      </a:cubicBezTo>
                      <a:cubicBezTo>
                        <a:pt x="127372" y="135678"/>
                        <a:pt x="88606" y="221516"/>
                        <a:pt x="83068" y="243668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0" name="Hình tự do: Hình 159"/>
                <p:cNvSpPr/>
                <p:nvPr/>
              </p:nvSpPr>
              <p:spPr>
                <a:xfrm>
                  <a:off x="6017529" y="3713955"/>
                  <a:ext cx="257961" cy="250170"/>
                </a:xfrm>
                <a:custGeom>
                  <a:avLst/>
                  <a:gdLst>
                    <a:gd name="connsiteX0" fmla="*/ 144926 w 257961"/>
                    <a:gd name="connsiteY0" fmla="*/ 235361 h 250170"/>
                    <a:gd name="connsiteX1" fmla="*/ 214149 w 257961"/>
                    <a:gd name="connsiteY1" fmla="*/ 249205 h 250170"/>
                    <a:gd name="connsiteX2" fmla="*/ 252915 w 257961"/>
                    <a:gd name="connsiteY2" fmla="*/ 102451 h 250170"/>
                    <a:gd name="connsiteX3" fmla="*/ 67395 w 257961"/>
                    <a:gd name="connsiteY3" fmla="*/ 0 h 250170"/>
                    <a:gd name="connsiteX4" fmla="*/ 17554 w 257961"/>
                    <a:gd name="connsiteY4" fmla="*/ 119065 h 250170"/>
                    <a:gd name="connsiteX5" fmla="*/ 72933 w 257961"/>
                    <a:gd name="connsiteY5" fmla="*/ 116296 h 250170"/>
                    <a:gd name="connsiteX6" fmla="*/ 169846 w 257961"/>
                    <a:gd name="connsiteY6" fmla="*/ 143985 h 250170"/>
                    <a:gd name="connsiteX7" fmla="*/ 144926 w 257961"/>
                    <a:gd name="connsiteY7" fmla="*/ 235361 h 250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7961" h="250170">
                      <a:moveTo>
                        <a:pt x="144926" y="235361"/>
                      </a:moveTo>
                      <a:cubicBezTo>
                        <a:pt x="164308" y="249205"/>
                        <a:pt x="203073" y="251974"/>
                        <a:pt x="214149" y="249205"/>
                      </a:cubicBezTo>
                      <a:cubicBezTo>
                        <a:pt x="230763" y="179982"/>
                        <a:pt x="272297" y="127372"/>
                        <a:pt x="252915" y="102451"/>
                      </a:cubicBezTo>
                      <a:cubicBezTo>
                        <a:pt x="239070" y="71993"/>
                        <a:pt x="144926" y="30459"/>
                        <a:pt x="67395" y="0"/>
                      </a:cubicBezTo>
                      <a:cubicBezTo>
                        <a:pt x="45243" y="16614"/>
                        <a:pt x="-35056" y="127372"/>
                        <a:pt x="17554" y="119065"/>
                      </a:cubicBezTo>
                      <a:cubicBezTo>
                        <a:pt x="48012" y="113527"/>
                        <a:pt x="59088" y="113527"/>
                        <a:pt x="72933" y="116296"/>
                      </a:cubicBezTo>
                      <a:cubicBezTo>
                        <a:pt x="125543" y="132910"/>
                        <a:pt x="161539" y="132910"/>
                        <a:pt x="169846" y="143985"/>
                      </a:cubicBezTo>
                      <a:cubicBezTo>
                        <a:pt x="178153" y="152292"/>
                        <a:pt x="158770" y="188289"/>
                        <a:pt x="144926" y="235361"/>
                      </a:cubicBezTo>
                      <a:close/>
                    </a:path>
                  </a:pathLst>
                </a:custGeom>
                <a:solidFill>
                  <a:srgbClr val="466E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/>
                <p:cNvSpPr/>
                <p:nvPr/>
              </p:nvSpPr>
              <p:spPr>
                <a:xfrm>
                  <a:off x="6150934" y="3963037"/>
                  <a:ext cx="77975" cy="61482"/>
                </a:xfrm>
                <a:custGeom>
                  <a:avLst/>
                  <a:gdLst>
                    <a:gd name="connsiteX0" fmla="*/ 444 w 77975"/>
                    <a:gd name="connsiteY0" fmla="*/ 49966 h 61482"/>
                    <a:gd name="connsiteX1" fmla="*/ 53054 w 77975"/>
                    <a:gd name="connsiteY1" fmla="*/ 61041 h 61482"/>
                    <a:gd name="connsiteX2" fmla="*/ 77975 w 77975"/>
                    <a:gd name="connsiteY2" fmla="*/ 11200 h 61482"/>
                    <a:gd name="connsiteX3" fmla="*/ 8751 w 77975"/>
                    <a:gd name="connsiteY3" fmla="*/ 124 h 61482"/>
                    <a:gd name="connsiteX4" fmla="*/ 444 w 77975"/>
                    <a:gd name="connsiteY4" fmla="*/ 49966 h 6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975" h="61482">
                      <a:moveTo>
                        <a:pt x="444" y="49966"/>
                      </a:moveTo>
                      <a:cubicBezTo>
                        <a:pt x="444" y="52734"/>
                        <a:pt x="53054" y="63810"/>
                        <a:pt x="53054" y="61041"/>
                      </a:cubicBezTo>
                      <a:cubicBezTo>
                        <a:pt x="55823" y="52734"/>
                        <a:pt x="75206" y="13969"/>
                        <a:pt x="77975" y="11200"/>
                      </a:cubicBezTo>
                      <a:lnTo>
                        <a:pt x="8751" y="124"/>
                      </a:lnTo>
                      <a:cubicBezTo>
                        <a:pt x="8751" y="-2645"/>
                        <a:pt x="-2325" y="41659"/>
                        <a:pt x="444" y="49966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2" name="Đồ họa 753"/>
                <p:cNvGrpSpPr/>
                <p:nvPr/>
              </p:nvGrpSpPr>
              <p:grpSpPr>
                <a:xfrm>
                  <a:off x="6145841" y="3985313"/>
                  <a:ext cx="155236" cy="72951"/>
                  <a:chOff x="6145841" y="3985313"/>
                  <a:chExt cx="155236" cy="72951"/>
                </a:xfrm>
              </p:grpSpPr>
              <p:sp>
                <p:nvSpPr>
                  <p:cNvPr id="212" name="Hình tự do: Hình 211"/>
                  <p:cNvSpPr/>
                  <p:nvPr/>
                </p:nvSpPr>
                <p:spPr>
                  <a:xfrm>
                    <a:off x="6148610" y="3985313"/>
                    <a:ext cx="152467" cy="72951"/>
                  </a:xfrm>
                  <a:custGeom>
                    <a:avLst/>
                    <a:gdLst>
                      <a:gd name="connsiteX0" fmla="*/ 85837 w 152467"/>
                      <a:gd name="connsiteY0" fmla="*/ 16614 h 72951"/>
                      <a:gd name="connsiteX1" fmla="*/ 83068 w 152467"/>
                      <a:gd name="connsiteY1" fmla="*/ 5538 h 72951"/>
                      <a:gd name="connsiteX2" fmla="*/ 52610 w 152467"/>
                      <a:gd name="connsiteY2" fmla="*/ 5538 h 72951"/>
                      <a:gd name="connsiteX3" fmla="*/ 52610 w 152467"/>
                      <a:gd name="connsiteY3" fmla="*/ 11076 h 72951"/>
                      <a:gd name="connsiteX4" fmla="*/ 35996 w 152467"/>
                      <a:gd name="connsiteY4" fmla="*/ 8307 h 72951"/>
                      <a:gd name="connsiteX5" fmla="*/ 5538 w 152467"/>
                      <a:gd name="connsiteY5" fmla="*/ 0 h 72951"/>
                      <a:gd name="connsiteX6" fmla="*/ 0 w 152467"/>
                      <a:gd name="connsiteY6" fmla="*/ 41534 h 72951"/>
                      <a:gd name="connsiteX7" fmla="*/ 152292 w 152467"/>
                      <a:gd name="connsiteY7" fmla="*/ 69224 h 72951"/>
                      <a:gd name="connsiteX8" fmla="*/ 85837 w 152467"/>
                      <a:gd name="connsiteY8" fmla="*/ 16614 h 72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467" h="72951">
                        <a:moveTo>
                          <a:pt x="85837" y="16614"/>
                        </a:moveTo>
                        <a:cubicBezTo>
                          <a:pt x="85837" y="13845"/>
                          <a:pt x="83068" y="8307"/>
                          <a:pt x="83068" y="5538"/>
                        </a:cubicBezTo>
                        <a:cubicBezTo>
                          <a:pt x="83068" y="2769"/>
                          <a:pt x="52610" y="-2769"/>
                          <a:pt x="52610" y="5538"/>
                        </a:cubicBezTo>
                        <a:cubicBezTo>
                          <a:pt x="52610" y="8307"/>
                          <a:pt x="52610" y="8307"/>
                          <a:pt x="52610" y="11076"/>
                        </a:cubicBezTo>
                        <a:cubicBezTo>
                          <a:pt x="47072" y="11076"/>
                          <a:pt x="41534" y="8307"/>
                          <a:pt x="35996" y="8307"/>
                        </a:cubicBezTo>
                        <a:cubicBezTo>
                          <a:pt x="22151" y="5538"/>
                          <a:pt x="11076" y="2769"/>
                          <a:pt x="5538" y="0"/>
                        </a:cubicBezTo>
                        <a:cubicBezTo>
                          <a:pt x="2769" y="11076"/>
                          <a:pt x="2769" y="30458"/>
                          <a:pt x="0" y="41534"/>
                        </a:cubicBezTo>
                        <a:cubicBezTo>
                          <a:pt x="0" y="41534"/>
                          <a:pt x="130141" y="85837"/>
                          <a:pt x="152292" y="69224"/>
                        </a:cubicBezTo>
                        <a:cubicBezTo>
                          <a:pt x="155061" y="63686"/>
                          <a:pt x="124603" y="35996"/>
                          <a:pt x="85837" y="16614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3" name="Hình tự do: Hình 212"/>
                  <p:cNvSpPr/>
                  <p:nvPr/>
                </p:nvSpPr>
                <p:spPr>
                  <a:xfrm>
                    <a:off x="6145841" y="4018540"/>
                    <a:ext cx="152292" cy="39724"/>
                  </a:xfrm>
                  <a:custGeom>
                    <a:avLst/>
                    <a:gdLst>
                      <a:gd name="connsiteX0" fmla="*/ 0 w 152292"/>
                      <a:gd name="connsiteY0" fmla="*/ 0 h 39724"/>
                      <a:gd name="connsiteX1" fmla="*/ 0 w 152292"/>
                      <a:gd name="connsiteY1" fmla="*/ 8307 h 39724"/>
                      <a:gd name="connsiteX2" fmla="*/ 152292 w 152292"/>
                      <a:gd name="connsiteY2" fmla="*/ 35996 h 39724"/>
                      <a:gd name="connsiteX3" fmla="*/ 152292 w 152292"/>
                      <a:gd name="connsiteY3" fmla="*/ 33228 h 39724"/>
                      <a:gd name="connsiteX4" fmla="*/ 0 w 152292"/>
                      <a:gd name="connsiteY4" fmla="*/ 0 h 3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292" h="39724">
                        <a:moveTo>
                          <a:pt x="0" y="0"/>
                        </a:moveTo>
                        <a:cubicBezTo>
                          <a:pt x="0" y="2769"/>
                          <a:pt x="0" y="5538"/>
                          <a:pt x="0" y="8307"/>
                        </a:cubicBezTo>
                        <a:cubicBezTo>
                          <a:pt x="0" y="8307"/>
                          <a:pt x="130141" y="52610"/>
                          <a:pt x="152292" y="35996"/>
                        </a:cubicBezTo>
                        <a:cubicBezTo>
                          <a:pt x="152292" y="35996"/>
                          <a:pt x="152292" y="33228"/>
                          <a:pt x="152292" y="33228"/>
                        </a:cubicBezTo>
                        <a:cubicBezTo>
                          <a:pt x="113527" y="33228"/>
                          <a:pt x="30458" y="830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4" name="Hình tự do: Hình 213"/>
                  <p:cNvSpPr/>
                  <p:nvPr/>
                </p:nvSpPr>
                <p:spPr>
                  <a:xfrm>
                    <a:off x="6242333" y="4024078"/>
                    <a:ext cx="56221" cy="33476"/>
                  </a:xfrm>
                  <a:custGeom>
                    <a:avLst/>
                    <a:gdLst>
                      <a:gd name="connsiteX0" fmla="*/ 28111 w 56221"/>
                      <a:gd name="connsiteY0" fmla="*/ 0 h 33476"/>
                      <a:gd name="connsiteX1" fmla="*/ 28111 w 56221"/>
                      <a:gd name="connsiteY1" fmla="*/ 0 h 33476"/>
                      <a:gd name="connsiteX2" fmla="*/ 421 w 56221"/>
                      <a:gd name="connsiteY2" fmla="*/ 27689 h 33476"/>
                      <a:gd name="connsiteX3" fmla="*/ 421 w 56221"/>
                      <a:gd name="connsiteY3" fmla="*/ 27689 h 33476"/>
                      <a:gd name="connsiteX4" fmla="*/ 55800 w 56221"/>
                      <a:gd name="connsiteY4" fmla="*/ 30458 h 33476"/>
                      <a:gd name="connsiteX5" fmla="*/ 28111 w 56221"/>
                      <a:gd name="connsiteY5" fmla="*/ 0 h 33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221" h="33476">
                        <a:moveTo>
                          <a:pt x="28111" y="0"/>
                        </a:moveTo>
                        <a:cubicBezTo>
                          <a:pt x="28111" y="0"/>
                          <a:pt x="25341" y="0"/>
                          <a:pt x="28111" y="0"/>
                        </a:cubicBezTo>
                        <a:cubicBezTo>
                          <a:pt x="8728" y="2769"/>
                          <a:pt x="-2348" y="13845"/>
                          <a:pt x="421" y="27689"/>
                        </a:cubicBezTo>
                        <a:cubicBezTo>
                          <a:pt x="421" y="27689"/>
                          <a:pt x="421" y="27689"/>
                          <a:pt x="421" y="27689"/>
                        </a:cubicBezTo>
                        <a:cubicBezTo>
                          <a:pt x="25341" y="33227"/>
                          <a:pt x="47493" y="35996"/>
                          <a:pt x="55800" y="30458"/>
                        </a:cubicBezTo>
                        <a:cubicBezTo>
                          <a:pt x="58569" y="27689"/>
                          <a:pt x="47493" y="13845"/>
                          <a:pt x="28111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5" name="Hình tự do: Hình 214"/>
                  <p:cNvSpPr/>
                  <p:nvPr/>
                </p:nvSpPr>
                <p:spPr>
                  <a:xfrm>
                    <a:off x="6220602" y="4003609"/>
                    <a:ext cx="43610" cy="17699"/>
                  </a:xfrm>
                  <a:custGeom>
                    <a:avLst/>
                    <a:gdLst>
                      <a:gd name="connsiteX0" fmla="*/ 22152 w 43610"/>
                      <a:gd name="connsiteY0" fmla="*/ 3855 h 17699"/>
                      <a:gd name="connsiteX1" fmla="*/ 22152 w 43610"/>
                      <a:gd name="connsiteY1" fmla="*/ 3855 h 17699"/>
                      <a:gd name="connsiteX2" fmla="*/ 22152 w 43610"/>
                      <a:gd name="connsiteY2" fmla="*/ 1086 h 17699"/>
                      <a:gd name="connsiteX3" fmla="*/ 0 w 43610"/>
                      <a:gd name="connsiteY3" fmla="*/ 6624 h 17699"/>
                      <a:gd name="connsiteX4" fmla="*/ 0 w 43610"/>
                      <a:gd name="connsiteY4" fmla="*/ 9393 h 17699"/>
                      <a:gd name="connsiteX5" fmla="*/ 0 w 43610"/>
                      <a:gd name="connsiteY5" fmla="*/ 9393 h 17699"/>
                      <a:gd name="connsiteX6" fmla="*/ 2769 w 43610"/>
                      <a:gd name="connsiteY6" fmla="*/ 9393 h 17699"/>
                      <a:gd name="connsiteX7" fmla="*/ 22152 w 43610"/>
                      <a:gd name="connsiteY7" fmla="*/ 3855 h 17699"/>
                      <a:gd name="connsiteX8" fmla="*/ 30458 w 43610"/>
                      <a:gd name="connsiteY8" fmla="*/ 9393 h 17699"/>
                      <a:gd name="connsiteX9" fmla="*/ 30458 w 43610"/>
                      <a:gd name="connsiteY9" fmla="*/ 9393 h 17699"/>
                      <a:gd name="connsiteX10" fmla="*/ 30458 w 43610"/>
                      <a:gd name="connsiteY10" fmla="*/ 6624 h 17699"/>
                      <a:gd name="connsiteX11" fmla="*/ 8307 w 43610"/>
                      <a:gd name="connsiteY11" fmla="*/ 12162 h 17699"/>
                      <a:gd name="connsiteX12" fmla="*/ 8307 w 43610"/>
                      <a:gd name="connsiteY12" fmla="*/ 14931 h 17699"/>
                      <a:gd name="connsiteX13" fmla="*/ 8307 w 43610"/>
                      <a:gd name="connsiteY13" fmla="*/ 14931 h 17699"/>
                      <a:gd name="connsiteX14" fmla="*/ 11076 w 43610"/>
                      <a:gd name="connsiteY14" fmla="*/ 14931 h 17699"/>
                      <a:gd name="connsiteX15" fmla="*/ 30458 w 43610"/>
                      <a:gd name="connsiteY15" fmla="*/ 9393 h 17699"/>
                      <a:gd name="connsiteX16" fmla="*/ 41534 w 43610"/>
                      <a:gd name="connsiteY16" fmla="*/ 12162 h 17699"/>
                      <a:gd name="connsiteX17" fmla="*/ 16614 w 43610"/>
                      <a:gd name="connsiteY17" fmla="*/ 14931 h 17699"/>
                      <a:gd name="connsiteX18" fmla="*/ 16614 w 43610"/>
                      <a:gd name="connsiteY18" fmla="*/ 17700 h 17699"/>
                      <a:gd name="connsiteX19" fmla="*/ 16614 w 43610"/>
                      <a:gd name="connsiteY19" fmla="*/ 17700 h 17699"/>
                      <a:gd name="connsiteX20" fmla="*/ 19383 w 43610"/>
                      <a:gd name="connsiteY20" fmla="*/ 17700 h 17699"/>
                      <a:gd name="connsiteX21" fmla="*/ 38765 w 43610"/>
                      <a:gd name="connsiteY21" fmla="*/ 14931 h 17699"/>
                      <a:gd name="connsiteX22" fmla="*/ 41534 w 43610"/>
                      <a:gd name="connsiteY22" fmla="*/ 12162 h 17699"/>
                      <a:gd name="connsiteX23" fmla="*/ 41534 w 43610"/>
                      <a:gd name="connsiteY23" fmla="*/ 12162 h 17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3610" h="17699">
                        <a:moveTo>
                          <a:pt x="22152" y="3855"/>
                        </a:moveTo>
                        <a:cubicBezTo>
                          <a:pt x="22152" y="3855"/>
                          <a:pt x="22152" y="3855"/>
                          <a:pt x="22152" y="3855"/>
                        </a:cubicBezTo>
                        <a:cubicBezTo>
                          <a:pt x="24921" y="1086"/>
                          <a:pt x="24921" y="1086"/>
                          <a:pt x="22152" y="1086"/>
                        </a:cubicBezTo>
                        <a:cubicBezTo>
                          <a:pt x="13845" y="-1683"/>
                          <a:pt x="5538" y="1086"/>
                          <a:pt x="0" y="6624"/>
                        </a:cubicBezTo>
                        <a:cubicBezTo>
                          <a:pt x="0" y="6624"/>
                          <a:pt x="0" y="9393"/>
                          <a:pt x="0" y="9393"/>
                        </a:cubicBezTo>
                        <a:cubicBezTo>
                          <a:pt x="0" y="9393"/>
                          <a:pt x="0" y="9393"/>
                          <a:pt x="0" y="9393"/>
                        </a:cubicBezTo>
                        <a:cubicBezTo>
                          <a:pt x="0" y="9393"/>
                          <a:pt x="0" y="9393"/>
                          <a:pt x="2769" y="9393"/>
                        </a:cubicBezTo>
                        <a:cubicBezTo>
                          <a:pt x="8307" y="1086"/>
                          <a:pt x="16614" y="1086"/>
                          <a:pt x="22152" y="3855"/>
                        </a:cubicBezTo>
                        <a:close/>
                        <a:moveTo>
                          <a:pt x="30458" y="9393"/>
                        </a:moveTo>
                        <a:cubicBezTo>
                          <a:pt x="33227" y="9393"/>
                          <a:pt x="33227" y="9393"/>
                          <a:pt x="30458" y="9393"/>
                        </a:cubicBezTo>
                        <a:cubicBezTo>
                          <a:pt x="33227" y="6624"/>
                          <a:pt x="33227" y="6624"/>
                          <a:pt x="30458" y="6624"/>
                        </a:cubicBezTo>
                        <a:cubicBezTo>
                          <a:pt x="22152" y="3855"/>
                          <a:pt x="13845" y="6624"/>
                          <a:pt x="8307" y="12162"/>
                        </a:cubicBezTo>
                        <a:cubicBezTo>
                          <a:pt x="8307" y="12162"/>
                          <a:pt x="8307" y="14931"/>
                          <a:pt x="8307" y="14931"/>
                        </a:cubicBezTo>
                        <a:cubicBezTo>
                          <a:pt x="8307" y="14931"/>
                          <a:pt x="8307" y="14931"/>
                          <a:pt x="8307" y="14931"/>
                        </a:cubicBezTo>
                        <a:cubicBezTo>
                          <a:pt x="8307" y="14931"/>
                          <a:pt x="8307" y="14931"/>
                          <a:pt x="11076" y="14931"/>
                        </a:cubicBezTo>
                        <a:cubicBezTo>
                          <a:pt x="19383" y="6624"/>
                          <a:pt x="27689" y="6624"/>
                          <a:pt x="30458" y="9393"/>
                        </a:cubicBezTo>
                        <a:close/>
                        <a:moveTo>
                          <a:pt x="41534" y="12162"/>
                        </a:moveTo>
                        <a:cubicBezTo>
                          <a:pt x="33227" y="9393"/>
                          <a:pt x="24921" y="12162"/>
                          <a:pt x="16614" y="14931"/>
                        </a:cubicBezTo>
                        <a:cubicBezTo>
                          <a:pt x="16614" y="14931"/>
                          <a:pt x="16614" y="17700"/>
                          <a:pt x="16614" y="17700"/>
                        </a:cubicBezTo>
                        <a:cubicBezTo>
                          <a:pt x="16614" y="17700"/>
                          <a:pt x="16614" y="17700"/>
                          <a:pt x="16614" y="17700"/>
                        </a:cubicBezTo>
                        <a:cubicBezTo>
                          <a:pt x="16614" y="17700"/>
                          <a:pt x="16614" y="17700"/>
                          <a:pt x="19383" y="17700"/>
                        </a:cubicBezTo>
                        <a:cubicBezTo>
                          <a:pt x="24921" y="14931"/>
                          <a:pt x="33227" y="12162"/>
                          <a:pt x="38765" y="14931"/>
                        </a:cubicBezTo>
                        <a:cubicBezTo>
                          <a:pt x="41534" y="14931"/>
                          <a:pt x="44303" y="14931"/>
                          <a:pt x="41534" y="12162"/>
                        </a:cubicBezTo>
                        <a:cubicBezTo>
                          <a:pt x="44303" y="12162"/>
                          <a:pt x="44303" y="12162"/>
                          <a:pt x="41534" y="12162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63" name="Hình tự do: Hình 162"/>
                <p:cNvSpPr/>
                <p:nvPr/>
              </p:nvSpPr>
              <p:spPr>
                <a:xfrm>
                  <a:off x="5741574" y="3495209"/>
                  <a:ext cx="257512" cy="121013"/>
                </a:xfrm>
                <a:custGeom>
                  <a:avLst/>
                  <a:gdLst>
                    <a:gd name="connsiteX0" fmla="*/ 13845 w 257512"/>
                    <a:gd name="connsiteY0" fmla="*/ 0 h 121013"/>
                    <a:gd name="connsiteX1" fmla="*/ 0 w 257512"/>
                    <a:gd name="connsiteY1" fmla="*/ 38765 h 121013"/>
                    <a:gd name="connsiteX2" fmla="*/ 249205 w 257512"/>
                    <a:gd name="connsiteY2" fmla="*/ 116296 h 121013"/>
                    <a:gd name="connsiteX3" fmla="*/ 257512 w 257512"/>
                    <a:gd name="connsiteY3" fmla="*/ 49841 h 121013"/>
                    <a:gd name="connsiteX4" fmla="*/ 13845 w 257512"/>
                    <a:gd name="connsiteY4" fmla="*/ 0 h 121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512" h="121013">
                      <a:moveTo>
                        <a:pt x="13845" y="0"/>
                      </a:moveTo>
                      <a:cubicBezTo>
                        <a:pt x="8307" y="13845"/>
                        <a:pt x="8307" y="27689"/>
                        <a:pt x="0" y="38765"/>
                      </a:cubicBezTo>
                      <a:cubicBezTo>
                        <a:pt x="47072" y="77531"/>
                        <a:pt x="130141" y="138447"/>
                        <a:pt x="249205" y="116296"/>
                      </a:cubicBezTo>
                      <a:cubicBezTo>
                        <a:pt x="249205" y="91375"/>
                        <a:pt x="257512" y="74762"/>
                        <a:pt x="257512" y="49841"/>
                      </a:cubicBezTo>
                      <a:cubicBezTo>
                        <a:pt x="160599" y="69224"/>
                        <a:pt x="88606" y="47072"/>
                        <a:pt x="13845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4" name="Hình tự do: Hình 163"/>
                <p:cNvSpPr/>
                <p:nvPr/>
              </p:nvSpPr>
              <p:spPr>
                <a:xfrm>
                  <a:off x="5898257" y="3539512"/>
                  <a:ext cx="118324" cy="96913"/>
                </a:xfrm>
                <a:custGeom>
                  <a:avLst/>
                  <a:gdLst>
                    <a:gd name="connsiteX0" fmla="*/ 31605 w 118324"/>
                    <a:gd name="connsiteY0" fmla="*/ 96913 h 96913"/>
                    <a:gd name="connsiteX1" fmla="*/ 3916 w 118324"/>
                    <a:gd name="connsiteY1" fmla="*/ 5538 h 96913"/>
                    <a:gd name="connsiteX2" fmla="*/ 117443 w 118324"/>
                    <a:gd name="connsiteY2" fmla="*/ 0 h 96913"/>
                    <a:gd name="connsiteX3" fmla="*/ 31605 w 118324"/>
                    <a:gd name="connsiteY3" fmla="*/ 96913 h 9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324" h="96913">
                      <a:moveTo>
                        <a:pt x="31605" y="96913"/>
                      </a:moveTo>
                      <a:cubicBezTo>
                        <a:pt x="-7160" y="85838"/>
                        <a:pt x="-1622" y="16614"/>
                        <a:pt x="3916" y="5538"/>
                      </a:cubicBezTo>
                      <a:cubicBezTo>
                        <a:pt x="39912" y="13845"/>
                        <a:pt x="75908" y="0"/>
                        <a:pt x="117443" y="0"/>
                      </a:cubicBezTo>
                      <a:cubicBezTo>
                        <a:pt x="128519" y="94144"/>
                        <a:pt x="31605" y="96913"/>
                        <a:pt x="31605" y="96913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5" name="Đồ họa 753"/>
                <p:cNvGrpSpPr/>
                <p:nvPr/>
              </p:nvGrpSpPr>
              <p:grpSpPr>
                <a:xfrm>
                  <a:off x="5685789" y="3434292"/>
                  <a:ext cx="122477" cy="123697"/>
                  <a:chOff x="5685789" y="3434292"/>
                  <a:chExt cx="122477" cy="123697"/>
                </a:xfrm>
              </p:grpSpPr>
              <p:sp>
                <p:nvSpPr>
                  <p:cNvPr id="209" name="Hình tự do: Hình 208"/>
                  <p:cNvSpPr/>
                  <p:nvPr/>
                </p:nvSpPr>
                <p:spPr>
                  <a:xfrm>
                    <a:off x="5685789" y="3478595"/>
                    <a:ext cx="70776" cy="61155"/>
                  </a:xfrm>
                  <a:custGeom>
                    <a:avLst/>
                    <a:gdLst>
                      <a:gd name="connsiteX0" fmla="*/ 406 w 70776"/>
                      <a:gd name="connsiteY0" fmla="*/ 0 h 61155"/>
                      <a:gd name="connsiteX1" fmla="*/ 69630 w 70776"/>
                      <a:gd name="connsiteY1" fmla="*/ 38765 h 61155"/>
                      <a:gd name="connsiteX2" fmla="*/ 66861 w 70776"/>
                      <a:gd name="connsiteY2" fmla="*/ 60917 h 61155"/>
                      <a:gd name="connsiteX3" fmla="*/ 406 w 70776"/>
                      <a:gd name="connsiteY3" fmla="*/ 0 h 61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76" h="61155">
                        <a:moveTo>
                          <a:pt x="406" y="0"/>
                        </a:moveTo>
                        <a:cubicBezTo>
                          <a:pt x="14251" y="8307"/>
                          <a:pt x="33634" y="16614"/>
                          <a:pt x="69630" y="38765"/>
                        </a:cubicBezTo>
                        <a:cubicBezTo>
                          <a:pt x="72399" y="41534"/>
                          <a:pt x="69630" y="63686"/>
                          <a:pt x="66861" y="60917"/>
                        </a:cubicBezTo>
                        <a:cubicBezTo>
                          <a:pt x="47478" y="41534"/>
                          <a:pt x="-5132" y="22152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0" name="Hình tự do: Hình 209"/>
                  <p:cNvSpPr/>
                  <p:nvPr/>
                </p:nvSpPr>
                <p:spPr>
                  <a:xfrm>
                    <a:off x="5688558" y="3456443"/>
                    <a:ext cx="75921" cy="72231"/>
                  </a:xfrm>
                  <a:custGeom>
                    <a:avLst/>
                    <a:gdLst>
                      <a:gd name="connsiteX0" fmla="*/ 406 w 75921"/>
                      <a:gd name="connsiteY0" fmla="*/ 0 h 72231"/>
                      <a:gd name="connsiteX1" fmla="*/ 75167 w 75921"/>
                      <a:gd name="connsiteY1" fmla="*/ 49841 h 72231"/>
                      <a:gd name="connsiteX2" fmla="*/ 69629 w 75921"/>
                      <a:gd name="connsiteY2" fmla="*/ 71993 h 72231"/>
                      <a:gd name="connsiteX3" fmla="*/ 406 w 75921"/>
                      <a:gd name="connsiteY3" fmla="*/ 0 h 72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921" h="72231">
                        <a:moveTo>
                          <a:pt x="406" y="0"/>
                        </a:moveTo>
                        <a:cubicBezTo>
                          <a:pt x="14250" y="8307"/>
                          <a:pt x="47478" y="19383"/>
                          <a:pt x="75167" y="49841"/>
                        </a:cubicBezTo>
                        <a:cubicBezTo>
                          <a:pt x="77936" y="52610"/>
                          <a:pt x="72398" y="74762"/>
                          <a:pt x="69629" y="71993"/>
                        </a:cubicBezTo>
                        <a:cubicBezTo>
                          <a:pt x="47478" y="52610"/>
                          <a:pt x="-5132" y="16614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1" name="Hình tự do: Hình 210"/>
                  <p:cNvSpPr/>
                  <p:nvPr/>
                </p:nvSpPr>
                <p:spPr>
                  <a:xfrm>
                    <a:off x="5696842" y="3434292"/>
                    <a:ext cx="111424" cy="123697"/>
                  </a:xfrm>
                  <a:custGeom>
                    <a:avLst/>
                    <a:gdLst>
                      <a:gd name="connsiteX0" fmla="*/ 5966 w 111424"/>
                      <a:gd name="connsiteY0" fmla="*/ 0 h 123697"/>
                      <a:gd name="connsiteX1" fmla="*/ 111186 w 111424"/>
                      <a:gd name="connsiteY1" fmla="*/ 91375 h 123697"/>
                      <a:gd name="connsiteX2" fmla="*/ 83497 w 111424"/>
                      <a:gd name="connsiteY2" fmla="*/ 121834 h 123697"/>
                      <a:gd name="connsiteX3" fmla="*/ 3197 w 111424"/>
                      <a:gd name="connsiteY3" fmla="*/ 107989 h 123697"/>
                      <a:gd name="connsiteX4" fmla="*/ 3197 w 111424"/>
                      <a:gd name="connsiteY4" fmla="*/ 96913 h 123697"/>
                      <a:gd name="connsiteX5" fmla="*/ 30887 w 111424"/>
                      <a:gd name="connsiteY5" fmla="*/ 85837 h 123697"/>
                      <a:gd name="connsiteX6" fmla="*/ 39194 w 111424"/>
                      <a:gd name="connsiteY6" fmla="*/ 58148 h 123697"/>
                      <a:gd name="connsiteX7" fmla="*/ 5966 w 111424"/>
                      <a:gd name="connsiteY7" fmla="*/ 0 h 123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424" h="123697">
                        <a:moveTo>
                          <a:pt x="5966" y="0"/>
                        </a:moveTo>
                        <a:cubicBezTo>
                          <a:pt x="19811" y="8307"/>
                          <a:pt x="83497" y="60917"/>
                          <a:pt x="111186" y="91375"/>
                        </a:cubicBezTo>
                        <a:cubicBezTo>
                          <a:pt x="113955" y="94144"/>
                          <a:pt x="91804" y="124603"/>
                          <a:pt x="83497" y="121834"/>
                        </a:cubicBezTo>
                        <a:cubicBezTo>
                          <a:pt x="66883" y="130141"/>
                          <a:pt x="41963" y="107989"/>
                          <a:pt x="3197" y="107989"/>
                        </a:cubicBezTo>
                        <a:cubicBezTo>
                          <a:pt x="-2341" y="107989"/>
                          <a:pt x="428" y="96913"/>
                          <a:pt x="3197" y="96913"/>
                        </a:cubicBezTo>
                        <a:cubicBezTo>
                          <a:pt x="8735" y="91375"/>
                          <a:pt x="11504" y="91375"/>
                          <a:pt x="30887" y="85837"/>
                        </a:cubicBezTo>
                        <a:cubicBezTo>
                          <a:pt x="41963" y="80300"/>
                          <a:pt x="41963" y="66455"/>
                          <a:pt x="39194" y="58148"/>
                        </a:cubicBezTo>
                        <a:cubicBezTo>
                          <a:pt x="19811" y="27689"/>
                          <a:pt x="428" y="13845"/>
                          <a:pt x="5966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66" name="Hình tự do: Hình 165"/>
                <p:cNvSpPr/>
                <p:nvPr/>
              </p:nvSpPr>
              <p:spPr>
                <a:xfrm>
                  <a:off x="5965859" y="3530485"/>
                  <a:ext cx="232591" cy="266539"/>
                </a:xfrm>
                <a:custGeom>
                  <a:avLst/>
                  <a:gdLst>
                    <a:gd name="connsiteX0" fmla="*/ 232592 w 232591"/>
                    <a:gd name="connsiteY0" fmla="*/ 227774 h 266539"/>
                    <a:gd name="connsiteX1" fmla="*/ 99682 w 232591"/>
                    <a:gd name="connsiteY1" fmla="*/ 266539 h 266539"/>
                    <a:gd name="connsiteX2" fmla="*/ 0 w 232591"/>
                    <a:gd name="connsiteY2" fmla="*/ 222236 h 266539"/>
                    <a:gd name="connsiteX3" fmla="*/ 11076 w 232591"/>
                    <a:gd name="connsiteY3" fmla="*/ 11796 h 266539"/>
                    <a:gd name="connsiteX4" fmla="*/ 168906 w 232591"/>
                    <a:gd name="connsiteY4" fmla="*/ 720 h 266539"/>
                    <a:gd name="connsiteX5" fmla="*/ 232592 w 232591"/>
                    <a:gd name="connsiteY5" fmla="*/ 227774 h 26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2591" h="266539">
                      <a:moveTo>
                        <a:pt x="232592" y="227774"/>
                      </a:moveTo>
                      <a:cubicBezTo>
                        <a:pt x="199364" y="225005"/>
                        <a:pt x="182751" y="266539"/>
                        <a:pt x="99682" y="266539"/>
                      </a:cubicBezTo>
                      <a:cubicBezTo>
                        <a:pt x="38765" y="266539"/>
                        <a:pt x="35996" y="225005"/>
                        <a:pt x="0" y="222236"/>
                      </a:cubicBezTo>
                      <a:cubicBezTo>
                        <a:pt x="30458" y="205623"/>
                        <a:pt x="-2769" y="64406"/>
                        <a:pt x="11076" y="11796"/>
                      </a:cubicBezTo>
                      <a:cubicBezTo>
                        <a:pt x="19383" y="3489"/>
                        <a:pt x="141216" y="-2049"/>
                        <a:pt x="168906" y="720"/>
                      </a:cubicBezTo>
                      <a:cubicBezTo>
                        <a:pt x="213209" y="136399"/>
                        <a:pt x="207671" y="202854"/>
                        <a:pt x="232592" y="227774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7" name="Hình tự do: Hình 166"/>
                <p:cNvSpPr/>
                <p:nvPr/>
              </p:nvSpPr>
              <p:spPr>
                <a:xfrm>
                  <a:off x="6024007" y="3500746"/>
                  <a:ext cx="83068" cy="74761"/>
                </a:xfrm>
                <a:custGeom>
                  <a:avLst/>
                  <a:gdLst>
                    <a:gd name="connsiteX0" fmla="*/ 83068 w 83068"/>
                    <a:gd name="connsiteY0" fmla="*/ 0 h 74761"/>
                    <a:gd name="connsiteX1" fmla="*/ 83068 w 83068"/>
                    <a:gd name="connsiteY1" fmla="*/ 52610 h 74761"/>
                    <a:gd name="connsiteX2" fmla="*/ 41534 w 83068"/>
                    <a:gd name="connsiteY2" fmla="*/ 74762 h 74761"/>
                    <a:gd name="connsiteX3" fmla="*/ 0 w 83068"/>
                    <a:gd name="connsiteY3" fmla="*/ 55379 h 74761"/>
                    <a:gd name="connsiteX4" fmla="*/ 0 w 83068"/>
                    <a:gd name="connsiteY4" fmla="*/ 2769 h 74761"/>
                    <a:gd name="connsiteX5" fmla="*/ 83068 w 83068"/>
                    <a:gd name="connsiteY5" fmla="*/ 0 h 7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068" h="74761">
                      <a:moveTo>
                        <a:pt x="83068" y="0"/>
                      </a:moveTo>
                      <a:lnTo>
                        <a:pt x="83068" y="52610"/>
                      </a:lnTo>
                      <a:cubicBezTo>
                        <a:pt x="83068" y="63686"/>
                        <a:pt x="66455" y="74762"/>
                        <a:pt x="41534" y="74762"/>
                      </a:cubicBezTo>
                      <a:cubicBezTo>
                        <a:pt x="19383" y="74762"/>
                        <a:pt x="0" y="66455"/>
                        <a:pt x="0" y="55379"/>
                      </a:cubicBezTo>
                      <a:lnTo>
                        <a:pt x="0" y="2769"/>
                      </a:lnTo>
                      <a:lnTo>
                        <a:pt x="83068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8" name="Hình tự do: Hình 167"/>
                <p:cNvSpPr/>
                <p:nvPr/>
              </p:nvSpPr>
              <p:spPr>
                <a:xfrm>
                  <a:off x="6126458" y="3542281"/>
                  <a:ext cx="268588" cy="97770"/>
                </a:xfrm>
                <a:custGeom>
                  <a:avLst/>
                  <a:gdLst>
                    <a:gd name="connsiteX0" fmla="*/ 268588 w 268588"/>
                    <a:gd name="connsiteY0" fmla="*/ 30458 h 97770"/>
                    <a:gd name="connsiteX1" fmla="*/ 265819 w 268588"/>
                    <a:gd name="connsiteY1" fmla="*/ 71993 h 97770"/>
                    <a:gd name="connsiteX2" fmla="*/ 0 w 268588"/>
                    <a:gd name="connsiteY2" fmla="*/ 63686 h 97770"/>
                    <a:gd name="connsiteX3" fmla="*/ 19383 w 268588"/>
                    <a:gd name="connsiteY3" fmla="*/ 0 h 97770"/>
                    <a:gd name="connsiteX4" fmla="*/ 268588 w 268588"/>
                    <a:gd name="connsiteY4" fmla="*/ 30458 h 97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588" h="97770">
                      <a:moveTo>
                        <a:pt x="268588" y="30458"/>
                      </a:moveTo>
                      <a:cubicBezTo>
                        <a:pt x="268588" y="44303"/>
                        <a:pt x="265819" y="58148"/>
                        <a:pt x="265819" y="71993"/>
                      </a:cubicBezTo>
                      <a:cubicBezTo>
                        <a:pt x="207671" y="88606"/>
                        <a:pt x="80300" y="124603"/>
                        <a:pt x="0" y="63686"/>
                      </a:cubicBezTo>
                      <a:cubicBezTo>
                        <a:pt x="5538" y="44303"/>
                        <a:pt x="11076" y="22152"/>
                        <a:pt x="19383" y="0"/>
                      </a:cubicBezTo>
                      <a:cubicBezTo>
                        <a:pt x="110758" y="47072"/>
                        <a:pt x="182751" y="41534"/>
                        <a:pt x="268588" y="30458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9" name="Hình tự do: Hình 168"/>
                <p:cNvSpPr/>
                <p:nvPr/>
              </p:nvSpPr>
              <p:spPr>
                <a:xfrm>
                  <a:off x="6112123" y="3533974"/>
                  <a:ext cx="114017" cy="124602"/>
                </a:xfrm>
                <a:custGeom>
                  <a:avLst/>
                  <a:gdLst>
                    <a:gd name="connsiteX0" fmla="*/ 89097 w 114017"/>
                    <a:gd name="connsiteY0" fmla="*/ 124603 h 124602"/>
                    <a:gd name="connsiteX1" fmla="*/ 114017 w 114017"/>
                    <a:gd name="connsiteY1" fmla="*/ 33227 h 124602"/>
                    <a:gd name="connsiteX2" fmla="*/ 11566 w 114017"/>
                    <a:gd name="connsiteY2" fmla="*/ 0 h 124602"/>
                    <a:gd name="connsiteX3" fmla="*/ 89097 w 114017"/>
                    <a:gd name="connsiteY3" fmla="*/ 124603 h 124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017" h="124602">
                      <a:moveTo>
                        <a:pt x="89097" y="124603"/>
                      </a:moveTo>
                      <a:cubicBezTo>
                        <a:pt x="105711" y="121834"/>
                        <a:pt x="114017" y="55379"/>
                        <a:pt x="114017" y="33227"/>
                      </a:cubicBezTo>
                      <a:cubicBezTo>
                        <a:pt x="69714" y="22152"/>
                        <a:pt x="44794" y="0"/>
                        <a:pt x="11566" y="0"/>
                      </a:cubicBezTo>
                      <a:cubicBezTo>
                        <a:pt x="-38275" y="91375"/>
                        <a:pt x="89097" y="124603"/>
                        <a:pt x="89097" y="124603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0" name="Đồ họa 753"/>
                <p:cNvGrpSpPr/>
                <p:nvPr/>
              </p:nvGrpSpPr>
              <p:grpSpPr>
                <a:xfrm>
                  <a:off x="6355151" y="3531205"/>
                  <a:ext cx="134039" cy="105660"/>
                  <a:chOff x="6355151" y="3531205"/>
                  <a:chExt cx="134039" cy="105660"/>
                </a:xfrm>
              </p:grpSpPr>
              <p:sp>
                <p:nvSpPr>
                  <p:cNvPr id="206" name="Hình tự do: Hình 205"/>
                  <p:cNvSpPr/>
                  <p:nvPr/>
                </p:nvSpPr>
                <p:spPr>
                  <a:xfrm>
                    <a:off x="6396729" y="3578277"/>
                    <a:ext cx="86923" cy="33466"/>
                  </a:xfrm>
                  <a:custGeom>
                    <a:avLst/>
                    <a:gdLst>
                      <a:gd name="connsiteX0" fmla="*/ 86924 w 86923"/>
                      <a:gd name="connsiteY0" fmla="*/ 0 h 33466"/>
                      <a:gd name="connsiteX1" fmla="*/ 6624 w 86923"/>
                      <a:gd name="connsiteY1" fmla="*/ 13845 h 33466"/>
                      <a:gd name="connsiteX2" fmla="*/ 1086 w 86923"/>
                      <a:gd name="connsiteY2" fmla="*/ 33227 h 33466"/>
                      <a:gd name="connsiteX3" fmla="*/ 86924 w 86923"/>
                      <a:gd name="connsiteY3" fmla="*/ 0 h 33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923" h="33466">
                        <a:moveTo>
                          <a:pt x="86924" y="0"/>
                        </a:moveTo>
                        <a:cubicBezTo>
                          <a:pt x="73079" y="2769"/>
                          <a:pt x="50927" y="2769"/>
                          <a:pt x="6624" y="13845"/>
                        </a:cubicBezTo>
                        <a:cubicBezTo>
                          <a:pt x="1086" y="13845"/>
                          <a:pt x="-1683" y="35996"/>
                          <a:pt x="1086" y="33227"/>
                        </a:cubicBezTo>
                        <a:cubicBezTo>
                          <a:pt x="28776" y="24920"/>
                          <a:pt x="86924" y="22152"/>
                          <a:pt x="86924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7" name="Hình tự do: Hình 206"/>
                  <p:cNvSpPr/>
                  <p:nvPr/>
                </p:nvSpPr>
                <p:spPr>
                  <a:xfrm>
                    <a:off x="6395996" y="3556125"/>
                    <a:ext cx="93193" cy="41534"/>
                  </a:xfrm>
                  <a:custGeom>
                    <a:avLst/>
                    <a:gdLst>
                      <a:gd name="connsiteX0" fmla="*/ 93194 w 93193"/>
                      <a:gd name="connsiteY0" fmla="*/ 0 h 41534"/>
                      <a:gd name="connsiteX1" fmla="*/ 4588 w 93193"/>
                      <a:gd name="connsiteY1" fmla="*/ 19383 h 41534"/>
                      <a:gd name="connsiteX2" fmla="*/ 1819 w 93193"/>
                      <a:gd name="connsiteY2" fmla="*/ 41534 h 41534"/>
                      <a:gd name="connsiteX3" fmla="*/ 93194 w 93193"/>
                      <a:gd name="connsiteY3" fmla="*/ 0 h 4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193" h="41534">
                        <a:moveTo>
                          <a:pt x="93194" y="0"/>
                        </a:moveTo>
                        <a:cubicBezTo>
                          <a:pt x="79349" y="2769"/>
                          <a:pt x="40584" y="2769"/>
                          <a:pt x="4588" y="19383"/>
                        </a:cubicBezTo>
                        <a:cubicBezTo>
                          <a:pt x="-950" y="22152"/>
                          <a:pt x="-950" y="41534"/>
                          <a:pt x="1819" y="41534"/>
                        </a:cubicBezTo>
                        <a:cubicBezTo>
                          <a:pt x="29508" y="33227"/>
                          <a:pt x="93194" y="19383"/>
                          <a:pt x="93194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8" name="Hình tự do: Hình 207"/>
                  <p:cNvSpPr/>
                  <p:nvPr/>
                </p:nvSpPr>
                <p:spPr>
                  <a:xfrm>
                    <a:off x="6355151" y="3531205"/>
                    <a:ext cx="131270" cy="105660"/>
                  </a:xfrm>
                  <a:custGeom>
                    <a:avLst/>
                    <a:gdLst>
                      <a:gd name="connsiteX0" fmla="*/ 131271 w 131270"/>
                      <a:gd name="connsiteY0" fmla="*/ 0 h 105660"/>
                      <a:gd name="connsiteX1" fmla="*/ 1130 w 131270"/>
                      <a:gd name="connsiteY1" fmla="*/ 49841 h 105660"/>
                      <a:gd name="connsiteX2" fmla="*/ 12206 w 131270"/>
                      <a:gd name="connsiteY2" fmla="*/ 85837 h 105660"/>
                      <a:gd name="connsiteX3" fmla="*/ 98043 w 131270"/>
                      <a:gd name="connsiteY3" fmla="*/ 105220 h 105660"/>
                      <a:gd name="connsiteX4" fmla="*/ 100812 w 131270"/>
                      <a:gd name="connsiteY4" fmla="*/ 94144 h 105660"/>
                      <a:gd name="connsiteX5" fmla="*/ 78661 w 131270"/>
                      <a:gd name="connsiteY5" fmla="*/ 74762 h 105660"/>
                      <a:gd name="connsiteX6" fmla="*/ 81430 w 131270"/>
                      <a:gd name="connsiteY6" fmla="*/ 47072 h 105660"/>
                      <a:gd name="connsiteX7" fmla="*/ 131271 w 131270"/>
                      <a:gd name="connsiteY7" fmla="*/ 0 h 105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1270" h="105660">
                        <a:moveTo>
                          <a:pt x="131271" y="0"/>
                        </a:moveTo>
                        <a:cubicBezTo>
                          <a:pt x="117426" y="2769"/>
                          <a:pt x="37126" y="30458"/>
                          <a:pt x="1130" y="49841"/>
                        </a:cubicBezTo>
                        <a:cubicBezTo>
                          <a:pt x="-4408" y="52610"/>
                          <a:pt x="12206" y="85837"/>
                          <a:pt x="12206" y="85837"/>
                        </a:cubicBezTo>
                        <a:cubicBezTo>
                          <a:pt x="26051" y="99682"/>
                          <a:pt x="62047" y="91375"/>
                          <a:pt x="98043" y="105220"/>
                        </a:cubicBezTo>
                        <a:cubicBezTo>
                          <a:pt x="103581" y="107989"/>
                          <a:pt x="103581" y="96913"/>
                          <a:pt x="100812" y="94144"/>
                        </a:cubicBezTo>
                        <a:cubicBezTo>
                          <a:pt x="98043" y="85837"/>
                          <a:pt x="92505" y="85837"/>
                          <a:pt x="78661" y="74762"/>
                        </a:cubicBezTo>
                        <a:cubicBezTo>
                          <a:pt x="70354" y="66455"/>
                          <a:pt x="73123" y="52610"/>
                          <a:pt x="81430" y="47072"/>
                        </a:cubicBezTo>
                        <a:cubicBezTo>
                          <a:pt x="106350" y="22152"/>
                          <a:pt x="131271" y="13845"/>
                          <a:pt x="131271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71" name="Đồ họa 753"/>
                <p:cNvGrpSpPr/>
                <p:nvPr/>
              </p:nvGrpSpPr>
              <p:grpSpPr>
                <a:xfrm>
                  <a:off x="5697048" y="2934972"/>
                  <a:ext cx="684199" cy="601116"/>
                  <a:chOff x="5697048" y="2934972"/>
                  <a:chExt cx="684199" cy="601116"/>
                </a:xfrm>
              </p:grpSpPr>
              <p:sp>
                <p:nvSpPr>
                  <p:cNvPr id="172" name="Hình tự do: Hình 171"/>
                  <p:cNvSpPr/>
                  <p:nvPr/>
                </p:nvSpPr>
                <p:spPr>
                  <a:xfrm>
                    <a:off x="5799722" y="3254310"/>
                    <a:ext cx="88907" cy="185519"/>
                  </a:xfrm>
                  <a:custGeom>
                    <a:avLst/>
                    <a:gdLst>
                      <a:gd name="connsiteX0" fmla="*/ 0 w 88907"/>
                      <a:gd name="connsiteY0" fmla="*/ 91375 h 185519"/>
                      <a:gd name="connsiteX1" fmla="*/ 52610 w 88907"/>
                      <a:gd name="connsiteY1" fmla="*/ 185520 h 185519"/>
                      <a:gd name="connsiteX2" fmla="*/ 88606 w 88907"/>
                      <a:gd name="connsiteY2" fmla="*/ 94144 h 185519"/>
                      <a:gd name="connsiteX3" fmla="*/ 49841 w 88907"/>
                      <a:gd name="connsiteY3" fmla="*/ 0 h 185519"/>
                      <a:gd name="connsiteX4" fmla="*/ 0 w 88907"/>
                      <a:gd name="connsiteY4" fmla="*/ 91375 h 185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07" h="185519">
                        <a:moveTo>
                          <a:pt x="0" y="91375"/>
                        </a:moveTo>
                        <a:cubicBezTo>
                          <a:pt x="2769" y="143985"/>
                          <a:pt x="27689" y="185520"/>
                          <a:pt x="52610" y="185520"/>
                        </a:cubicBezTo>
                        <a:cubicBezTo>
                          <a:pt x="77530" y="185520"/>
                          <a:pt x="85837" y="143985"/>
                          <a:pt x="88606" y="94144"/>
                        </a:cubicBezTo>
                        <a:cubicBezTo>
                          <a:pt x="91375" y="44303"/>
                          <a:pt x="74762" y="0"/>
                          <a:pt x="49841" y="0"/>
                        </a:cubicBezTo>
                        <a:cubicBezTo>
                          <a:pt x="16614" y="0"/>
                          <a:pt x="0" y="41534"/>
                          <a:pt x="0" y="91375"/>
                        </a:cubicBezTo>
                        <a:close/>
                      </a:path>
                    </a:pathLst>
                  </a:custGeom>
                  <a:solidFill>
                    <a:srgbClr val="FCC8B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3" name="Hình tự do: Hình 172"/>
                  <p:cNvSpPr/>
                  <p:nvPr/>
                </p:nvSpPr>
                <p:spPr>
                  <a:xfrm>
                    <a:off x="5828008" y="3322122"/>
                    <a:ext cx="48648" cy="80353"/>
                  </a:xfrm>
                  <a:custGeom>
                    <a:avLst/>
                    <a:gdLst>
                      <a:gd name="connsiteX0" fmla="*/ 2173 w 48648"/>
                      <a:gd name="connsiteY0" fmla="*/ 51252 h 80353"/>
                      <a:gd name="connsiteX1" fmla="*/ 35400 w 48648"/>
                      <a:gd name="connsiteY1" fmla="*/ 78942 h 80353"/>
                      <a:gd name="connsiteX2" fmla="*/ 46476 w 48648"/>
                      <a:gd name="connsiteY2" fmla="*/ 29101 h 80353"/>
                      <a:gd name="connsiteX3" fmla="*/ 13248 w 48648"/>
                      <a:gd name="connsiteY3" fmla="*/ 1411 h 80353"/>
                      <a:gd name="connsiteX4" fmla="*/ 2173 w 48648"/>
                      <a:gd name="connsiteY4" fmla="*/ 51252 h 80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48" h="80353">
                        <a:moveTo>
                          <a:pt x="2173" y="51252"/>
                        </a:moveTo>
                        <a:cubicBezTo>
                          <a:pt x="7710" y="73404"/>
                          <a:pt x="21555" y="84480"/>
                          <a:pt x="35400" y="78942"/>
                        </a:cubicBezTo>
                        <a:cubicBezTo>
                          <a:pt x="46476" y="73404"/>
                          <a:pt x="52014" y="51252"/>
                          <a:pt x="46476" y="29101"/>
                        </a:cubicBezTo>
                        <a:cubicBezTo>
                          <a:pt x="40938" y="6949"/>
                          <a:pt x="27093" y="-4127"/>
                          <a:pt x="13248" y="1411"/>
                        </a:cubicBezTo>
                        <a:cubicBezTo>
                          <a:pt x="2173" y="9718"/>
                          <a:pt x="-3365" y="29101"/>
                          <a:pt x="2173" y="51252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4" name="Hình tự do: Hình 173"/>
                  <p:cNvSpPr/>
                  <p:nvPr/>
                </p:nvSpPr>
                <p:spPr>
                  <a:xfrm>
                    <a:off x="5857387" y="3028858"/>
                    <a:ext cx="504891" cy="447632"/>
                  </a:xfrm>
                  <a:custGeom>
                    <a:avLst/>
                    <a:gdLst>
                      <a:gd name="connsiteX0" fmla="*/ 483 w 504891"/>
                      <a:gd name="connsiteY0" fmla="*/ 192225 h 447632"/>
                      <a:gd name="connsiteX1" fmla="*/ 238612 w 504891"/>
                      <a:gd name="connsiteY1" fmla="*/ 446968 h 447632"/>
                      <a:gd name="connsiteX2" fmla="*/ 504431 w 504891"/>
                      <a:gd name="connsiteY2" fmla="*/ 219914 h 447632"/>
                      <a:gd name="connsiteX3" fmla="*/ 263533 w 504891"/>
                      <a:gd name="connsiteY3" fmla="*/ 1167 h 447632"/>
                      <a:gd name="connsiteX4" fmla="*/ 483 w 504891"/>
                      <a:gd name="connsiteY4" fmla="*/ 192225 h 447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4891" h="447632">
                        <a:moveTo>
                          <a:pt x="483" y="192225"/>
                        </a:moveTo>
                        <a:cubicBezTo>
                          <a:pt x="-7824" y="358362"/>
                          <a:pt x="91858" y="438661"/>
                          <a:pt x="238612" y="446968"/>
                        </a:cubicBezTo>
                        <a:cubicBezTo>
                          <a:pt x="385367" y="455275"/>
                          <a:pt x="496125" y="386051"/>
                          <a:pt x="504431" y="219914"/>
                        </a:cubicBezTo>
                        <a:cubicBezTo>
                          <a:pt x="512738" y="53777"/>
                          <a:pt x="407518" y="9474"/>
                          <a:pt x="263533" y="1167"/>
                        </a:cubicBezTo>
                        <a:cubicBezTo>
                          <a:pt x="116779" y="-7140"/>
                          <a:pt x="11559" y="26088"/>
                          <a:pt x="483" y="192225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5" name="Hình tự do: Hình 174"/>
                  <p:cNvSpPr/>
                  <p:nvPr/>
                </p:nvSpPr>
                <p:spPr>
                  <a:xfrm>
                    <a:off x="5843902" y="3080655"/>
                    <a:ext cx="460331" cy="455432"/>
                  </a:xfrm>
                  <a:custGeom>
                    <a:avLst/>
                    <a:gdLst>
                      <a:gd name="connsiteX0" fmla="*/ 36119 w 460331"/>
                      <a:gd name="connsiteY0" fmla="*/ 54590 h 455432"/>
                      <a:gd name="connsiteX1" fmla="*/ 27812 w 460331"/>
                      <a:gd name="connsiteY1" fmla="*/ 82280 h 455432"/>
                      <a:gd name="connsiteX2" fmla="*/ 123 w 460331"/>
                      <a:gd name="connsiteY2" fmla="*/ 301027 h 455432"/>
                      <a:gd name="connsiteX3" fmla="*/ 105343 w 460331"/>
                      <a:gd name="connsiteY3" fmla="*/ 445012 h 455432"/>
                      <a:gd name="connsiteX4" fmla="*/ 421003 w 460331"/>
                      <a:gd name="connsiteY4" fmla="*/ 325947 h 455432"/>
                      <a:gd name="connsiteX5" fmla="*/ 456999 w 460331"/>
                      <a:gd name="connsiteY5" fmla="*/ 93355 h 455432"/>
                      <a:gd name="connsiteX6" fmla="*/ 260404 w 460331"/>
                      <a:gd name="connsiteY6" fmla="*/ 1980 h 455432"/>
                      <a:gd name="connsiteX7" fmla="*/ 36119 w 460331"/>
                      <a:gd name="connsiteY7" fmla="*/ 54590 h 455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331" h="455432">
                        <a:moveTo>
                          <a:pt x="36119" y="54590"/>
                        </a:moveTo>
                        <a:cubicBezTo>
                          <a:pt x="30581" y="60128"/>
                          <a:pt x="27812" y="65666"/>
                          <a:pt x="27812" y="82280"/>
                        </a:cubicBezTo>
                        <a:cubicBezTo>
                          <a:pt x="33350" y="209651"/>
                          <a:pt x="5661" y="220727"/>
                          <a:pt x="123" y="301027"/>
                        </a:cubicBezTo>
                        <a:cubicBezTo>
                          <a:pt x="-2646" y="378557"/>
                          <a:pt x="41657" y="428398"/>
                          <a:pt x="105343" y="445012"/>
                        </a:cubicBezTo>
                        <a:cubicBezTo>
                          <a:pt x="166260" y="461626"/>
                          <a:pt x="326859" y="478239"/>
                          <a:pt x="421003" y="325947"/>
                        </a:cubicBezTo>
                        <a:cubicBezTo>
                          <a:pt x="459768" y="262261"/>
                          <a:pt x="465306" y="121045"/>
                          <a:pt x="456999" y="93355"/>
                        </a:cubicBezTo>
                        <a:cubicBezTo>
                          <a:pt x="426541" y="-789"/>
                          <a:pt x="376700" y="7518"/>
                          <a:pt x="260404" y="1980"/>
                        </a:cubicBezTo>
                        <a:cubicBezTo>
                          <a:pt x="149646" y="-3558"/>
                          <a:pt x="102574" y="-789"/>
                          <a:pt x="36119" y="5459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6" name="Hình tự do: Hình 175"/>
                  <p:cNvSpPr/>
                  <p:nvPr/>
                </p:nvSpPr>
                <p:spPr>
                  <a:xfrm>
                    <a:off x="5868946" y="3082444"/>
                    <a:ext cx="351656" cy="130522"/>
                  </a:xfrm>
                  <a:custGeom>
                    <a:avLst/>
                    <a:gdLst>
                      <a:gd name="connsiteX0" fmla="*/ 0 w 351656"/>
                      <a:gd name="connsiteY0" fmla="*/ 61108 h 130522"/>
                      <a:gd name="connsiteX1" fmla="*/ 174444 w 351656"/>
                      <a:gd name="connsiteY1" fmla="*/ 130332 h 130522"/>
                      <a:gd name="connsiteX2" fmla="*/ 351656 w 351656"/>
                      <a:gd name="connsiteY2" fmla="*/ 69415 h 130522"/>
                      <a:gd name="connsiteX3" fmla="*/ 177213 w 351656"/>
                      <a:gd name="connsiteY3" fmla="*/ 191 h 130522"/>
                      <a:gd name="connsiteX4" fmla="*/ 0 w 351656"/>
                      <a:gd name="connsiteY4" fmla="*/ 61108 h 130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656" h="130522">
                        <a:moveTo>
                          <a:pt x="0" y="61108"/>
                        </a:moveTo>
                        <a:cubicBezTo>
                          <a:pt x="0" y="97104"/>
                          <a:pt x="77530" y="127563"/>
                          <a:pt x="174444" y="130332"/>
                        </a:cubicBezTo>
                        <a:cubicBezTo>
                          <a:pt x="271357" y="133100"/>
                          <a:pt x="348888" y="105411"/>
                          <a:pt x="351656" y="69415"/>
                        </a:cubicBezTo>
                        <a:cubicBezTo>
                          <a:pt x="351656" y="33418"/>
                          <a:pt x="274126" y="2960"/>
                          <a:pt x="177213" y="191"/>
                        </a:cubicBezTo>
                        <a:cubicBezTo>
                          <a:pt x="80299" y="-2578"/>
                          <a:pt x="2769" y="25112"/>
                          <a:pt x="0" y="61108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7" name="Hình tự do: Hình 176"/>
                  <p:cNvSpPr/>
                  <p:nvPr/>
                </p:nvSpPr>
                <p:spPr>
                  <a:xfrm>
                    <a:off x="6183978" y="3096389"/>
                    <a:ext cx="161331" cy="300591"/>
                  </a:xfrm>
                  <a:custGeom>
                    <a:avLst/>
                    <a:gdLst>
                      <a:gd name="connsiteX0" fmla="*/ 58776 w 161331"/>
                      <a:gd name="connsiteY0" fmla="*/ 174535 h 300591"/>
                      <a:gd name="connsiteX1" fmla="*/ 75390 w 161331"/>
                      <a:gd name="connsiteY1" fmla="*/ 293599 h 300591"/>
                      <a:gd name="connsiteX2" fmla="*/ 161227 w 161331"/>
                      <a:gd name="connsiteY2" fmla="*/ 138538 h 300591"/>
                      <a:gd name="connsiteX3" fmla="*/ 11704 w 161331"/>
                      <a:gd name="connsiteY3" fmla="*/ 91 h 300591"/>
                      <a:gd name="connsiteX4" fmla="*/ 58776 w 161331"/>
                      <a:gd name="connsiteY4" fmla="*/ 174535 h 30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331" h="300591">
                        <a:moveTo>
                          <a:pt x="58776" y="174535"/>
                        </a:moveTo>
                        <a:cubicBezTo>
                          <a:pt x="47700" y="224376"/>
                          <a:pt x="42162" y="265910"/>
                          <a:pt x="75390" y="293599"/>
                        </a:cubicBezTo>
                        <a:cubicBezTo>
                          <a:pt x="114155" y="329596"/>
                          <a:pt x="158458" y="218838"/>
                          <a:pt x="161227" y="138538"/>
                        </a:cubicBezTo>
                        <a:cubicBezTo>
                          <a:pt x="163996" y="58239"/>
                          <a:pt x="111386" y="-2678"/>
                          <a:pt x="11704" y="91"/>
                        </a:cubicBezTo>
                        <a:cubicBezTo>
                          <a:pt x="-38137" y="91"/>
                          <a:pt x="89235" y="41625"/>
                          <a:pt x="58776" y="174535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8" name="Hình tự do: Hình 177"/>
                  <p:cNvSpPr/>
                  <p:nvPr/>
                </p:nvSpPr>
                <p:spPr>
                  <a:xfrm>
                    <a:off x="6095766" y="3400831"/>
                    <a:ext cx="105687" cy="105687"/>
                  </a:xfrm>
                  <a:custGeom>
                    <a:avLst/>
                    <a:gdLst>
                      <a:gd name="connsiteX0" fmla="*/ 234 w 105687"/>
                      <a:gd name="connsiteY0" fmla="*/ 50075 h 105687"/>
                      <a:gd name="connsiteX1" fmla="*/ 50075 w 105687"/>
                      <a:gd name="connsiteY1" fmla="*/ 105454 h 105687"/>
                      <a:gd name="connsiteX2" fmla="*/ 105454 w 105687"/>
                      <a:gd name="connsiteY2" fmla="*/ 55613 h 105687"/>
                      <a:gd name="connsiteX3" fmla="*/ 55613 w 105687"/>
                      <a:gd name="connsiteY3" fmla="*/ 234 h 105687"/>
                      <a:gd name="connsiteX4" fmla="*/ 234 w 105687"/>
                      <a:gd name="connsiteY4" fmla="*/ 50075 h 105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87" h="105687">
                        <a:moveTo>
                          <a:pt x="234" y="50075"/>
                        </a:moveTo>
                        <a:cubicBezTo>
                          <a:pt x="-2535" y="77764"/>
                          <a:pt x="19616" y="102685"/>
                          <a:pt x="50075" y="105454"/>
                        </a:cubicBezTo>
                        <a:cubicBezTo>
                          <a:pt x="77764" y="108223"/>
                          <a:pt x="102685" y="86071"/>
                          <a:pt x="105454" y="55613"/>
                        </a:cubicBezTo>
                        <a:cubicBezTo>
                          <a:pt x="108223" y="27923"/>
                          <a:pt x="86071" y="3003"/>
                          <a:pt x="55613" y="234"/>
                        </a:cubicBezTo>
                        <a:cubicBezTo>
                          <a:pt x="25154" y="-2535"/>
                          <a:pt x="234" y="19616"/>
                          <a:pt x="234" y="50075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9" name="Hình tự do: Hình 178"/>
                  <p:cNvSpPr/>
                  <p:nvPr/>
                </p:nvSpPr>
                <p:spPr>
                  <a:xfrm>
                    <a:off x="5866177" y="3389725"/>
                    <a:ext cx="69223" cy="86101"/>
                  </a:xfrm>
                  <a:custGeom>
                    <a:avLst/>
                    <a:gdLst>
                      <a:gd name="connsiteX0" fmla="*/ 0 w 69223"/>
                      <a:gd name="connsiteY0" fmla="*/ 41798 h 86101"/>
                      <a:gd name="connsiteX1" fmla="*/ 33228 w 69223"/>
                      <a:gd name="connsiteY1" fmla="*/ 86101 h 86101"/>
                      <a:gd name="connsiteX2" fmla="*/ 69224 w 69223"/>
                      <a:gd name="connsiteY2" fmla="*/ 44567 h 86101"/>
                      <a:gd name="connsiteX3" fmla="*/ 35996 w 69223"/>
                      <a:gd name="connsiteY3" fmla="*/ 264 h 86101"/>
                      <a:gd name="connsiteX4" fmla="*/ 0 w 69223"/>
                      <a:gd name="connsiteY4" fmla="*/ 41798 h 86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23" h="86101">
                        <a:moveTo>
                          <a:pt x="0" y="41798"/>
                        </a:moveTo>
                        <a:cubicBezTo>
                          <a:pt x="0" y="66719"/>
                          <a:pt x="13845" y="86101"/>
                          <a:pt x="33228" y="86101"/>
                        </a:cubicBezTo>
                        <a:cubicBezTo>
                          <a:pt x="52610" y="86101"/>
                          <a:pt x="69224" y="69488"/>
                          <a:pt x="69224" y="44567"/>
                        </a:cubicBezTo>
                        <a:cubicBezTo>
                          <a:pt x="69224" y="19646"/>
                          <a:pt x="55379" y="264"/>
                          <a:pt x="35996" y="264"/>
                        </a:cubicBezTo>
                        <a:cubicBezTo>
                          <a:pt x="19383" y="-2505"/>
                          <a:pt x="2769" y="16877"/>
                          <a:pt x="0" y="41798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80" name="Đồ họa 753"/>
                  <p:cNvGrpSpPr/>
                  <p:nvPr/>
                </p:nvGrpSpPr>
                <p:grpSpPr>
                  <a:xfrm>
                    <a:off x="6054465" y="3295330"/>
                    <a:ext cx="108416" cy="89384"/>
                    <a:chOff x="6054465" y="3295330"/>
                    <a:chExt cx="108416" cy="89384"/>
                  </a:xfrm>
                </p:grpSpPr>
                <p:sp>
                  <p:nvSpPr>
                    <p:cNvPr id="201" name="Hình tự do: Hình 200"/>
                    <p:cNvSpPr/>
                    <p:nvPr/>
                  </p:nvSpPr>
                  <p:spPr>
                    <a:xfrm>
                      <a:off x="6054465" y="3301382"/>
                      <a:ext cx="105220" cy="83333"/>
                    </a:xfrm>
                    <a:custGeom>
                      <a:avLst/>
                      <a:gdLst>
                        <a:gd name="connsiteX0" fmla="*/ 105220 w 105220"/>
                        <a:gd name="connsiteY0" fmla="*/ 38765 h 83333"/>
                        <a:gd name="connsiteX1" fmla="*/ 55379 w 105220"/>
                        <a:gd name="connsiteY1" fmla="*/ 83068 h 83333"/>
                        <a:gd name="connsiteX2" fmla="*/ 0 w 105220"/>
                        <a:gd name="connsiteY2" fmla="*/ 44303 h 83333"/>
                        <a:gd name="connsiteX3" fmla="*/ 49841 w 105220"/>
                        <a:gd name="connsiteY3" fmla="*/ 0 h 83333"/>
                        <a:gd name="connsiteX4" fmla="*/ 105220 w 105220"/>
                        <a:gd name="connsiteY4" fmla="*/ 38765 h 83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220" h="83333">
                          <a:moveTo>
                            <a:pt x="105220" y="38765"/>
                          </a:moveTo>
                          <a:cubicBezTo>
                            <a:pt x="105220" y="60917"/>
                            <a:pt x="83068" y="83068"/>
                            <a:pt x="55379" y="83068"/>
                          </a:cubicBezTo>
                          <a:cubicBezTo>
                            <a:pt x="24921" y="85837"/>
                            <a:pt x="0" y="66455"/>
                            <a:pt x="0" y="44303"/>
                          </a:cubicBezTo>
                          <a:cubicBezTo>
                            <a:pt x="0" y="22152"/>
                            <a:pt x="22152" y="0"/>
                            <a:pt x="49841" y="0"/>
                          </a:cubicBezTo>
                          <a:cubicBezTo>
                            <a:pt x="80300" y="0"/>
                            <a:pt x="105220" y="16614"/>
                            <a:pt x="105220" y="38765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2" name="Hình tự do: Hình 201"/>
                    <p:cNvSpPr/>
                    <p:nvPr/>
                  </p:nvSpPr>
                  <p:spPr>
                    <a:xfrm>
                      <a:off x="6060003" y="3295330"/>
                      <a:ext cx="102878" cy="80813"/>
                    </a:xfrm>
                    <a:custGeom>
                      <a:avLst/>
                      <a:gdLst>
                        <a:gd name="connsiteX0" fmla="*/ 80300 w 102878"/>
                        <a:gd name="connsiteY0" fmla="*/ 80813 h 80813"/>
                        <a:gd name="connsiteX1" fmla="*/ 99682 w 102878"/>
                        <a:gd name="connsiteY1" fmla="*/ 44817 h 80813"/>
                        <a:gd name="connsiteX2" fmla="*/ 47072 w 102878"/>
                        <a:gd name="connsiteY2" fmla="*/ 6052 h 80813"/>
                        <a:gd name="connsiteX3" fmla="*/ 0 w 102878"/>
                        <a:gd name="connsiteY3" fmla="*/ 28203 h 80813"/>
                        <a:gd name="connsiteX4" fmla="*/ 58148 w 102878"/>
                        <a:gd name="connsiteY4" fmla="*/ 514 h 80813"/>
                        <a:gd name="connsiteX5" fmla="*/ 102451 w 102878"/>
                        <a:gd name="connsiteY5" fmla="*/ 33741 h 80813"/>
                        <a:gd name="connsiteX6" fmla="*/ 80300 w 102878"/>
                        <a:gd name="connsiteY6" fmla="*/ 80813 h 808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878" h="80813">
                          <a:moveTo>
                            <a:pt x="80300" y="80813"/>
                          </a:moveTo>
                          <a:cubicBezTo>
                            <a:pt x="94144" y="72507"/>
                            <a:pt x="99682" y="58662"/>
                            <a:pt x="99682" y="44817"/>
                          </a:cubicBezTo>
                          <a:cubicBezTo>
                            <a:pt x="99682" y="22665"/>
                            <a:pt x="74762" y="6052"/>
                            <a:pt x="47072" y="6052"/>
                          </a:cubicBezTo>
                          <a:cubicBezTo>
                            <a:pt x="33228" y="6052"/>
                            <a:pt x="16614" y="11590"/>
                            <a:pt x="0" y="28203"/>
                          </a:cubicBezTo>
                          <a:cubicBezTo>
                            <a:pt x="11076" y="6052"/>
                            <a:pt x="35996" y="-2255"/>
                            <a:pt x="58148" y="514"/>
                          </a:cubicBezTo>
                          <a:cubicBezTo>
                            <a:pt x="77531" y="3283"/>
                            <a:pt x="99682" y="14359"/>
                            <a:pt x="102451" y="33741"/>
                          </a:cubicBezTo>
                          <a:cubicBezTo>
                            <a:pt x="105220" y="55893"/>
                            <a:pt x="94144" y="75276"/>
                            <a:pt x="80300" y="80813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203" name="Đồ họa 753"/>
                    <p:cNvGrpSpPr/>
                    <p:nvPr/>
                  </p:nvGrpSpPr>
                  <p:grpSpPr>
                    <a:xfrm>
                      <a:off x="6077677" y="3311927"/>
                      <a:ext cx="61565" cy="60387"/>
                      <a:chOff x="6077677" y="3311927"/>
                      <a:chExt cx="61565" cy="60387"/>
                    </a:xfrm>
                  </p:grpSpPr>
                  <p:sp>
                    <p:nvSpPr>
                      <p:cNvPr id="204" name="Hình tự do: Hình 203"/>
                      <p:cNvSpPr/>
                      <p:nvPr/>
                    </p:nvSpPr>
                    <p:spPr>
                      <a:xfrm>
                        <a:off x="6077677" y="3311927"/>
                        <a:ext cx="61565" cy="60387"/>
                      </a:xfrm>
                      <a:custGeom>
                        <a:avLst/>
                        <a:gdLst>
                          <a:gd name="connsiteX0" fmla="*/ 59857 w 61565"/>
                          <a:gd name="connsiteY0" fmla="*/ 19913 h 60387"/>
                          <a:gd name="connsiteX1" fmla="*/ 40474 w 61565"/>
                          <a:gd name="connsiteY1" fmla="*/ 58679 h 60387"/>
                          <a:gd name="connsiteX2" fmla="*/ 1709 w 61565"/>
                          <a:gd name="connsiteY2" fmla="*/ 39296 h 60387"/>
                          <a:gd name="connsiteX3" fmla="*/ 21091 w 61565"/>
                          <a:gd name="connsiteY3" fmla="*/ 531 h 60387"/>
                          <a:gd name="connsiteX4" fmla="*/ 59857 w 61565"/>
                          <a:gd name="connsiteY4" fmla="*/ 19913 h 603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565" h="60387">
                            <a:moveTo>
                              <a:pt x="59857" y="19913"/>
                            </a:moveTo>
                            <a:cubicBezTo>
                              <a:pt x="65394" y="36527"/>
                              <a:pt x="57088" y="53141"/>
                              <a:pt x="40474" y="58679"/>
                            </a:cubicBezTo>
                            <a:cubicBezTo>
                              <a:pt x="23860" y="64216"/>
                              <a:pt x="7246" y="55910"/>
                              <a:pt x="1709" y="39296"/>
                            </a:cubicBezTo>
                            <a:cubicBezTo>
                              <a:pt x="-3829" y="22682"/>
                              <a:pt x="4478" y="6068"/>
                              <a:pt x="21091" y="531"/>
                            </a:cubicBezTo>
                            <a:cubicBezTo>
                              <a:pt x="37705" y="-2238"/>
                              <a:pt x="54319" y="6068"/>
                              <a:pt x="59857" y="19913"/>
                            </a:cubicBezTo>
                            <a:close/>
                          </a:path>
                        </a:pathLst>
                      </a:custGeom>
                      <a:solidFill>
                        <a:srgbClr val="461D14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05" name="Hình tự do: Hình 204"/>
                      <p:cNvSpPr/>
                      <p:nvPr/>
                    </p:nvSpPr>
                    <p:spPr>
                      <a:xfrm>
                        <a:off x="6117065" y="3322447"/>
                        <a:ext cx="18786" cy="18786"/>
                      </a:xfrm>
                      <a:custGeom>
                        <a:avLst/>
                        <a:gdLst>
                          <a:gd name="connsiteX0" fmla="*/ 17700 w 18786"/>
                          <a:gd name="connsiteY0" fmla="*/ 6624 h 18786"/>
                          <a:gd name="connsiteX1" fmla="*/ 12162 w 18786"/>
                          <a:gd name="connsiteY1" fmla="*/ 17700 h 18786"/>
                          <a:gd name="connsiteX2" fmla="*/ 1086 w 18786"/>
                          <a:gd name="connsiteY2" fmla="*/ 12162 h 18786"/>
                          <a:gd name="connsiteX3" fmla="*/ 6624 w 18786"/>
                          <a:gd name="connsiteY3" fmla="*/ 1086 h 18786"/>
                          <a:gd name="connsiteX4" fmla="*/ 17700 w 18786"/>
                          <a:gd name="connsiteY4" fmla="*/ 6624 h 18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786" h="18786">
                            <a:moveTo>
                              <a:pt x="17700" y="6624"/>
                            </a:moveTo>
                            <a:cubicBezTo>
                              <a:pt x="20469" y="12162"/>
                              <a:pt x="17700" y="14931"/>
                              <a:pt x="12162" y="17700"/>
                            </a:cubicBezTo>
                            <a:cubicBezTo>
                              <a:pt x="6624" y="20469"/>
                              <a:pt x="3855" y="17700"/>
                              <a:pt x="1086" y="12162"/>
                            </a:cubicBezTo>
                            <a:cubicBezTo>
                              <a:pt x="-1683" y="6624"/>
                              <a:pt x="1086" y="3855"/>
                              <a:pt x="6624" y="1086"/>
                            </a:cubicBezTo>
                            <a:cubicBezTo>
                              <a:pt x="12162" y="-1683"/>
                              <a:pt x="14931" y="1086"/>
                              <a:pt x="17700" y="6624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</p:grpSp>
              <p:grpSp>
                <p:nvGrpSpPr>
                  <p:cNvPr id="181" name="Đồ họa 753"/>
                  <p:cNvGrpSpPr/>
                  <p:nvPr/>
                </p:nvGrpSpPr>
                <p:grpSpPr>
                  <a:xfrm>
                    <a:off x="5868946" y="3287537"/>
                    <a:ext cx="94444" cy="89679"/>
                    <a:chOff x="5868946" y="3287537"/>
                    <a:chExt cx="94444" cy="89679"/>
                  </a:xfrm>
                </p:grpSpPr>
                <p:sp>
                  <p:nvSpPr>
                    <p:cNvPr id="197" name="Hình tự do: Hình 196"/>
                    <p:cNvSpPr/>
                    <p:nvPr/>
                  </p:nvSpPr>
                  <p:spPr>
                    <a:xfrm>
                      <a:off x="5874183" y="3292002"/>
                      <a:ext cx="89207" cy="85215"/>
                    </a:xfrm>
                    <a:custGeom>
                      <a:avLst/>
                      <a:gdLst>
                        <a:gd name="connsiteX0" fmla="*/ 301 w 89207"/>
                        <a:gd name="connsiteY0" fmla="*/ 34301 h 85215"/>
                        <a:gd name="connsiteX1" fmla="*/ 39066 w 89207"/>
                        <a:gd name="connsiteY1" fmla="*/ 84142 h 85215"/>
                        <a:gd name="connsiteX2" fmla="*/ 88907 w 89207"/>
                        <a:gd name="connsiteY2" fmla="*/ 50914 h 85215"/>
                        <a:gd name="connsiteX3" fmla="*/ 50142 w 89207"/>
                        <a:gd name="connsiteY3" fmla="*/ 1073 h 85215"/>
                        <a:gd name="connsiteX4" fmla="*/ 301 w 89207"/>
                        <a:gd name="connsiteY4" fmla="*/ 34301 h 852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207" h="85215">
                          <a:moveTo>
                            <a:pt x="301" y="34301"/>
                          </a:moveTo>
                          <a:cubicBezTo>
                            <a:pt x="-2468" y="56452"/>
                            <a:pt x="14146" y="78604"/>
                            <a:pt x="39066" y="84142"/>
                          </a:cubicBezTo>
                          <a:cubicBezTo>
                            <a:pt x="63987" y="89680"/>
                            <a:pt x="86138" y="73066"/>
                            <a:pt x="88907" y="50914"/>
                          </a:cubicBezTo>
                          <a:cubicBezTo>
                            <a:pt x="91676" y="28763"/>
                            <a:pt x="75062" y="6611"/>
                            <a:pt x="50142" y="1073"/>
                          </a:cubicBezTo>
                          <a:cubicBezTo>
                            <a:pt x="25221" y="-4465"/>
                            <a:pt x="3070" y="12149"/>
                            <a:pt x="301" y="3430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98" name="Hình tự do: Hình 197"/>
                    <p:cNvSpPr/>
                    <p:nvPr/>
                  </p:nvSpPr>
                  <p:spPr>
                    <a:xfrm>
                      <a:off x="5868946" y="3287537"/>
                      <a:ext cx="88606" cy="74761"/>
                    </a:xfrm>
                    <a:custGeom>
                      <a:avLst/>
                      <a:gdLst>
                        <a:gd name="connsiteX0" fmla="*/ 19383 w 88606"/>
                        <a:gd name="connsiteY0" fmla="*/ 74762 h 74761"/>
                        <a:gd name="connsiteX1" fmla="*/ 5538 w 88606"/>
                        <a:gd name="connsiteY1" fmla="*/ 38765 h 74761"/>
                        <a:gd name="connsiteX2" fmla="*/ 52610 w 88606"/>
                        <a:gd name="connsiteY2" fmla="*/ 5538 h 74761"/>
                        <a:gd name="connsiteX3" fmla="*/ 88606 w 88606"/>
                        <a:gd name="connsiteY3" fmla="*/ 33227 h 74761"/>
                        <a:gd name="connsiteX4" fmla="*/ 41534 w 88606"/>
                        <a:gd name="connsiteY4" fmla="*/ 0 h 74761"/>
                        <a:gd name="connsiteX5" fmla="*/ 0 w 88606"/>
                        <a:gd name="connsiteY5" fmla="*/ 30458 h 74761"/>
                        <a:gd name="connsiteX6" fmla="*/ 19383 w 88606"/>
                        <a:gd name="connsiteY6" fmla="*/ 74762 h 74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8606" h="74761">
                          <a:moveTo>
                            <a:pt x="19383" y="74762"/>
                          </a:moveTo>
                          <a:cubicBezTo>
                            <a:pt x="8307" y="66455"/>
                            <a:pt x="5538" y="49841"/>
                            <a:pt x="5538" y="38765"/>
                          </a:cubicBezTo>
                          <a:cubicBezTo>
                            <a:pt x="8307" y="16614"/>
                            <a:pt x="30458" y="2769"/>
                            <a:pt x="52610" y="5538"/>
                          </a:cubicBezTo>
                          <a:cubicBezTo>
                            <a:pt x="63686" y="8307"/>
                            <a:pt x="77530" y="13845"/>
                            <a:pt x="88606" y="33227"/>
                          </a:cubicBezTo>
                          <a:cubicBezTo>
                            <a:pt x="80299" y="11076"/>
                            <a:pt x="60917" y="0"/>
                            <a:pt x="41534" y="0"/>
                          </a:cubicBezTo>
                          <a:cubicBezTo>
                            <a:pt x="24920" y="0"/>
                            <a:pt x="5538" y="8307"/>
                            <a:pt x="0" y="30458"/>
                          </a:cubicBezTo>
                          <a:cubicBezTo>
                            <a:pt x="0" y="49841"/>
                            <a:pt x="8307" y="69224"/>
                            <a:pt x="19383" y="74762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99" name="Hình tự do: Hình 198"/>
                    <p:cNvSpPr/>
                    <p:nvPr/>
                  </p:nvSpPr>
                  <p:spPr>
                    <a:xfrm>
                      <a:off x="5903207" y="3303620"/>
                      <a:ext cx="50541" cy="60387"/>
                    </a:xfrm>
                    <a:custGeom>
                      <a:avLst/>
                      <a:gdLst>
                        <a:gd name="connsiteX0" fmla="*/ 48807 w 50541"/>
                        <a:gd name="connsiteY0" fmla="*/ 19913 h 60387"/>
                        <a:gd name="connsiteX1" fmla="*/ 32193 w 50541"/>
                        <a:gd name="connsiteY1" fmla="*/ 58679 h 60387"/>
                        <a:gd name="connsiteX2" fmla="*/ 1735 w 50541"/>
                        <a:gd name="connsiteY2" fmla="*/ 39296 h 60387"/>
                        <a:gd name="connsiteX3" fmla="*/ 18348 w 50541"/>
                        <a:gd name="connsiteY3" fmla="*/ 531 h 60387"/>
                        <a:gd name="connsiteX4" fmla="*/ 48807 w 50541"/>
                        <a:gd name="connsiteY4" fmla="*/ 19913 h 60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541" h="60387">
                          <a:moveTo>
                            <a:pt x="48807" y="19913"/>
                          </a:moveTo>
                          <a:cubicBezTo>
                            <a:pt x="54345" y="36527"/>
                            <a:pt x="46038" y="53141"/>
                            <a:pt x="32193" y="58679"/>
                          </a:cubicBezTo>
                          <a:cubicBezTo>
                            <a:pt x="18348" y="64216"/>
                            <a:pt x="4504" y="55910"/>
                            <a:pt x="1735" y="39296"/>
                          </a:cubicBezTo>
                          <a:cubicBezTo>
                            <a:pt x="-3803" y="22682"/>
                            <a:pt x="4504" y="6068"/>
                            <a:pt x="18348" y="531"/>
                          </a:cubicBezTo>
                          <a:cubicBezTo>
                            <a:pt x="29424" y="-2238"/>
                            <a:pt x="43269" y="6068"/>
                            <a:pt x="48807" y="19913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0" name="Hình tự do: Hình 199"/>
                    <p:cNvSpPr/>
                    <p:nvPr/>
                  </p:nvSpPr>
                  <p:spPr>
                    <a:xfrm>
                      <a:off x="5935400" y="3312458"/>
                      <a:ext cx="13844" cy="17700"/>
                    </a:xfrm>
                    <a:custGeom>
                      <a:avLst/>
                      <a:gdLst>
                        <a:gd name="connsiteX0" fmla="*/ 13845 w 13844"/>
                        <a:gd name="connsiteY0" fmla="*/ 5538 h 17700"/>
                        <a:gd name="connsiteX1" fmla="*/ 8307 w 13844"/>
                        <a:gd name="connsiteY1" fmla="*/ 16614 h 17700"/>
                        <a:gd name="connsiteX2" fmla="*/ 0 w 13844"/>
                        <a:gd name="connsiteY2" fmla="*/ 11076 h 17700"/>
                        <a:gd name="connsiteX3" fmla="*/ 5538 w 13844"/>
                        <a:gd name="connsiteY3" fmla="*/ 0 h 17700"/>
                        <a:gd name="connsiteX4" fmla="*/ 13845 w 13844"/>
                        <a:gd name="connsiteY4" fmla="*/ 5538 h 17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844" h="17700">
                          <a:moveTo>
                            <a:pt x="13845" y="5538"/>
                          </a:moveTo>
                          <a:cubicBezTo>
                            <a:pt x="13845" y="11076"/>
                            <a:pt x="13845" y="13845"/>
                            <a:pt x="8307" y="16614"/>
                          </a:cubicBezTo>
                          <a:cubicBezTo>
                            <a:pt x="5538" y="19383"/>
                            <a:pt x="0" y="16614"/>
                            <a:pt x="0" y="11076"/>
                          </a:cubicBezTo>
                          <a:cubicBezTo>
                            <a:pt x="0" y="5538"/>
                            <a:pt x="0" y="2769"/>
                            <a:pt x="5538" y="0"/>
                          </a:cubicBezTo>
                          <a:cubicBezTo>
                            <a:pt x="8307" y="0"/>
                            <a:pt x="13845" y="2769"/>
                            <a:pt x="13845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82" name="Hình tự do: Hình 181"/>
                  <p:cNvSpPr/>
                  <p:nvPr/>
                </p:nvSpPr>
                <p:spPr>
                  <a:xfrm>
                    <a:off x="5869638" y="3214248"/>
                    <a:ext cx="83523" cy="23447"/>
                  </a:xfrm>
                  <a:custGeom>
                    <a:avLst/>
                    <a:gdLst>
                      <a:gd name="connsiteX0" fmla="*/ 7614 w 83523"/>
                      <a:gd name="connsiteY0" fmla="*/ 23448 h 23447"/>
                      <a:gd name="connsiteX1" fmla="*/ 2077 w 83523"/>
                      <a:gd name="connsiteY1" fmla="*/ 20679 h 23447"/>
                      <a:gd name="connsiteX2" fmla="*/ 2077 w 83523"/>
                      <a:gd name="connsiteY2" fmla="*/ 12372 h 23447"/>
                      <a:gd name="connsiteX3" fmla="*/ 79607 w 83523"/>
                      <a:gd name="connsiteY3" fmla="*/ 6834 h 23447"/>
                      <a:gd name="connsiteX4" fmla="*/ 82376 w 83523"/>
                      <a:gd name="connsiteY4" fmla="*/ 15141 h 23447"/>
                      <a:gd name="connsiteX5" fmla="*/ 74069 w 83523"/>
                      <a:gd name="connsiteY5" fmla="*/ 17910 h 23447"/>
                      <a:gd name="connsiteX6" fmla="*/ 10383 w 83523"/>
                      <a:gd name="connsiteY6" fmla="*/ 23448 h 23447"/>
                      <a:gd name="connsiteX7" fmla="*/ 7614 w 83523"/>
                      <a:gd name="connsiteY7" fmla="*/ 23448 h 23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3523" h="23447">
                        <a:moveTo>
                          <a:pt x="7614" y="23448"/>
                        </a:moveTo>
                        <a:cubicBezTo>
                          <a:pt x="4846" y="23448"/>
                          <a:pt x="4846" y="23448"/>
                          <a:pt x="2077" y="20679"/>
                        </a:cubicBezTo>
                        <a:cubicBezTo>
                          <a:pt x="-692" y="17910"/>
                          <a:pt x="-692" y="15141"/>
                          <a:pt x="2077" y="12372"/>
                        </a:cubicBezTo>
                        <a:cubicBezTo>
                          <a:pt x="21459" y="-1473"/>
                          <a:pt x="51918" y="-4242"/>
                          <a:pt x="79607" y="6834"/>
                        </a:cubicBezTo>
                        <a:cubicBezTo>
                          <a:pt x="82376" y="6834"/>
                          <a:pt x="85145" y="12372"/>
                          <a:pt x="82376" y="15141"/>
                        </a:cubicBezTo>
                        <a:cubicBezTo>
                          <a:pt x="82376" y="17910"/>
                          <a:pt x="76838" y="20679"/>
                          <a:pt x="74069" y="17910"/>
                        </a:cubicBezTo>
                        <a:cubicBezTo>
                          <a:pt x="51918" y="9603"/>
                          <a:pt x="24228" y="9603"/>
                          <a:pt x="10383" y="23448"/>
                        </a:cubicBezTo>
                        <a:cubicBezTo>
                          <a:pt x="10383" y="23448"/>
                          <a:pt x="7614" y="23448"/>
                          <a:pt x="7614" y="23448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3" name="Hình tự do: Hình 182"/>
                  <p:cNvSpPr/>
                  <p:nvPr/>
                </p:nvSpPr>
                <p:spPr>
                  <a:xfrm>
                    <a:off x="6084924" y="3222804"/>
                    <a:ext cx="79607" cy="28736"/>
                  </a:xfrm>
                  <a:custGeom>
                    <a:avLst/>
                    <a:gdLst>
                      <a:gd name="connsiteX0" fmla="*/ 74762 w 79607"/>
                      <a:gd name="connsiteY0" fmla="*/ 28737 h 28736"/>
                      <a:gd name="connsiteX1" fmla="*/ 71993 w 79607"/>
                      <a:gd name="connsiteY1" fmla="*/ 25968 h 28736"/>
                      <a:gd name="connsiteX2" fmla="*/ 8307 w 79607"/>
                      <a:gd name="connsiteY2" fmla="*/ 14892 h 28736"/>
                      <a:gd name="connsiteX3" fmla="*/ 0 w 79607"/>
                      <a:gd name="connsiteY3" fmla="*/ 12123 h 28736"/>
                      <a:gd name="connsiteX4" fmla="*/ 2769 w 79607"/>
                      <a:gd name="connsiteY4" fmla="*/ 3816 h 28736"/>
                      <a:gd name="connsiteX5" fmla="*/ 77531 w 79607"/>
                      <a:gd name="connsiteY5" fmla="*/ 17661 h 28736"/>
                      <a:gd name="connsiteX6" fmla="*/ 77531 w 79607"/>
                      <a:gd name="connsiteY6" fmla="*/ 25968 h 28736"/>
                      <a:gd name="connsiteX7" fmla="*/ 74762 w 79607"/>
                      <a:gd name="connsiteY7" fmla="*/ 28737 h 2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607" h="28736">
                        <a:moveTo>
                          <a:pt x="74762" y="28737"/>
                        </a:moveTo>
                        <a:cubicBezTo>
                          <a:pt x="71993" y="28737"/>
                          <a:pt x="71993" y="28737"/>
                          <a:pt x="71993" y="25968"/>
                        </a:cubicBezTo>
                        <a:cubicBezTo>
                          <a:pt x="58148" y="12123"/>
                          <a:pt x="30458" y="6585"/>
                          <a:pt x="8307" y="14892"/>
                        </a:cubicBezTo>
                        <a:cubicBezTo>
                          <a:pt x="5538" y="14892"/>
                          <a:pt x="2769" y="14892"/>
                          <a:pt x="0" y="12123"/>
                        </a:cubicBezTo>
                        <a:cubicBezTo>
                          <a:pt x="0" y="9354"/>
                          <a:pt x="0" y="6585"/>
                          <a:pt x="2769" y="3816"/>
                        </a:cubicBezTo>
                        <a:cubicBezTo>
                          <a:pt x="30458" y="-4490"/>
                          <a:pt x="60917" y="1048"/>
                          <a:pt x="77531" y="17661"/>
                        </a:cubicBezTo>
                        <a:cubicBezTo>
                          <a:pt x="80300" y="20430"/>
                          <a:pt x="80300" y="23199"/>
                          <a:pt x="77531" y="25968"/>
                        </a:cubicBezTo>
                        <a:cubicBezTo>
                          <a:pt x="77531" y="28737"/>
                          <a:pt x="74762" y="28737"/>
                          <a:pt x="74762" y="28737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4" name="Hình tự do: Hình 183"/>
                  <p:cNvSpPr/>
                  <p:nvPr/>
                </p:nvSpPr>
                <p:spPr>
                  <a:xfrm>
                    <a:off x="5983165" y="3370069"/>
                    <a:ext cx="38073" cy="19919"/>
                  </a:xfrm>
                  <a:custGeom>
                    <a:avLst/>
                    <a:gdLst>
                      <a:gd name="connsiteX0" fmla="*/ 2077 w 38073"/>
                      <a:gd name="connsiteY0" fmla="*/ 17150 h 19919"/>
                      <a:gd name="connsiteX1" fmla="*/ 2077 w 38073"/>
                      <a:gd name="connsiteY1" fmla="*/ 17150 h 19919"/>
                      <a:gd name="connsiteX2" fmla="*/ 18690 w 38073"/>
                      <a:gd name="connsiteY2" fmla="*/ 3306 h 19919"/>
                      <a:gd name="connsiteX3" fmla="*/ 32535 w 38073"/>
                      <a:gd name="connsiteY3" fmla="*/ 17150 h 19919"/>
                      <a:gd name="connsiteX4" fmla="*/ 35304 w 38073"/>
                      <a:gd name="connsiteY4" fmla="*/ 19919 h 19919"/>
                      <a:gd name="connsiteX5" fmla="*/ 38073 w 38073"/>
                      <a:gd name="connsiteY5" fmla="*/ 17150 h 19919"/>
                      <a:gd name="connsiteX6" fmla="*/ 21459 w 38073"/>
                      <a:gd name="connsiteY6" fmla="*/ 537 h 19919"/>
                      <a:gd name="connsiteX7" fmla="*/ 2077 w 38073"/>
                      <a:gd name="connsiteY7" fmla="*/ 17150 h 19919"/>
                      <a:gd name="connsiteX8" fmla="*/ 2077 w 38073"/>
                      <a:gd name="connsiteY8" fmla="*/ 17150 h 19919"/>
                      <a:gd name="connsiteX9" fmla="*/ 2077 w 38073"/>
                      <a:gd name="connsiteY9" fmla="*/ 17150 h 19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073" h="19919">
                        <a:moveTo>
                          <a:pt x="2077" y="17150"/>
                        </a:moveTo>
                        <a:cubicBezTo>
                          <a:pt x="2077" y="17150"/>
                          <a:pt x="4846" y="17150"/>
                          <a:pt x="2077" y="17150"/>
                        </a:cubicBezTo>
                        <a:cubicBezTo>
                          <a:pt x="4846" y="8844"/>
                          <a:pt x="13153" y="3306"/>
                          <a:pt x="18690" y="3306"/>
                        </a:cubicBezTo>
                        <a:cubicBezTo>
                          <a:pt x="26997" y="3306"/>
                          <a:pt x="32535" y="8844"/>
                          <a:pt x="32535" y="17150"/>
                        </a:cubicBezTo>
                        <a:cubicBezTo>
                          <a:pt x="32535" y="17150"/>
                          <a:pt x="32535" y="19919"/>
                          <a:pt x="35304" y="19919"/>
                        </a:cubicBezTo>
                        <a:cubicBezTo>
                          <a:pt x="35304" y="19919"/>
                          <a:pt x="38073" y="19919"/>
                          <a:pt x="38073" y="17150"/>
                        </a:cubicBezTo>
                        <a:cubicBezTo>
                          <a:pt x="38073" y="8844"/>
                          <a:pt x="29766" y="537"/>
                          <a:pt x="21459" y="537"/>
                        </a:cubicBezTo>
                        <a:cubicBezTo>
                          <a:pt x="10384" y="-2232"/>
                          <a:pt x="2077" y="6075"/>
                          <a:pt x="2077" y="17150"/>
                        </a:cubicBezTo>
                        <a:cubicBezTo>
                          <a:pt x="-692" y="14381"/>
                          <a:pt x="-692" y="17150"/>
                          <a:pt x="2077" y="17150"/>
                        </a:cubicBezTo>
                        <a:cubicBezTo>
                          <a:pt x="2077" y="17150"/>
                          <a:pt x="2077" y="17150"/>
                          <a:pt x="2077" y="17150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5" name="Hình tự do: Hình 184"/>
                  <p:cNvSpPr/>
                  <p:nvPr/>
                </p:nvSpPr>
                <p:spPr>
                  <a:xfrm>
                    <a:off x="5877252" y="2968969"/>
                    <a:ext cx="503995" cy="407174"/>
                  </a:xfrm>
                  <a:custGeom>
                    <a:avLst/>
                    <a:gdLst>
                      <a:gd name="connsiteX0" fmla="*/ 337812 w 503995"/>
                      <a:gd name="connsiteY0" fmla="*/ 290879 h 407174"/>
                      <a:gd name="connsiteX1" fmla="*/ 0 w 503995"/>
                      <a:gd name="connsiteY1" fmla="*/ 97052 h 407174"/>
                      <a:gd name="connsiteX2" fmla="*/ 232592 w 503995"/>
                      <a:gd name="connsiteY2" fmla="*/ 139 h 407174"/>
                      <a:gd name="connsiteX3" fmla="*/ 503949 w 503995"/>
                      <a:gd name="connsiteY3" fmla="*/ 235500 h 407174"/>
                      <a:gd name="connsiteX4" fmla="*/ 440263 w 503995"/>
                      <a:gd name="connsiteY4" fmla="*/ 407175 h 407174"/>
                      <a:gd name="connsiteX5" fmla="*/ 337812 w 503995"/>
                      <a:gd name="connsiteY5" fmla="*/ 290879 h 407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3995" h="407174">
                        <a:moveTo>
                          <a:pt x="337812" y="290879"/>
                        </a:moveTo>
                        <a:cubicBezTo>
                          <a:pt x="221516" y="180121"/>
                          <a:pt x="94144" y="108128"/>
                          <a:pt x="0" y="97052"/>
                        </a:cubicBezTo>
                        <a:cubicBezTo>
                          <a:pt x="49841" y="36136"/>
                          <a:pt x="135679" y="-2630"/>
                          <a:pt x="232592" y="139"/>
                        </a:cubicBezTo>
                        <a:cubicBezTo>
                          <a:pt x="384884" y="2908"/>
                          <a:pt x="506718" y="108128"/>
                          <a:pt x="503949" y="235500"/>
                        </a:cubicBezTo>
                        <a:cubicBezTo>
                          <a:pt x="501180" y="318568"/>
                          <a:pt x="467952" y="376716"/>
                          <a:pt x="440263" y="407175"/>
                        </a:cubicBezTo>
                        <a:cubicBezTo>
                          <a:pt x="412573" y="365641"/>
                          <a:pt x="379346" y="326875"/>
                          <a:pt x="337812" y="290879"/>
                        </a:cubicBezTo>
                        <a:close/>
                      </a:path>
                    </a:pathLst>
                  </a:custGeom>
                  <a:solidFill>
                    <a:srgbClr val="63B8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6" name="Hình tự do: Hình 185"/>
                  <p:cNvSpPr/>
                  <p:nvPr/>
                </p:nvSpPr>
                <p:spPr>
                  <a:xfrm>
                    <a:off x="6220489" y="3288172"/>
                    <a:ext cx="157984" cy="184702"/>
                  </a:xfrm>
                  <a:custGeom>
                    <a:avLst/>
                    <a:gdLst>
                      <a:gd name="connsiteX0" fmla="*/ 149637 w 157984"/>
                      <a:gd name="connsiteY0" fmla="*/ 115661 h 184702"/>
                      <a:gd name="connsiteX1" fmla="*/ 33341 w 157984"/>
                      <a:gd name="connsiteY1" fmla="*/ 182116 h 184702"/>
                      <a:gd name="connsiteX2" fmla="*/ 8420 w 157984"/>
                      <a:gd name="connsiteY2" fmla="*/ 74127 h 184702"/>
                      <a:gd name="connsiteX3" fmla="*/ 102565 w 157984"/>
                      <a:gd name="connsiteY3" fmla="*/ 2134 h 184702"/>
                      <a:gd name="connsiteX4" fmla="*/ 149637 w 157984"/>
                      <a:gd name="connsiteY4" fmla="*/ 115661 h 184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984" h="184702">
                        <a:moveTo>
                          <a:pt x="149637" y="115661"/>
                        </a:moveTo>
                        <a:cubicBezTo>
                          <a:pt x="127485" y="168271"/>
                          <a:pt x="72106" y="193192"/>
                          <a:pt x="33341" y="182116"/>
                        </a:cubicBezTo>
                        <a:cubicBezTo>
                          <a:pt x="-5424" y="171040"/>
                          <a:pt x="-5424" y="126737"/>
                          <a:pt x="8420" y="74127"/>
                        </a:cubicBezTo>
                        <a:cubicBezTo>
                          <a:pt x="22265" y="24286"/>
                          <a:pt x="63799" y="-8942"/>
                          <a:pt x="102565" y="2134"/>
                        </a:cubicBezTo>
                        <a:cubicBezTo>
                          <a:pt x="155175" y="18748"/>
                          <a:pt x="169019" y="68589"/>
                          <a:pt x="149637" y="115661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7" name="Hình tự do: Hình 186"/>
                  <p:cNvSpPr/>
                  <p:nvPr/>
                </p:nvSpPr>
                <p:spPr>
                  <a:xfrm>
                    <a:off x="6247908" y="3354367"/>
                    <a:ext cx="65521" cy="83084"/>
                  </a:xfrm>
                  <a:custGeom>
                    <a:avLst/>
                    <a:gdLst>
                      <a:gd name="connsiteX0" fmla="*/ 58531 w 65521"/>
                      <a:gd name="connsiteY0" fmla="*/ 57773 h 83084"/>
                      <a:gd name="connsiteX1" fmla="*/ 8690 w 65521"/>
                      <a:gd name="connsiteY1" fmla="*/ 79925 h 83084"/>
                      <a:gd name="connsiteX2" fmla="*/ 5921 w 65521"/>
                      <a:gd name="connsiteY2" fmla="*/ 35622 h 83084"/>
                      <a:gd name="connsiteX3" fmla="*/ 47455 w 65521"/>
                      <a:gd name="connsiteY3" fmla="*/ 2394 h 83084"/>
                      <a:gd name="connsiteX4" fmla="*/ 58531 w 65521"/>
                      <a:gd name="connsiteY4" fmla="*/ 57773 h 83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521" h="83084">
                        <a:moveTo>
                          <a:pt x="58531" y="57773"/>
                        </a:moveTo>
                        <a:cubicBezTo>
                          <a:pt x="47455" y="79925"/>
                          <a:pt x="19766" y="88232"/>
                          <a:pt x="8690" y="79925"/>
                        </a:cubicBezTo>
                        <a:cubicBezTo>
                          <a:pt x="-2386" y="71618"/>
                          <a:pt x="-2386" y="57773"/>
                          <a:pt x="5921" y="35622"/>
                        </a:cubicBezTo>
                        <a:cubicBezTo>
                          <a:pt x="14228" y="7932"/>
                          <a:pt x="28073" y="-5913"/>
                          <a:pt x="47455" y="2394"/>
                        </a:cubicBezTo>
                        <a:cubicBezTo>
                          <a:pt x="64069" y="10701"/>
                          <a:pt x="72376" y="32853"/>
                          <a:pt x="58531" y="57773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8" name="Hình tự do: Hình 187"/>
                  <p:cNvSpPr/>
                  <p:nvPr/>
                </p:nvSpPr>
                <p:spPr>
                  <a:xfrm>
                    <a:off x="5880021" y="2966339"/>
                    <a:ext cx="365501" cy="268588"/>
                  </a:xfrm>
                  <a:custGeom>
                    <a:avLst/>
                    <a:gdLst>
                      <a:gd name="connsiteX0" fmla="*/ 0 w 365501"/>
                      <a:gd name="connsiteY0" fmla="*/ 96913 h 268588"/>
                      <a:gd name="connsiteX1" fmla="*/ 232592 w 365501"/>
                      <a:gd name="connsiteY1" fmla="*/ 0 h 268588"/>
                      <a:gd name="connsiteX2" fmla="*/ 337812 w 365501"/>
                      <a:gd name="connsiteY2" fmla="*/ 19383 h 268588"/>
                      <a:gd name="connsiteX3" fmla="*/ 365501 w 365501"/>
                      <a:gd name="connsiteY3" fmla="*/ 130141 h 268588"/>
                      <a:gd name="connsiteX4" fmla="*/ 312891 w 365501"/>
                      <a:gd name="connsiteY4" fmla="*/ 268588 h 268588"/>
                      <a:gd name="connsiteX5" fmla="*/ 0 w 365501"/>
                      <a:gd name="connsiteY5" fmla="*/ 96913 h 268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501" h="268588">
                        <a:moveTo>
                          <a:pt x="0" y="96913"/>
                        </a:moveTo>
                        <a:cubicBezTo>
                          <a:pt x="52610" y="35996"/>
                          <a:pt x="135679" y="0"/>
                          <a:pt x="232592" y="0"/>
                        </a:cubicBezTo>
                        <a:cubicBezTo>
                          <a:pt x="268588" y="0"/>
                          <a:pt x="304584" y="8307"/>
                          <a:pt x="337812" y="19383"/>
                        </a:cubicBezTo>
                        <a:cubicBezTo>
                          <a:pt x="357194" y="52610"/>
                          <a:pt x="365501" y="91375"/>
                          <a:pt x="365501" y="130141"/>
                        </a:cubicBezTo>
                        <a:cubicBezTo>
                          <a:pt x="365501" y="182751"/>
                          <a:pt x="343350" y="229823"/>
                          <a:pt x="312891" y="268588"/>
                        </a:cubicBezTo>
                        <a:cubicBezTo>
                          <a:pt x="202133" y="171675"/>
                          <a:pt x="85838" y="110758"/>
                          <a:pt x="0" y="96913"/>
                        </a:cubicBezTo>
                        <a:close/>
                      </a:path>
                    </a:pathLst>
                  </a:custGeom>
                  <a:solidFill>
                    <a:srgbClr val="C5EAE9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9" name="Hình tự do: Hình 188"/>
                  <p:cNvSpPr/>
                  <p:nvPr/>
                </p:nvSpPr>
                <p:spPr>
                  <a:xfrm>
                    <a:off x="5697048" y="2934972"/>
                    <a:ext cx="479250" cy="288879"/>
                  </a:xfrm>
                  <a:custGeom>
                    <a:avLst/>
                    <a:gdLst>
                      <a:gd name="connsiteX0" fmla="*/ 30681 w 479250"/>
                      <a:gd name="connsiteY0" fmla="*/ 17523 h 288879"/>
                      <a:gd name="connsiteX1" fmla="*/ 360186 w 479250"/>
                      <a:gd name="connsiteY1" fmla="*/ 142125 h 288879"/>
                      <a:gd name="connsiteX2" fmla="*/ 479251 w 479250"/>
                      <a:gd name="connsiteY2" fmla="*/ 288880 h 288879"/>
                      <a:gd name="connsiteX3" fmla="*/ 423872 w 479250"/>
                      <a:gd name="connsiteY3" fmla="*/ 230732 h 288879"/>
                      <a:gd name="connsiteX4" fmla="*/ 182973 w 479250"/>
                      <a:gd name="connsiteY4" fmla="*/ 178122 h 288879"/>
                      <a:gd name="connsiteX5" fmla="*/ 166360 w 479250"/>
                      <a:gd name="connsiteY5" fmla="*/ 222425 h 288879"/>
                      <a:gd name="connsiteX6" fmla="*/ 30681 w 479250"/>
                      <a:gd name="connsiteY6" fmla="*/ 17523 h 288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250" h="288879">
                        <a:moveTo>
                          <a:pt x="30681" y="17523"/>
                        </a:moveTo>
                        <a:cubicBezTo>
                          <a:pt x="88829" y="-29550"/>
                          <a:pt x="230046" y="20291"/>
                          <a:pt x="360186" y="142125"/>
                        </a:cubicBezTo>
                        <a:cubicBezTo>
                          <a:pt x="407258" y="186428"/>
                          <a:pt x="451561" y="241807"/>
                          <a:pt x="479251" y="288880"/>
                        </a:cubicBezTo>
                        <a:cubicBezTo>
                          <a:pt x="465406" y="275035"/>
                          <a:pt x="443255" y="244576"/>
                          <a:pt x="423872" y="230732"/>
                        </a:cubicBezTo>
                        <a:cubicBezTo>
                          <a:pt x="321421" y="155970"/>
                          <a:pt x="218970" y="133818"/>
                          <a:pt x="182973" y="178122"/>
                        </a:cubicBezTo>
                        <a:cubicBezTo>
                          <a:pt x="171898" y="194735"/>
                          <a:pt x="169129" y="205811"/>
                          <a:pt x="166360" y="222425"/>
                        </a:cubicBezTo>
                        <a:cubicBezTo>
                          <a:pt x="-19160" y="164277"/>
                          <a:pt x="-24698" y="61826"/>
                          <a:pt x="30681" y="17523"/>
                        </a:cubicBezTo>
                        <a:close/>
                      </a:path>
                    </a:pathLst>
                  </a:custGeom>
                  <a:solidFill>
                    <a:srgbClr val="3898A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0" name="Hình tự do: Hình 189"/>
                  <p:cNvSpPr/>
                  <p:nvPr/>
                </p:nvSpPr>
                <p:spPr>
                  <a:xfrm>
                    <a:off x="5702397" y="2955997"/>
                    <a:ext cx="476671" cy="270623"/>
                  </a:xfrm>
                  <a:custGeom>
                    <a:avLst/>
                    <a:gdLst>
                      <a:gd name="connsiteX0" fmla="*/ 30871 w 476671"/>
                      <a:gd name="connsiteY0" fmla="*/ 18649 h 270623"/>
                      <a:gd name="connsiteX1" fmla="*/ 357607 w 476671"/>
                      <a:gd name="connsiteY1" fmla="*/ 146021 h 270623"/>
                      <a:gd name="connsiteX2" fmla="*/ 476671 w 476671"/>
                      <a:gd name="connsiteY2" fmla="*/ 270624 h 270623"/>
                      <a:gd name="connsiteX3" fmla="*/ 421292 w 476671"/>
                      <a:gd name="connsiteY3" fmla="*/ 226321 h 270623"/>
                      <a:gd name="connsiteX4" fmla="*/ 180394 w 476671"/>
                      <a:gd name="connsiteY4" fmla="*/ 173710 h 270623"/>
                      <a:gd name="connsiteX5" fmla="*/ 163780 w 476671"/>
                      <a:gd name="connsiteY5" fmla="*/ 218014 h 270623"/>
                      <a:gd name="connsiteX6" fmla="*/ 30871 w 476671"/>
                      <a:gd name="connsiteY6" fmla="*/ 18649 h 270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6671" h="270623">
                        <a:moveTo>
                          <a:pt x="30871" y="18649"/>
                        </a:moveTo>
                        <a:cubicBezTo>
                          <a:pt x="86250" y="-31192"/>
                          <a:pt x="227466" y="21418"/>
                          <a:pt x="357607" y="146021"/>
                        </a:cubicBezTo>
                        <a:cubicBezTo>
                          <a:pt x="404679" y="190324"/>
                          <a:pt x="446213" y="231858"/>
                          <a:pt x="476671" y="270624"/>
                        </a:cubicBezTo>
                        <a:cubicBezTo>
                          <a:pt x="462827" y="256779"/>
                          <a:pt x="440675" y="240165"/>
                          <a:pt x="421292" y="226321"/>
                        </a:cubicBezTo>
                        <a:cubicBezTo>
                          <a:pt x="318841" y="151559"/>
                          <a:pt x="216390" y="129407"/>
                          <a:pt x="180394" y="173710"/>
                        </a:cubicBezTo>
                        <a:cubicBezTo>
                          <a:pt x="169318" y="190324"/>
                          <a:pt x="166549" y="201400"/>
                          <a:pt x="163780" y="218014"/>
                        </a:cubicBezTo>
                        <a:cubicBezTo>
                          <a:pt x="-24508" y="159866"/>
                          <a:pt x="-21739" y="62952"/>
                          <a:pt x="30871" y="18649"/>
                        </a:cubicBezTo>
                        <a:close/>
                      </a:path>
                    </a:pathLst>
                  </a:custGeom>
                  <a:solidFill>
                    <a:srgbClr val="63B8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1" name="Hình tự do: Hình 190"/>
                  <p:cNvSpPr/>
                  <p:nvPr/>
                </p:nvSpPr>
                <p:spPr>
                  <a:xfrm>
                    <a:off x="5839348" y="3098680"/>
                    <a:ext cx="128419" cy="98613"/>
                  </a:xfrm>
                  <a:custGeom>
                    <a:avLst/>
                    <a:gdLst>
                      <a:gd name="connsiteX0" fmla="*/ 1908 w 128419"/>
                      <a:gd name="connsiteY0" fmla="*/ 6106 h 98613"/>
                      <a:gd name="connsiteX1" fmla="*/ 48980 w 128419"/>
                      <a:gd name="connsiteY1" fmla="*/ 72561 h 98613"/>
                      <a:gd name="connsiteX2" fmla="*/ 126511 w 128419"/>
                      <a:gd name="connsiteY2" fmla="*/ 91944 h 98613"/>
                      <a:gd name="connsiteX3" fmla="*/ 79439 w 128419"/>
                      <a:gd name="connsiteY3" fmla="*/ 25489 h 98613"/>
                      <a:gd name="connsiteX4" fmla="*/ 1908 w 128419"/>
                      <a:gd name="connsiteY4" fmla="*/ 6106 h 98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419" h="98613">
                        <a:moveTo>
                          <a:pt x="1908" y="6106"/>
                        </a:moveTo>
                        <a:cubicBezTo>
                          <a:pt x="-6399" y="19951"/>
                          <a:pt x="12984" y="47640"/>
                          <a:pt x="48980" y="72561"/>
                        </a:cubicBezTo>
                        <a:cubicBezTo>
                          <a:pt x="82208" y="97482"/>
                          <a:pt x="118204" y="105788"/>
                          <a:pt x="126511" y="91944"/>
                        </a:cubicBezTo>
                        <a:cubicBezTo>
                          <a:pt x="134818" y="78099"/>
                          <a:pt x="115435" y="50409"/>
                          <a:pt x="79439" y="25489"/>
                        </a:cubicBezTo>
                        <a:cubicBezTo>
                          <a:pt x="43442" y="3337"/>
                          <a:pt x="10215" y="-7739"/>
                          <a:pt x="1908" y="6106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2" name="Hình tự do: Hình 191"/>
                  <p:cNvSpPr/>
                  <p:nvPr/>
                </p:nvSpPr>
                <p:spPr>
                  <a:xfrm>
                    <a:off x="5898384" y="3063419"/>
                    <a:ext cx="112797" cy="91041"/>
                  </a:xfrm>
                  <a:custGeom>
                    <a:avLst/>
                    <a:gdLst>
                      <a:gd name="connsiteX0" fmla="*/ 3789 w 112797"/>
                      <a:gd name="connsiteY0" fmla="*/ 16447 h 91041"/>
                      <a:gd name="connsiteX1" fmla="*/ 37016 w 112797"/>
                      <a:gd name="connsiteY1" fmla="*/ 80133 h 91041"/>
                      <a:gd name="connsiteX2" fmla="*/ 109009 w 112797"/>
                      <a:gd name="connsiteY2" fmla="*/ 74595 h 91041"/>
                      <a:gd name="connsiteX3" fmla="*/ 75781 w 112797"/>
                      <a:gd name="connsiteY3" fmla="*/ 10909 h 91041"/>
                      <a:gd name="connsiteX4" fmla="*/ 3789 w 112797"/>
                      <a:gd name="connsiteY4" fmla="*/ 16447 h 91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797" h="91041">
                        <a:moveTo>
                          <a:pt x="3789" y="16447"/>
                        </a:moveTo>
                        <a:cubicBezTo>
                          <a:pt x="-7287" y="35829"/>
                          <a:pt x="6557" y="63519"/>
                          <a:pt x="37016" y="80133"/>
                        </a:cubicBezTo>
                        <a:cubicBezTo>
                          <a:pt x="67475" y="96746"/>
                          <a:pt x="97933" y="93977"/>
                          <a:pt x="109009" y="74595"/>
                        </a:cubicBezTo>
                        <a:cubicBezTo>
                          <a:pt x="120084" y="55212"/>
                          <a:pt x="106240" y="27523"/>
                          <a:pt x="75781" y="10909"/>
                        </a:cubicBezTo>
                        <a:cubicBezTo>
                          <a:pt x="48092" y="-5705"/>
                          <a:pt x="14864" y="-2936"/>
                          <a:pt x="3789" y="16447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93" name="Đồ họa 753"/>
                  <p:cNvGrpSpPr/>
                  <p:nvPr/>
                </p:nvGrpSpPr>
                <p:grpSpPr>
                  <a:xfrm>
                    <a:off x="5945945" y="3406602"/>
                    <a:ext cx="136776" cy="71992"/>
                    <a:chOff x="5945945" y="3406602"/>
                    <a:chExt cx="136776" cy="71992"/>
                  </a:xfrm>
                </p:grpSpPr>
                <p:sp>
                  <p:nvSpPr>
                    <p:cNvPr id="194" name="Hình tự do: Hình 193"/>
                    <p:cNvSpPr/>
                    <p:nvPr/>
                  </p:nvSpPr>
                  <p:spPr>
                    <a:xfrm>
                      <a:off x="5945945" y="3407525"/>
                      <a:ext cx="136776" cy="71069"/>
                    </a:xfrm>
                    <a:custGeom>
                      <a:avLst/>
                      <a:gdLst>
                        <a:gd name="connsiteX0" fmla="*/ 136210 w 136776"/>
                        <a:gd name="connsiteY0" fmla="*/ 18460 h 71069"/>
                        <a:gd name="connsiteX1" fmla="*/ 69755 w 136776"/>
                        <a:gd name="connsiteY1" fmla="*/ 71070 h 71069"/>
                        <a:gd name="connsiteX2" fmla="*/ 531 w 136776"/>
                        <a:gd name="connsiteY2" fmla="*/ 21229 h 71069"/>
                        <a:gd name="connsiteX3" fmla="*/ 69755 w 136776"/>
                        <a:gd name="connsiteY3" fmla="*/ 1846 h 71069"/>
                        <a:gd name="connsiteX4" fmla="*/ 136210 w 136776"/>
                        <a:gd name="connsiteY4" fmla="*/ 18460 h 71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6776" h="71069">
                          <a:moveTo>
                            <a:pt x="136210" y="18460"/>
                          </a:moveTo>
                          <a:cubicBezTo>
                            <a:pt x="133441" y="29535"/>
                            <a:pt x="105751" y="71070"/>
                            <a:pt x="69755" y="71070"/>
                          </a:cubicBezTo>
                          <a:cubicBezTo>
                            <a:pt x="30990" y="71070"/>
                            <a:pt x="3300" y="35073"/>
                            <a:pt x="531" y="21229"/>
                          </a:cubicBezTo>
                          <a:cubicBezTo>
                            <a:pt x="-5007" y="1846"/>
                            <a:pt x="33759" y="4615"/>
                            <a:pt x="69755" y="1846"/>
                          </a:cubicBezTo>
                          <a:cubicBezTo>
                            <a:pt x="105751" y="-923"/>
                            <a:pt x="141748" y="-3692"/>
                            <a:pt x="136210" y="18460"/>
                          </a:cubicBezTo>
                          <a:close/>
                        </a:path>
                      </a:pathLst>
                    </a:custGeom>
                    <a:solidFill>
                      <a:srgbClr val="5B00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95" name="Hình tự do: Hình 194"/>
                    <p:cNvSpPr/>
                    <p:nvPr/>
                  </p:nvSpPr>
                  <p:spPr>
                    <a:xfrm>
                      <a:off x="5976935" y="3452676"/>
                      <a:ext cx="69223" cy="25919"/>
                    </a:xfrm>
                    <a:custGeom>
                      <a:avLst/>
                      <a:gdLst>
                        <a:gd name="connsiteX0" fmla="*/ 35996 w 69223"/>
                        <a:gd name="connsiteY0" fmla="*/ 25919 h 25919"/>
                        <a:gd name="connsiteX1" fmla="*/ 69224 w 69223"/>
                        <a:gd name="connsiteY1" fmla="*/ 14843 h 25919"/>
                        <a:gd name="connsiteX2" fmla="*/ 44303 w 69223"/>
                        <a:gd name="connsiteY2" fmla="*/ 999 h 25919"/>
                        <a:gd name="connsiteX3" fmla="*/ 0 w 69223"/>
                        <a:gd name="connsiteY3" fmla="*/ 12074 h 25919"/>
                        <a:gd name="connsiteX4" fmla="*/ 35996 w 69223"/>
                        <a:gd name="connsiteY4" fmla="*/ 25919 h 25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223" h="25919">
                          <a:moveTo>
                            <a:pt x="35996" y="25919"/>
                          </a:moveTo>
                          <a:cubicBezTo>
                            <a:pt x="47072" y="25919"/>
                            <a:pt x="58148" y="20381"/>
                            <a:pt x="69224" y="14843"/>
                          </a:cubicBezTo>
                          <a:cubicBezTo>
                            <a:pt x="63686" y="6537"/>
                            <a:pt x="55379" y="999"/>
                            <a:pt x="44303" y="999"/>
                          </a:cubicBezTo>
                          <a:cubicBezTo>
                            <a:pt x="27689" y="-1770"/>
                            <a:pt x="5538" y="999"/>
                            <a:pt x="0" y="12074"/>
                          </a:cubicBezTo>
                          <a:cubicBezTo>
                            <a:pt x="5538" y="20381"/>
                            <a:pt x="24921" y="25919"/>
                            <a:pt x="35996" y="25919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96" name="Hình tự do: Hình 195"/>
                    <p:cNvSpPr/>
                    <p:nvPr/>
                  </p:nvSpPr>
                  <p:spPr>
                    <a:xfrm>
                      <a:off x="5960321" y="3406602"/>
                      <a:ext cx="102451" cy="24920"/>
                    </a:xfrm>
                    <a:custGeom>
                      <a:avLst/>
                      <a:gdLst>
                        <a:gd name="connsiteX0" fmla="*/ 102451 w 102451"/>
                        <a:gd name="connsiteY0" fmla="*/ 0 h 24920"/>
                        <a:gd name="connsiteX1" fmla="*/ 52610 w 102451"/>
                        <a:gd name="connsiteY1" fmla="*/ 2769 h 24920"/>
                        <a:gd name="connsiteX2" fmla="*/ 0 w 102451"/>
                        <a:gd name="connsiteY2" fmla="*/ 5538 h 24920"/>
                        <a:gd name="connsiteX3" fmla="*/ 52610 w 102451"/>
                        <a:gd name="connsiteY3" fmla="*/ 24921 h 24920"/>
                        <a:gd name="connsiteX4" fmla="*/ 102451 w 102451"/>
                        <a:gd name="connsiteY4" fmla="*/ 0 h 24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451" h="24920">
                          <a:moveTo>
                            <a:pt x="102451" y="0"/>
                          </a:moveTo>
                          <a:cubicBezTo>
                            <a:pt x="88606" y="0"/>
                            <a:pt x="71993" y="0"/>
                            <a:pt x="52610" y="2769"/>
                          </a:cubicBezTo>
                          <a:cubicBezTo>
                            <a:pt x="33228" y="5538"/>
                            <a:pt x="11076" y="2769"/>
                            <a:pt x="0" y="5538"/>
                          </a:cubicBezTo>
                          <a:cubicBezTo>
                            <a:pt x="5538" y="16614"/>
                            <a:pt x="24921" y="24921"/>
                            <a:pt x="52610" y="24921"/>
                          </a:cubicBezTo>
                          <a:cubicBezTo>
                            <a:pt x="80300" y="24921"/>
                            <a:pt x="102451" y="13845"/>
                            <a:pt x="10245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</p:grpSp>
          <p:grpSp>
            <p:nvGrpSpPr>
              <p:cNvPr id="69" name="Đồ họa 753"/>
              <p:cNvGrpSpPr/>
              <p:nvPr/>
            </p:nvGrpSpPr>
            <p:grpSpPr>
              <a:xfrm>
                <a:off x="6906016" y="3321590"/>
                <a:ext cx="607685" cy="816014"/>
                <a:chOff x="6906016" y="3321590"/>
                <a:chExt cx="607685" cy="816014"/>
              </a:xfrm>
            </p:grpSpPr>
            <p:sp>
              <p:nvSpPr>
                <p:cNvPr id="124" name="Hình tự do: Hình 123"/>
                <p:cNvSpPr/>
                <p:nvPr/>
              </p:nvSpPr>
              <p:spPr>
                <a:xfrm>
                  <a:off x="7306030" y="3823137"/>
                  <a:ext cx="140639" cy="209247"/>
                </a:xfrm>
                <a:custGeom>
                  <a:avLst/>
                  <a:gdLst>
                    <a:gd name="connsiteX0" fmla="*/ 135679 w 140639"/>
                    <a:gd name="connsiteY0" fmla="*/ 65262 h 209247"/>
                    <a:gd name="connsiteX1" fmla="*/ 55379 w 140639"/>
                    <a:gd name="connsiteY1" fmla="*/ 209247 h 209247"/>
                    <a:gd name="connsiteX2" fmla="*/ 0 w 140639"/>
                    <a:gd name="connsiteY2" fmla="*/ 181558 h 209247"/>
                    <a:gd name="connsiteX3" fmla="*/ 58148 w 140639"/>
                    <a:gd name="connsiteY3" fmla="*/ 26497 h 209247"/>
                    <a:gd name="connsiteX4" fmla="*/ 116296 w 140639"/>
                    <a:gd name="connsiteY4" fmla="*/ 4345 h 209247"/>
                    <a:gd name="connsiteX5" fmla="*/ 119065 w 140639"/>
                    <a:gd name="connsiteY5" fmla="*/ 4345 h 209247"/>
                    <a:gd name="connsiteX6" fmla="*/ 135679 w 140639"/>
                    <a:gd name="connsiteY6" fmla="*/ 65262 h 209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0639" h="209247">
                      <a:moveTo>
                        <a:pt x="135679" y="65262"/>
                      </a:moveTo>
                      <a:cubicBezTo>
                        <a:pt x="102451" y="123410"/>
                        <a:pt x="74762" y="176020"/>
                        <a:pt x="55379" y="209247"/>
                      </a:cubicBezTo>
                      <a:lnTo>
                        <a:pt x="0" y="181558"/>
                      </a:lnTo>
                      <a:cubicBezTo>
                        <a:pt x="13845" y="142792"/>
                        <a:pt x="35996" y="87414"/>
                        <a:pt x="58148" y="26497"/>
                      </a:cubicBezTo>
                      <a:cubicBezTo>
                        <a:pt x="66455" y="4345"/>
                        <a:pt x="94145" y="-6731"/>
                        <a:pt x="116296" y="4345"/>
                      </a:cubicBezTo>
                      <a:lnTo>
                        <a:pt x="119065" y="4345"/>
                      </a:lnTo>
                      <a:cubicBezTo>
                        <a:pt x="138447" y="18190"/>
                        <a:pt x="146754" y="45879"/>
                        <a:pt x="135679" y="65262"/>
                      </a:cubicBezTo>
                      <a:close/>
                    </a:path>
                  </a:pathLst>
                </a:custGeom>
                <a:solidFill>
                  <a:srgbClr val="6468B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5" name="Hình tự do: Hình 124"/>
                <p:cNvSpPr/>
                <p:nvPr/>
              </p:nvSpPr>
              <p:spPr>
                <a:xfrm>
                  <a:off x="7248858" y="3976231"/>
                  <a:ext cx="144095" cy="161374"/>
                </a:xfrm>
                <a:custGeom>
                  <a:avLst/>
                  <a:gdLst>
                    <a:gd name="connsiteX0" fmla="*/ 112551 w 144095"/>
                    <a:gd name="connsiteY0" fmla="*/ 92150 h 161374"/>
                    <a:gd name="connsiteX1" fmla="*/ 123627 w 144095"/>
                    <a:gd name="connsiteY1" fmla="*/ 108764 h 161374"/>
                    <a:gd name="connsiteX2" fmla="*/ 137472 w 144095"/>
                    <a:gd name="connsiteY2" fmla="*/ 130916 h 161374"/>
                    <a:gd name="connsiteX3" fmla="*/ 143010 w 144095"/>
                    <a:gd name="connsiteY3" fmla="*/ 119840 h 161374"/>
                    <a:gd name="connsiteX4" fmla="*/ 131934 w 144095"/>
                    <a:gd name="connsiteY4" fmla="*/ 50616 h 161374"/>
                    <a:gd name="connsiteX5" fmla="*/ 76555 w 144095"/>
                    <a:gd name="connsiteY5" fmla="*/ 775 h 161374"/>
                    <a:gd name="connsiteX6" fmla="*/ 1793 w 144095"/>
                    <a:gd name="connsiteY6" fmla="*/ 17389 h 161374"/>
                    <a:gd name="connsiteX7" fmla="*/ 12869 w 144095"/>
                    <a:gd name="connsiteY7" fmla="*/ 34003 h 161374"/>
                    <a:gd name="connsiteX8" fmla="*/ 43327 w 144095"/>
                    <a:gd name="connsiteY8" fmla="*/ 36771 h 161374"/>
                    <a:gd name="connsiteX9" fmla="*/ 48865 w 144095"/>
                    <a:gd name="connsiteY9" fmla="*/ 56154 h 161374"/>
                    <a:gd name="connsiteX10" fmla="*/ 10100 w 144095"/>
                    <a:gd name="connsiteY10" fmla="*/ 122609 h 161374"/>
                    <a:gd name="connsiteX11" fmla="*/ 59941 w 144095"/>
                    <a:gd name="connsiteY11" fmla="*/ 86612 h 161374"/>
                    <a:gd name="connsiteX12" fmla="*/ 48865 w 144095"/>
                    <a:gd name="connsiteY12" fmla="*/ 155836 h 161374"/>
                    <a:gd name="connsiteX13" fmla="*/ 84862 w 144095"/>
                    <a:gd name="connsiteY13" fmla="*/ 100457 h 161374"/>
                    <a:gd name="connsiteX14" fmla="*/ 101475 w 144095"/>
                    <a:gd name="connsiteY14" fmla="*/ 161374 h 161374"/>
                    <a:gd name="connsiteX15" fmla="*/ 112551 w 144095"/>
                    <a:gd name="connsiteY15" fmla="*/ 92150 h 16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4095" h="161374">
                      <a:moveTo>
                        <a:pt x="112551" y="92150"/>
                      </a:moveTo>
                      <a:cubicBezTo>
                        <a:pt x="115320" y="92150"/>
                        <a:pt x="118089" y="97688"/>
                        <a:pt x="123627" y="108764"/>
                      </a:cubicBezTo>
                      <a:cubicBezTo>
                        <a:pt x="126396" y="117071"/>
                        <a:pt x="131934" y="128147"/>
                        <a:pt x="137472" y="130916"/>
                      </a:cubicBezTo>
                      <a:cubicBezTo>
                        <a:pt x="143010" y="133685"/>
                        <a:pt x="145778" y="128147"/>
                        <a:pt x="143010" y="119840"/>
                      </a:cubicBezTo>
                      <a:cubicBezTo>
                        <a:pt x="140241" y="103226"/>
                        <a:pt x="134703" y="67230"/>
                        <a:pt x="131934" y="50616"/>
                      </a:cubicBezTo>
                      <a:cubicBezTo>
                        <a:pt x="126396" y="20158"/>
                        <a:pt x="101475" y="-4763"/>
                        <a:pt x="76555" y="775"/>
                      </a:cubicBezTo>
                      <a:cubicBezTo>
                        <a:pt x="37789" y="6313"/>
                        <a:pt x="23945" y="11851"/>
                        <a:pt x="1793" y="17389"/>
                      </a:cubicBezTo>
                      <a:cubicBezTo>
                        <a:pt x="-3745" y="17389"/>
                        <a:pt x="4562" y="31233"/>
                        <a:pt x="12869" y="34003"/>
                      </a:cubicBezTo>
                      <a:cubicBezTo>
                        <a:pt x="29483" y="36771"/>
                        <a:pt x="35020" y="34003"/>
                        <a:pt x="43327" y="36771"/>
                      </a:cubicBezTo>
                      <a:cubicBezTo>
                        <a:pt x="51634" y="39540"/>
                        <a:pt x="51634" y="47847"/>
                        <a:pt x="48865" y="56154"/>
                      </a:cubicBezTo>
                      <a:cubicBezTo>
                        <a:pt x="23945" y="92150"/>
                        <a:pt x="4562" y="108764"/>
                        <a:pt x="10100" y="122609"/>
                      </a:cubicBezTo>
                      <a:cubicBezTo>
                        <a:pt x="15638" y="133685"/>
                        <a:pt x="37789" y="111533"/>
                        <a:pt x="59941" y="86612"/>
                      </a:cubicBezTo>
                      <a:cubicBezTo>
                        <a:pt x="46096" y="122609"/>
                        <a:pt x="40559" y="153067"/>
                        <a:pt x="48865" y="155836"/>
                      </a:cubicBezTo>
                      <a:cubicBezTo>
                        <a:pt x="59941" y="158605"/>
                        <a:pt x="76555" y="130916"/>
                        <a:pt x="84862" y="100457"/>
                      </a:cubicBezTo>
                      <a:cubicBezTo>
                        <a:pt x="90399" y="130916"/>
                        <a:pt x="90399" y="161374"/>
                        <a:pt x="101475" y="161374"/>
                      </a:cubicBezTo>
                      <a:cubicBezTo>
                        <a:pt x="107013" y="155836"/>
                        <a:pt x="101475" y="86612"/>
                        <a:pt x="112551" y="9215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6" name="Hình tự do: Hình 125"/>
                <p:cNvSpPr/>
                <p:nvPr/>
              </p:nvSpPr>
              <p:spPr>
                <a:xfrm>
                  <a:off x="6974083" y="3807041"/>
                  <a:ext cx="182424" cy="186577"/>
                </a:xfrm>
                <a:custGeom>
                  <a:avLst/>
                  <a:gdLst>
                    <a:gd name="connsiteX0" fmla="*/ 13518 w 182424"/>
                    <a:gd name="connsiteY0" fmla="*/ 75820 h 186577"/>
                    <a:gd name="connsiteX1" fmla="*/ 138121 w 182424"/>
                    <a:gd name="connsiteY1" fmla="*/ 186578 h 186577"/>
                    <a:gd name="connsiteX2" fmla="*/ 182424 w 182424"/>
                    <a:gd name="connsiteY2" fmla="*/ 142275 h 186577"/>
                    <a:gd name="connsiteX3" fmla="*/ 77204 w 182424"/>
                    <a:gd name="connsiteY3" fmla="*/ 14903 h 186577"/>
                    <a:gd name="connsiteX4" fmla="*/ 16288 w 182424"/>
                    <a:gd name="connsiteY4" fmla="*/ 12134 h 186577"/>
                    <a:gd name="connsiteX5" fmla="*/ 13518 w 182424"/>
                    <a:gd name="connsiteY5" fmla="*/ 14903 h 186577"/>
                    <a:gd name="connsiteX6" fmla="*/ 13518 w 182424"/>
                    <a:gd name="connsiteY6" fmla="*/ 75820 h 186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424" h="186577">
                      <a:moveTo>
                        <a:pt x="13518" y="75820"/>
                      </a:moveTo>
                      <a:cubicBezTo>
                        <a:pt x="63360" y="120123"/>
                        <a:pt x="107663" y="158888"/>
                        <a:pt x="138121" y="186578"/>
                      </a:cubicBezTo>
                      <a:lnTo>
                        <a:pt x="182424" y="142275"/>
                      </a:lnTo>
                      <a:cubicBezTo>
                        <a:pt x="154735" y="111816"/>
                        <a:pt x="115969" y="64744"/>
                        <a:pt x="77204" y="14903"/>
                      </a:cubicBezTo>
                      <a:cubicBezTo>
                        <a:pt x="60590" y="-4480"/>
                        <a:pt x="32901" y="-4480"/>
                        <a:pt x="16288" y="12134"/>
                      </a:cubicBezTo>
                      <a:lnTo>
                        <a:pt x="13518" y="14903"/>
                      </a:lnTo>
                      <a:cubicBezTo>
                        <a:pt x="-5864" y="31517"/>
                        <a:pt x="-3095" y="59206"/>
                        <a:pt x="13518" y="75820"/>
                      </a:cubicBezTo>
                      <a:close/>
                    </a:path>
                  </a:pathLst>
                </a:custGeom>
                <a:solidFill>
                  <a:srgbClr val="6468B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7" name="Hình tự do: Hình 126"/>
                <p:cNvSpPr/>
                <p:nvPr/>
              </p:nvSpPr>
              <p:spPr>
                <a:xfrm>
                  <a:off x="7091754" y="3916089"/>
                  <a:ext cx="142283" cy="166136"/>
                </a:xfrm>
                <a:custGeom>
                  <a:avLst/>
                  <a:gdLst>
                    <a:gd name="connsiteX0" fmla="*/ 31526 w 142283"/>
                    <a:gd name="connsiteY0" fmla="*/ 107989 h 166136"/>
                    <a:gd name="connsiteX1" fmla="*/ 28757 w 142283"/>
                    <a:gd name="connsiteY1" fmla="*/ 127372 h 166136"/>
                    <a:gd name="connsiteX2" fmla="*/ 23219 w 142283"/>
                    <a:gd name="connsiteY2" fmla="*/ 152292 h 166136"/>
                    <a:gd name="connsiteX3" fmla="*/ 12143 w 142283"/>
                    <a:gd name="connsiteY3" fmla="*/ 143985 h 166136"/>
                    <a:gd name="connsiteX4" fmla="*/ 1067 w 142283"/>
                    <a:gd name="connsiteY4" fmla="*/ 74762 h 166136"/>
                    <a:gd name="connsiteX5" fmla="*/ 37064 w 142283"/>
                    <a:gd name="connsiteY5" fmla="*/ 8307 h 166136"/>
                    <a:gd name="connsiteX6" fmla="*/ 114594 w 142283"/>
                    <a:gd name="connsiteY6" fmla="*/ 0 h 166136"/>
                    <a:gd name="connsiteX7" fmla="*/ 109056 w 142283"/>
                    <a:gd name="connsiteY7" fmla="*/ 16614 h 166136"/>
                    <a:gd name="connsiteX8" fmla="*/ 81366 w 142283"/>
                    <a:gd name="connsiteY8" fmla="*/ 27689 h 166136"/>
                    <a:gd name="connsiteX9" fmla="*/ 84136 w 142283"/>
                    <a:gd name="connsiteY9" fmla="*/ 47072 h 166136"/>
                    <a:gd name="connsiteX10" fmla="*/ 142284 w 142283"/>
                    <a:gd name="connsiteY10" fmla="*/ 96913 h 166136"/>
                    <a:gd name="connsiteX11" fmla="*/ 84136 w 142283"/>
                    <a:gd name="connsiteY11" fmla="*/ 80300 h 166136"/>
                    <a:gd name="connsiteX12" fmla="*/ 117363 w 142283"/>
                    <a:gd name="connsiteY12" fmla="*/ 141216 h 166136"/>
                    <a:gd name="connsiteX13" fmla="*/ 64753 w 142283"/>
                    <a:gd name="connsiteY13" fmla="*/ 102451 h 166136"/>
                    <a:gd name="connsiteX14" fmla="*/ 67522 w 142283"/>
                    <a:gd name="connsiteY14" fmla="*/ 166137 h 166136"/>
                    <a:gd name="connsiteX15" fmla="*/ 31526 w 142283"/>
                    <a:gd name="connsiteY15" fmla="*/ 107989 h 166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2283" h="166136">
                      <a:moveTo>
                        <a:pt x="31526" y="107989"/>
                      </a:moveTo>
                      <a:cubicBezTo>
                        <a:pt x="28757" y="110758"/>
                        <a:pt x="28757" y="116296"/>
                        <a:pt x="28757" y="127372"/>
                      </a:cubicBezTo>
                      <a:cubicBezTo>
                        <a:pt x="28757" y="135679"/>
                        <a:pt x="25987" y="149523"/>
                        <a:pt x="23219" y="152292"/>
                      </a:cubicBezTo>
                      <a:cubicBezTo>
                        <a:pt x="20450" y="157830"/>
                        <a:pt x="14912" y="152292"/>
                        <a:pt x="12143" y="143985"/>
                      </a:cubicBezTo>
                      <a:cubicBezTo>
                        <a:pt x="9374" y="127372"/>
                        <a:pt x="1067" y="91375"/>
                        <a:pt x="1067" y="74762"/>
                      </a:cubicBezTo>
                      <a:cubicBezTo>
                        <a:pt x="-4471" y="44303"/>
                        <a:pt x="12143" y="11076"/>
                        <a:pt x="37064" y="8307"/>
                      </a:cubicBezTo>
                      <a:cubicBezTo>
                        <a:pt x="75829" y="2769"/>
                        <a:pt x="89673" y="2769"/>
                        <a:pt x="114594" y="0"/>
                      </a:cubicBezTo>
                      <a:cubicBezTo>
                        <a:pt x="120132" y="0"/>
                        <a:pt x="117363" y="13845"/>
                        <a:pt x="109056" y="16614"/>
                      </a:cubicBezTo>
                      <a:cubicBezTo>
                        <a:pt x="95211" y="24920"/>
                        <a:pt x="86905" y="24920"/>
                        <a:pt x="81366" y="27689"/>
                      </a:cubicBezTo>
                      <a:cubicBezTo>
                        <a:pt x="73060" y="33227"/>
                        <a:pt x="75829" y="41534"/>
                        <a:pt x="84136" y="47072"/>
                      </a:cubicBezTo>
                      <a:cubicBezTo>
                        <a:pt x="120132" y="71993"/>
                        <a:pt x="142284" y="80300"/>
                        <a:pt x="142284" y="96913"/>
                      </a:cubicBezTo>
                      <a:cubicBezTo>
                        <a:pt x="139515" y="107989"/>
                        <a:pt x="114594" y="94144"/>
                        <a:pt x="84136" y="80300"/>
                      </a:cubicBezTo>
                      <a:cubicBezTo>
                        <a:pt x="109056" y="110758"/>
                        <a:pt x="125670" y="135679"/>
                        <a:pt x="117363" y="141216"/>
                      </a:cubicBezTo>
                      <a:cubicBezTo>
                        <a:pt x="109056" y="146754"/>
                        <a:pt x="84136" y="127372"/>
                        <a:pt x="64753" y="102451"/>
                      </a:cubicBezTo>
                      <a:cubicBezTo>
                        <a:pt x="70291" y="132909"/>
                        <a:pt x="78598" y="160599"/>
                        <a:pt x="67522" y="166137"/>
                      </a:cubicBezTo>
                      <a:cubicBezTo>
                        <a:pt x="56446" y="166137"/>
                        <a:pt x="39832" y="102451"/>
                        <a:pt x="31526" y="10798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28" name="Đồ họa 753"/>
                <p:cNvGrpSpPr/>
                <p:nvPr/>
              </p:nvGrpSpPr>
              <p:grpSpPr>
                <a:xfrm>
                  <a:off x="6906016" y="3321590"/>
                  <a:ext cx="607685" cy="564039"/>
                  <a:chOff x="6906016" y="3321590"/>
                  <a:chExt cx="607685" cy="564039"/>
                </a:xfrm>
              </p:grpSpPr>
              <p:sp>
                <p:nvSpPr>
                  <p:cNvPr id="129" name="Hình tự do: Hình 128"/>
                  <p:cNvSpPr/>
                  <p:nvPr/>
                </p:nvSpPr>
                <p:spPr>
                  <a:xfrm>
                    <a:off x="6906016" y="3622019"/>
                    <a:ext cx="150967" cy="186642"/>
                  </a:xfrm>
                  <a:custGeom>
                    <a:avLst/>
                    <a:gdLst>
                      <a:gd name="connsiteX0" fmla="*/ 4055 w 150967"/>
                      <a:gd name="connsiteY0" fmla="*/ 103013 h 186642"/>
                      <a:gd name="connsiteX1" fmla="*/ 109275 w 150967"/>
                      <a:gd name="connsiteY1" fmla="*/ 186081 h 186642"/>
                      <a:gd name="connsiteX2" fmla="*/ 148040 w 150967"/>
                      <a:gd name="connsiteY2" fmla="*/ 83630 h 186642"/>
                      <a:gd name="connsiteX3" fmla="*/ 62203 w 150967"/>
                      <a:gd name="connsiteY3" fmla="*/ 561 h 186642"/>
                      <a:gd name="connsiteX4" fmla="*/ 4055 w 150967"/>
                      <a:gd name="connsiteY4" fmla="*/ 103013 h 186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967" h="186642">
                        <a:moveTo>
                          <a:pt x="4055" y="103013"/>
                        </a:moveTo>
                        <a:cubicBezTo>
                          <a:pt x="17900" y="155623"/>
                          <a:pt x="70510" y="191619"/>
                          <a:pt x="109275" y="186081"/>
                        </a:cubicBezTo>
                        <a:cubicBezTo>
                          <a:pt x="148040" y="180543"/>
                          <a:pt x="156347" y="136240"/>
                          <a:pt x="148040" y="83630"/>
                        </a:cubicBezTo>
                        <a:cubicBezTo>
                          <a:pt x="139734" y="31020"/>
                          <a:pt x="103737" y="-4977"/>
                          <a:pt x="62203" y="561"/>
                        </a:cubicBezTo>
                        <a:cubicBezTo>
                          <a:pt x="12362" y="8868"/>
                          <a:pt x="-9790" y="53171"/>
                          <a:pt x="4055" y="103013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0" name="Hình tự do: Hình 129"/>
                  <p:cNvSpPr/>
                  <p:nvPr/>
                </p:nvSpPr>
                <p:spPr>
                  <a:xfrm>
                    <a:off x="6956790" y="3691502"/>
                    <a:ext cx="72698" cy="83672"/>
                  </a:xfrm>
                  <a:custGeom>
                    <a:avLst/>
                    <a:gdLst>
                      <a:gd name="connsiteX0" fmla="*/ 353 w 72698"/>
                      <a:gd name="connsiteY0" fmla="*/ 47374 h 83672"/>
                      <a:gd name="connsiteX1" fmla="*/ 41887 w 72698"/>
                      <a:gd name="connsiteY1" fmla="*/ 83370 h 83672"/>
                      <a:gd name="connsiteX2" fmla="*/ 72345 w 72698"/>
                      <a:gd name="connsiteY2" fmla="*/ 36298 h 83672"/>
                      <a:gd name="connsiteX3" fmla="*/ 30811 w 72698"/>
                      <a:gd name="connsiteY3" fmla="*/ 302 h 83672"/>
                      <a:gd name="connsiteX4" fmla="*/ 353 w 72698"/>
                      <a:gd name="connsiteY4" fmla="*/ 47374 h 83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98" h="83672">
                        <a:moveTo>
                          <a:pt x="353" y="47374"/>
                        </a:moveTo>
                        <a:cubicBezTo>
                          <a:pt x="3122" y="69526"/>
                          <a:pt x="22504" y="86139"/>
                          <a:pt x="41887" y="83370"/>
                        </a:cubicBezTo>
                        <a:cubicBezTo>
                          <a:pt x="61270" y="80602"/>
                          <a:pt x="75114" y="58450"/>
                          <a:pt x="72345" y="36298"/>
                        </a:cubicBezTo>
                        <a:cubicBezTo>
                          <a:pt x="69577" y="14147"/>
                          <a:pt x="50194" y="-2467"/>
                          <a:pt x="30811" y="302"/>
                        </a:cubicBezTo>
                        <a:cubicBezTo>
                          <a:pt x="11428" y="3071"/>
                          <a:pt x="-2416" y="22453"/>
                          <a:pt x="353" y="4737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1" name="Hình tự do: Hình 130"/>
                  <p:cNvSpPr/>
                  <p:nvPr/>
                </p:nvSpPr>
                <p:spPr>
                  <a:xfrm>
                    <a:off x="7350175" y="3622019"/>
                    <a:ext cx="150967" cy="186642"/>
                  </a:xfrm>
                  <a:custGeom>
                    <a:avLst/>
                    <a:gdLst>
                      <a:gd name="connsiteX0" fmla="*/ 146912 w 150967"/>
                      <a:gd name="connsiteY0" fmla="*/ 103013 h 186642"/>
                      <a:gd name="connsiteX1" fmla="*/ 41692 w 150967"/>
                      <a:gd name="connsiteY1" fmla="*/ 186081 h 186642"/>
                      <a:gd name="connsiteX2" fmla="*/ 2927 w 150967"/>
                      <a:gd name="connsiteY2" fmla="*/ 83630 h 186642"/>
                      <a:gd name="connsiteX3" fmla="*/ 88764 w 150967"/>
                      <a:gd name="connsiteY3" fmla="*/ 561 h 186642"/>
                      <a:gd name="connsiteX4" fmla="*/ 146912 w 150967"/>
                      <a:gd name="connsiteY4" fmla="*/ 103013 h 186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967" h="186642">
                        <a:moveTo>
                          <a:pt x="146912" y="103013"/>
                        </a:moveTo>
                        <a:cubicBezTo>
                          <a:pt x="133068" y="155623"/>
                          <a:pt x="80457" y="191619"/>
                          <a:pt x="41692" y="186081"/>
                        </a:cubicBezTo>
                        <a:cubicBezTo>
                          <a:pt x="2927" y="180543"/>
                          <a:pt x="-5380" y="136240"/>
                          <a:pt x="2927" y="83630"/>
                        </a:cubicBezTo>
                        <a:cubicBezTo>
                          <a:pt x="11234" y="31020"/>
                          <a:pt x="47230" y="-4977"/>
                          <a:pt x="88764" y="561"/>
                        </a:cubicBezTo>
                        <a:cubicBezTo>
                          <a:pt x="138605" y="8868"/>
                          <a:pt x="160757" y="53171"/>
                          <a:pt x="146912" y="103013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2" name="Hình tự do: Hình 131"/>
                  <p:cNvSpPr/>
                  <p:nvPr/>
                </p:nvSpPr>
                <p:spPr>
                  <a:xfrm>
                    <a:off x="7372132" y="3691502"/>
                    <a:ext cx="73566" cy="83672"/>
                  </a:xfrm>
                  <a:custGeom>
                    <a:avLst/>
                    <a:gdLst>
                      <a:gd name="connsiteX0" fmla="*/ 72345 w 73566"/>
                      <a:gd name="connsiteY0" fmla="*/ 47374 h 83672"/>
                      <a:gd name="connsiteX1" fmla="*/ 30811 w 73566"/>
                      <a:gd name="connsiteY1" fmla="*/ 83370 h 83672"/>
                      <a:gd name="connsiteX2" fmla="*/ 353 w 73566"/>
                      <a:gd name="connsiteY2" fmla="*/ 36298 h 83672"/>
                      <a:gd name="connsiteX3" fmla="*/ 41887 w 73566"/>
                      <a:gd name="connsiteY3" fmla="*/ 302 h 83672"/>
                      <a:gd name="connsiteX4" fmla="*/ 72345 w 73566"/>
                      <a:gd name="connsiteY4" fmla="*/ 47374 h 83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66" h="83672">
                        <a:moveTo>
                          <a:pt x="72345" y="47374"/>
                        </a:moveTo>
                        <a:cubicBezTo>
                          <a:pt x="69577" y="69526"/>
                          <a:pt x="50194" y="86139"/>
                          <a:pt x="30811" y="83370"/>
                        </a:cubicBezTo>
                        <a:cubicBezTo>
                          <a:pt x="11428" y="80602"/>
                          <a:pt x="-2416" y="58450"/>
                          <a:pt x="353" y="36298"/>
                        </a:cubicBezTo>
                        <a:cubicBezTo>
                          <a:pt x="3122" y="14147"/>
                          <a:pt x="22504" y="-2467"/>
                          <a:pt x="41887" y="302"/>
                        </a:cubicBezTo>
                        <a:cubicBezTo>
                          <a:pt x="64038" y="3071"/>
                          <a:pt x="77883" y="22453"/>
                          <a:pt x="72345" y="4737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3" name="Hình tự do: Hình 132"/>
                  <p:cNvSpPr/>
                  <p:nvPr/>
                </p:nvSpPr>
                <p:spPr>
                  <a:xfrm>
                    <a:off x="6934991" y="3334609"/>
                    <a:ext cx="539945" cy="476259"/>
                  </a:xfrm>
                  <a:custGeom>
                    <a:avLst/>
                    <a:gdLst>
                      <a:gd name="connsiteX0" fmla="*/ 539945 w 539945"/>
                      <a:gd name="connsiteY0" fmla="*/ 218747 h 476259"/>
                      <a:gd name="connsiteX1" fmla="*/ 271357 w 539945"/>
                      <a:gd name="connsiteY1" fmla="*/ 476259 h 476259"/>
                      <a:gd name="connsiteX2" fmla="*/ 0 w 539945"/>
                      <a:gd name="connsiteY2" fmla="*/ 218747 h 476259"/>
                      <a:gd name="connsiteX3" fmla="*/ 271357 w 539945"/>
                      <a:gd name="connsiteY3" fmla="*/ 0 h 476259"/>
                      <a:gd name="connsiteX4" fmla="*/ 539945 w 539945"/>
                      <a:gd name="connsiteY4" fmla="*/ 218747 h 476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9945" h="476259">
                        <a:moveTo>
                          <a:pt x="539945" y="218747"/>
                        </a:moveTo>
                        <a:cubicBezTo>
                          <a:pt x="539945" y="395960"/>
                          <a:pt x="426418" y="476259"/>
                          <a:pt x="271357" y="476259"/>
                        </a:cubicBezTo>
                        <a:cubicBezTo>
                          <a:pt x="113527" y="476259"/>
                          <a:pt x="0" y="395960"/>
                          <a:pt x="0" y="218747"/>
                        </a:cubicBezTo>
                        <a:cubicBezTo>
                          <a:pt x="0" y="41534"/>
                          <a:pt x="116296" y="0"/>
                          <a:pt x="271357" y="0"/>
                        </a:cubicBezTo>
                        <a:cubicBezTo>
                          <a:pt x="429187" y="0"/>
                          <a:pt x="539945" y="41534"/>
                          <a:pt x="539945" y="218747"/>
                        </a:cubicBezTo>
                        <a:close/>
                      </a:path>
                    </a:pathLst>
                  </a:custGeom>
                  <a:solidFill>
                    <a:srgbClr val="B23B2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4" name="Hình tự do: Hình 133"/>
                  <p:cNvSpPr/>
                  <p:nvPr/>
                </p:nvSpPr>
                <p:spPr>
                  <a:xfrm>
                    <a:off x="6982162" y="3403185"/>
                    <a:ext cx="441115" cy="482445"/>
                  </a:xfrm>
                  <a:custGeom>
                    <a:avLst/>
                    <a:gdLst>
                      <a:gd name="connsiteX0" fmla="*/ 434626 w 441115"/>
                      <a:gd name="connsiteY0" fmla="*/ 78179 h 482445"/>
                      <a:gd name="connsiteX1" fmla="*/ 409706 w 441115"/>
                      <a:gd name="connsiteY1" fmla="*/ 407684 h 482445"/>
                      <a:gd name="connsiteX2" fmla="*/ 218648 w 441115"/>
                      <a:gd name="connsiteY2" fmla="*/ 482446 h 482445"/>
                      <a:gd name="connsiteX3" fmla="*/ 35897 w 441115"/>
                      <a:gd name="connsiteY3" fmla="*/ 407684 h 482445"/>
                      <a:gd name="connsiteX4" fmla="*/ 2670 w 441115"/>
                      <a:gd name="connsiteY4" fmla="*/ 97562 h 482445"/>
                      <a:gd name="connsiteX5" fmla="*/ 221417 w 441115"/>
                      <a:gd name="connsiteY5" fmla="*/ 648 h 482445"/>
                      <a:gd name="connsiteX6" fmla="*/ 434626 w 441115"/>
                      <a:gd name="connsiteY6" fmla="*/ 78179 h 48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1115" h="482445">
                        <a:moveTo>
                          <a:pt x="434626" y="78179"/>
                        </a:moveTo>
                        <a:cubicBezTo>
                          <a:pt x="448471" y="108637"/>
                          <a:pt x="440164" y="368919"/>
                          <a:pt x="409706" y="407684"/>
                        </a:cubicBezTo>
                        <a:cubicBezTo>
                          <a:pt x="376478" y="446449"/>
                          <a:pt x="246337" y="482446"/>
                          <a:pt x="218648" y="482446"/>
                        </a:cubicBezTo>
                        <a:cubicBezTo>
                          <a:pt x="188190" y="482446"/>
                          <a:pt x="60818" y="449218"/>
                          <a:pt x="35897" y="407684"/>
                        </a:cubicBezTo>
                        <a:cubicBezTo>
                          <a:pt x="5439" y="357843"/>
                          <a:pt x="-5637" y="125251"/>
                          <a:pt x="2670" y="97562"/>
                        </a:cubicBezTo>
                        <a:cubicBezTo>
                          <a:pt x="33128" y="3417"/>
                          <a:pt x="116197" y="648"/>
                          <a:pt x="221417" y="648"/>
                        </a:cubicBezTo>
                        <a:cubicBezTo>
                          <a:pt x="323868" y="-2121"/>
                          <a:pt x="401399" y="648"/>
                          <a:pt x="434626" y="78179"/>
                        </a:cubicBezTo>
                        <a:close/>
                      </a:path>
                    </a:pathLst>
                  </a:custGeom>
                  <a:solidFill>
                    <a:srgbClr val="FBD3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5" name="Hình tự do: Hình 134"/>
                  <p:cNvSpPr/>
                  <p:nvPr/>
                </p:nvSpPr>
                <p:spPr>
                  <a:xfrm>
                    <a:off x="7292185" y="3733338"/>
                    <a:ext cx="99682" cy="99682"/>
                  </a:xfrm>
                  <a:custGeom>
                    <a:avLst/>
                    <a:gdLst>
                      <a:gd name="connsiteX0" fmla="*/ 99682 w 99682"/>
                      <a:gd name="connsiteY0" fmla="*/ 49841 h 99682"/>
                      <a:gd name="connsiteX1" fmla="*/ 49841 w 99682"/>
                      <a:gd name="connsiteY1" fmla="*/ 99682 h 99682"/>
                      <a:gd name="connsiteX2" fmla="*/ 0 w 99682"/>
                      <a:gd name="connsiteY2" fmla="*/ 49841 h 99682"/>
                      <a:gd name="connsiteX3" fmla="*/ 49841 w 99682"/>
                      <a:gd name="connsiteY3" fmla="*/ 0 h 99682"/>
                      <a:gd name="connsiteX4" fmla="*/ 99682 w 99682"/>
                      <a:gd name="connsiteY4" fmla="*/ 49841 h 99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99682">
                        <a:moveTo>
                          <a:pt x="99682" y="49841"/>
                        </a:moveTo>
                        <a:cubicBezTo>
                          <a:pt x="99682" y="77531"/>
                          <a:pt x="77531" y="99682"/>
                          <a:pt x="49841" y="99682"/>
                        </a:cubicBezTo>
                        <a:cubicBezTo>
                          <a:pt x="22152" y="99682"/>
                          <a:pt x="0" y="77531"/>
                          <a:pt x="0" y="49841"/>
                        </a:cubicBezTo>
                        <a:cubicBezTo>
                          <a:pt x="0" y="22152"/>
                          <a:pt x="22152" y="0"/>
                          <a:pt x="49841" y="0"/>
                        </a:cubicBezTo>
                        <a:cubicBezTo>
                          <a:pt x="77531" y="0"/>
                          <a:pt x="99682" y="22152"/>
                          <a:pt x="99682" y="49841"/>
                        </a:cubicBezTo>
                        <a:close/>
                      </a:path>
                    </a:pathLst>
                  </a:custGeom>
                  <a:solidFill>
                    <a:srgbClr val="FFC0C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6" name="Hình tự do: Hình 135"/>
                  <p:cNvSpPr/>
                  <p:nvPr/>
                </p:nvSpPr>
                <p:spPr>
                  <a:xfrm>
                    <a:off x="7023597" y="3733338"/>
                    <a:ext cx="99682" cy="99682"/>
                  </a:xfrm>
                  <a:custGeom>
                    <a:avLst/>
                    <a:gdLst>
                      <a:gd name="connsiteX0" fmla="*/ 99682 w 99682"/>
                      <a:gd name="connsiteY0" fmla="*/ 49841 h 99682"/>
                      <a:gd name="connsiteX1" fmla="*/ 49841 w 99682"/>
                      <a:gd name="connsiteY1" fmla="*/ 99682 h 99682"/>
                      <a:gd name="connsiteX2" fmla="*/ 0 w 99682"/>
                      <a:gd name="connsiteY2" fmla="*/ 49841 h 99682"/>
                      <a:gd name="connsiteX3" fmla="*/ 49841 w 99682"/>
                      <a:gd name="connsiteY3" fmla="*/ 0 h 99682"/>
                      <a:gd name="connsiteX4" fmla="*/ 99682 w 99682"/>
                      <a:gd name="connsiteY4" fmla="*/ 49841 h 99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99682">
                        <a:moveTo>
                          <a:pt x="99682" y="49841"/>
                        </a:moveTo>
                        <a:cubicBezTo>
                          <a:pt x="99682" y="77531"/>
                          <a:pt x="77531" y="99682"/>
                          <a:pt x="49841" y="99682"/>
                        </a:cubicBezTo>
                        <a:cubicBezTo>
                          <a:pt x="22152" y="99682"/>
                          <a:pt x="0" y="77531"/>
                          <a:pt x="0" y="49841"/>
                        </a:cubicBezTo>
                        <a:cubicBezTo>
                          <a:pt x="0" y="22152"/>
                          <a:pt x="22152" y="0"/>
                          <a:pt x="49841" y="0"/>
                        </a:cubicBezTo>
                        <a:cubicBezTo>
                          <a:pt x="77531" y="0"/>
                          <a:pt x="99682" y="22152"/>
                          <a:pt x="99682" y="49841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37" name="Đồ họa 753"/>
                  <p:cNvGrpSpPr/>
                  <p:nvPr/>
                </p:nvGrpSpPr>
                <p:grpSpPr>
                  <a:xfrm>
                    <a:off x="7253051" y="3612956"/>
                    <a:ext cx="121809" cy="105844"/>
                    <a:chOff x="7253051" y="3612956"/>
                    <a:chExt cx="121809" cy="105844"/>
                  </a:xfrm>
                </p:grpSpPr>
                <p:sp>
                  <p:nvSpPr>
                    <p:cNvPr id="151" name="Hình tự do: Hình 150"/>
                    <p:cNvSpPr/>
                    <p:nvPr/>
                  </p:nvSpPr>
                  <p:spPr>
                    <a:xfrm>
                      <a:off x="7253051" y="3615911"/>
                      <a:ext cx="121425" cy="102890"/>
                    </a:xfrm>
                    <a:custGeom>
                      <a:avLst/>
                      <a:gdLst>
                        <a:gd name="connsiteX0" fmla="*/ 11445 w 121425"/>
                        <a:gd name="connsiteY0" fmla="*/ 26052 h 102890"/>
                        <a:gd name="connsiteX1" fmla="*/ 11445 w 121425"/>
                        <a:gd name="connsiteY1" fmla="*/ 89738 h 102890"/>
                        <a:gd name="connsiteX2" fmla="*/ 111128 w 121425"/>
                        <a:gd name="connsiteY2" fmla="*/ 86969 h 102890"/>
                        <a:gd name="connsiteX3" fmla="*/ 88976 w 121425"/>
                        <a:gd name="connsiteY3" fmla="*/ 6669 h 102890"/>
                        <a:gd name="connsiteX4" fmla="*/ 11445 w 121425"/>
                        <a:gd name="connsiteY4" fmla="*/ 26052 h 10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425" h="102890">
                          <a:moveTo>
                            <a:pt x="11445" y="26052"/>
                          </a:moveTo>
                          <a:cubicBezTo>
                            <a:pt x="-5168" y="50973"/>
                            <a:pt x="-2399" y="78662"/>
                            <a:pt x="11445" y="89738"/>
                          </a:cubicBezTo>
                          <a:cubicBezTo>
                            <a:pt x="33597" y="106352"/>
                            <a:pt x="88976" y="109121"/>
                            <a:pt x="111128" y="86969"/>
                          </a:cubicBezTo>
                          <a:cubicBezTo>
                            <a:pt x="130510" y="64817"/>
                            <a:pt x="122203" y="23283"/>
                            <a:pt x="88976" y="6669"/>
                          </a:cubicBezTo>
                          <a:cubicBezTo>
                            <a:pt x="58517" y="-7175"/>
                            <a:pt x="28059" y="1132"/>
                            <a:pt x="11445" y="2605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2" name="Hình tự do: Hình 151"/>
                    <p:cNvSpPr/>
                    <p:nvPr/>
                  </p:nvSpPr>
                  <p:spPr>
                    <a:xfrm>
                      <a:off x="7264496" y="3612956"/>
                      <a:ext cx="110364" cy="92692"/>
                    </a:xfrm>
                    <a:custGeom>
                      <a:avLst/>
                      <a:gdLst>
                        <a:gd name="connsiteX0" fmla="*/ 102451 w 110364"/>
                        <a:gd name="connsiteY0" fmla="*/ 23468 h 92692"/>
                        <a:gd name="connsiteX1" fmla="*/ 0 w 110364"/>
                        <a:gd name="connsiteY1" fmla="*/ 31775 h 92692"/>
                        <a:gd name="connsiteX2" fmla="*/ 77531 w 110364"/>
                        <a:gd name="connsiteY2" fmla="*/ 12393 h 92692"/>
                        <a:gd name="connsiteX3" fmla="*/ 107989 w 110364"/>
                        <a:gd name="connsiteY3" fmla="*/ 53927 h 92692"/>
                        <a:gd name="connsiteX4" fmla="*/ 99682 w 110364"/>
                        <a:gd name="connsiteY4" fmla="*/ 92692 h 92692"/>
                        <a:gd name="connsiteX5" fmla="*/ 102451 w 110364"/>
                        <a:gd name="connsiteY5" fmla="*/ 23468 h 92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0364" h="92692">
                          <a:moveTo>
                            <a:pt x="102451" y="23468"/>
                          </a:moveTo>
                          <a:cubicBezTo>
                            <a:pt x="77531" y="-15297"/>
                            <a:pt x="16614" y="-1452"/>
                            <a:pt x="0" y="31775"/>
                          </a:cubicBezTo>
                          <a:cubicBezTo>
                            <a:pt x="16614" y="6855"/>
                            <a:pt x="49841" y="-1452"/>
                            <a:pt x="77531" y="12393"/>
                          </a:cubicBezTo>
                          <a:cubicBezTo>
                            <a:pt x="94145" y="20700"/>
                            <a:pt x="105220" y="37313"/>
                            <a:pt x="107989" y="53927"/>
                          </a:cubicBezTo>
                          <a:cubicBezTo>
                            <a:pt x="110758" y="67772"/>
                            <a:pt x="107989" y="84385"/>
                            <a:pt x="99682" y="92692"/>
                          </a:cubicBezTo>
                          <a:cubicBezTo>
                            <a:pt x="105220" y="87154"/>
                            <a:pt x="119065" y="51158"/>
                            <a:pt x="102451" y="23468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3" name="Hình tự do: Hình 152"/>
                    <p:cNvSpPr/>
                    <p:nvPr/>
                  </p:nvSpPr>
                  <p:spPr>
                    <a:xfrm>
                      <a:off x="7267209" y="3637485"/>
                      <a:ext cx="69335" cy="68219"/>
                    </a:xfrm>
                    <a:custGeom>
                      <a:avLst/>
                      <a:gdLst>
                        <a:gd name="connsiteX0" fmla="*/ 2825 w 69335"/>
                        <a:gd name="connsiteY0" fmla="*/ 21091 h 68219"/>
                        <a:gd name="connsiteX1" fmla="*/ 22208 w 69335"/>
                        <a:gd name="connsiteY1" fmla="*/ 65394 h 68219"/>
                        <a:gd name="connsiteX2" fmla="*/ 66511 w 69335"/>
                        <a:gd name="connsiteY2" fmla="*/ 46012 h 68219"/>
                        <a:gd name="connsiteX3" fmla="*/ 47128 w 69335"/>
                        <a:gd name="connsiteY3" fmla="*/ 1709 h 68219"/>
                        <a:gd name="connsiteX4" fmla="*/ 2825 w 69335"/>
                        <a:gd name="connsiteY4" fmla="*/ 21091 h 68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335" h="68219">
                          <a:moveTo>
                            <a:pt x="2825" y="21091"/>
                          </a:moveTo>
                          <a:cubicBezTo>
                            <a:pt x="-5482" y="37705"/>
                            <a:pt x="5594" y="59856"/>
                            <a:pt x="22208" y="65394"/>
                          </a:cubicBezTo>
                          <a:cubicBezTo>
                            <a:pt x="38821" y="73701"/>
                            <a:pt x="60973" y="62625"/>
                            <a:pt x="66511" y="46012"/>
                          </a:cubicBezTo>
                          <a:cubicBezTo>
                            <a:pt x="74818" y="29398"/>
                            <a:pt x="63742" y="7246"/>
                            <a:pt x="47128" y="1709"/>
                          </a:cubicBezTo>
                          <a:cubicBezTo>
                            <a:pt x="30514" y="-3829"/>
                            <a:pt x="11132" y="4477"/>
                            <a:pt x="2825" y="21091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4" name="Hình tự do: Hình 153"/>
                    <p:cNvSpPr/>
                    <p:nvPr/>
                  </p:nvSpPr>
                  <p:spPr>
                    <a:xfrm>
                      <a:off x="7271716" y="3650270"/>
                      <a:ext cx="21555" cy="20468"/>
                    </a:xfrm>
                    <a:custGeom>
                      <a:avLst/>
                      <a:gdLst>
                        <a:gd name="connsiteX0" fmla="*/ 1086 w 21555"/>
                        <a:gd name="connsiteY0" fmla="*/ 5538 h 20468"/>
                        <a:gd name="connsiteX1" fmla="*/ 6624 w 21555"/>
                        <a:gd name="connsiteY1" fmla="*/ 19383 h 20468"/>
                        <a:gd name="connsiteX2" fmla="*/ 20469 w 21555"/>
                        <a:gd name="connsiteY2" fmla="*/ 13845 h 20468"/>
                        <a:gd name="connsiteX3" fmla="*/ 14931 w 21555"/>
                        <a:gd name="connsiteY3" fmla="*/ 0 h 20468"/>
                        <a:gd name="connsiteX4" fmla="*/ 1086 w 21555"/>
                        <a:gd name="connsiteY4" fmla="*/ 5538 h 20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55" h="20468">
                          <a:moveTo>
                            <a:pt x="1086" y="5538"/>
                          </a:moveTo>
                          <a:cubicBezTo>
                            <a:pt x="-1683" y="11076"/>
                            <a:pt x="1086" y="16614"/>
                            <a:pt x="6624" y="19383"/>
                          </a:cubicBezTo>
                          <a:cubicBezTo>
                            <a:pt x="12162" y="22152"/>
                            <a:pt x="17700" y="19383"/>
                            <a:pt x="20469" y="13845"/>
                          </a:cubicBezTo>
                          <a:cubicBezTo>
                            <a:pt x="23238" y="8307"/>
                            <a:pt x="20469" y="2769"/>
                            <a:pt x="14931" y="0"/>
                          </a:cubicBezTo>
                          <a:cubicBezTo>
                            <a:pt x="9393" y="0"/>
                            <a:pt x="3855" y="2769"/>
                            <a:pt x="1086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138" name="Đồ họa 753"/>
                  <p:cNvGrpSpPr/>
                  <p:nvPr/>
                </p:nvGrpSpPr>
                <p:grpSpPr>
                  <a:xfrm>
                    <a:off x="7027748" y="3612956"/>
                    <a:ext cx="123590" cy="105844"/>
                    <a:chOff x="7027748" y="3612956"/>
                    <a:chExt cx="123590" cy="105844"/>
                  </a:xfrm>
                </p:grpSpPr>
                <p:sp>
                  <p:nvSpPr>
                    <p:cNvPr id="147" name="Hình tự do: Hình 146"/>
                    <p:cNvSpPr/>
                    <p:nvPr/>
                  </p:nvSpPr>
                  <p:spPr>
                    <a:xfrm>
                      <a:off x="7029913" y="3615911"/>
                      <a:ext cx="121425" cy="102890"/>
                    </a:xfrm>
                    <a:custGeom>
                      <a:avLst/>
                      <a:gdLst>
                        <a:gd name="connsiteX0" fmla="*/ 109980 w 121425"/>
                        <a:gd name="connsiteY0" fmla="*/ 26052 h 102890"/>
                        <a:gd name="connsiteX1" fmla="*/ 109980 w 121425"/>
                        <a:gd name="connsiteY1" fmla="*/ 89738 h 102890"/>
                        <a:gd name="connsiteX2" fmla="*/ 10298 w 121425"/>
                        <a:gd name="connsiteY2" fmla="*/ 86969 h 102890"/>
                        <a:gd name="connsiteX3" fmla="*/ 32449 w 121425"/>
                        <a:gd name="connsiteY3" fmla="*/ 6669 h 102890"/>
                        <a:gd name="connsiteX4" fmla="*/ 109980 w 121425"/>
                        <a:gd name="connsiteY4" fmla="*/ 26052 h 10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425" h="102890">
                          <a:moveTo>
                            <a:pt x="109980" y="26052"/>
                          </a:moveTo>
                          <a:cubicBezTo>
                            <a:pt x="126594" y="50973"/>
                            <a:pt x="123825" y="78662"/>
                            <a:pt x="109980" y="89738"/>
                          </a:cubicBezTo>
                          <a:cubicBezTo>
                            <a:pt x="87828" y="106352"/>
                            <a:pt x="32449" y="109121"/>
                            <a:pt x="10298" y="86969"/>
                          </a:cubicBezTo>
                          <a:cubicBezTo>
                            <a:pt x="-9085" y="64817"/>
                            <a:pt x="-778" y="23283"/>
                            <a:pt x="32449" y="6669"/>
                          </a:cubicBezTo>
                          <a:cubicBezTo>
                            <a:pt x="60139" y="-7175"/>
                            <a:pt x="93367" y="1132"/>
                            <a:pt x="109980" y="2605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48" name="Hình tự do: Hình 147"/>
                    <p:cNvSpPr/>
                    <p:nvPr/>
                  </p:nvSpPr>
                  <p:spPr>
                    <a:xfrm>
                      <a:off x="7027748" y="3612956"/>
                      <a:ext cx="112145" cy="92692"/>
                    </a:xfrm>
                    <a:custGeom>
                      <a:avLst/>
                      <a:gdLst>
                        <a:gd name="connsiteX0" fmla="*/ 9694 w 112145"/>
                        <a:gd name="connsiteY0" fmla="*/ 23468 h 92692"/>
                        <a:gd name="connsiteX1" fmla="*/ 112145 w 112145"/>
                        <a:gd name="connsiteY1" fmla="*/ 31775 h 92692"/>
                        <a:gd name="connsiteX2" fmla="*/ 37384 w 112145"/>
                        <a:gd name="connsiteY2" fmla="*/ 12393 h 92692"/>
                        <a:gd name="connsiteX3" fmla="*/ 6925 w 112145"/>
                        <a:gd name="connsiteY3" fmla="*/ 53927 h 92692"/>
                        <a:gd name="connsiteX4" fmla="*/ 15232 w 112145"/>
                        <a:gd name="connsiteY4" fmla="*/ 92692 h 92692"/>
                        <a:gd name="connsiteX5" fmla="*/ 9694 w 112145"/>
                        <a:gd name="connsiteY5" fmla="*/ 23468 h 92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2145" h="92692">
                          <a:moveTo>
                            <a:pt x="9694" y="23468"/>
                          </a:moveTo>
                          <a:cubicBezTo>
                            <a:pt x="34615" y="-15297"/>
                            <a:pt x="95532" y="-1452"/>
                            <a:pt x="112145" y="31775"/>
                          </a:cubicBezTo>
                          <a:cubicBezTo>
                            <a:pt x="95532" y="6855"/>
                            <a:pt x="62304" y="-1452"/>
                            <a:pt x="37384" y="12393"/>
                          </a:cubicBezTo>
                          <a:cubicBezTo>
                            <a:pt x="20770" y="20700"/>
                            <a:pt x="9694" y="37313"/>
                            <a:pt x="6925" y="53927"/>
                          </a:cubicBezTo>
                          <a:cubicBezTo>
                            <a:pt x="4157" y="67772"/>
                            <a:pt x="6925" y="84385"/>
                            <a:pt x="15232" y="92692"/>
                          </a:cubicBezTo>
                          <a:cubicBezTo>
                            <a:pt x="4157" y="87154"/>
                            <a:pt x="-9688" y="51158"/>
                            <a:pt x="9694" y="23468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49" name="Hình tự do: Hình 148"/>
                    <p:cNvSpPr/>
                    <p:nvPr/>
                  </p:nvSpPr>
                  <p:spPr>
                    <a:xfrm>
                      <a:off x="7065076" y="3637485"/>
                      <a:ext cx="69335" cy="68219"/>
                    </a:xfrm>
                    <a:custGeom>
                      <a:avLst/>
                      <a:gdLst>
                        <a:gd name="connsiteX0" fmla="*/ 2825 w 69335"/>
                        <a:gd name="connsiteY0" fmla="*/ 21091 h 68219"/>
                        <a:gd name="connsiteX1" fmla="*/ 22207 w 69335"/>
                        <a:gd name="connsiteY1" fmla="*/ 65394 h 68219"/>
                        <a:gd name="connsiteX2" fmla="*/ 66510 w 69335"/>
                        <a:gd name="connsiteY2" fmla="*/ 46012 h 68219"/>
                        <a:gd name="connsiteX3" fmla="*/ 47128 w 69335"/>
                        <a:gd name="connsiteY3" fmla="*/ 1709 h 68219"/>
                        <a:gd name="connsiteX4" fmla="*/ 2825 w 69335"/>
                        <a:gd name="connsiteY4" fmla="*/ 21091 h 68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335" h="68219">
                          <a:moveTo>
                            <a:pt x="2825" y="21091"/>
                          </a:moveTo>
                          <a:cubicBezTo>
                            <a:pt x="-5482" y="37705"/>
                            <a:pt x="5594" y="59856"/>
                            <a:pt x="22207" y="65394"/>
                          </a:cubicBezTo>
                          <a:cubicBezTo>
                            <a:pt x="38821" y="73701"/>
                            <a:pt x="60973" y="62625"/>
                            <a:pt x="66510" y="46012"/>
                          </a:cubicBezTo>
                          <a:cubicBezTo>
                            <a:pt x="74817" y="29398"/>
                            <a:pt x="63742" y="7246"/>
                            <a:pt x="47128" y="1709"/>
                          </a:cubicBezTo>
                          <a:cubicBezTo>
                            <a:pt x="30514" y="-3829"/>
                            <a:pt x="11131" y="4477"/>
                            <a:pt x="2825" y="21091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0" name="Hình tự do: Hình 149"/>
                    <p:cNvSpPr/>
                    <p:nvPr/>
                  </p:nvSpPr>
                  <p:spPr>
                    <a:xfrm>
                      <a:off x="7069583" y="3650270"/>
                      <a:ext cx="21555" cy="20468"/>
                    </a:xfrm>
                    <a:custGeom>
                      <a:avLst/>
                      <a:gdLst>
                        <a:gd name="connsiteX0" fmla="*/ 1086 w 21555"/>
                        <a:gd name="connsiteY0" fmla="*/ 5538 h 20468"/>
                        <a:gd name="connsiteX1" fmla="*/ 6624 w 21555"/>
                        <a:gd name="connsiteY1" fmla="*/ 19383 h 20468"/>
                        <a:gd name="connsiteX2" fmla="*/ 20469 w 21555"/>
                        <a:gd name="connsiteY2" fmla="*/ 13845 h 20468"/>
                        <a:gd name="connsiteX3" fmla="*/ 14931 w 21555"/>
                        <a:gd name="connsiteY3" fmla="*/ 0 h 20468"/>
                        <a:gd name="connsiteX4" fmla="*/ 1086 w 21555"/>
                        <a:gd name="connsiteY4" fmla="*/ 5538 h 20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55" h="20468">
                          <a:moveTo>
                            <a:pt x="1086" y="5538"/>
                          </a:moveTo>
                          <a:cubicBezTo>
                            <a:pt x="-1683" y="11076"/>
                            <a:pt x="1086" y="16614"/>
                            <a:pt x="6624" y="19383"/>
                          </a:cubicBezTo>
                          <a:cubicBezTo>
                            <a:pt x="12162" y="22152"/>
                            <a:pt x="17700" y="19383"/>
                            <a:pt x="20469" y="13845"/>
                          </a:cubicBezTo>
                          <a:cubicBezTo>
                            <a:pt x="23238" y="8307"/>
                            <a:pt x="20469" y="2769"/>
                            <a:pt x="14931" y="0"/>
                          </a:cubicBezTo>
                          <a:cubicBezTo>
                            <a:pt x="9393" y="0"/>
                            <a:pt x="3855" y="2769"/>
                            <a:pt x="1086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39" name="Hình tự do: Hình 138"/>
                  <p:cNvSpPr/>
                  <p:nvPr/>
                </p:nvSpPr>
                <p:spPr>
                  <a:xfrm>
                    <a:off x="7178659" y="3705649"/>
                    <a:ext cx="44302" cy="22151"/>
                  </a:xfrm>
                  <a:custGeom>
                    <a:avLst/>
                    <a:gdLst>
                      <a:gd name="connsiteX0" fmla="*/ 41534 w 44302"/>
                      <a:gd name="connsiteY0" fmla="*/ 22152 h 22151"/>
                      <a:gd name="connsiteX1" fmla="*/ 41534 w 44302"/>
                      <a:gd name="connsiteY1" fmla="*/ 22152 h 22151"/>
                      <a:gd name="connsiteX2" fmla="*/ 22151 w 44302"/>
                      <a:gd name="connsiteY2" fmla="*/ 5538 h 22151"/>
                      <a:gd name="connsiteX3" fmla="*/ 5538 w 44302"/>
                      <a:gd name="connsiteY3" fmla="*/ 19383 h 22151"/>
                      <a:gd name="connsiteX4" fmla="*/ 2769 w 44302"/>
                      <a:gd name="connsiteY4" fmla="*/ 22152 h 22151"/>
                      <a:gd name="connsiteX5" fmla="*/ 0 w 44302"/>
                      <a:gd name="connsiteY5" fmla="*/ 19383 h 22151"/>
                      <a:gd name="connsiteX6" fmla="*/ 22151 w 44302"/>
                      <a:gd name="connsiteY6" fmla="*/ 0 h 22151"/>
                      <a:gd name="connsiteX7" fmla="*/ 44303 w 44302"/>
                      <a:gd name="connsiteY7" fmla="*/ 19383 h 22151"/>
                      <a:gd name="connsiteX8" fmla="*/ 41534 w 44302"/>
                      <a:gd name="connsiteY8" fmla="*/ 22152 h 22151"/>
                      <a:gd name="connsiteX9" fmla="*/ 41534 w 44302"/>
                      <a:gd name="connsiteY9" fmla="*/ 22152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4302" h="22151">
                        <a:moveTo>
                          <a:pt x="41534" y="22152"/>
                        </a:moveTo>
                        <a:cubicBezTo>
                          <a:pt x="41534" y="22152"/>
                          <a:pt x="38765" y="22152"/>
                          <a:pt x="41534" y="22152"/>
                        </a:cubicBezTo>
                        <a:cubicBezTo>
                          <a:pt x="38765" y="11076"/>
                          <a:pt x="30458" y="5538"/>
                          <a:pt x="22151" y="5538"/>
                        </a:cubicBezTo>
                        <a:cubicBezTo>
                          <a:pt x="13845" y="5538"/>
                          <a:pt x="5538" y="11076"/>
                          <a:pt x="5538" y="19383"/>
                        </a:cubicBezTo>
                        <a:cubicBezTo>
                          <a:pt x="5538" y="19383"/>
                          <a:pt x="2769" y="22152"/>
                          <a:pt x="2769" y="22152"/>
                        </a:cubicBezTo>
                        <a:cubicBezTo>
                          <a:pt x="2769" y="22152"/>
                          <a:pt x="0" y="19383"/>
                          <a:pt x="0" y="19383"/>
                        </a:cubicBezTo>
                        <a:cubicBezTo>
                          <a:pt x="2769" y="8307"/>
                          <a:pt x="11076" y="0"/>
                          <a:pt x="22151" y="0"/>
                        </a:cubicBezTo>
                        <a:cubicBezTo>
                          <a:pt x="33227" y="0"/>
                          <a:pt x="41534" y="8307"/>
                          <a:pt x="44303" y="19383"/>
                        </a:cubicBezTo>
                        <a:cubicBezTo>
                          <a:pt x="44303" y="22152"/>
                          <a:pt x="44303" y="22152"/>
                          <a:pt x="41534" y="22152"/>
                        </a:cubicBezTo>
                        <a:cubicBezTo>
                          <a:pt x="41534" y="22152"/>
                          <a:pt x="41534" y="22152"/>
                          <a:pt x="41534" y="22152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40" name="Đồ họa 753"/>
                  <p:cNvGrpSpPr/>
                  <p:nvPr/>
                </p:nvGrpSpPr>
                <p:grpSpPr>
                  <a:xfrm>
                    <a:off x="7126048" y="3737645"/>
                    <a:ext cx="160599" cy="90557"/>
                    <a:chOff x="7126048" y="3737645"/>
                    <a:chExt cx="160599" cy="90557"/>
                  </a:xfrm>
                </p:grpSpPr>
                <p:sp>
                  <p:nvSpPr>
                    <p:cNvPr id="144" name="Hình tự do: Hình 143"/>
                    <p:cNvSpPr/>
                    <p:nvPr/>
                  </p:nvSpPr>
                  <p:spPr>
                    <a:xfrm>
                      <a:off x="7126048" y="3738261"/>
                      <a:ext cx="160599" cy="89431"/>
                    </a:xfrm>
                    <a:custGeom>
                      <a:avLst/>
                      <a:gdLst>
                        <a:gd name="connsiteX0" fmla="*/ 160599 w 160599"/>
                        <a:gd name="connsiteY0" fmla="*/ 28305 h 89431"/>
                        <a:gd name="connsiteX1" fmla="*/ 83068 w 160599"/>
                        <a:gd name="connsiteY1" fmla="*/ 89222 h 89431"/>
                        <a:gd name="connsiteX2" fmla="*/ 0 w 160599"/>
                        <a:gd name="connsiteY2" fmla="*/ 33843 h 89431"/>
                        <a:gd name="connsiteX3" fmla="*/ 80300 w 160599"/>
                        <a:gd name="connsiteY3" fmla="*/ 3384 h 89431"/>
                        <a:gd name="connsiteX4" fmla="*/ 160599 w 160599"/>
                        <a:gd name="connsiteY4" fmla="*/ 28305 h 894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599" h="89431">
                          <a:moveTo>
                            <a:pt x="160599" y="28305"/>
                          </a:moveTo>
                          <a:cubicBezTo>
                            <a:pt x="160599" y="61532"/>
                            <a:pt x="127372" y="89222"/>
                            <a:pt x="83068" y="89222"/>
                          </a:cubicBezTo>
                          <a:cubicBezTo>
                            <a:pt x="38766" y="91991"/>
                            <a:pt x="2769" y="67070"/>
                            <a:pt x="0" y="33843"/>
                          </a:cubicBezTo>
                          <a:cubicBezTo>
                            <a:pt x="0" y="615"/>
                            <a:pt x="35996" y="6153"/>
                            <a:pt x="80300" y="3384"/>
                          </a:cubicBezTo>
                          <a:cubicBezTo>
                            <a:pt x="124603" y="-2154"/>
                            <a:pt x="157830" y="-4923"/>
                            <a:pt x="160599" y="28305"/>
                          </a:cubicBezTo>
                          <a:close/>
                        </a:path>
                      </a:pathLst>
                    </a:custGeom>
                    <a:solidFill>
                      <a:srgbClr val="6309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45" name="Hình tự do: Hình 144"/>
                    <p:cNvSpPr/>
                    <p:nvPr/>
                  </p:nvSpPr>
                  <p:spPr>
                    <a:xfrm>
                      <a:off x="7156507" y="3797024"/>
                      <a:ext cx="107988" cy="31178"/>
                    </a:xfrm>
                    <a:custGeom>
                      <a:avLst/>
                      <a:gdLst>
                        <a:gd name="connsiteX0" fmla="*/ 55379 w 107988"/>
                        <a:gd name="connsiteY0" fmla="*/ 0 h 31178"/>
                        <a:gd name="connsiteX1" fmla="*/ 0 w 107988"/>
                        <a:gd name="connsiteY1" fmla="*/ 19383 h 31178"/>
                        <a:gd name="connsiteX2" fmla="*/ 52610 w 107988"/>
                        <a:gd name="connsiteY2" fmla="*/ 30459 h 31178"/>
                        <a:gd name="connsiteX3" fmla="*/ 107989 w 107988"/>
                        <a:gd name="connsiteY3" fmla="*/ 11076 h 31178"/>
                        <a:gd name="connsiteX4" fmla="*/ 55379 w 107988"/>
                        <a:gd name="connsiteY4" fmla="*/ 0 h 31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88" h="31178">
                          <a:moveTo>
                            <a:pt x="55379" y="0"/>
                          </a:moveTo>
                          <a:cubicBezTo>
                            <a:pt x="30458" y="0"/>
                            <a:pt x="11076" y="8307"/>
                            <a:pt x="0" y="19383"/>
                          </a:cubicBezTo>
                          <a:cubicBezTo>
                            <a:pt x="13845" y="27689"/>
                            <a:pt x="33227" y="33227"/>
                            <a:pt x="52610" y="30459"/>
                          </a:cubicBezTo>
                          <a:cubicBezTo>
                            <a:pt x="74762" y="30459"/>
                            <a:pt x="94144" y="22152"/>
                            <a:pt x="107989" y="11076"/>
                          </a:cubicBezTo>
                          <a:cubicBezTo>
                            <a:pt x="96913" y="2769"/>
                            <a:pt x="77531" y="0"/>
                            <a:pt x="55379" y="0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46" name="Hình tự do: Hình 145"/>
                    <p:cNvSpPr/>
                    <p:nvPr/>
                  </p:nvSpPr>
                  <p:spPr>
                    <a:xfrm>
                      <a:off x="7142662" y="3737645"/>
                      <a:ext cx="119064" cy="26681"/>
                    </a:xfrm>
                    <a:custGeom>
                      <a:avLst/>
                      <a:gdLst>
                        <a:gd name="connsiteX0" fmla="*/ 119065 w 119064"/>
                        <a:gd name="connsiteY0" fmla="*/ 1231 h 26681"/>
                        <a:gd name="connsiteX1" fmla="*/ 63686 w 119064"/>
                        <a:gd name="connsiteY1" fmla="*/ 1231 h 26681"/>
                        <a:gd name="connsiteX2" fmla="*/ 0 w 119064"/>
                        <a:gd name="connsiteY2" fmla="*/ 6769 h 26681"/>
                        <a:gd name="connsiteX3" fmla="*/ 60917 w 119064"/>
                        <a:gd name="connsiteY3" fmla="*/ 26151 h 26681"/>
                        <a:gd name="connsiteX4" fmla="*/ 119065 w 119064"/>
                        <a:gd name="connsiteY4" fmla="*/ 1231 h 26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064" h="26681">
                          <a:moveTo>
                            <a:pt x="119065" y="1231"/>
                          </a:moveTo>
                          <a:cubicBezTo>
                            <a:pt x="105220" y="-1538"/>
                            <a:pt x="85837" y="1231"/>
                            <a:pt x="63686" y="1231"/>
                          </a:cubicBezTo>
                          <a:cubicBezTo>
                            <a:pt x="38765" y="4000"/>
                            <a:pt x="16613" y="4000"/>
                            <a:pt x="0" y="6769"/>
                          </a:cubicBezTo>
                          <a:cubicBezTo>
                            <a:pt x="5538" y="20613"/>
                            <a:pt x="30458" y="28920"/>
                            <a:pt x="60917" y="26151"/>
                          </a:cubicBezTo>
                          <a:cubicBezTo>
                            <a:pt x="91375" y="28920"/>
                            <a:pt x="116296" y="15075"/>
                            <a:pt x="119065" y="123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41" name="Hình tự do: Hình 140"/>
                  <p:cNvSpPr/>
                  <p:nvPr/>
                </p:nvSpPr>
                <p:spPr>
                  <a:xfrm>
                    <a:off x="6915609" y="3321590"/>
                    <a:ext cx="598092" cy="364675"/>
                  </a:xfrm>
                  <a:custGeom>
                    <a:avLst/>
                    <a:gdLst>
                      <a:gd name="connsiteX0" fmla="*/ 598093 w 598092"/>
                      <a:gd name="connsiteY0" fmla="*/ 281607 h 364675"/>
                      <a:gd name="connsiteX1" fmla="*/ 542714 w 598092"/>
                      <a:gd name="connsiteY1" fmla="*/ 195770 h 364675"/>
                      <a:gd name="connsiteX2" fmla="*/ 587017 w 598092"/>
                      <a:gd name="connsiteY2" fmla="*/ 176387 h 364675"/>
                      <a:gd name="connsiteX3" fmla="*/ 434725 w 598092"/>
                      <a:gd name="connsiteY3" fmla="*/ 21326 h 364675"/>
                      <a:gd name="connsiteX4" fmla="*/ 121834 w 598092"/>
                      <a:gd name="connsiteY4" fmla="*/ 46246 h 364675"/>
                      <a:gd name="connsiteX5" fmla="*/ 47072 w 598092"/>
                      <a:gd name="connsiteY5" fmla="*/ 217921 h 364675"/>
                      <a:gd name="connsiteX6" fmla="*/ 0 w 598092"/>
                      <a:gd name="connsiteY6" fmla="*/ 312066 h 364675"/>
                      <a:gd name="connsiteX7" fmla="*/ 60917 w 598092"/>
                      <a:gd name="connsiteY7" fmla="*/ 298221 h 364675"/>
                      <a:gd name="connsiteX8" fmla="*/ 27689 w 598092"/>
                      <a:gd name="connsiteY8" fmla="*/ 364676 h 364675"/>
                      <a:gd name="connsiteX9" fmla="*/ 119064 w 598092"/>
                      <a:gd name="connsiteY9" fmla="*/ 281607 h 364675"/>
                      <a:gd name="connsiteX10" fmla="*/ 105220 w 598092"/>
                      <a:gd name="connsiteY10" fmla="*/ 176387 h 364675"/>
                      <a:gd name="connsiteX11" fmla="*/ 152292 w 598092"/>
                      <a:gd name="connsiteY11" fmla="*/ 109932 h 364675"/>
                      <a:gd name="connsiteX12" fmla="*/ 323967 w 598092"/>
                      <a:gd name="connsiteY12" fmla="*/ 206846 h 364675"/>
                      <a:gd name="connsiteX13" fmla="*/ 229822 w 598092"/>
                      <a:gd name="connsiteY13" fmla="*/ 104394 h 364675"/>
                      <a:gd name="connsiteX14" fmla="*/ 254743 w 598092"/>
                      <a:gd name="connsiteY14" fmla="*/ 121008 h 364675"/>
                      <a:gd name="connsiteX15" fmla="*/ 498411 w 598092"/>
                      <a:gd name="connsiteY15" fmla="*/ 201308 h 364675"/>
                      <a:gd name="connsiteX16" fmla="*/ 581479 w 598092"/>
                      <a:gd name="connsiteY16" fmla="*/ 348062 h 364675"/>
                      <a:gd name="connsiteX17" fmla="*/ 556559 w 598092"/>
                      <a:gd name="connsiteY17" fmla="*/ 278838 h 364675"/>
                      <a:gd name="connsiteX18" fmla="*/ 598093 w 598092"/>
                      <a:gd name="connsiteY18" fmla="*/ 281607 h 364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98092" h="364675">
                        <a:moveTo>
                          <a:pt x="598093" y="281607"/>
                        </a:moveTo>
                        <a:cubicBezTo>
                          <a:pt x="567635" y="270531"/>
                          <a:pt x="545483" y="251149"/>
                          <a:pt x="542714" y="195770"/>
                        </a:cubicBezTo>
                        <a:cubicBezTo>
                          <a:pt x="559328" y="190232"/>
                          <a:pt x="567635" y="184694"/>
                          <a:pt x="587017" y="176387"/>
                        </a:cubicBezTo>
                        <a:cubicBezTo>
                          <a:pt x="517793" y="162542"/>
                          <a:pt x="523331" y="60091"/>
                          <a:pt x="434725" y="21326"/>
                        </a:cubicBezTo>
                        <a:cubicBezTo>
                          <a:pt x="287971" y="-28515"/>
                          <a:pt x="157830" y="21326"/>
                          <a:pt x="121834" y="46246"/>
                        </a:cubicBezTo>
                        <a:cubicBezTo>
                          <a:pt x="52610" y="93319"/>
                          <a:pt x="47072" y="151467"/>
                          <a:pt x="47072" y="217921"/>
                        </a:cubicBezTo>
                        <a:cubicBezTo>
                          <a:pt x="41534" y="278838"/>
                          <a:pt x="27689" y="295452"/>
                          <a:pt x="0" y="312066"/>
                        </a:cubicBezTo>
                        <a:cubicBezTo>
                          <a:pt x="30458" y="320372"/>
                          <a:pt x="49841" y="309297"/>
                          <a:pt x="60917" y="298221"/>
                        </a:cubicBezTo>
                        <a:cubicBezTo>
                          <a:pt x="60917" y="336986"/>
                          <a:pt x="44303" y="348062"/>
                          <a:pt x="27689" y="364676"/>
                        </a:cubicBezTo>
                        <a:cubicBezTo>
                          <a:pt x="77530" y="364676"/>
                          <a:pt x="113527" y="320372"/>
                          <a:pt x="119064" y="281607"/>
                        </a:cubicBezTo>
                        <a:cubicBezTo>
                          <a:pt x="127371" y="240073"/>
                          <a:pt x="99682" y="193001"/>
                          <a:pt x="105220" y="176387"/>
                        </a:cubicBezTo>
                        <a:cubicBezTo>
                          <a:pt x="107989" y="168080"/>
                          <a:pt x="138447" y="109932"/>
                          <a:pt x="152292" y="109932"/>
                        </a:cubicBezTo>
                        <a:cubicBezTo>
                          <a:pt x="182750" y="107163"/>
                          <a:pt x="218747" y="215152"/>
                          <a:pt x="323967" y="206846"/>
                        </a:cubicBezTo>
                        <a:cubicBezTo>
                          <a:pt x="279664" y="184694"/>
                          <a:pt x="257512" y="151467"/>
                          <a:pt x="229822" y="104394"/>
                        </a:cubicBezTo>
                        <a:cubicBezTo>
                          <a:pt x="238129" y="109932"/>
                          <a:pt x="246436" y="115470"/>
                          <a:pt x="254743" y="121008"/>
                        </a:cubicBezTo>
                        <a:cubicBezTo>
                          <a:pt x="343350" y="195770"/>
                          <a:pt x="423649" y="212383"/>
                          <a:pt x="498411" y="201308"/>
                        </a:cubicBezTo>
                        <a:cubicBezTo>
                          <a:pt x="503949" y="281607"/>
                          <a:pt x="487335" y="323141"/>
                          <a:pt x="581479" y="348062"/>
                        </a:cubicBezTo>
                        <a:cubicBezTo>
                          <a:pt x="573172" y="336986"/>
                          <a:pt x="559328" y="303759"/>
                          <a:pt x="556559" y="278838"/>
                        </a:cubicBezTo>
                        <a:cubicBezTo>
                          <a:pt x="553790" y="289914"/>
                          <a:pt x="573172" y="295452"/>
                          <a:pt x="598093" y="281607"/>
                        </a:cubicBezTo>
                        <a:close/>
                      </a:path>
                    </a:pathLst>
                  </a:custGeom>
                  <a:solidFill>
                    <a:srgbClr val="B23B2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2" name="Hình tự do: Hình 141"/>
                  <p:cNvSpPr/>
                  <p:nvPr/>
                </p:nvSpPr>
                <p:spPr>
                  <a:xfrm>
                    <a:off x="7279963" y="3524282"/>
                    <a:ext cx="95291" cy="24683"/>
                  </a:xfrm>
                  <a:custGeom>
                    <a:avLst/>
                    <a:gdLst>
                      <a:gd name="connsiteX0" fmla="*/ 89753 w 95291"/>
                      <a:gd name="connsiteY0" fmla="*/ 20767 h 24683"/>
                      <a:gd name="connsiteX1" fmla="*/ 84215 w 95291"/>
                      <a:gd name="connsiteY1" fmla="*/ 20767 h 24683"/>
                      <a:gd name="connsiteX2" fmla="*/ 9454 w 95291"/>
                      <a:gd name="connsiteY2" fmla="*/ 23536 h 24683"/>
                      <a:gd name="connsiteX3" fmla="*/ 1147 w 95291"/>
                      <a:gd name="connsiteY3" fmla="*/ 20767 h 24683"/>
                      <a:gd name="connsiteX4" fmla="*/ 3916 w 95291"/>
                      <a:gd name="connsiteY4" fmla="*/ 12460 h 24683"/>
                      <a:gd name="connsiteX5" fmla="*/ 92522 w 95291"/>
                      <a:gd name="connsiteY5" fmla="*/ 12460 h 24683"/>
                      <a:gd name="connsiteX6" fmla="*/ 95291 w 95291"/>
                      <a:gd name="connsiteY6" fmla="*/ 20767 h 24683"/>
                      <a:gd name="connsiteX7" fmla="*/ 89753 w 95291"/>
                      <a:gd name="connsiteY7" fmla="*/ 20767 h 24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5291" h="24683">
                        <a:moveTo>
                          <a:pt x="89753" y="20767"/>
                        </a:moveTo>
                        <a:cubicBezTo>
                          <a:pt x="86984" y="20767"/>
                          <a:pt x="86984" y="20767"/>
                          <a:pt x="84215" y="20767"/>
                        </a:cubicBezTo>
                        <a:cubicBezTo>
                          <a:pt x="64833" y="9691"/>
                          <a:pt x="34374" y="9691"/>
                          <a:pt x="9454" y="23536"/>
                        </a:cubicBezTo>
                        <a:cubicBezTo>
                          <a:pt x="6685" y="26305"/>
                          <a:pt x="1147" y="23536"/>
                          <a:pt x="1147" y="20767"/>
                        </a:cubicBezTo>
                        <a:cubicBezTo>
                          <a:pt x="-1622" y="17998"/>
                          <a:pt x="1147" y="12460"/>
                          <a:pt x="3916" y="12460"/>
                        </a:cubicBezTo>
                        <a:cubicBezTo>
                          <a:pt x="31605" y="-4153"/>
                          <a:pt x="70371" y="-4153"/>
                          <a:pt x="92522" y="12460"/>
                        </a:cubicBezTo>
                        <a:cubicBezTo>
                          <a:pt x="95291" y="15229"/>
                          <a:pt x="95291" y="17998"/>
                          <a:pt x="95291" y="20767"/>
                        </a:cubicBezTo>
                        <a:cubicBezTo>
                          <a:pt x="92522" y="17998"/>
                          <a:pt x="89753" y="20767"/>
                          <a:pt x="89753" y="20767"/>
                        </a:cubicBezTo>
                        <a:close/>
                      </a:path>
                    </a:pathLst>
                  </a:custGeom>
                  <a:solidFill>
                    <a:srgbClr val="7F120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3" name="Hình tự do: Hình 142"/>
                  <p:cNvSpPr/>
                  <p:nvPr/>
                </p:nvSpPr>
                <p:spPr>
                  <a:xfrm>
                    <a:off x="7027317" y="3521144"/>
                    <a:ext cx="97109" cy="23905"/>
                  </a:xfrm>
                  <a:custGeom>
                    <a:avLst/>
                    <a:gdLst>
                      <a:gd name="connsiteX0" fmla="*/ 7356 w 97109"/>
                      <a:gd name="connsiteY0" fmla="*/ 23906 h 23905"/>
                      <a:gd name="connsiteX1" fmla="*/ 1819 w 97109"/>
                      <a:gd name="connsiteY1" fmla="*/ 21137 h 23905"/>
                      <a:gd name="connsiteX2" fmla="*/ 4588 w 97109"/>
                      <a:gd name="connsiteY2" fmla="*/ 12830 h 23905"/>
                      <a:gd name="connsiteX3" fmla="*/ 93194 w 97109"/>
                      <a:gd name="connsiteY3" fmla="*/ 10061 h 23905"/>
                      <a:gd name="connsiteX4" fmla="*/ 95963 w 97109"/>
                      <a:gd name="connsiteY4" fmla="*/ 18368 h 23905"/>
                      <a:gd name="connsiteX5" fmla="*/ 87656 w 97109"/>
                      <a:gd name="connsiteY5" fmla="*/ 21137 h 23905"/>
                      <a:gd name="connsiteX6" fmla="*/ 12895 w 97109"/>
                      <a:gd name="connsiteY6" fmla="*/ 21137 h 23905"/>
                      <a:gd name="connsiteX7" fmla="*/ 7356 w 97109"/>
                      <a:gd name="connsiteY7" fmla="*/ 23906 h 2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109" h="23905">
                        <a:moveTo>
                          <a:pt x="7356" y="23906"/>
                        </a:moveTo>
                        <a:cubicBezTo>
                          <a:pt x="4588" y="23906"/>
                          <a:pt x="4588" y="23906"/>
                          <a:pt x="1819" y="21137"/>
                        </a:cubicBezTo>
                        <a:cubicBezTo>
                          <a:pt x="-950" y="18368"/>
                          <a:pt x="-950" y="12830"/>
                          <a:pt x="4588" y="12830"/>
                        </a:cubicBezTo>
                        <a:cubicBezTo>
                          <a:pt x="26739" y="-3784"/>
                          <a:pt x="65505" y="-3784"/>
                          <a:pt x="93194" y="10061"/>
                        </a:cubicBezTo>
                        <a:cubicBezTo>
                          <a:pt x="95963" y="12830"/>
                          <a:pt x="98732" y="15599"/>
                          <a:pt x="95963" y="18368"/>
                        </a:cubicBezTo>
                        <a:cubicBezTo>
                          <a:pt x="93194" y="21137"/>
                          <a:pt x="90425" y="23906"/>
                          <a:pt x="87656" y="21137"/>
                        </a:cubicBezTo>
                        <a:cubicBezTo>
                          <a:pt x="62735" y="7292"/>
                          <a:pt x="32277" y="10061"/>
                          <a:pt x="12895" y="21137"/>
                        </a:cubicBezTo>
                        <a:cubicBezTo>
                          <a:pt x="10126" y="23906"/>
                          <a:pt x="7356" y="23906"/>
                          <a:pt x="7356" y="23906"/>
                        </a:cubicBezTo>
                        <a:close/>
                      </a:path>
                    </a:pathLst>
                  </a:custGeom>
                  <a:solidFill>
                    <a:srgbClr val="7F120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70" name="Đồ họa 753"/>
              <p:cNvGrpSpPr/>
              <p:nvPr/>
            </p:nvGrpSpPr>
            <p:grpSpPr>
              <a:xfrm>
                <a:off x="4419948" y="3045219"/>
                <a:ext cx="920128" cy="984462"/>
                <a:chOff x="4419948" y="3045219"/>
                <a:chExt cx="920128" cy="984462"/>
              </a:xfrm>
            </p:grpSpPr>
            <p:sp>
              <p:nvSpPr>
                <p:cNvPr id="71" name="Hình tự do: Hình 70"/>
                <p:cNvSpPr/>
                <p:nvPr/>
              </p:nvSpPr>
              <p:spPr>
                <a:xfrm>
                  <a:off x="4672760" y="3129292"/>
                  <a:ext cx="667316" cy="458353"/>
                </a:xfrm>
                <a:custGeom>
                  <a:avLst/>
                  <a:gdLst>
                    <a:gd name="connsiteX0" fmla="*/ 459646 w 667316"/>
                    <a:gd name="connsiteY0" fmla="*/ 415 h 458353"/>
                    <a:gd name="connsiteX1" fmla="*/ 667317 w 667316"/>
                    <a:gd name="connsiteY1" fmla="*/ 199779 h 458353"/>
                    <a:gd name="connsiteX2" fmla="*/ 102451 w 667316"/>
                    <a:gd name="connsiteY2" fmla="*/ 443447 h 458353"/>
                    <a:gd name="connsiteX3" fmla="*/ 0 w 667316"/>
                    <a:gd name="connsiteY3" fmla="*/ 125017 h 458353"/>
                    <a:gd name="connsiteX4" fmla="*/ 459646 w 667316"/>
                    <a:gd name="connsiteY4" fmla="*/ 415 h 45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316" h="458353">
                      <a:moveTo>
                        <a:pt x="459646" y="415"/>
                      </a:moveTo>
                      <a:cubicBezTo>
                        <a:pt x="567635" y="127786"/>
                        <a:pt x="611938" y="158245"/>
                        <a:pt x="667317" y="199779"/>
                      </a:cubicBezTo>
                      <a:cubicBezTo>
                        <a:pt x="448570" y="498826"/>
                        <a:pt x="174444" y="468367"/>
                        <a:pt x="102451" y="443447"/>
                      </a:cubicBezTo>
                      <a:cubicBezTo>
                        <a:pt x="58148" y="379761"/>
                        <a:pt x="0" y="277310"/>
                        <a:pt x="0" y="125017"/>
                      </a:cubicBezTo>
                      <a:cubicBezTo>
                        <a:pt x="171675" y="111173"/>
                        <a:pt x="368270" y="-7892"/>
                        <a:pt x="459646" y="415"/>
                      </a:cubicBezTo>
                      <a:close/>
                    </a:path>
                  </a:pathLst>
                </a:custGeom>
                <a:solidFill>
                  <a:srgbClr val="F99A0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2" name="Hình tự do: Hình 71"/>
                <p:cNvSpPr/>
                <p:nvPr/>
              </p:nvSpPr>
              <p:spPr>
                <a:xfrm>
                  <a:off x="4991189" y="3503515"/>
                  <a:ext cx="196595" cy="144339"/>
                </a:xfrm>
                <a:custGeom>
                  <a:avLst/>
                  <a:gdLst>
                    <a:gd name="connsiteX0" fmla="*/ 166137 w 196595"/>
                    <a:gd name="connsiteY0" fmla="*/ 0 h 144339"/>
                    <a:gd name="connsiteX1" fmla="*/ 196595 w 196595"/>
                    <a:gd name="connsiteY1" fmla="*/ 47072 h 144339"/>
                    <a:gd name="connsiteX2" fmla="*/ 0 w 196595"/>
                    <a:gd name="connsiteY2" fmla="*/ 130141 h 144339"/>
                    <a:gd name="connsiteX3" fmla="*/ 8307 w 196595"/>
                    <a:gd name="connsiteY3" fmla="*/ 58148 h 144339"/>
                    <a:gd name="connsiteX4" fmla="*/ 166137 w 196595"/>
                    <a:gd name="connsiteY4" fmla="*/ 0 h 144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595" h="144339">
                      <a:moveTo>
                        <a:pt x="166137" y="0"/>
                      </a:moveTo>
                      <a:cubicBezTo>
                        <a:pt x="171675" y="2769"/>
                        <a:pt x="188289" y="33227"/>
                        <a:pt x="196595" y="47072"/>
                      </a:cubicBezTo>
                      <a:cubicBezTo>
                        <a:pt x="163368" y="152292"/>
                        <a:pt x="127372" y="157830"/>
                        <a:pt x="0" y="130141"/>
                      </a:cubicBezTo>
                      <a:cubicBezTo>
                        <a:pt x="2769" y="105220"/>
                        <a:pt x="5538" y="85837"/>
                        <a:pt x="8307" y="58148"/>
                      </a:cubicBezTo>
                      <a:cubicBezTo>
                        <a:pt x="91375" y="83068"/>
                        <a:pt x="130141" y="91375"/>
                        <a:pt x="166137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3" name="Hình tự do: Hình 72"/>
                <p:cNvSpPr/>
                <p:nvPr/>
              </p:nvSpPr>
              <p:spPr>
                <a:xfrm>
                  <a:off x="4996727" y="3564432"/>
                  <a:ext cx="96913" cy="96913"/>
                </a:xfrm>
                <a:custGeom>
                  <a:avLst/>
                  <a:gdLst>
                    <a:gd name="connsiteX0" fmla="*/ 96913 w 96913"/>
                    <a:gd name="connsiteY0" fmla="*/ 2769 h 96913"/>
                    <a:gd name="connsiteX1" fmla="*/ 2769 w 96913"/>
                    <a:gd name="connsiteY1" fmla="*/ 0 h 96913"/>
                    <a:gd name="connsiteX2" fmla="*/ 0 w 96913"/>
                    <a:gd name="connsiteY2" fmla="*/ 96913 h 96913"/>
                    <a:gd name="connsiteX3" fmla="*/ 96913 w 96913"/>
                    <a:gd name="connsiteY3" fmla="*/ 2769 h 9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913" h="96913">
                      <a:moveTo>
                        <a:pt x="96913" y="2769"/>
                      </a:moveTo>
                      <a:cubicBezTo>
                        <a:pt x="77531" y="5538"/>
                        <a:pt x="35996" y="2769"/>
                        <a:pt x="2769" y="0"/>
                      </a:cubicBezTo>
                      <a:cubicBezTo>
                        <a:pt x="2769" y="24920"/>
                        <a:pt x="0" y="69224"/>
                        <a:pt x="0" y="96913"/>
                      </a:cubicBezTo>
                      <a:cubicBezTo>
                        <a:pt x="33227" y="94144"/>
                        <a:pt x="88606" y="83068"/>
                        <a:pt x="96913" y="2769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4" name="Hình tự do: Hình 73"/>
                <p:cNvSpPr/>
                <p:nvPr/>
              </p:nvSpPr>
              <p:spPr>
                <a:xfrm>
                  <a:off x="4661684" y="3564432"/>
                  <a:ext cx="213209" cy="119083"/>
                </a:xfrm>
                <a:custGeom>
                  <a:avLst/>
                  <a:gdLst>
                    <a:gd name="connsiteX0" fmla="*/ 11076 w 213209"/>
                    <a:gd name="connsiteY0" fmla="*/ 2769 h 119083"/>
                    <a:gd name="connsiteX1" fmla="*/ 0 w 213209"/>
                    <a:gd name="connsiteY1" fmla="*/ 58148 h 119083"/>
                    <a:gd name="connsiteX2" fmla="*/ 213209 w 213209"/>
                    <a:gd name="connsiteY2" fmla="*/ 63686 h 119083"/>
                    <a:gd name="connsiteX3" fmla="*/ 179982 w 213209"/>
                    <a:gd name="connsiteY3" fmla="*/ 0 h 119083"/>
                    <a:gd name="connsiteX4" fmla="*/ 11076 w 213209"/>
                    <a:gd name="connsiteY4" fmla="*/ 2769 h 119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209" h="119083">
                      <a:moveTo>
                        <a:pt x="11076" y="2769"/>
                      </a:moveTo>
                      <a:cubicBezTo>
                        <a:pt x="8307" y="8307"/>
                        <a:pt x="2769" y="44303"/>
                        <a:pt x="0" y="58148"/>
                      </a:cubicBezTo>
                      <a:cubicBezTo>
                        <a:pt x="69224" y="143985"/>
                        <a:pt x="105220" y="132910"/>
                        <a:pt x="213209" y="63686"/>
                      </a:cubicBezTo>
                      <a:cubicBezTo>
                        <a:pt x="202133" y="41534"/>
                        <a:pt x="191057" y="22152"/>
                        <a:pt x="179982" y="0"/>
                      </a:cubicBezTo>
                      <a:cubicBezTo>
                        <a:pt x="110758" y="52610"/>
                        <a:pt x="80299" y="74762"/>
                        <a:pt x="11076" y="276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5" name="Hình tự do: Hình 74"/>
                <p:cNvSpPr/>
                <p:nvPr/>
              </p:nvSpPr>
              <p:spPr>
                <a:xfrm>
                  <a:off x="4755828" y="3561663"/>
                  <a:ext cx="124602" cy="96695"/>
                </a:xfrm>
                <a:custGeom>
                  <a:avLst/>
                  <a:gdLst>
                    <a:gd name="connsiteX0" fmla="*/ 0 w 124602"/>
                    <a:gd name="connsiteY0" fmla="*/ 38765 h 96695"/>
                    <a:gd name="connsiteX1" fmla="*/ 85837 w 124602"/>
                    <a:gd name="connsiteY1" fmla="*/ 0 h 96695"/>
                    <a:gd name="connsiteX2" fmla="*/ 124603 w 124602"/>
                    <a:gd name="connsiteY2" fmla="*/ 88606 h 96695"/>
                    <a:gd name="connsiteX3" fmla="*/ 0 w 124602"/>
                    <a:gd name="connsiteY3" fmla="*/ 38765 h 9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602" h="96695">
                      <a:moveTo>
                        <a:pt x="0" y="38765"/>
                      </a:moveTo>
                      <a:cubicBezTo>
                        <a:pt x="19383" y="33227"/>
                        <a:pt x="55379" y="13845"/>
                        <a:pt x="85837" y="0"/>
                      </a:cubicBezTo>
                      <a:cubicBezTo>
                        <a:pt x="96913" y="24921"/>
                        <a:pt x="113527" y="63686"/>
                        <a:pt x="124603" y="88606"/>
                      </a:cubicBezTo>
                      <a:cubicBezTo>
                        <a:pt x="94144" y="99682"/>
                        <a:pt x="38765" y="110758"/>
                        <a:pt x="0" y="38765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6" name="Hình tự do: Hình 75"/>
                <p:cNvSpPr/>
                <p:nvPr/>
              </p:nvSpPr>
              <p:spPr>
                <a:xfrm>
                  <a:off x="4492778" y="3843551"/>
                  <a:ext cx="151231" cy="97458"/>
                </a:xfrm>
                <a:custGeom>
                  <a:avLst/>
                  <a:gdLst>
                    <a:gd name="connsiteX0" fmla="*/ 105220 w 151231"/>
                    <a:gd name="connsiteY0" fmla="*/ 3314 h 97458"/>
                    <a:gd name="connsiteX1" fmla="*/ 0 w 151231"/>
                    <a:gd name="connsiteY1" fmla="*/ 55924 h 97458"/>
                    <a:gd name="connsiteX2" fmla="*/ 16614 w 151231"/>
                    <a:gd name="connsiteY2" fmla="*/ 97459 h 97458"/>
                    <a:gd name="connsiteX3" fmla="*/ 130141 w 151231"/>
                    <a:gd name="connsiteY3" fmla="*/ 61462 h 97458"/>
                    <a:gd name="connsiteX4" fmla="*/ 149523 w 151231"/>
                    <a:gd name="connsiteY4" fmla="*/ 19928 h 97458"/>
                    <a:gd name="connsiteX5" fmla="*/ 149523 w 151231"/>
                    <a:gd name="connsiteY5" fmla="*/ 17159 h 97458"/>
                    <a:gd name="connsiteX6" fmla="*/ 105220 w 151231"/>
                    <a:gd name="connsiteY6" fmla="*/ 3314 h 97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231" h="97458">
                      <a:moveTo>
                        <a:pt x="105220" y="3314"/>
                      </a:moveTo>
                      <a:cubicBezTo>
                        <a:pt x="63686" y="25466"/>
                        <a:pt x="24921" y="44849"/>
                        <a:pt x="0" y="55924"/>
                      </a:cubicBezTo>
                      <a:lnTo>
                        <a:pt x="16614" y="97459"/>
                      </a:lnTo>
                      <a:cubicBezTo>
                        <a:pt x="44303" y="89152"/>
                        <a:pt x="85837" y="75307"/>
                        <a:pt x="130141" y="61462"/>
                      </a:cubicBezTo>
                      <a:cubicBezTo>
                        <a:pt x="146754" y="55924"/>
                        <a:pt x="155061" y="36542"/>
                        <a:pt x="149523" y="19928"/>
                      </a:cubicBezTo>
                      <a:lnTo>
                        <a:pt x="149523" y="17159"/>
                      </a:lnTo>
                      <a:cubicBezTo>
                        <a:pt x="141216" y="3314"/>
                        <a:pt x="121834" y="-4993"/>
                        <a:pt x="105220" y="3314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7" name="Hình tự do: Hình 76"/>
                <p:cNvSpPr/>
                <p:nvPr/>
              </p:nvSpPr>
              <p:spPr>
                <a:xfrm>
                  <a:off x="4534312" y="3789364"/>
                  <a:ext cx="329504" cy="140569"/>
                </a:xfrm>
                <a:custGeom>
                  <a:avLst/>
                  <a:gdLst>
                    <a:gd name="connsiteX0" fmla="*/ 0 w 329504"/>
                    <a:gd name="connsiteY0" fmla="*/ 79653 h 140569"/>
                    <a:gd name="connsiteX1" fmla="*/ 24921 w 329504"/>
                    <a:gd name="connsiteY1" fmla="*/ 140570 h 140569"/>
                    <a:gd name="connsiteX2" fmla="*/ 310122 w 329504"/>
                    <a:gd name="connsiteY2" fmla="*/ 110111 h 140569"/>
                    <a:gd name="connsiteX3" fmla="*/ 329505 w 329504"/>
                    <a:gd name="connsiteY3" fmla="*/ 2122 h 140569"/>
                    <a:gd name="connsiteX4" fmla="*/ 0 w 329504"/>
                    <a:gd name="connsiteY4" fmla="*/ 79653 h 140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504" h="140569">
                      <a:moveTo>
                        <a:pt x="0" y="79653"/>
                      </a:moveTo>
                      <a:cubicBezTo>
                        <a:pt x="8307" y="96266"/>
                        <a:pt x="16614" y="123956"/>
                        <a:pt x="24921" y="140570"/>
                      </a:cubicBezTo>
                      <a:cubicBezTo>
                        <a:pt x="130141" y="96266"/>
                        <a:pt x="196595" y="76884"/>
                        <a:pt x="310122" y="110111"/>
                      </a:cubicBezTo>
                      <a:cubicBezTo>
                        <a:pt x="318429" y="76884"/>
                        <a:pt x="323967" y="35349"/>
                        <a:pt x="329505" y="2122"/>
                      </a:cubicBezTo>
                      <a:cubicBezTo>
                        <a:pt x="191058" y="-8954"/>
                        <a:pt x="121834" y="24274"/>
                        <a:pt x="0" y="79653"/>
                      </a:cubicBezTo>
                      <a:close/>
                    </a:path>
                  </a:pathLst>
                </a:custGeom>
                <a:solidFill>
                  <a:srgbClr val="725D6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" name="Hình tự do: Hình 77"/>
                <p:cNvSpPr/>
                <p:nvPr/>
              </p:nvSpPr>
              <p:spPr>
                <a:xfrm>
                  <a:off x="4772442" y="3785948"/>
                  <a:ext cx="91375" cy="113526"/>
                </a:xfrm>
                <a:custGeom>
                  <a:avLst/>
                  <a:gdLst>
                    <a:gd name="connsiteX0" fmla="*/ 71993 w 91375"/>
                    <a:gd name="connsiteY0" fmla="*/ 113527 h 113526"/>
                    <a:gd name="connsiteX1" fmla="*/ 91375 w 91375"/>
                    <a:gd name="connsiteY1" fmla="*/ 13845 h 113526"/>
                    <a:gd name="connsiteX2" fmla="*/ 55379 w 91375"/>
                    <a:gd name="connsiteY2" fmla="*/ 0 h 113526"/>
                    <a:gd name="connsiteX3" fmla="*/ 0 w 91375"/>
                    <a:gd name="connsiteY3" fmla="*/ 96913 h 113526"/>
                    <a:gd name="connsiteX4" fmla="*/ 71993 w 91375"/>
                    <a:gd name="connsiteY4" fmla="*/ 113527 h 11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113526">
                      <a:moveTo>
                        <a:pt x="71993" y="113527"/>
                      </a:moveTo>
                      <a:cubicBezTo>
                        <a:pt x="80299" y="80299"/>
                        <a:pt x="85837" y="47072"/>
                        <a:pt x="91375" y="13845"/>
                      </a:cubicBezTo>
                      <a:cubicBezTo>
                        <a:pt x="77531" y="13845"/>
                        <a:pt x="69224" y="0"/>
                        <a:pt x="55379" y="0"/>
                      </a:cubicBezTo>
                      <a:cubicBezTo>
                        <a:pt x="22152" y="13845"/>
                        <a:pt x="2769" y="58148"/>
                        <a:pt x="0" y="96913"/>
                      </a:cubicBezTo>
                      <a:cubicBezTo>
                        <a:pt x="24920" y="99682"/>
                        <a:pt x="41534" y="105220"/>
                        <a:pt x="71993" y="113527"/>
                      </a:cubicBezTo>
                      <a:close/>
                    </a:path>
                  </a:pathLst>
                </a:custGeom>
                <a:solidFill>
                  <a:srgbClr val="000000">
                    <a:alpha val="18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9" name="Hình tự do: Hình 78"/>
                <p:cNvSpPr/>
                <p:nvPr/>
              </p:nvSpPr>
              <p:spPr>
                <a:xfrm>
                  <a:off x="4802900" y="3564432"/>
                  <a:ext cx="299046" cy="254812"/>
                </a:xfrm>
                <a:custGeom>
                  <a:avLst/>
                  <a:gdLst>
                    <a:gd name="connsiteX0" fmla="*/ 299046 w 299046"/>
                    <a:gd name="connsiteY0" fmla="*/ 193826 h 254812"/>
                    <a:gd name="connsiteX1" fmla="*/ 0 w 299046"/>
                    <a:gd name="connsiteY1" fmla="*/ 213209 h 254812"/>
                    <a:gd name="connsiteX2" fmla="*/ 38765 w 299046"/>
                    <a:gd name="connsiteY2" fmla="*/ 0 h 254812"/>
                    <a:gd name="connsiteX3" fmla="*/ 204902 w 299046"/>
                    <a:gd name="connsiteY3" fmla="*/ 0 h 254812"/>
                    <a:gd name="connsiteX4" fmla="*/ 299046 w 299046"/>
                    <a:gd name="connsiteY4" fmla="*/ 193826 h 25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9046" h="254812">
                      <a:moveTo>
                        <a:pt x="299046" y="193826"/>
                      </a:moveTo>
                      <a:cubicBezTo>
                        <a:pt x="149523" y="293509"/>
                        <a:pt x="24921" y="249205"/>
                        <a:pt x="0" y="213209"/>
                      </a:cubicBezTo>
                      <a:cubicBezTo>
                        <a:pt x="19383" y="171675"/>
                        <a:pt x="33227" y="58148"/>
                        <a:pt x="38765" y="0"/>
                      </a:cubicBezTo>
                      <a:cubicBezTo>
                        <a:pt x="77531" y="0"/>
                        <a:pt x="160599" y="0"/>
                        <a:pt x="204902" y="0"/>
                      </a:cubicBezTo>
                      <a:cubicBezTo>
                        <a:pt x="229823" y="121834"/>
                        <a:pt x="285202" y="174444"/>
                        <a:pt x="299046" y="193826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0" name="Hình tự do: Hình 79"/>
                <p:cNvSpPr/>
                <p:nvPr/>
              </p:nvSpPr>
              <p:spPr>
                <a:xfrm>
                  <a:off x="4874893" y="3517360"/>
                  <a:ext cx="77530" cy="83068"/>
                </a:xfrm>
                <a:custGeom>
                  <a:avLst/>
                  <a:gdLst>
                    <a:gd name="connsiteX0" fmla="*/ 2769 w 77530"/>
                    <a:gd name="connsiteY0" fmla="*/ 0 h 83068"/>
                    <a:gd name="connsiteX1" fmla="*/ 0 w 77530"/>
                    <a:gd name="connsiteY1" fmla="*/ 58148 h 83068"/>
                    <a:gd name="connsiteX2" fmla="*/ 35996 w 77530"/>
                    <a:gd name="connsiteY2" fmla="*/ 83068 h 83068"/>
                    <a:gd name="connsiteX3" fmla="*/ 74762 w 77530"/>
                    <a:gd name="connsiteY3" fmla="*/ 63686 h 83068"/>
                    <a:gd name="connsiteX4" fmla="*/ 77531 w 77530"/>
                    <a:gd name="connsiteY4" fmla="*/ 5538 h 83068"/>
                    <a:gd name="connsiteX5" fmla="*/ 2769 w 77530"/>
                    <a:gd name="connsiteY5" fmla="*/ 0 h 83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530" h="83068">
                      <a:moveTo>
                        <a:pt x="2769" y="0"/>
                      </a:moveTo>
                      <a:lnTo>
                        <a:pt x="0" y="58148"/>
                      </a:lnTo>
                      <a:cubicBezTo>
                        <a:pt x="0" y="69224"/>
                        <a:pt x="16614" y="80300"/>
                        <a:pt x="35996" y="83068"/>
                      </a:cubicBezTo>
                      <a:cubicBezTo>
                        <a:pt x="55379" y="83068"/>
                        <a:pt x="74762" y="74762"/>
                        <a:pt x="74762" y="63686"/>
                      </a:cubicBezTo>
                      <a:lnTo>
                        <a:pt x="77531" y="5538"/>
                      </a:lnTo>
                      <a:lnTo>
                        <a:pt x="2769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1" name="Hình tự do: Hình 80"/>
                <p:cNvSpPr/>
                <p:nvPr/>
              </p:nvSpPr>
              <p:spPr>
                <a:xfrm>
                  <a:off x="4741983" y="3868527"/>
                  <a:ext cx="97403" cy="150013"/>
                </a:xfrm>
                <a:custGeom>
                  <a:avLst/>
                  <a:gdLst>
                    <a:gd name="connsiteX0" fmla="*/ 35996 w 97403"/>
                    <a:gd name="connsiteY0" fmla="*/ 19873 h 150013"/>
                    <a:gd name="connsiteX1" fmla="*/ 0 w 97403"/>
                    <a:gd name="connsiteY1" fmla="*/ 133399 h 150013"/>
                    <a:gd name="connsiteX2" fmla="*/ 41534 w 97403"/>
                    <a:gd name="connsiteY2" fmla="*/ 150013 h 150013"/>
                    <a:gd name="connsiteX3" fmla="*/ 94144 w 97403"/>
                    <a:gd name="connsiteY3" fmla="*/ 44793 h 150013"/>
                    <a:gd name="connsiteX4" fmla="*/ 77531 w 97403"/>
                    <a:gd name="connsiteY4" fmla="*/ 3259 h 150013"/>
                    <a:gd name="connsiteX5" fmla="*/ 74762 w 97403"/>
                    <a:gd name="connsiteY5" fmla="*/ 3259 h 150013"/>
                    <a:gd name="connsiteX6" fmla="*/ 35996 w 97403"/>
                    <a:gd name="connsiteY6" fmla="*/ 19873 h 15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403" h="150013">
                      <a:moveTo>
                        <a:pt x="35996" y="19873"/>
                      </a:moveTo>
                      <a:cubicBezTo>
                        <a:pt x="22152" y="64176"/>
                        <a:pt x="8307" y="105710"/>
                        <a:pt x="0" y="133399"/>
                      </a:cubicBezTo>
                      <a:lnTo>
                        <a:pt x="41534" y="150013"/>
                      </a:lnTo>
                      <a:cubicBezTo>
                        <a:pt x="55379" y="125093"/>
                        <a:pt x="74762" y="86327"/>
                        <a:pt x="94144" y="44793"/>
                      </a:cubicBezTo>
                      <a:cubicBezTo>
                        <a:pt x="102451" y="28179"/>
                        <a:pt x="94144" y="8797"/>
                        <a:pt x="77531" y="3259"/>
                      </a:cubicBezTo>
                      <a:lnTo>
                        <a:pt x="74762" y="3259"/>
                      </a:lnTo>
                      <a:cubicBezTo>
                        <a:pt x="60917" y="-5048"/>
                        <a:pt x="41534" y="3259"/>
                        <a:pt x="35996" y="19873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" name="Hình tự do: Hình 81"/>
                <p:cNvSpPr/>
                <p:nvPr/>
              </p:nvSpPr>
              <p:spPr>
                <a:xfrm>
                  <a:off x="4844424" y="3542281"/>
                  <a:ext cx="66464" cy="83741"/>
                </a:xfrm>
                <a:custGeom>
                  <a:avLst/>
                  <a:gdLst>
                    <a:gd name="connsiteX0" fmla="*/ 22162 w 66464"/>
                    <a:gd name="connsiteY0" fmla="*/ 83068 h 83741"/>
                    <a:gd name="connsiteX1" fmla="*/ 66465 w 66464"/>
                    <a:gd name="connsiteY1" fmla="*/ 58148 h 83741"/>
                    <a:gd name="connsiteX2" fmla="*/ 30469 w 66464"/>
                    <a:gd name="connsiteY2" fmla="*/ 0 h 83741"/>
                    <a:gd name="connsiteX3" fmla="*/ 13855 w 66464"/>
                    <a:gd name="connsiteY3" fmla="*/ 13845 h 83741"/>
                    <a:gd name="connsiteX4" fmla="*/ 22162 w 66464"/>
                    <a:gd name="connsiteY4" fmla="*/ 83068 h 83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4" h="83741">
                      <a:moveTo>
                        <a:pt x="22162" y="83068"/>
                      </a:moveTo>
                      <a:cubicBezTo>
                        <a:pt x="52620" y="88606"/>
                        <a:pt x="66465" y="58148"/>
                        <a:pt x="66465" y="58148"/>
                      </a:cubicBezTo>
                      <a:cubicBezTo>
                        <a:pt x="63696" y="58148"/>
                        <a:pt x="24931" y="16614"/>
                        <a:pt x="30469" y="0"/>
                      </a:cubicBezTo>
                      <a:cubicBezTo>
                        <a:pt x="30469" y="0"/>
                        <a:pt x="13855" y="13845"/>
                        <a:pt x="13855" y="13845"/>
                      </a:cubicBezTo>
                      <a:cubicBezTo>
                        <a:pt x="5548" y="19383"/>
                        <a:pt x="-16604" y="77531"/>
                        <a:pt x="22162" y="83068"/>
                      </a:cubicBezTo>
                      <a:close/>
                    </a:path>
                  </a:pathLst>
                </a:custGeom>
                <a:solidFill>
                  <a:srgbClr val="000000">
                    <a:alpha val="33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" name="Hình tự do: Hình 82"/>
                <p:cNvSpPr/>
                <p:nvPr/>
              </p:nvSpPr>
              <p:spPr>
                <a:xfrm>
                  <a:off x="4843713" y="3539512"/>
                  <a:ext cx="69944" cy="76190"/>
                </a:xfrm>
                <a:custGeom>
                  <a:avLst/>
                  <a:gdLst>
                    <a:gd name="connsiteX0" fmla="*/ 9028 w 69944"/>
                    <a:gd name="connsiteY0" fmla="*/ 66455 h 76190"/>
                    <a:gd name="connsiteX1" fmla="*/ 69945 w 69944"/>
                    <a:gd name="connsiteY1" fmla="*/ 58148 h 76190"/>
                    <a:gd name="connsiteX2" fmla="*/ 36718 w 69944"/>
                    <a:gd name="connsiteY2" fmla="*/ 0 h 76190"/>
                    <a:gd name="connsiteX3" fmla="*/ 14566 w 69944"/>
                    <a:gd name="connsiteY3" fmla="*/ 13845 h 76190"/>
                    <a:gd name="connsiteX4" fmla="*/ 9028 w 69944"/>
                    <a:gd name="connsiteY4" fmla="*/ 66455 h 76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44" h="76190">
                      <a:moveTo>
                        <a:pt x="9028" y="66455"/>
                      </a:moveTo>
                      <a:cubicBezTo>
                        <a:pt x="33949" y="91375"/>
                        <a:pt x="69945" y="60917"/>
                        <a:pt x="69945" y="58148"/>
                      </a:cubicBezTo>
                      <a:cubicBezTo>
                        <a:pt x="67176" y="58148"/>
                        <a:pt x="28411" y="16614"/>
                        <a:pt x="36718" y="0"/>
                      </a:cubicBezTo>
                      <a:cubicBezTo>
                        <a:pt x="36718" y="0"/>
                        <a:pt x="17335" y="13845"/>
                        <a:pt x="14566" y="13845"/>
                      </a:cubicBezTo>
                      <a:cubicBezTo>
                        <a:pt x="6259" y="24921"/>
                        <a:pt x="-10355" y="47072"/>
                        <a:pt x="9028" y="66455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" name="Hình tự do: Hình 83"/>
                <p:cNvSpPr/>
                <p:nvPr/>
              </p:nvSpPr>
              <p:spPr>
                <a:xfrm>
                  <a:off x="4913658" y="3547818"/>
                  <a:ext cx="69934" cy="83647"/>
                </a:xfrm>
                <a:custGeom>
                  <a:avLst/>
                  <a:gdLst>
                    <a:gd name="connsiteX0" fmla="*/ 35996 w 69934"/>
                    <a:gd name="connsiteY0" fmla="*/ 83068 h 83647"/>
                    <a:gd name="connsiteX1" fmla="*/ 0 w 69934"/>
                    <a:gd name="connsiteY1" fmla="*/ 52610 h 83647"/>
                    <a:gd name="connsiteX2" fmla="*/ 41534 w 69934"/>
                    <a:gd name="connsiteY2" fmla="*/ 0 h 83647"/>
                    <a:gd name="connsiteX3" fmla="*/ 63686 w 69934"/>
                    <a:gd name="connsiteY3" fmla="*/ 19383 h 83647"/>
                    <a:gd name="connsiteX4" fmla="*/ 35996 w 69934"/>
                    <a:gd name="connsiteY4" fmla="*/ 83068 h 83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34" h="83647">
                      <a:moveTo>
                        <a:pt x="35996" y="83068"/>
                      </a:moveTo>
                      <a:cubicBezTo>
                        <a:pt x="2769" y="88606"/>
                        <a:pt x="0" y="52610"/>
                        <a:pt x="0" y="52610"/>
                      </a:cubicBezTo>
                      <a:cubicBezTo>
                        <a:pt x="2769" y="52610"/>
                        <a:pt x="47072" y="16614"/>
                        <a:pt x="41534" y="0"/>
                      </a:cubicBezTo>
                      <a:cubicBezTo>
                        <a:pt x="41534" y="0"/>
                        <a:pt x="60917" y="16614"/>
                        <a:pt x="63686" y="19383"/>
                      </a:cubicBezTo>
                      <a:cubicBezTo>
                        <a:pt x="69224" y="24921"/>
                        <a:pt x="83068" y="77531"/>
                        <a:pt x="35996" y="83068"/>
                      </a:cubicBezTo>
                      <a:close/>
                    </a:path>
                  </a:pathLst>
                </a:custGeom>
                <a:solidFill>
                  <a:srgbClr val="000000">
                    <a:alpha val="33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5" name="Hình tự do: Hình 84"/>
                <p:cNvSpPr/>
                <p:nvPr/>
              </p:nvSpPr>
              <p:spPr>
                <a:xfrm>
                  <a:off x="4910889" y="3545050"/>
                  <a:ext cx="67923" cy="77186"/>
                </a:xfrm>
                <a:custGeom>
                  <a:avLst/>
                  <a:gdLst>
                    <a:gd name="connsiteX0" fmla="*/ 52610 w 67923"/>
                    <a:gd name="connsiteY0" fmla="*/ 74762 h 77186"/>
                    <a:gd name="connsiteX1" fmla="*/ 0 w 67923"/>
                    <a:gd name="connsiteY1" fmla="*/ 55379 h 77186"/>
                    <a:gd name="connsiteX2" fmla="*/ 38765 w 67923"/>
                    <a:gd name="connsiteY2" fmla="*/ 0 h 77186"/>
                    <a:gd name="connsiteX3" fmla="*/ 58148 w 67923"/>
                    <a:gd name="connsiteY3" fmla="*/ 16614 h 77186"/>
                    <a:gd name="connsiteX4" fmla="*/ 52610 w 67923"/>
                    <a:gd name="connsiteY4" fmla="*/ 74762 h 77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923" h="77186">
                      <a:moveTo>
                        <a:pt x="52610" y="74762"/>
                      </a:moveTo>
                      <a:cubicBezTo>
                        <a:pt x="22152" y="85837"/>
                        <a:pt x="0" y="55379"/>
                        <a:pt x="0" y="55379"/>
                      </a:cubicBezTo>
                      <a:cubicBezTo>
                        <a:pt x="2769" y="55379"/>
                        <a:pt x="44303" y="19383"/>
                        <a:pt x="38765" y="0"/>
                      </a:cubicBezTo>
                      <a:cubicBezTo>
                        <a:pt x="38765" y="0"/>
                        <a:pt x="58148" y="16614"/>
                        <a:pt x="58148" y="16614"/>
                      </a:cubicBezTo>
                      <a:cubicBezTo>
                        <a:pt x="66455" y="24921"/>
                        <a:pt x="77531" y="66455"/>
                        <a:pt x="52610" y="74762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6" name="Đồ họa 753"/>
                <p:cNvGrpSpPr/>
                <p:nvPr/>
              </p:nvGrpSpPr>
              <p:grpSpPr>
                <a:xfrm>
                  <a:off x="4640451" y="3045219"/>
                  <a:ext cx="558409" cy="516444"/>
                  <a:chOff x="4640451" y="3045219"/>
                  <a:chExt cx="558409" cy="516444"/>
                </a:xfrm>
              </p:grpSpPr>
              <p:sp>
                <p:nvSpPr>
                  <p:cNvPr id="102" name="Hình tự do: Hình 101"/>
                  <p:cNvSpPr/>
                  <p:nvPr/>
                </p:nvSpPr>
                <p:spPr>
                  <a:xfrm>
                    <a:off x="4640451" y="3309539"/>
                    <a:ext cx="138019" cy="171985"/>
                  </a:xfrm>
                  <a:custGeom>
                    <a:avLst/>
                    <a:gdLst>
                      <a:gd name="connsiteX0" fmla="*/ 1851 w 138019"/>
                      <a:gd name="connsiteY0" fmla="*/ 91525 h 171985"/>
                      <a:gd name="connsiteX1" fmla="*/ 95995 w 138019"/>
                      <a:gd name="connsiteY1" fmla="*/ 171825 h 171985"/>
                      <a:gd name="connsiteX2" fmla="*/ 137529 w 138019"/>
                      <a:gd name="connsiteY2" fmla="*/ 80449 h 171985"/>
                      <a:gd name="connsiteX3" fmla="*/ 65537 w 138019"/>
                      <a:gd name="connsiteY3" fmla="*/ 150 h 171985"/>
                      <a:gd name="connsiteX4" fmla="*/ 1851 w 138019"/>
                      <a:gd name="connsiteY4" fmla="*/ 91525 h 171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19" h="171985">
                        <a:moveTo>
                          <a:pt x="1851" y="91525"/>
                        </a:moveTo>
                        <a:cubicBezTo>
                          <a:pt x="12927" y="141366"/>
                          <a:pt x="59999" y="174593"/>
                          <a:pt x="95995" y="171825"/>
                        </a:cubicBezTo>
                        <a:cubicBezTo>
                          <a:pt x="131991" y="169056"/>
                          <a:pt x="140298" y="127521"/>
                          <a:pt x="137529" y="80449"/>
                        </a:cubicBezTo>
                        <a:cubicBezTo>
                          <a:pt x="134760" y="33377"/>
                          <a:pt x="101533" y="-2619"/>
                          <a:pt x="65537" y="150"/>
                        </a:cubicBezTo>
                        <a:cubicBezTo>
                          <a:pt x="12927" y="2919"/>
                          <a:pt x="-6456" y="44453"/>
                          <a:pt x="1851" y="91525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" name="Hình tự do: Hình 102"/>
                  <p:cNvSpPr/>
                  <p:nvPr/>
                </p:nvSpPr>
                <p:spPr>
                  <a:xfrm>
                    <a:off x="4686252" y="3370606"/>
                    <a:ext cx="67160" cy="77530"/>
                  </a:xfrm>
                  <a:custGeom>
                    <a:avLst/>
                    <a:gdLst>
                      <a:gd name="connsiteX0" fmla="*/ 353 w 67160"/>
                      <a:gd name="connsiteY0" fmla="*/ 41534 h 77530"/>
                      <a:gd name="connsiteX1" fmla="*/ 36349 w 67160"/>
                      <a:gd name="connsiteY1" fmla="*/ 77531 h 77530"/>
                      <a:gd name="connsiteX2" fmla="*/ 66808 w 67160"/>
                      <a:gd name="connsiteY2" fmla="*/ 35996 h 77530"/>
                      <a:gd name="connsiteX3" fmla="*/ 30811 w 67160"/>
                      <a:gd name="connsiteY3" fmla="*/ 0 h 77530"/>
                      <a:gd name="connsiteX4" fmla="*/ 353 w 67160"/>
                      <a:gd name="connsiteY4" fmla="*/ 41534 h 7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60" h="77530">
                        <a:moveTo>
                          <a:pt x="353" y="41534"/>
                        </a:moveTo>
                        <a:cubicBezTo>
                          <a:pt x="3122" y="63686"/>
                          <a:pt x="19735" y="77531"/>
                          <a:pt x="36349" y="77531"/>
                        </a:cubicBezTo>
                        <a:cubicBezTo>
                          <a:pt x="55732" y="74762"/>
                          <a:pt x="69577" y="58148"/>
                          <a:pt x="66808" y="35996"/>
                        </a:cubicBezTo>
                        <a:cubicBezTo>
                          <a:pt x="64039" y="13845"/>
                          <a:pt x="47425" y="0"/>
                          <a:pt x="30811" y="0"/>
                        </a:cubicBezTo>
                        <a:cubicBezTo>
                          <a:pt x="11429" y="2769"/>
                          <a:pt x="-2416" y="22152"/>
                          <a:pt x="353" y="4153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" name="Hình tự do: Hình 103"/>
                  <p:cNvSpPr/>
                  <p:nvPr/>
                </p:nvSpPr>
                <p:spPr>
                  <a:xfrm>
                    <a:off x="5038689" y="3330565"/>
                    <a:ext cx="144206" cy="168871"/>
                  </a:xfrm>
                  <a:custGeom>
                    <a:avLst/>
                    <a:gdLst>
                      <a:gd name="connsiteX0" fmla="*/ 138019 w 144206"/>
                      <a:gd name="connsiteY0" fmla="*/ 98188 h 168871"/>
                      <a:gd name="connsiteX1" fmla="*/ 35568 w 144206"/>
                      <a:gd name="connsiteY1" fmla="*/ 167412 h 168871"/>
                      <a:gd name="connsiteX2" fmla="*/ 5109 w 144206"/>
                      <a:gd name="connsiteY2" fmla="*/ 73268 h 168871"/>
                      <a:gd name="connsiteX3" fmla="*/ 85409 w 144206"/>
                      <a:gd name="connsiteY3" fmla="*/ 1275 h 168871"/>
                      <a:gd name="connsiteX4" fmla="*/ 138019 w 144206"/>
                      <a:gd name="connsiteY4" fmla="*/ 98188 h 168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206" h="168871">
                        <a:moveTo>
                          <a:pt x="138019" y="98188"/>
                        </a:moveTo>
                        <a:cubicBezTo>
                          <a:pt x="121405" y="148030"/>
                          <a:pt x="71564" y="175719"/>
                          <a:pt x="35568" y="167412"/>
                        </a:cubicBezTo>
                        <a:cubicBezTo>
                          <a:pt x="-428" y="159105"/>
                          <a:pt x="-5966" y="120340"/>
                          <a:pt x="5109" y="73268"/>
                        </a:cubicBezTo>
                        <a:cubicBezTo>
                          <a:pt x="13416" y="26196"/>
                          <a:pt x="52182" y="-7032"/>
                          <a:pt x="85409" y="1275"/>
                        </a:cubicBezTo>
                        <a:cubicBezTo>
                          <a:pt x="138019" y="9582"/>
                          <a:pt x="154633" y="51116"/>
                          <a:pt x="138019" y="98188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5" name="Hình tự do: Hình 104"/>
                  <p:cNvSpPr/>
                  <p:nvPr/>
                </p:nvSpPr>
                <p:spPr>
                  <a:xfrm>
                    <a:off x="5064525" y="3392405"/>
                    <a:ext cx="68304" cy="75467"/>
                  </a:xfrm>
                  <a:custGeom>
                    <a:avLst/>
                    <a:gdLst>
                      <a:gd name="connsiteX0" fmla="*/ 67880 w 68304"/>
                      <a:gd name="connsiteY0" fmla="*/ 44656 h 75467"/>
                      <a:gd name="connsiteX1" fmla="*/ 26346 w 68304"/>
                      <a:gd name="connsiteY1" fmla="*/ 75114 h 75467"/>
                      <a:gd name="connsiteX2" fmla="*/ 1426 w 68304"/>
                      <a:gd name="connsiteY2" fmla="*/ 30811 h 75467"/>
                      <a:gd name="connsiteX3" fmla="*/ 42960 w 68304"/>
                      <a:gd name="connsiteY3" fmla="*/ 353 h 75467"/>
                      <a:gd name="connsiteX4" fmla="*/ 67880 w 68304"/>
                      <a:gd name="connsiteY4" fmla="*/ 44656 h 75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304" h="75467">
                        <a:moveTo>
                          <a:pt x="67880" y="44656"/>
                        </a:moveTo>
                        <a:cubicBezTo>
                          <a:pt x="65111" y="64039"/>
                          <a:pt x="45729" y="77883"/>
                          <a:pt x="26346" y="75114"/>
                        </a:cubicBezTo>
                        <a:cubicBezTo>
                          <a:pt x="6963" y="72345"/>
                          <a:pt x="-4112" y="52963"/>
                          <a:pt x="1426" y="30811"/>
                        </a:cubicBezTo>
                        <a:cubicBezTo>
                          <a:pt x="4195" y="11429"/>
                          <a:pt x="23577" y="-2416"/>
                          <a:pt x="42960" y="353"/>
                        </a:cubicBezTo>
                        <a:cubicBezTo>
                          <a:pt x="59574" y="3122"/>
                          <a:pt x="70649" y="22504"/>
                          <a:pt x="67880" y="44656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6" name="Hình tự do: Hình 105"/>
                  <p:cNvSpPr/>
                  <p:nvPr/>
                </p:nvSpPr>
                <p:spPr>
                  <a:xfrm>
                    <a:off x="4672277" y="3053774"/>
                    <a:ext cx="494175" cy="436561"/>
                  </a:xfrm>
                  <a:custGeom>
                    <a:avLst/>
                    <a:gdLst>
                      <a:gd name="connsiteX0" fmla="*/ 493356 w 494175"/>
                      <a:gd name="connsiteY0" fmla="*/ 214380 h 436561"/>
                      <a:gd name="connsiteX1" fmla="*/ 235844 w 494175"/>
                      <a:gd name="connsiteY1" fmla="*/ 435896 h 436561"/>
                      <a:gd name="connsiteX2" fmla="*/ 483 w 494175"/>
                      <a:gd name="connsiteY2" fmla="*/ 186691 h 436561"/>
                      <a:gd name="connsiteX3" fmla="*/ 260764 w 494175"/>
                      <a:gd name="connsiteY3" fmla="*/ 1171 h 436561"/>
                      <a:gd name="connsiteX4" fmla="*/ 493356 w 494175"/>
                      <a:gd name="connsiteY4" fmla="*/ 214380 h 43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175" h="436561">
                        <a:moveTo>
                          <a:pt x="493356" y="214380"/>
                        </a:moveTo>
                        <a:cubicBezTo>
                          <a:pt x="485049" y="374979"/>
                          <a:pt x="377060" y="444203"/>
                          <a:pt x="235844" y="435896"/>
                        </a:cubicBezTo>
                        <a:cubicBezTo>
                          <a:pt x="91858" y="427590"/>
                          <a:pt x="-7824" y="350059"/>
                          <a:pt x="483" y="186691"/>
                        </a:cubicBezTo>
                        <a:cubicBezTo>
                          <a:pt x="8790" y="26092"/>
                          <a:pt x="116779" y="-7136"/>
                          <a:pt x="260764" y="1171"/>
                        </a:cubicBezTo>
                        <a:cubicBezTo>
                          <a:pt x="401981" y="9478"/>
                          <a:pt x="504432" y="53781"/>
                          <a:pt x="493356" y="214380"/>
                        </a:cubicBezTo>
                        <a:close/>
                      </a:path>
                    </a:pathLst>
                  </a:custGeom>
                  <a:solidFill>
                    <a:srgbClr val="F99A0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7" name="Hình tự do: Hình 106"/>
                  <p:cNvSpPr/>
                  <p:nvPr/>
                </p:nvSpPr>
                <p:spPr>
                  <a:xfrm>
                    <a:off x="4718281" y="3119361"/>
                    <a:ext cx="403191" cy="442302"/>
                  </a:xfrm>
                  <a:custGeom>
                    <a:avLst/>
                    <a:gdLst>
                      <a:gd name="connsiteX0" fmla="*/ 400279 w 403191"/>
                      <a:gd name="connsiteY0" fmla="*/ 82339 h 442302"/>
                      <a:gd name="connsiteX1" fmla="*/ 361514 w 403191"/>
                      <a:gd name="connsiteY1" fmla="*/ 381386 h 442302"/>
                      <a:gd name="connsiteX2" fmla="*/ 184301 w 403191"/>
                      <a:gd name="connsiteY2" fmla="*/ 442303 h 442302"/>
                      <a:gd name="connsiteX3" fmla="*/ 20933 w 403191"/>
                      <a:gd name="connsiteY3" fmla="*/ 364772 h 442302"/>
                      <a:gd name="connsiteX4" fmla="*/ 7089 w 403191"/>
                      <a:gd name="connsiteY4" fmla="*/ 79570 h 442302"/>
                      <a:gd name="connsiteX5" fmla="*/ 211991 w 403191"/>
                      <a:gd name="connsiteY5" fmla="*/ 2040 h 442302"/>
                      <a:gd name="connsiteX6" fmla="*/ 400279 w 403191"/>
                      <a:gd name="connsiteY6" fmla="*/ 82339 h 442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191" h="442302">
                        <a:moveTo>
                          <a:pt x="400279" y="82339"/>
                        </a:moveTo>
                        <a:cubicBezTo>
                          <a:pt x="411355" y="110029"/>
                          <a:pt x="389204" y="348158"/>
                          <a:pt x="361514" y="381386"/>
                        </a:cubicBezTo>
                        <a:cubicBezTo>
                          <a:pt x="331056" y="414613"/>
                          <a:pt x="209222" y="442303"/>
                          <a:pt x="184301" y="442303"/>
                        </a:cubicBezTo>
                        <a:cubicBezTo>
                          <a:pt x="156612" y="439534"/>
                          <a:pt x="43085" y="403537"/>
                          <a:pt x="20933" y="364772"/>
                        </a:cubicBezTo>
                        <a:cubicBezTo>
                          <a:pt x="-3987" y="317700"/>
                          <a:pt x="-3987" y="104491"/>
                          <a:pt x="7089" y="79570"/>
                        </a:cubicBezTo>
                        <a:cubicBezTo>
                          <a:pt x="40316" y="-3498"/>
                          <a:pt x="115078" y="-3498"/>
                          <a:pt x="211991" y="2040"/>
                        </a:cubicBezTo>
                        <a:cubicBezTo>
                          <a:pt x="300597" y="2040"/>
                          <a:pt x="372590" y="10347"/>
                          <a:pt x="400279" y="82339"/>
                        </a:cubicBezTo>
                        <a:close/>
                      </a:path>
                    </a:pathLst>
                  </a:custGeom>
                  <a:solidFill>
                    <a:srgbClr val="FBD3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8" name="Hình tự do: Hình 107"/>
                  <p:cNvSpPr/>
                  <p:nvPr/>
                </p:nvSpPr>
                <p:spPr>
                  <a:xfrm>
                    <a:off x="4985651" y="3425985"/>
                    <a:ext cx="94144" cy="94144"/>
                  </a:xfrm>
                  <a:custGeom>
                    <a:avLst/>
                    <a:gdLst>
                      <a:gd name="connsiteX0" fmla="*/ 94144 w 94144"/>
                      <a:gd name="connsiteY0" fmla="*/ 49841 h 94144"/>
                      <a:gd name="connsiteX1" fmla="*/ 44303 w 94144"/>
                      <a:gd name="connsiteY1" fmla="*/ 94144 h 94144"/>
                      <a:gd name="connsiteX2" fmla="*/ 0 w 94144"/>
                      <a:gd name="connsiteY2" fmla="*/ 44303 h 94144"/>
                      <a:gd name="connsiteX3" fmla="*/ 49841 w 94144"/>
                      <a:gd name="connsiteY3" fmla="*/ 0 h 94144"/>
                      <a:gd name="connsiteX4" fmla="*/ 94144 w 94144"/>
                      <a:gd name="connsiteY4" fmla="*/ 49841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144" h="94144">
                        <a:moveTo>
                          <a:pt x="94144" y="49841"/>
                        </a:moveTo>
                        <a:cubicBezTo>
                          <a:pt x="94144" y="74762"/>
                          <a:pt x="71993" y="94144"/>
                          <a:pt x="44303" y="94144"/>
                        </a:cubicBezTo>
                        <a:cubicBezTo>
                          <a:pt x="19383" y="94144"/>
                          <a:pt x="0" y="71993"/>
                          <a:pt x="0" y="44303"/>
                        </a:cubicBezTo>
                        <a:cubicBezTo>
                          <a:pt x="0" y="19383"/>
                          <a:pt x="22152" y="0"/>
                          <a:pt x="49841" y="0"/>
                        </a:cubicBezTo>
                        <a:cubicBezTo>
                          <a:pt x="74762" y="2769"/>
                          <a:pt x="94144" y="24920"/>
                          <a:pt x="94144" y="49841"/>
                        </a:cubicBezTo>
                        <a:close/>
                      </a:path>
                    </a:pathLst>
                  </a:custGeom>
                  <a:solidFill>
                    <a:srgbClr val="FFC0C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" name="Hình tự do: Hình 108"/>
                  <p:cNvSpPr/>
                  <p:nvPr/>
                </p:nvSpPr>
                <p:spPr>
                  <a:xfrm>
                    <a:off x="4739214" y="3414909"/>
                    <a:ext cx="94378" cy="94144"/>
                  </a:xfrm>
                  <a:custGeom>
                    <a:avLst/>
                    <a:gdLst>
                      <a:gd name="connsiteX0" fmla="*/ 94144 w 94378"/>
                      <a:gd name="connsiteY0" fmla="*/ 49841 h 94144"/>
                      <a:gd name="connsiteX1" fmla="*/ 44303 w 94378"/>
                      <a:gd name="connsiteY1" fmla="*/ 94144 h 94144"/>
                      <a:gd name="connsiteX2" fmla="*/ 0 w 94378"/>
                      <a:gd name="connsiteY2" fmla="*/ 44303 h 94144"/>
                      <a:gd name="connsiteX3" fmla="*/ 49841 w 94378"/>
                      <a:gd name="connsiteY3" fmla="*/ 0 h 94144"/>
                      <a:gd name="connsiteX4" fmla="*/ 94144 w 94378"/>
                      <a:gd name="connsiteY4" fmla="*/ 49841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378" h="94144">
                        <a:moveTo>
                          <a:pt x="94144" y="49841"/>
                        </a:moveTo>
                        <a:cubicBezTo>
                          <a:pt x="94144" y="74762"/>
                          <a:pt x="71993" y="94144"/>
                          <a:pt x="44303" y="94144"/>
                        </a:cubicBezTo>
                        <a:cubicBezTo>
                          <a:pt x="19383" y="94144"/>
                          <a:pt x="0" y="71993"/>
                          <a:pt x="0" y="44303"/>
                        </a:cubicBezTo>
                        <a:cubicBezTo>
                          <a:pt x="0" y="19383"/>
                          <a:pt x="22152" y="0"/>
                          <a:pt x="49841" y="0"/>
                        </a:cubicBezTo>
                        <a:cubicBezTo>
                          <a:pt x="74762" y="0"/>
                          <a:pt x="96913" y="22152"/>
                          <a:pt x="94144" y="49841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" name="Hình tự do: Hình 109"/>
                  <p:cNvSpPr/>
                  <p:nvPr/>
                </p:nvSpPr>
                <p:spPr>
                  <a:xfrm>
                    <a:off x="4888738" y="3384451"/>
                    <a:ext cx="39995" cy="22151"/>
                  </a:xfrm>
                  <a:custGeom>
                    <a:avLst/>
                    <a:gdLst>
                      <a:gd name="connsiteX0" fmla="*/ 38765 w 39995"/>
                      <a:gd name="connsiteY0" fmla="*/ 22152 h 22151"/>
                      <a:gd name="connsiteX1" fmla="*/ 38765 w 39995"/>
                      <a:gd name="connsiteY1" fmla="*/ 22152 h 22151"/>
                      <a:gd name="connsiteX2" fmla="*/ 22152 w 39995"/>
                      <a:gd name="connsiteY2" fmla="*/ 5538 h 22151"/>
                      <a:gd name="connsiteX3" fmla="*/ 5538 w 39995"/>
                      <a:gd name="connsiteY3" fmla="*/ 16614 h 22151"/>
                      <a:gd name="connsiteX4" fmla="*/ 2769 w 39995"/>
                      <a:gd name="connsiteY4" fmla="*/ 19383 h 22151"/>
                      <a:gd name="connsiteX5" fmla="*/ 0 w 39995"/>
                      <a:gd name="connsiteY5" fmla="*/ 16614 h 22151"/>
                      <a:gd name="connsiteX6" fmla="*/ 22152 w 39995"/>
                      <a:gd name="connsiteY6" fmla="*/ 0 h 22151"/>
                      <a:gd name="connsiteX7" fmla="*/ 38765 w 39995"/>
                      <a:gd name="connsiteY7" fmla="*/ 22152 h 22151"/>
                      <a:gd name="connsiteX8" fmla="*/ 38765 w 39995"/>
                      <a:gd name="connsiteY8" fmla="*/ 22152 h 22151"/>
                      <a:gd name="connsiteX9" fmla="*/ 38765 w 39995"/>
                      <a:gd name="connsiteY9" fmla="*/ 22152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9995" h="22151">
                        <a:moveTo>
                          <a:pt x="38765" y="22152"/>
                        </a:moveTo>
                        <a:cubicBezTo>
                          <a:pt x="35996" y="22152"/>
                          <a:pt x="35996" y="22152"/>
                          <a:pt x="38765" y="22152"/>
                        </a:cubicBezTo>
                        <a:cubicBezTo>
                          <a:pt x="35996" y="11076"/>
                          <a:pt x="30458" y="8307"/>
                          <a:pt x="22152" y="5538"/>
                        </a:cubicBezTo>
                        <a:cubicBezTo>
                          <a:pt x="13845" y="5538"/>
                          <a:pt x="8307" y="11076"/>
                          <a:pt x="5538" y="16614"/>
                        </a:cubicBezTo>
                        <a:cubicBezTo>
                          <a:pt x="5538" y="16614"/>
                          <a:pt x="2769" y="19383"/>
                          <a:pt x="2769" y="19383"/>
                        </a:cubicBezTo>
                        <a:cubicBezTo>
                          <a:pt x="2769" y="19383"/>
                          <a:pt x="0" y="16614"/>
                          <a:pt x="0" y="16614"/>
                        </a:cubicBezTo>
                        <a:cubicBezTo>
                          <a:pt x="2769" y="8307"/>
                          <a:pt x="11076" y="0"/>
                          <a:pt x="22152" y="0"/>
                        </a:cubicBezTo>
                        <a:cubicBezTo>
                          <a:pt x="30458" y="2769"/>
                          <a:pt x="38765" y="11076"/>
                          <a:pt x="38765" y="22152"/>
                        </a:cubicBezTo>
                        <a:cubicBezTo>
                          <a:pt x="41534" y="22152"/>
                          <a:pt x="38765" y="22152"/>
                          <a:pt x="38765" y="22152"/>
                        </a:cubicBezTo>
                        <a:cubicBezTo>
                          <a:pt x="38765" y="22152"/>
                          <a:pt x="38765" y="22152"/>
                          <a:pt x="38765" y="22152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11" name="Đồ họa 753"/>
                  <p:cNvGrpSpPr/>
                  <p:nvPr/>
                </p:nvGrpSpPr>
                <p:grpSpPr>
                  <a:xfrm>
                    <a:off x="4838897" y="3424950"/>
                    <a:ext cx="146754" cy="81567"/>
                    <a:chOff x="4838897" y="3424950"/>
                    <a:chExt cx="146754" cy="81567"/>
                  </a:xfrm>
                </p:grpSpPr>
                <p:sp>
                  <p:nvSpPr>
                    <p:cNvPr id="121" name="Hình tự do: Hình 120"/>
                    <p:cNvSpPr/>
                    <p:nvPr/>
                  </p:nvSpPr>
                  <p:spPr>
                    <a:xfrm>
                      <a:off x="4838897" y="3424950"/>
                      <a:ext cx="146754" cy="81567"/>
                    </a:xfrm>
                    <a:custGeom>
                      <a:avLst/>
                      <a:gdLst>
                        <a:gd name="connsiteX0" fmla="*/ 146754 w 146754"/>
                        <a:gd name="connsiteY0" fmla="*/ 31493 h 81567"/>
                        <a:gd name="connsiteX1" fmla="*/ 71993 w 146754"/>
                        <a:gd name="connsiteY1" fmla="*/ 81334 h 81567"/>
                        <a:gd name="connsiteX2" fmla="*/ 0 w 146754"/>
                        <a:gd name="connsiteY2" fmla="*/ 23186 h 81567"/>
                        <a:gd name="connsiteX3" fmla="*/ 74762 w 146754"/>
                        <a:gd name="connsiteY3" fmla="*/ 1035 h 81567"/>
                        <a:gd name="connsiteX4" fmla="*/ 146754 w 146754"/>
                        <a:gd name="connsiteY4" fmla="*/ 31493 h 81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6754" h="81567">
                          <a:moveTo>
                            <a:pt x="146754" y="31493"/>
                          </a:moveTo>
                          <a:cubicBezTo>
                            <a:pt x="146754" y="61952"/>
                            <a:pt x="110758" y="84103"/>
                            <a:pt x="71993" y="81334"/>
                          </a:cubicBezTo>
                          <a:cubicBezTo>
                            <a:pt x="30459" y="78565"/>
                            <a:pt x="0" y="53645"/>
                            <a:pt x="0" y="23186"/>
                          </a:cubicBezTo>
                          <a:cubicBezTo>
                            <a:pt x="0" y="-7272"/>
                            <a:pt x="35996" y="1035"/>
                            <a:pt x="74762" y="1035"/>
                          </a:cubicBezTo>
                          <a:cubicBezTo>
                            <a:pt x="116296" y="3804"/>
                            <a:pt x="146754" y="1035"/>
                            <a:pt x="146754" y="31493"/>
                          </a:cubicBezTo>
                          <a:close/>
                        </a:path>
                      </a:pathLst>
                    </a:custGeom>
                    <a:solidFill>
                      <a:srgbClr val="6309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22" name="Hình tự do: Hình 121"/>
                    <p:cNvSpPr/>
                    <p:nvPr/>
                  </p:nvSpPr>
                  <p:spPr>
                    <a:xfrm>
                      <a:off x="4861048" y="3478595"/>
                      <a:ext cx="99682" cy="27689"/>
                    </a:xfrm>
                    <a:custGeom>
                      <a:avLst/>
                      <a:gdLst>
                        <a:gd name="connsiteX0" fmla="*/ 52610 w 99682"/>
                        <a:gd name="connsiteY0" fmla="*/ 0 h 27689"/>
                        <a:gd name="connsiteX1" fmla="*/ 0 w 99682"/>
                        <a:gd name="connsiteY1" fmla="*/ 13845 h 27689"/>
                        <a:gd name="connsiteX2" fmla="*/ 47072 w 99682"/>
                        <a:gd name="connsiteY2" fmla="*/ 27689 h 27689"/>
                        <a:gd name="connsiteX3" fmla="*/ 99682 w 99682"/>
                        <a:gd name="connsiteY3" fmla="*/ 13845 h 27689"/>
                        <a:gd name="connsiteX4" fmla="*/ 52610 w 99682"/>
                        <a:gd name="connsiteY4" fmla="*/ 0 h 276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82" h="27689">
                          <a:moveTo>
                            <a:pt x="52610" y="0"/>
                          </a:moveTo>
                          <a:cubicBezTo>
                            <a:pt x="30458" y="0"/>
                            <a:pt x="11076" y="5538"/>
                            <a:pt x="0" y="13845"/>
                          </a:cubicBezTo>
                          <a:cubicBezTo>
                            <a:pt x="13845" y="22152"/>
                            <a:pt x="27689" y="27689"/>
                            <a:pt x="47072" y="27689"/>
                          </a:cubicBezTo>
                          <a:cubicBezTo>
                            <a:pt x="66455" y="27689"/>
                            <a:pt x="85837" y="22152"/>
                            <a:pt x="99682" y="13845"/>
                          </a:cubicBezTo>
                          <a:cubicBezTo>
                            <a:pt x="88606" y="8307"/>
                            <a:pt x="71993" y="2769"/>
                            <a:pt x="52610" y="0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23" name="Hình tự do: Hình 122"/>
                    <p:cNvSpPr/>
                    <p:nvPr/>
                  </p:nvSpPr>
                  <p:spPr>
                    <a:xfrm>
                      <a:off x="4855510" y="3427523"/>
                      <a:ext cx="107988" cy="23812"/>
                    </a:xfrm>
                    <a:custGeom>
                      <a:avLst/>
                      <a:gdLst>
                        <a:gd name="connsiteX0" fmla="*/ 107989 w 107988"/>
                        <a:gd name="connsiteY0" fmla="*/ 4000 h 23812"/>
                        <a:gd name="connsiteX1" fmla="*/ 58148 w 107988"/>
                        <a:gd name="connsiteY1" fmla="*/ 1231 h 23812"/>
                        <a:gd name="connsiteX2" fmla="*/ 0 w 107988"/>
                        <a:gd name="connsiteY2" fmla="*/ 1231 h 23812"/>
                        <a:gd name="connsiteX3" fmla="*/ 52610 w 107988"/>
                        <a:gd name="connsiteY3" fmla="*/ 23382 h 23812"/>
                        <a:gd name="connsiteX4" fmla="*/ 107989 w 107988"/>
                        <a:gd name="connsiteY4" fmla="*/ 4000 h 2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88" h="23812">
                          <a:moveTo>
                            <a:pt x="107989" y="4000"/>
                          </a:moveTo>
                          <a:cubicBezTo>
                            <a:pt x="94144" y="1231"/>
                            <a:pt x="77531" y="1231"/>
                            <a:pt x="58148" y="1231"/>
                          </a:cubicBezTo>
                          <a:cubicBezTo>
                            <a:pt x="35996" y="1231"/>
                            <a:pt x="13845" y="-1538"/>
                            <a:pt x="0" y="1231"/>
                          </a:cubicBezTo>
                          <a:cubicBezTo>
                            <a:pt x="5538" y="12306"/>
                            <a:pt x="27689" y="23382"/>
                            <a:pt x="52610" y="23382"/>
                          </a:cubicBezTo>
                          <a:cubicBezTo>
                            <a:pt x="80299" y="26151"/>
                            <a:pt x="105220" y="15075"/>
                            <a:pt x="107989" y="400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12" name="Hình tự do: Hình 111"/>
                  <p:cNvSpPr/>
                  <p:nvPr/>
                </p:nvSpPr>
                <p:spPr>
                  <a:xfrm>
                    <a:off x="4647839" y="3045219"/>
                    <a:ext cx="551020" cy="336462"/>
                  </a:xfrm>
                  <a:custGeom>
                    <a:avLst/>
                    <a:gdLst>
                      <a:gd name="connsiteX0" fmla="*/ 551021 w 551020"/>
                      <a:gd name="connsiteY0" fmla="*/ 270008 h 336462"/>
                      <a:gd name="connsiteX1" fmla="*/ 503949 w 551020"/>
                      <a:gd name="connsiteY1" fmla="*/ 189708 h 336462"/>
                      <a:gd name="connsiteX2" fmla="*/ 545483 w 551020"/>
                      <a:gd name="connsiteY2" fmla="*/ 175863 h 336462"/>
                      <a:gd name="connsiteX3" fmla="*/ 412573 w 551020"/>
                      <a:gd name="connsiteY3" fmla="*/ 26340 h 336462"/>
                      <a:gd name="connsiteX4" fmla="*/ 124603 w 551020"/>
                      <a:gd name="connsiteY4" fmla="*/ 34647 h 336462"/>
                      <a:gd name="connsiteX5" fmla="*/ 47072 w 551020"/>
                      <a:gd name="connsiteY5" fmla="*/ 186939 h 336462"/>
                      <a:gd name="connsiteX6" fmla="*/ 0 w 551020"/>
                      <a:gd name="connsiteY6" fmla="*/ 270008 h 336462"/>
                      <a:gd name="connsiteX7" fmla="*/ 55379 w 551020"/>
                      <a:gd name="connsiteY7" fmla="*/ 261701 h 336462"/>
                      <a:gd name="connsiteX8" fmla="*/ 19383 w 551020"/>
                      <a:gd name="connsiteY8" fmla="*/ 322618 h 336462"/>
                      <a:gd name="connsiteX9" fmla="*/ 107989 w 551020"/>
                      <a:gd name="connsiteY9" fmla="*/ 250625 h 336462"/>
                      <a:gd name="connsiteX10" fmla="*/ 99682 w 551020"/>
                      <a:gd name="connsiteY10" fmla="*/ 153712 h 336462"/>
                      <a:gd name="connsiteX11" fmla="*/ 143985 w 551020"/>
                      <a:gd name="connsiteY11" fmla="*/ 95564 h 336462"/>
                      <a:gd name="connsiteX12" fmla="*/ 296278 w 551020"/>
                      <a:gd name="connsiteY12" fmla="*/ 192477 h 336462"/>
                      <a:gd name="connsiteX13" fmla="*/ 215978 w 551020"/>
                      <a:gd name="connsiteY13" fmla="*/ 95564 h 336462"/>
                      <a:gd name="connsiteX14" fmla="*/ 238130 w 551020"/>
                      <a:gd name="connsiteY14" fmla="*/ 112177 h 336462"/>
                      <a:gd name="connsiteX15" fmla="*/ 456876 w 551020"/>
                      <a:gd name="connsiteY15" fmla="*/ 198015 h 336462"/>
                      <a:gd name="connsiteX16" fmla="*/ 526100 w 551020"/>
                      <a:gd name="connsiteY16" fmla="*/ 336462 h 336462"/>
                      <a:gd name="connsiteX17" fmla="*/ 506718 w 551020"/>
                      <a:gd name="connsiteY17" fmla="*/ 272776 h 336462"/>
                      <a:gd name="connsiteX18" fmla="*/ 551021 w 551020"/>
                      <a:gd name="connsiteY18" fmla="*/ 270008 h 336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51020" h="336462">
                        <a:moveTo>
                          <a:pt x="551021" y="270008"/>
                        </a:moveTo>
                        <a:cubicBezTo>
                          <a:pt x="523331" y="258932"/>
                          <a:pt x="503949" y="239549"/>
                          <a:pt x="503949" y="189708"/>
                        </a:cubicBezTo>
                        <a:cubicBezTo>
                          <a:pt x="520562" y="186939"/>
                          <a:pt x="528869" y="181401"/>
                          <a:pt x="545483" y="175863"/>
                        </a:cubicBezTo>
                        <a:cubicBezTo>
                          <a:pt x="484566" y="159250"/>
                          <a:pt x="492873" y="65105"/>
                          <a:pt x="412573" y="26340"/>
                        </a:cubicBezTo>
                        <a:cubicBezTo>
                          <a:pt x="279664" y="-26270"/>
                          <a:pt x="160599" y="12495"/>
                          <a:pt x="124603" y="34647"/>
                        </a:cubicBezTo>
                        <a:cubicBezTo>
                          <a:pt x="60917" y="73412"/>
                          <a:pt x="52610" y="128791"/>
                          <a:pt x="47072" y="186939"/>
                        </a:cubicBezTo>
                        <a:cubicBezTo>
                          <a:pt x="38765" y="242318"/>
                          <a:pt x="27689" y="256163"/>
                          <a:pt x="0" y="270008"/>
                        </a:cubicBezTo>
                        <a:cubicBezTo>
                          <a:pt x="27689" y="278314"/>
                          <a:pt x="44303" y="270008"/>
                          <a:pt x="55379" y="261701"/>
                        </a:cubicBezTo>
                        <a:cubicBezTo>
                          <a:pt x="52610" y="294928"/>
                          <a:pt x="35996" y="306004"/>
                          <a:pt x="19383" y="322618"/>
                        </a:cubicBezTo>
                        <a:cubicBezTo>
                          <a:pt x="63686" y="325387"/>
                          <a:pt x="99682" y="286621"/>
                          <a:pt x="107989" y="250625"/>
                        </a:cubicBezTo>
                        <a:cubicBezTo>
                          <a:pt x="116296" y="211860"/>
                          <a:pt x="94144" y="170325"/>
                          <a:pt x="99682" y="153712"/>
                        </a:cubicBezTo>
                        <a:cubicBezTo>
                          <a:pt x="102451" y="145405"/>
                          <a:pt x="132910" y="95564"/>
                          <a:pt x="143985" y="95564"/>
                        </a:cubicBezTo>
                        <a:cubicBezTo>
                          <a:pt x="171675" y="95564"/>
                          <a:pt x="199364" y="195246"/>
                          <a:pt x="296278" y="192477"/>
                        </a:cubicBezTo>
                        <a:cubicBezTo>
                          <a:pt x="257512" y="170325"/>
                          <a:pt x="238130" y="139867"/>
                          <a:pt x="215978" y="95564"/>
                        </a:cubicBezTo>
                        <a:cubicBezTo>
                          <a:pt x="224285" y="101102"/>
                          <a:pt x="229823" y="106640"/>
                          <a:pt x="238130" y="112177"/>
                        </a:cubicBezTo>
                        <a:cubicBezTo>
                          <a:pt x="315660" y="186939"/>
                          <a:pt x="387653" y="203553"/>
                          <a:pt x="456876" y="198015"/>
                        </a:cubicBezTo>
                        <a:cubicBezTo>
                          <a:pt x="459646" y="270008"/>
                          <a:pt x="440263" y="308773"/>
                          <a:pt x="526100" y="336462"/>
                        </a:cubicBezTo>
                        <a:cubicBezTo>
                          <a:pt x="517793" y="325387"/>
                          <a:pt x="506718" y="294928"/>
                          <a:pt x="506718" y="272776"/>
                        </a:cubicBezTo>
                        <a:cubicBezTo>
                          <a:pt x="512255" y="278314"/>
                          <a:pt x="528869" y="283852"/>
                          <a:pt x="551021" y="270008"/>
                        </a:cubicBezTo>
                        <a:close/>
                      </a:path>
                    </a:pathLst>
                  </a:custGeom>
                  <a:solidFill>
                    <a:srgbClr val="F99A0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3" name="Hình tự do: Hình 112"/>
                  <p:cNvSpPr/>
                  <p:nvPr/>
                </p:nvSpPr>
                <p:spPr>
                  <a:xfrm>
                    <a:off x="4987273" y="3234132"/>
                    <a:ext cx="89061" cy="22946"/>
                  </a:xfrm>
                  <a:custGeom>
                    <a:avLst/>
                    <a:gdLst>
                      <a:gd name="connsiteX0" fmla="*/ 84215 w 89061"/>
                      <a:gd name="connsiteY0" fmla="*/ 22947 h 22946"/>
                      <a:gd name="connsiteX1" fmla="*/ 78677 w 89061"/>
                      <a:gd name="connsiteY1" fmla="*/ 22947 h 22946"/>
                      <a:gd name="connsiteX2" fmla="*/ 9454 w 89061"/>
                      <a:gd name="connsiteY2" fmla="*/ 20178 h 22946"/>
                      <a:gd name="connsiteX3" fmla="*/ 1147 w 89061"/>
                      <a:gd name="connsiteY3" fmla="*/ 17409 h 22946"/>
                      <a:gd name="connsiteX4" fmla="*/ 3916 w 89061"/>
                      <a:gd name="connsiteY4" fmla="*/ 9102 h 22946"/>
                      <a:gd name="connsiteX5" fmla="*/ 86984 w 89061"/>
                      <a:gd name="connsiteY5" fmla="*/ 11871 h 22946"/>
                      <a:gd name="connsiteX6" fmla="*/ 86984 w 89061"/>
                      <a:gd name="connsiteY6" fmla="*/ 20178 h 22946"/>
                      <a:gd name="connsiteX7" fmla="*/ 84215 w 89061"/>
                      <a:gd name="connsiteY7" fmla="*/ 22947 h 22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061" h="22946">
                        <a:moveTo>
                          <a:pt x="84215" y="22947"/>
                        </a:moveTo>
                        <a:cubicBezTo>
                          <a:pt x="81446" y="22947"/>
                          <a:pt x="81446" y="22947"/>
                          <a:pt x="78677" y="22947"/>
                        </a:cubicBezTo>
                        <a:cubicBezTo>
                          <a:pt x="62064" y="11871"/>
                          <a:pt x="31605" y="9102"/>
                          <a:pt x="9454" y="20178"/>
                        </a:cubicBezTo>
                        <a:cubicBezTo>
                          <a:pt x="6685" y="22947"/>
                          <a:pt x="1147" y="20178"/>
                          <a:pt x="1147" y="17409"/>
                        </a:cubicBezTo>
                        <a:cubicBezTo>
                          <a:pt x="-1622" y="14640"/>
                          <a:pt x="1147" y="9102"/>
                          <a:pt x="3916" y="9102"/>
                        </a:cubicBezTo>
                        <a:cubicBezTo>
                          <a:pt x="31605" y="-4743"/>
                          <a:pt x="64833" y="-1974"/>
                          <a:pt x="86984" y="11871"/>
                        </a:cubicBezTo>
                        <a:cubicBezTo>
                          <a:pt x="89753" y="14640"/>
                          <a:pt x="89753" y="17409"/>
                          <a:pt x="86984" y="20178"/>
                        </a:cubicBezTo>
                        <a:cubicBezTo>
                          <a:pt x="86984" y="20178"/>
                          <a:pt x="84215" y="22947"/>
                          <a:pt x="84215" y="22947"/>
                        </a:cubicBezTo>
                        <a:close/>
                      </a:path>
                    </a:pathLst>
                  </a:custGeom>
                  <a:solidFill>
                    <a:srgbClr val="B74D2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4" name="Hình tự do: Hình 113"/>
                  <p:cNvSpPr/>
                  <p:nvPr/>
                </p:nvSpPr>
                <p:spPr>
                  <a:xfrm>
                    <a:off x="4757450" y="3220287"/>
                    <a:ext cx="89753" cy="22946"/>
                  </a:xfrm>
                  <a:custGeom>
                    <a:avLst/>
                    <a:gdLst>
                      <a:gd name="connsiteX0" fmla="*/ 6685 w 89753"/>
                      <a:gd name="connsiteY0" fmla="*/ 20178 h 22946"/>
                      <a:gd name="connsiteX1" fmla="*/ 1147 w 89753"/>
                      <a:gd name="connsiteY1" fmla="*/ 17409 h 22946"/>
                      <a:gd name="connsiteX2" fmla="*/ 3916 w 89753"/>
                      <a:gd name="connsiteY2" fmla="*/ 9102 h 22946"/>
                      <a:gd name="connsiteX3" fmla="*/ 86984 w 89753"/>
                      <a:gd name="connsiteY3" fmla="*/ 11871 h 22946"/>
                      <a:gd name="connsiteX4" fmla="*/ 89753 w 89753"/>
                      <a:gd name="connsiteY4" fmla="*/ 20178 h 22946"/>
                      <a:gd name="connsiteX5" fmla="*/ 81446 w 89753"/>
                      <a:gd name="connsiteY5" fmla="*/ 22947 h 22946"/>
                      <a:gd name="connsiteX6" fmla="*/ 12223 w 89753"/>
                      <a:gd name="connsiteY6" fmla="*/ 20178 h 22946"/>
                      <a:gd name="connsiteX7" fmla="*/ 6685 w 89753"/>
                      <a:gd name="connsiteY7" fmla="*/ 20178 h 22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753" h="22946">
                        <a:moveTo>
                          <a:pt x="6685" y="20178"/>
                        </a:moveTo>
                        <a:cubicBezTo>
                          <a:pt x="3916" y="20178"/>
                          <a:pt x="3916" y="20178"/>
                          <a:pt x="1147" y="17409"/>
                        </a:cubicBezTo>
                        <a:cubicBezTo>
                          <a:pt x="-1622" y="14640"/>
                          <a:pt x="1147" y="11871"/>
                          <a:pt x="3916" y="9102"/>
                        </a:cubicBezTo>
                        <a:cubicBezTo>
                          <a:pt x="26067" y="-4743"/>
                          <a:pt x="59295" y="-1974"/>
                          <a:pt x="86984" y="11871"/>
                        </a:cubicBezTo>
                        <a:cubicBezTo>
                          <a:pt x="89753" y="14640"/>
                          <a:pt x="89753" y="17409"/>
                          <a:pt x="89753" y="20178"/>
                        </a:cubicBezTo>
                        <a:cubicBezTo>
                          <a:pt x="86984" y="22947"/>
                          <a:pt x="84215" y="22947"/>
                          <a:pt x="81446" y="22947"/>
                        </a:cubicBezTo>
                        <a:cubicBezTo>
                          <a:pt x="59295" y="9102"/>
                          <a:pt x="31605" y="9102"/>
                          <a:pt x="12223" y="20178"/>
                        </a:cubicBezTo>
                        <a:cubicBezTo>
                          <a:pt x="9454" y="20178"/>
                          <a:pt x="9454" y="20178"/>
                          <a:pt x="6685" y="20178"/>
                        </a:cubicBezTo>
                        <a:close/>
                      </a:path>
                    </a:pathLst>
                  </a:custGeom>
                  <a:solidFill>
                    <a:srgbClr val="B74D2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5" name="Hình tự do: Hình 114"/>
                  <p:cNvSpPr/>
                  <p:nvPr/>
                </p:nvSpPr>
                <p:spPr>
                  <a:xfrm>
                    <a:off x="4786287" y="3331840"/>
                    <a:ext cx="85837" cy="44303"/>
                  </a:xfrm>
                  <a:custGeom>
                    <a:avLst/>
                    <a:gdLst>
                      <a:gd name="connsiteX0" fmla="*/ 0 w 85837"/>
                      <a:gd name="connsiteY0" fmla="*/ 44303 h 44303"/>
                      <a:gd name="connsiteX1" fmla="*/ 11076 w 85837"/>
                      <a:gd name="connsiteY1" fmla="*/ 13845 h 44303"/>
                      <a:gd name="connsiteX2" fmla="*/ 41534 w 85837"/>
                      <a:gd name="connsiteY2" fmla="*/ 0 h 44303"/>
                      <a:gd name="connsiteX3" fmla="*/ 71993 w 85837"/>
                      <a:gd name="connsiteY3" fmla="*/ 11076 h 44303"/>
                      <a:gd name="connsiteX4" fmla="*/ 85837 w 85837"/>
                      <a:gd name="connsiteY4" fmla="*/ 41534 h 44303"/>
                      <a:gd name="connsiteX5" fmla="*/ 71993 w 85837"/>
                      <a:gd name="connsiteY5" fmla="*/ 41534 h 44303"/>
                      <a:gd name="connsiteX6" fmla="*/ 60917 w 85837"/>
                      <a:gd name="connsiteY6" fmla="*/ 19383 h 44303"/>
                      <a:gd name="connsiteX7" fmla="*/ 38765 w 85837"/>
                      <a:gd name="connsiteY7" fmla="*/ 11076 h 44303"/>
                      <a:gd name="connsiteX8" fmla="*/ 16614 w 85837"/>
                      <a:gd name="connsiteY8" fmla="*/ 22152 h 44303"/>
                      <a:gd name="connsiteX9" fmla="*/ 8307 w 85837"/>
                      <a:gd name="connsiteY9" fmla="*/ 44303 h 44303"/>
                      <a:gd name="connsiteX10" fmla="*/ 0 w 85837"/>
                      <a:gd name="connsiteY10" fmla="*/ 44303 h 4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837" h="44303">
                        <a:moveTo>
                          <a:pt x="0" y="44303"/>
                        </a:moveTo>
                        <a:cubicBezTo>
                          <a:pt x="0" y="33227"/>
                          <a:pt x="2769" y="22152"/>
                          <a:pt x="11076" y="13845"/>
                        </a:cubicBezTo>
                        <a:cubicBezTo>
                          <a:pt x="19383" y="5538"/>
                          <a:pt x="30458" y="0"/>
                          <a:pt x="41534" y="0"/>
                        </a:cubicBezTo>
                        <a:cubicBezTo>
                          <a:pt x="52610" y="0"/>
                          <a:pt x="63686" y="2769"/>
                          <a:pt x="71993" y="11076"/>
                        </a:cubicBezTo>
                        <a:cubicBezTo>
                          <a:pt x="80299" y="19383"/>
                          <a:pt x="85837" y="30459"/>
                          <a:pt x="85837" y="41534"/>
                        </a:cubicBezTo>
                        <a:lnTo>
                          <a:pt x="71993" y="41534"/>
                        </a:lnTo>
                        <a:cubicBezTo>
                          <a:pt x="71993" y="33227"/>
                          <a:pt x="69224" y="24921"/>
                          <a:pt x="60917" y="19383"/>
                        </a:cubicBezTo>
                        <a:cubicBezTo>
                          <a:pt x="55379" y="13845"/>
                          <a:pt x="47072" y="11076"/>
                          <a:pt x="38765" y="11076"/>
                        </a:cubicBezTo>
                        <a:cubicBezTo>
                          <a:pt x="30458" y="11076"/>
                          <a:pt x="22152" y="13845"/>
                          <a:pt x="16614" y="22152"/>
                        </a:cubicBezTo>
                        <a:cubicBezTo>
                          <a:pt x="11076" y="27689"/>
                          <a:pt x="8307" y="35996"/>
                          <a:pt x="8307" y="44303"/>
                        </a:cubicBezTo>
                        <a:lnTo>
                          <a:pt x="0" y="44303"/>
                        </a:lnTo>
                        <a:close/>
                      </a:path>
                    </a:pathLst>
                  </a:custGeom>
                  <a:solidFill>
                    <a:srgbClr val="56080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6" name="Hình tự do: Hình 115"/>
                  <p:cNvSpPr/>
                  <p:nvPr/>
                </p:nvSpPr>
                <p:spPr>
                  <a:xfrm>
                    <a:off x="4952424" y="3334260"/>
                    <a:ext cx="89605" cy="50190"/>
                  </a:xfrm>
                  <a:custGeom>
                    <a:avLst/>
                    <a:gdLst>
                      <a:gd name="connsiteX0" fmla="*/ 88606 w 89605"/>
                      <a:gd name="connsiteY0" fmla="*/ 50190 h 50190"/>
                      <a:gd name="connsiteX1" fmla="*/ 74762 w 89605"/>
                      <a:gd name="connsiteY1" fmla="*/ 47421 h 50190"/>
                      <a:gd name="connsiteX2" fmla="*/ 69224 w 89605"/>
                      <a:gd name="connsiteY2" fmla="*/ 25270 h 50190"/>
                      <a:gd name="connsiteX3" fmla="*/ 49841 w 89605"/>
                      <a:gd name="connsiteY3" fmla="*/ 14194 h 50190"/>
                      <a:gd name="connsiteX4" fmla="*/ 13845 w 89605"/>
                      <a:gd name="connsiteY4" fmla="*/ 39115 h 50190"/>
                      <a:gd name="connsiteX5" fmla="*/ 0 w 89605"/>
                      <a:gd name="connsiteY5" fmla="*/ 36346 h 50190"/>
                      <a:gd name="connsiteX6" fmla="*/ 49841 w 89605"/>
                      <a:gd name="connsiteY6" fmla="*/ 349 h 50190"/>
                      <a:gd name="connsiteX7" fmla="*/ 77531 w 89605"/>
                      <a:gd name="connsiteY7" fmla="*/ 16963 h 50190"/>
                      <a:gd name="connsiteX8" fmla="*/ 88606 w 89605"/>
                      <a:gd name="connsiteY8" fmla="*/ 50190 h 50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605" h="50190">
                        <a:moveTo>
                          <a:pt x="88606" y="50190"/>
                        </a:moveTo>
                        <a:lnTo>
                          <a:pt x="74762" y="47421"/>
                        </a:lnTo>
                        <a:cubicBezTo>
                          <a:pt x="74762" y="39115"/>
                          <a:pt x="74762" y="30808"/>
                          <a:pt x="69224" y="25270"/>
                        </a:cubicBezTo>
                        <a:cubicBezTo>
                          <a:pt x="63686" y="19732"/>
                          <a:pt x="58148" y="14194"/>
                          <a:pt x="49841" y="14194"/>
                        </a:cubicBezTo>
                        <a:cubicBezTo>
                          <a:pt x="33227" y="11425"/>
                          <a:pt x="16614" y="22501"/>
                          <a:pt x="13845" y="39115"/>
                        </a:cubicBezTo>
                        <a:lnTo>
                          <a:pt x="0" y="36346"/>
                        </a:lnTo>
                        <a:cubicBezTo>
                          <a:pt x="2769" y="11425"/>
                          <a:pt x="24920" y="-2420"/>
                          <a:pt x="49841" y="349"/>
                        </a:cubicBezTo>
                        <a:cubicBezTo>
                          <a:pt x="60917" y="3118"/>
                          <a:pt x="71993" y="8656"/>
                          <a:pt x="77531" y="16963"/>
                        </a:cubicBezTo>
                        <a:cubicBezTo>
                          <a:pt x="88606" y="28039"/>
                          <a:pt x="91375" y="39115"/>
                          <a:pt x="88606" y="50190"/>
                        </a:cubicBezTo>
                        <a:close/>
                      </a:path>
                    </a:pathLst>
                  </a:custGeom>
                  <a:solidFill>
                    <a:srgbClr val="56080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17" name="Đồ họa 753"/>
                  <p:cNvGrpSpPr/>
                  <p:nvPr/>
                </p:nvGrpSpPr>
                <p:grpSpPr>
                  <a:xfrm>
                    <a:off x="4703087" y="3243103"/>
                    <a:ext cx="423910" cy="205163"/>
                    <a:chOff x="4703087" y="3243103"/>
                    <a:chExt cx="423910" cy="205163"/>
                  </a:xfrm>
                  <a:solidFill>
                    <a:srgbClr val="B23B20"/>
                  </a:solidFill>
                </p:grpSpPr>
                <p:sp>
                  <p:nvSpPr>
                    <p:cNvPr id="118" name="Hình tự do: Hình 117"/>
                    <p:cNvSpPr/>
                    <p:nvPr/>
                  </p:nvSpPr>
                  <p:spPr>
                    <a:xfrm>
                      <a:off x="4935679" y="3256948"/>
                      <a:ext cx="191319" cy="191319"/>
                    </a:xfrm>
                    <a:custGeom>
                      <a:avLst/>
                      <a:gdLst>
                        <a:gd name="connsiteX0" fmla="*/ 91506 w 191319"/>
                        <a:gd name="connsiteY0" fmla="*/ 191188 h 191319"/>
                        <a:gd name="connsiteX1" fmla="*/ 131 w 191319"/>
                        <a:gd name="connsiteY1" fmla="*/ 91506 h 191319"/>
                        <a:gd name="connsiteX2" fmla="*/ 99813 w 191319"/>
                        <a:gd name="connsiteY2" fmla="*/ 131 h 191319"/>
                        <a:gd name="connsiteX3" fmla="*/ 191188 w 191319"/>
                        <a:gd name="connsiteY3" fmla="*/ 99813 h 191319"/>
                        <a:gd name="connsiteX4" fmla="*/ 91506 w 191319"/>
                        <a:gd name="connsiteY4" fmla="*/ 191188 h 191319"/>
                        <a:gd name="connsiteX5" fmla="*/ 99813 w 191319"/>
                        <a:gd name="connsiteY5" fmla="*/ 5669 h 191319"/>
                        <a:gd name="connsiteX6" fmla="*/ 8438 w 191319"/>
                        <a:gd name="connsiteY6" fmla="*/ 88737 h 191319"/>
                        <a:gd name="connsiteX7" fmla="*/ 91506 w 191319"/>
                        <a:gd name="connsiteY7" fmla="*/ 180113 h 191319"/>
                        <a:gd name="connsiteX8" fmla="*/ 182881 w 191319"/>
                        <a:gd name="connsiteY8" fmla="*/ 97044 h 191319"/>
                        <a:gd name="connsiteX9" fmla="*/ 99813 w 191319"/>
                        <a:gd name="connsiteY9" fmla="*/ 5669 h 1913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319" h="191319">
                          <a:moveTo>
                            <a:pt x="91506" y="191188"/>
                          </a:moveTo>
                          <a:cubicBezTo>
                            <a:pt x="38896" y="188419"/>
                            <a:pt x="-2638" y="144116"/>
                            <a:pt x="131" y="91506"/>
                          </a:cubicBezTo>
                          <a:cubicBezTo>
                            <a:pt x="2900" y="38896"/>
                            <a:pt x="47203" y="-2638"/>
                            <a:pt x="99813" y="131"/>
                          </a:cubicBezTo>
                          <a:cubicBezTo>
                            <a:pt x="152423" y="2900"/>
                            <a:pt x="193957" y="47203"/>
                            <a:pt x="191188" y="99813"/>
                          </a:cubicBezTo>
                          <a:cubicBezTo>
                            <a:pt x="188419" y="152423"/>
                            <a:pt x="144116" y="193957"/>
                            <a:pt x="91506" y="191188"/>
                          </a:cubicBezTo>
                          <a:close/>
                          <a:moveTo>
                            <a:pt x="99813" y="5669"/>
                          </a:moveTo>
                          <a:cubicBezTo>
                            <a:pt x="52741" y="2900"/>
                            <a:pt x="11207" y="38896"/>
                            <a:pt x="8438" y="88737"/>
                          </a:cubicBezTo>
                          <a:cubicBezTo>
                            <a:pt x="5669" y="135809"/>
                            <a:pt x="41665" y="177344"/>
                            <a:pt x="91506" y="180113"/>
                          </a:cubicBezTo>
                          <a:cubicBezTo>
                            <a:pt x="138578" y="182882"/>
                            <a:pt x="180113" y="146885"/>
                            <a:pt x="182881" y="97044"/>
                          </a:cubicBezTo>
                          <a:cubicBezTo>
                            <a:pt x="185651" y="49972"/>
                            <a:pt x="149654" y="8438"/>
                            <a:pt x="99813" y="5669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19" name="Hình tự do: Hình 118"/>
                    <p:cNvSpPr/>
                    <p:nvPr/>
                  </p:nvSpPr>
                  <p:spPr>
                    <a:xfrm>
                      <a:off x="4879284" y="3356761"/>
                      <a:ext cx="67601" cy="24920"/>
                    </a:xfrm>
                    <a:custGeom>
                      <a:avLst/>
                      <a:gdLst>
                        <a:gd name="connsiteX0" fmla="*/ 3916 w 67601"/>
                        <a:gd name="connsiteY0" fmla="*/ 22152 h 24920"/>
                        <a:gd name="connsiteX1" fmla="*/ 3916 w 67601"/>
                        <a:gd name="connsiteY1" fmla="*/ 22152 h 24920"/>
                        <a:gd name="connsiteX2" fmla="*/ 1147 w 67601"/>
                        <a:gd name="connsiteY2" fmla="*/ 16614 h 24920"/>
                        <a:gd name="connsiteX3" fmla="*/ 31605 w 67601"/>
                        <a:gd name="connsiteY3" fmla="*/ 0 h 24920"/>
                        <a:gd name="connsiteX4" fmla="*/ 67602 w 67601"/>
                        <a:gd name="connsiteY4" fmla="*/ 19383 h 24920"/>
                        <a:gd name="connsiteX5" fmla="*/ 64833 w 67601"/>
                        <a:gd name="connsiteY5" fmla="*/ 24920 h 24920"/>
                        <a:gd name="connsiteX6" fmla="*/ 59295 w 67601"/>
                        <a:gd name="connsiteY6" fmla="*/ 22152 h 24920"/>
                        <a:gd name="connsiteX7" fmla="*/ 31605 w 67601"/>
                        <a:gd name="connsiteY7" fmla="*/ 8307 h 24920"/>
                        <a:gd name="connsiteX8" fmla="*/ 9454 w 67601"/>
                        <a:gd name="connsiteY8" fmla="*/ 19383 h 24920"/>
                        <a:gd name="connsiteX9" fmla="*/ 3916 w 67601"/>
                        <a:gd name="connsiteY9" fmla="*/ 22152 h 24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7601" h="24920">
                          <a:moveTo>
                            <a:pt x="3916" y="22152"/>
                          </a:moveTo>
                          <a:cubicBezTo>
                            <a:pt x="3916" y="22152"/>
                            <a:pt x="3916" y="22152"/>
                            <a:pt x="3916" y="22152"/>
                          </a:cubicBezTo>
                          <a:cubicBezTo>
                            <a:pt x="1147" y="22152"/>
                            <a:pt x="-1622" y="19383"/>
                            <a:pt x="1147" y="16614"/>
                          </a:cubicBezTo>
                          <a:cubicBezTo>
                            <a:pt x="3916" y="8307"/>
                            <a:pt x="17761" y="0"/>
                            <a:pt x="31605" y="0"/>
                          </a:cubicBezTo>
                          <a:cubicBezTo>
                            <a:pt x="45450" y="0"/>
                            <a:pt x="62064" y="5538"/>
                            <a:pt x="67602" y="19383"/>
                          </a:cubicBezTo>
                          <a:cubicBezTo>
                            <a:pt x="67602" y="22152"/>
                            <a:pt x="67602" y="24920"/>
                            <a:pt x="64833" y="24920"/>
                          </a:cubicBezTo>
                          <a:cubicBezTo>
                            <a:pt x="62064" y="24920"/>
                            <a:pt x="59295" y="24920"/>
                            <a:pt x="59295" y="22152"/>
                          </a:cubicBezTo>
                          <a:cubicBezTo>
                            <a:pt x="53757" y="11076"/>
                            <a:pt x="39912" y="8307"/>
                            <a:pt x="31605" y="8307"/>
                          </a:cubicBezTo>
                          <a:cubicBezTo>
                            <a:pt x="20530" y="8307"/>
                            <a:pt x="12223" y="13845"/>
                            <a:pt x="9454" y="19383"/>
                          </a:cubicBezTo>
                          <a:cubicBezTo>
                            <a:pt x="6685" y="19383"/>
                            <a:pt x="6685" y="22152"/>
                            <a:pt x="3916" y="22152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20" name="Hình tự do: Hình 119"/>
                    <p:cNvSpPr/>
                    <p:nvPr/>
                  </p:nvSpPr>
                  <p:spPr>
                    <a:xfrm>
                      <a:off x="4703087" y="3243103"/>
                      <a:ext cx="191319" cy="191327"/>
                    </a:xfrm>
                    <a:custGeom>
                      <a:avLst/>
                      <a:gdLst>
                        <a:gd name="connsiteX0" fmla="*/ 91506 w 191319"/>
                        <a:gd name="connsiteY0" fmla="*/ 191188 h 191327"/>
                        <a:gd name="connsiteX1" fmla="*/ 131 w 191319"/>
                        <a:gd name="connsiteY1" fmla="*/ 91506 h 191327"/>
                        <a:gd name="connsiteX2" fmla="*/ 99813 w 191319"/>
                        <a:gd name="connsiteY2" fmla="*/ 131 h 191327"/>
                        <a:gd name="connsiteX3" fmla="*/ 191188 w 191319"/>
                        <a:gd name="connsiteY3" fmla="*/ 99813 h 191327"/>
                        <a:gd name="connsiteX4" fmla="*/ 91506 w 191319"/>
                        <a:gd name="connsiteY4" fmla="*/ 191188 h 191327"/>
                        <a:gd name="connsiteX5" fmla="*/ 99813 w 191319"/>
                        <a:gd name="connsiteY5" fmla="*/ 8438 h 191327"/>
                        <a:gd name="connsiteX6" fmla="*/ 8438 w 191319"/>
                        <a:gd name="connsiteY6" fmla="*/ 91506 h 191327"/>
                        <a:gd name="connsiteX7" fmla="*/ 91506 w 191319"/>
                        <a:gd name="connsiteY7" fmla="*/ 182882 h 191327"/>
                        <a:gd name="connsiteX8" fmla="*/ 182881 w 191319"/>
                        <a:gd name="connsiteY8" fmla="*/ 99813 h 191327"/>
                        <a:gd name="connsiteX9" fmla="*/ 99813 w 191319"/>
                        <a:gd name="connsiteY9" fmla="*/ 8438 h 191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319" h="191327">
                          <a:moveTo>
                            <a:pt x="91506" y="191188"/>
                          </a:moveTo>
                          <a:cubicBezTo>
                            <a:pt x="38896" y="188419"/>
                            <a:pt x="-2638" y="144116"/>
                            <a:pt x="131" y="91506"/>
                          </a:cubicBezTo>
                          <a:cubicBezTo>
                            <a:pt x="2900" y="38896"/>
                            <a:pt x="47203" y="-2638"/>
                            <a:pt x="99813" y="131"/>
                          </a:cubicBezTo>
                          <a:cubicBezTo>
                            <a:pt x="152423" y="2900"/>
                            <a:pt x="193957" y="47203"/>
                            <a:pt x="191188" y="99813"/>
                          </a:cubicBezTo>
                          <a:cubicBezTo>
                            <a:pt x="188419" y="155192"/>
                            <a:pt x="144116" y="193957"/>
                            <a:pt x="91506" y="191188"/>
                          </a:cubicBezTo>
                          <a:close/>
                          <a:moveTo>
                            <a:pt x="99813" y="8438"/>
                          </a:moveTo>
                          <a:cubicBezTo>
                            <a:pt x="52741" y="5669"/>
                            <a:pt x="11207" y="41665"/>
                            <a:pt x="8438" y="91506"/>
                          </a:cubicBezTo>
                          <a:cubicBezTo>
                            <a:pt x="5669" y="138578"/>
                            <a:pt x="41665" y="180113"/>
                            <a:pt x="91506" y="182882"/>
                          </a:cubicBezTo>
                          <a:cubicBezTo>
                            <a:pt x="138578" y="185650"/>
                            <a:pt x="180113" y="149654"/>
                            <a:pt x="182881" y="99813"/>
                          </a:cubicBezTo>
                          <a:cubicBezTo>
                            <a:pt x="185650" y="52741"/>
                            <a:pt x="149654" y="11207"/>
                            <a:pt x="99813" y="8438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87" name="Hình tự do: Hình 86"/>
                <p:cNvSpPr/>
                <p:nvPr/>
              </p:nvSpPr>
              <p:spPr>
                <a:xfrm>
                  <a:off x="4753059" y="3767227"/>
                  <a:ext cx="333392" cy="204240"/>
                </a:xfrm>
                <a:custGeom>
                  <a:avLst/>
                  <a:gdLst>
                    <a:gd name="connsiteX0" fmla="*/ 0 w 333392"/>
                    <a:gd name="connsiteY0" fmla="*/ 182089 h 204240"/>
                    <a:gd name="connsiteX1" fmla="*/ 60917 w 333392"/>
                    <a:gd name="connsiteY1" fmla="*/ 204241 h 204240"/>
                    <a:gd name="connsiteX2" fmla="*/ 149523 w 333392"/>
                    <a:gd name="connsiteY2" fmla="*/ 101790 h 204240"/>
                    <a:gd name="connsiteX3" fmla="*/ 235361 w 333392"/>
                    <a:gd name="connsiteY3" fmla="*/ 121172 h 204240"/>
                    <a:gd name="connsiteX4" fmla="*/ 326736 w 333392"/>
                    <a:gd name="connsiteY4" fmla="*/ 90714 h 204240"/>
                    <a:gd name="connsiteX5" fmla="*/ 321198 w 333392"/>
                    <a:gd name="connsiteY5" fmla="*/ 7645 h 204240"/>
                    <a:gd name="connsiteX6" fmla="*/ 0 w 333392"/>
                    <a:gd name="connsiteY6" fmla="*/ 182089 h 20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392" h="204240">
                      <a:moveTo>
                        <a:pt x="0" y="182089"/>
                      </a:moveTo>
                      <a:cubicBezTo>
                        <a:pt x="16614" y="187627"/>
                        <a:pt x="44303" y="198703"/>
                        <a:pt x="60917" y="204241"/>
                      </a:cubicBezTo>
                      <a:cubicBezTo>
                        <a:pt x="88606" y="132248"/>
                        <a:pt x="110758" y="110097"/>
                        <a:pt x="149523" y="101790"/>
                      </a:cubicBezTo>
                      <a:cubicBezTo>
                        <a:pt x="166137" y="99021"/>
                        <a:pt x="199364" y="112866"/>
                        <a:pt x="235361" y="121172"/>
                      </a:cubicBezTo>
                      <a:cubicBezTo>
                        <a:pt x="254743" y="126710"/>
                        <a:pt x="310122" y="126710"/>
                        <a:pt x="326736" y="90714"/>
                      </a:cubicBezTo>
                      <a:cubicBezTo>
                        <a:pt x="343350" y="57487"/>
                        <a:pt x="323967" y="18721"/>
                        <a:pt x="321198" y="7645"/>
                      </a:cubicBezTo>
                      <a:cubicBezTo>
                        <a:pt x="138447" y="-17275"/>
                        <a:pt x="55379" y="13183"/>
                        <a:pt x="0" y="182089"/>
                      </a:cubicBezTo>
                      <a:close/>
                    </a:path>
                  </a:pathLst>
                </a:custGeom>
                <a:solidFill>
                  <a:srgbClr val="725D6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8" name="Đồ họa 753"/>
                <p:cNvGrpSpPr/>
                <p:nvPr/>
              </p:nvGrpSpPr>
              <p:grpSpPr>
                <a:xfrm>
                  <a:off x="4419948" y="3824713"/>
                  <a:ext cx="133746" cy="132909"/>
                  <a:chOff x="4419948" y="3824713"/>
                  <a:chExt cx="133746" cy="132909"/>
                </a:xfrm>
              </p:grpSpPr>
              <p:sp>
                <p:nvSpPr>
                  <p:cNvPr id="99" name="Hình tự do: Hình 98"/>
                  <p:cNvSpPr/>
                  <p:nvPr/>
                </p:nvSpPr>
                <p:spPr>
                  <a:xfrm>
                    <a:off x="4422717" y="3825157"/>
                    <a:ext cx="130978" cy="132466"/>
                  </a:xfrm>
                  <a:custGeom>
                    <a:avLst/>
                    <a:gdLst>
                      <a:gd name="connsiteX0" fmla="*/ 94982 w 130978"/>
                      <a:gd name="connsiteY0" fmla="*/ 38322 h 132466"/>
                      <a:gd name="connsiteX1" fmla="*/ 103289 w 130978"/>
                      <a:gd name="connsiteY1" fmla="*/ 63242 h 132466"/>
                      <a:gd name="connsiteX2" fmla="*/ 97751 w 130978"/>
                      <a:gd name="connsiteY2" fmla="*/ 66011 h 132466"/>
                      <a:gd name="connsiteX3" fmla="*/ 108826 w 130978"/>
                      <a:gd name="connsiteY3" fmla="*/ 79856 h 132466"/>
                      <a:gd name="connsiteX4" fmla="*/ 130978 w 130978"/>
                      <a:gd name="connsiteY4" fmla="*/ 107546 h 132466"/>
                      <a:gd name="connsiteX5" fmla="*/ 92213 w 130978"/>
                      <a:gd name="connsiteY5" fmla="*/ 132466 h 132466"/>
                      <a:gd name="connsiteX6" fmla="*/ 837 w 130978"/>
                      <a:gd name="connsiteY6" fmla="*/ 2326 h 132466"/>
                      <a:gd name="connsiteX7" fmla="*/ 94982 w 130978"/>
                      <a:gd name="connsiteY7" fmla="*/ 38322 h 13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978" h="132466">
                        <a:moveTo>
                          <a:pt x="94982" y="38322"/>
                        </a:moveTo>
                        <a:cubicBezTo>
                          <a:pt x="97751" y="38322"/>
                          <a:pt x="108826" y="60473"/>
                          <a:pt x="103289" y="63242"/>
                        </a:cubicBezTo>
                        <a:cubicBezTo>
                          <a:pt x="100520" y="63242"/>
                          <a:pt x="100520" y="66011"/>
                          <a:pt x="97751" y="66011"/>
                        </a:cubicBezTo>
                        <a:cubicBezTo>
                          <a:pt x="100520" y="71549"/>
                          <a:pt x="103289" y="77087"/>
                          <a:pt x="108826" y="79856"/>
                        </a:cubicBezTo>
                        <a:cubicBezTo>
                          <a:pt x="117133" y="90932"/>
                          <a:pt x="122671" y="99239"/>
                          <a:pt x="130978" y="107546"/>
                        </a:cubicBezTo>
                        <a:cubicBezTo>
                          <a:pt x="119902" y="115852"/>
                          <a:pt x="103289" y="124159"/>
                          <a:pt x="92213" y="132466"/>
                        </a:cubicBezTo>
                        <a:cubicBezTo>
                          <a:pt x="92213" y="132466"/>
                          <a:pt x="-10238" y="35553"/>
                          <a:pt x="837" y="2326"/>
                        </a:cubicBezTo>
                        <a:cubicBezTo>
                          <a:pt x="3606" y="-11519"/>
                          <a:pt x="67292" y="41091"/>
                          <a:pt x="94982" y="38322"/>
                        </a:cubicBezTo>
                        <a:close/>
                      </a:path>
                    </a:pathLst>
                  </a:custGeom>
                  <a:solidFill>
                    <a:srgbClr val="785C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" name="Hình tự do: Hình 99"/>
                  <p:cNvSpPr/>
                  <p:nvPr/>
                </p:nvSpPr>
                <p:spPr>
                  <a:xfrm>
                    <a:off x="4467858" y="3841327"/>
                    <a:ext cx="28775" cy="35996"/>
                  </a:xfrm>
                  <a:custGeom>
                    <a:avLst/>
                    <a:gdLst>
                      <a:gd name="connsiteX0" fmla="*/ 22152 w 28775"/>
                      <a:gd name="connsiteY0" fmla="*/ 11076 h 35996"/>
                      <a:gd name="connsiteX1" fmla="*/ 24920 w 28775"/>
                      <a:gd name="connsiteY1" fmla="*/ 33227 h 35996"/>
                      <a:gd name="connsiteX2" fmla="*/ 24920 w 28775"/>
                      <a:gd name="connsiteY2" fmla="*/ 35996 h 35996"/>
                      <a:gd name="connsiteX3" fmla="*/ 24920 w 28775"/>
                      <a:gd name="connsiteY3" fmla="*/ 35996 h 35996"/>
                      <a:gd name="connsiteX4" fmla="*/ 27689 w 28775"/>
                      <a:gd name="connsiteY4" fmla="*/ 33227 h 35996"/>
                      <a:gd name="connsiteX5" fmla="*/ 22152 w 28775"/>
                      <a:gd name="connsiteY5" fmla="*/ 8307 h 35996"/>
                      <a:gd name="connsiteX6" fmla="*/ 22152 w 28775"/>
                      <a:gd name="connsiteY6" fmla="*/ 8307 h 35996"/>
                      <a:gd name="connsiteX7" fmla="*/ 19383 w 28775"/>
                      <a:gd name="connsiteY7" fmla="*/ 8307 h 35996"/>
                      <a:gd name="connsiteX8" fmla="*/ 22152 w 28775"/>
                      <a:gd name="connsiteY8" fmla="*/ 11076 h 35996"/>
                      <a:gd name="connsiteX9" fmla="*/ 22152 w 28775"/>
                      <a:gd name="connsiteY9" fmla="*/ 11076 h 35996"/>
                      <a:gd name="connsiteX10" fmla="*/ 11076 w 28775"/>
                      <a:gd name="connsiteY10" fmla="*/ 8307 h 35996"/>
                      <a:gd name="connsiteX11" fmla="*/ 13845 w 28775"/>
                      <a:gd name="connsiteY11" fmla="*/ 33227 h 35996"/>
                      <a:gd name="connsiteX12" fmla="*/ 13845 w 28775"/>
                      <a:gd name="connsiteY12" fmla="*/ 35996 h 35996"/>
                      <a:gd name="connsiteX13" fmla="*/ 13845 w 28775"/>
                      <a:gd name="connsiteY13" fmla="*/ 35996 h 35996"/>
                      <a:gd name="connsiteX14" fmla="*/ 16614 w 28775"/>
                      <a:gd name="connsiteY14" fmla="*/ 33227 h 35996"/>
                      <a:gd name="connsiteX15" fmla="*/ 11076 w 28775"/>
                      <a:gd name="connsiteY15" fmla="*/ 5538 h 35996"/>
                      <a:gd name="connsiteX16" fmla="*/ 11076 w 28775"/>
                      <a:gd name="connsiteY16" fmla="*/ 8307 h 35996"/>
                      <a:gd name="connsiteX17" fmla="*/ 11076 w 28775"/>
                      <a:gd name="connsiteY17" fmla="*/ 8307 h 35996"/>
                      <a:gd name="connsiteX18" fmla="*/ 0 w 28775"/>
                      <a:gd name="connsiteY18" fmla="*/ 0 h 35996"/>
                      <a:gd name="connsiteX19" fmla="*/ 0 w 28775"/>
                      <a:gd name="connsiteY19" fmla="*/ 2769 h 35996"/>
                      <a:gd name="connsiteX20" fmla="*/ 2769 w 28775"/>
                      <a:gd name="connsiteY20" fmla="*/ 27689 h 35996"/>
                      <a:gd name="connsiteX21" fmla="*/ 2769 w 28775"/>
                      <a:gd name="connsiteY21" fmla="*/ 30458 h 35996"/>
                      <a:gd name="connsiteX22" fmla="*/ 2769 w 28775"/>
                      <a:gd name="connsiteY22" fmla="*/ 30458 h 35996"/>
                      <a:gd name="connsiteX23" fmla="*/ 5538 w 28775"/>
                      <a:gd name="connsiteY23" fmla="*/ 27689 h 35996"/>
                      <a:gd name="connsiteX24" fmla="*/ 0 w 28775"/>
                      <a:gd name="connsiteY24" fmla="*/ 0 h 35996"/>
                      <a:gd name="connsiteX25" fmla="*/ 0 w 28775"/>
                      <a:gd name="connsiteY25" fmla="*/ 0 h 3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8775" h="35996">
                        <a:moveTo>
                          <a:pt x="22152" y="11076"/>
                        </a:moveTo>
                        <a:cubicBezTo>
                          <a:pt x="24920" y="16614"/>
                          <a:pt x="27689" y="27689"/>
                          <a:pt x="24920" y="33227"/>
                        </a:cubicBezTo>
                        <a:cubicBezTo>
                          <a:pt x="24920" y="33227"/>
                          <a:pt x="24920" y="33227"/>
                          <a:pt x="24920" y="35996"/>
                        </a:cubicBezTo>
                        <a:cubicBezTo>
                          <a:pt x="24920" y="35996"/>
                          <a:pt x="24920" y="35996"/>
                          <a:pt x="24920" y="35996"/>
                        </a:cubicBezTo>
                        <a:cubicBezTo>
                          <a:pt x="24920" y="35996"/>
                          <a:pt x="27689" y="35996"/>
                          <a:pt x="27689" y="33227"/>
                        </a:cubicBezTo>
                        <a:cubicBezTo>
                          <a:pt x="30458" y="24920"/>
                          <a:pt x="27689" y="13845"/>
                          <a:pt x="22152" y="8307"/>
                        </a:cubicBezTo>
                        <a:lnTo>
                          <a:pt x="22152" y="8307"/>
                        </a:lnTo>
                        <a:cubicBezTo>
                          <a:pt x="22152" y="8307"/>
                          <a:pt x="19383" y="8307"/>
                          <a:pt x="19383" y="8307"/>
                        </a:cubicBezTo>
                        <a:cubicBezTo>
                          <a:pt x="22152" y="11076"/>
                          <a:pt x="22152" y="11076"/>
                          <a:pt x="22152" y="11076"/>
                        </a:cubicBezTo>
                        <a:lnTo>
                          <a:pt x="22152" y="11076"/>
                        </a:lnTo>
                        <a:close/>
                        <a:moveTo>
                          <a:pt x="11076" y="8307"/>
                        </a:moveTo>
                        <a:cubicBezTo>
                          <a:pt x="13845" y="13845"/>
                          <a:pt x="16614" y="24920"/>
                          <a:pt x="13845" y="33227"/>
                        </a:cubicBezTo>
                        <a:cubicBezTo>
                          <a:pt x="13845" y="33227"/>
                          <a:pt x="13845" y="33227"/>
                          <a:pt x="13845" y="35996"/>
                        </a:cubicBezTo>
                        <a:cubicBezTo>
                          <a:pt x="13845" y="35996"/>
                          <a:pt x="13845" y="35996"/>
                          <a:pt x="13845" y="35996"/>
                        </a:cubicBezTo>
                        <a:cubicBezTo>
                          <a:pt x="13845" y="35996"/>
                          <a:pt x="16614" y="35996"/>
                          <a:pt x="16614" y="33227"/>
                        </a:cubicBezTo>
                        <a:cubicBezTo>
                          <a:pt x="19383" y="24920"/>
                          <a:pt x="16614" y="11076"/>
                          <a:pt x="11076" y="5538"/>
                        </a:cubicBezTo>
                        <a:cubicBezTo>
                          <a:pt x="13845" y="2769"/>
                          <a:pt x="13845" y="2769"/>
                          <a:pt x="11076" y="8307"/>
                        </a:cubicBezTo>
                        <a:cubicBezTo>
                          <a:pt x="11076" y="5538"/>
                          <a:pt x="11076" y="5538"/>
                          <a:pt x="11076" y="8307"/>
                        </a:cubicBezTo>
                        <a:close/>
                        <a:moveTo>
                          <a:pt x="0" y="0"/>
                        </a:moveTo>
                        <a:cubicBezTo>
                          <a:pt x="0" y="0"/>
                          <a:pt x="0" y="2769"/>
                          <a:pt x="0" y="2769"/>
                        </a:cubicBezTo>
                        <a:cubicBezTo>
                          <a:pt x="2769" y="5538"/>
                          <a:pt x="5538" y="19383"/>
                          <a:pt x="2769" y="27689"/>
                        </a:cubicBezTo>
                        <a:cubicBezTo>
                          <a:pt x="2769" y="27689"/>
                          <a:pt x="2769" y="27689"/>
                          <a:pt x="2769" y="30458"/>
                        </a:cubicBezTo>
                        <a:cubicBezTo>
                          <a:pt x="2769" y="30458"/>
                          <a:pt x="2769" y="30458"/>
                          <a:pt x="2769" y="30458"/>
                        </a:cubicBezTo>
                        <a:cubicBezTo>
                          <a:pt x="2769" y="30458"/>
                          <a:pt x="5538" y="30458"/>
                          <a:pt x="5538" y="27689"/>
                        </a:cubicBezTo>
                        <a:cubicBezTo>
                          <a:pt x="5538" y="19383"/>
                          <a:pt x="5538" y="2769"/>
                          <a:pt x="0" y="0"/>
                        </a:cubicBezTo>
                        <a:cubicBezTo>
                          <a:pt x="2769" y="0"/>
                          <a:pt x="2769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1" name="Hình tự do: Hình 100"/>
                  <p:cNvSpPr/>
                  <p:nvPr/>
                </p:nvSpPr>
                <p:spPr>
                  <a:xfrm>
                    <a:off x="4419948" y="3824713"/>
                    <a:ext cx="100519" cy="132909"/>
                  </a:xfrm>
                  <a:custGeom>
                    <a:avLst/>
                    <a:gdLst>
                      <a:gd name="connsiteX0" fmla="*/ 100520 w 100519"/>
                      <a:gd name="connsiteY0" fmla="*/ 127372 h 132909"/>
                      <a:gd name="connsiteX1" fmla="*/ 92213 w 100519"/>
                      <a:gd name="connsiteY1" fmla="*/ 132910 h 132909"/>
                      <a:gd name="connsiteX2" fmla="*/ 837 w 100519"/>
                      <a:gd name="connsiteY2" fmla="*/ 2769 h 132909"/>
                      <a:gd name="connsiteX3" fmla="*/ 9144 w 100519"/>
                      <a:gd name="connsiteY3" fmla="*/ 0 h 132909"/>
                      <a:gd name="connsiteX4" fmla="*/ 100520 w 100519"/>
                      <a:gd name="connsiteY4" fmla="*/ 127372 h 13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519" h="132909">
                        <a:moveTo>
                          <a:pt x="100520" y="127372"/>
                        </a:moveTo>
                        <a:cubicBezTo>
                          <a:pt x="97751" y="130141"/>
                          <a:pt x="94982" y="130141"/>
                          <a:pt x="92213" y="132910"/>
                        </a:cubicBezTo>
                        <a:cubicBezTo>
                          <a:pt x="92213" y="132910"/>
                          <a:pt x="-10238" y="35996"/>
                          <a:pt x="837" y="2769"/>
                        </a:cubicBezTo>
                        <a:cubicBezTo>
                          <a:pt x="837" y="0"/>
                          <a:pt x="3606" y="0"/>
                          <a:pt x="9144" y="0"/>
                        </a:cubicBezTo>
                        <a:cubicBezTo>
                          <a:pt x="11913" y="33227"/>
                          <a:pt x="72830" y="99682"/>
                          <a:pt x="100520" y="127372"/>
                        </a:cubicBezTo>
                        <a:close/>
                      </a:path>
                    </a:pathLst>
                  </a:custGeom>
                  <a:solidFill>
                    <a:srgbClr val="48319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89" name="Đồ họa 753"/>
                <p:cNvGrpSpPr/>
                <p:nvPr/>
              </p:nvGrpSpPr>
              <p:grpSpPr>
                <a:xfrm>
                  <a:off x="4639259" y="3957073"/>
                  <a:ext cx="166410" cy="72608"/>
                  <a:chOff x="4639259" y="3957073"/>
                  <a:chExt cx="166410" cy="72608"/>
                </a:xfrm>
              </p:grpSpPr>
              <p:sp>
                <p:nvSpPr>
                  <p:cNvPr id="96" name="Hình tự do: Hình 95"/>
                  <p:cNvSpPr/>
                  <p:nvPr/>
                </p:nvSpPr>
                <p:spPr>
                  <a:xfrm>
                    <a:off x="4639259" y="3957073"/>
                    <a:ext cx="166410" cy="72608"/>
                  </a:xfrm>
                  <a:custGeom>
                    <a:avLst/>
                    <a:gdLst>
                      <a:gd name="connsiteX0" fmla="*/ 94417 w 166410"/>
                      <a:gd name="connsiteY0" fmla="*/ 550 h 72608"/>
                      <a:gd name="connsiteX1" fmla="*/ 116569 w 166410"/>
                      <a:gd name="connsiteY1" fmla="*/ 11626 h 72608"/>
                      <a:gd name="connsiteX2" fmla="*/ 116569 w 166410"/>
                      <a:gd name="connsiteY2" fmla="*/ 17164 h 72608"/>
                      <a:gd name="connsiteX3" fmla="*/ 133183 w 166410"/>
                      <a:gd name="connsiteY3" fmla="*/ 19933 h 72608"/>
                      <a:gd name="connsiteX4" fmla="*/ 166410 w 166410"/>
                      <a:gd name="connsiteY4" fmla="*/ 25471 h 72608"/>
                      <a:gd name="connsiteX5" fmla="*/ 155334 w 166410"/>
                      <a:gd name="connsiteY5" fmla="*/ 72543 h 72608"/>
                      <a:gd name="connsiteX6" fmla="*/ 273 w 166410"/>
                      <a:gd name="connsiteY6" fmla="*/ 44853 h 72608"/>
                      <a:gd name="connsiteX7" fmla="*/ 94417 w 166410"/>
                      <a:gd name="connsiteY7" fmla="*/ 550 h 72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410" h="72608">
                        <a:moveTo>
                          <a:pt x="94417" y="550"/>
                        </a:moveTo>
                        <a:cubicBezTo>
                          <a:pt x="97186" y="-2219"/>
                          <a:pt x="119338" y="6088"/>
                          <a:pt x="116569" y="11626"/>
                        </a:cubicBezTo>
                        <a:cubicBezTo>
                          <a:pt x="116569" y="14395"/>
                          <a:pt x="116569" y="14395"/>
                          <a:pt x="116569" y="17164"/>
                        </a:cubicBezTo>
                        <a:cubicBezTo>
                          <a:pt x="122107" y="17164"/>
                          <a:pt x="127645" y="19933"/>
                          <a:pt x="133183" y="19933"/>
                        </a:cubicBezTo>
                        <a:cubicBezTo>
                          <a:pt x="147027" y="22701"/>
                          <a:pt x="158103" y="22701"/>
                          <a:pt x="166410" y="25471"/>
                        </a:cubicBezTo>
                        <a:cubicBezTo>
                          <a:pt x="163641" y="36546"/>
                          <a:pt x="158103" y="58698"/>
                          <a:pt x="155334" y="72543"/>
                        </a:cubicBezTo>
                        <a:cubicBezTo>
                          <a:pt x="155334" y="72543"/>
                          <a:pt x="16887" y="75312"/>
                          <a:pt x="273" y="44853"/>
                        </a:cubicBezTo>
                        <a:cubicBezTo>
                          <a:pt x="-5265" y="31008"/>
                          <a:pt x="75035" y="22701"/>
                          <a:pt x="94417" y="550"/>
                        </a:cubicBezTo>
                        <a:close/>
                      </a:path>
                    </a:pathLst>
                  </a:custGeom>
                  <a:solidFill>
                    <a:srgbClr val="785C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7" name="Hình tự do: Hình 96"/>
                  <p:cNvSpPr/>
                  <p:nvPr/>
                </p:nvSpPr>
                <p:spPr>
                  <a:xfrm>
                    <a:off x="4683836" y="3965930"/>
                    <a:ext cx="44303" cy="27689"/>
                  </a:xfrm>
                  <a:custGeom>
                    <a:avLst/>
                    <a:gdLst>
                      <a:gd name="connsiteX0" fmla="*/ 22152 w 44303"/>
                      <a:gd name="connsiteY0" fmla="*/ 5538 h 27689"/>
                      <a:gd name="connsiteX1" fmla="*/ 41534 w 44303"/>
                      <a:gd name="connsiteY1" fmla="*/ 16614 h 27689"/>
                      <a:gd name="connsiteX2" fmla="*/ 41534 w 44303"/>
                      <a:gd name="connsiteY2" fmla="*/ 16614 h 27689"/>
                      <a:gd name="connsiteX3" fmla="*/ 44303 w 44303"/>
                      <a:gd name="connsiteY3" fmla="*/ 16614 h 27689"/>
                      <a:gd name="connsiteX4" fmla="*/ 44303 w 44303"/>
                      <a:gd name="connsiteY4" fmla="*/ 13845 h 27689"/>
                      <a:gd name="connsiteX5" fmla="*/ 24921 w 44303"/>
                      <a:gd name="connsiteY5" fmla="*/ 0 h 27689"/>
                      <a:gd name="connsiteX6" fmla="*/ 24921 w 44303"/>
                      <a:gd name="connsiteY6" fmla="*/ 0 h 27689"/>
                      <a:gd name="connsiteX7" fmla="*/ 22152 w 44303"/>
                      <a:gd name="connsiteY7" fmla="*/ 5538 h 27689"/>
                      <a:gd name="connsiteX8" fmla="*/ 22152 w 44303"/>
                      <a:gd name="connsiteY8" fmla="*/ 5538 h 27689"/>
                      <a:gd name="connsiteX9" fmla="*/ 22152 w 44303"/>
                      <a:gd name="connsiteY9" fmla="*/ 5538 h 27689"/>
                      <a:gd name="connsiteX10" fmla="*/ 11076 w 44303"/>
                      <a:gd name="connsiteY10" fmla="*/ 8307 h 27689"/>
                      <a:gd name="connsiteX11" fmla="*/ 30458 w 44303"/>
                      <a:gd name="connsiteY11" fmla="*/ 22152 h 27689"/>
                      <a:gd name="connsiteX12" fmla="*/ 30458 w 44303"/>
                      <a:gd name="connsiteY12" fmla="*/ 22152 h 27689"/>
                      <a:gd name="connsiteX13" fmla="*/ 33227 w 44303"/>
                      <a:gd name="connsiteY13" fmla="*/ 22152 h 27689"/>
                      <a:gd name="connsiteX14" fmla="*/ 33227 w 44303"/>
                      <a:gd name="connsiteY14" fmla="*/ 19383 h 27689"/>
                      <a:gd name="connsiteX15" fmla="*/ 11076 w 44303"/>
                      <a:gd name="connsiteY15" fmla="*/ 2769 h 27689"/>
                      <a:gd name="connsiteX16" fmla="*/ 11076 w 44303"/>
                      <a:gd name="connsiteY16" fmla="*/ 8307 h 27689"/>
                      <a:gd name="connsiteX17" fmla="*/ 11076 w 44303"/>
                      <a:gd name="connsiteY17" fmla="*/ 8307 h 27689"/>
                      <a:gd name="connsiteX18" fmla="*/ 0 w 44303"/>
                      <a:gd name="connsiteY18" fmla="*/ 11076 h 27689"/>
                      <a:gd name="connsiteX19" fmla="*/ 0 w 44303"/>
                      <a:gd name="connsiteY19" fmla="*/ 11076 h 27689"/>
                      <a:gd name="connsiteX20" fmla="*/ 22152 w 44303"/>
                      <a:gd name="connsiteY20" fmla="*/ 27689 h 27689"/>
                      <a:gd name="connsiteX21" fmla="*/ 22152 w 44303"/>
                      <a:gd name="connsiteY21" fmla="*/ 27689 h 27689"/>
                      <a:gd name="connsiteX22" fmla="*/ 24921 w 44303"/>
                      <a:gd name="connsiteY22" fmla="*/ 27689 h 27689"/>
                      <a:gd name="connsiteX23" fmla="*/ 24921 w 44303"/>
                      <a:gd name="connsiteY23" fmla="*/ 24921 h 27689"/>
                      <a:gd name="connsiteX24" fmla="*/ 0 w 44303"/>
                      <a:gd name="connsiteY24" fmla="*/ 11076 h 27689"/>
                      <a:gd name="connsiteX25" fmla="*/ 0 w 44303"/>
                      <a:gd name="connsiteY25" fmla="*/ 11076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303" h="27689">
                        <a:moveTo>
                          <a:pt x="22152" y="5538"/>
                        </a:moveTo>
                        <a:cubicBezTo>
                          <a:pt x="27689" y="5538"/>
                          <a:pt x="35996" y="11076"/>
                          <a:pt x="41534" y="16614"/>
                        </a:cubicBezTo>
                        <a:cubicBezTo>
                          <a:pt x="41534" y="16614"/>
                          <a:pt x="41534" y="16614"/>
                          <a:pt x="41534" y="16614"/>
                        </a:cubicBezTo>
                        <a:cubicBezTo>
                          <a:pt x="41534" y="16614"/>
                          <a:pt x="41534" y="16614"/>
                          <a:pt x="44303" y="16614"/>
                        </a:cubicBezTo>
                        <a:cubicBezTo>
                          <a:pt x="44303" y="16614"/>
                          <a:pt x="44303" y="13845"/>
                          <a:pt x="44303" y="13845"/>
                        </a:cubicBezTo>
                        <a:cubicBezTo>
                          <a:pt x="41534" y="8307"/>
                          <a:pt x="30458" y="0"/>
                          <a:pt x="24921" y="0"/>
                        </a:cubicBezTo>
                        <a:lnTo>
                          <a:pt x="24921" y="0"/>
                        </a:lnTo>
                        <a:cubicBezTo>
                          <a:pt x="22152" y="0"/>
                          <a:pt x="22152" y="2769"/>
                          <a:pt x="22152" y="5538"/>
                        </a:cubicBezTo>
                        <a:cubicBezTo>
                          <a:pt x="19383" y="2769"/>
                          <a:pt x="22152" y="5538"/>
                          <a:pt x="22152" y="5538"/>
                        </a:cubicBezTo>
                        <a:lnTo>
                          <a:pt x="22152" y="5538"/>
                        </a:lnTo>
                        <a:close/>
                        <a:moveTo>
                          <a:pt x="11076" y="8307"/>
                        </a:moveTo>
                        <a:cubicBezTo>
                          <a:pt x="16614" y="8307"/>
                          <a:pt x="27689" y="16614"/>
                          <a:pt x="30458" y="22152"/>
                        </a:cubicBezTo>
                        <a:cubicBezTo>
                          <a:pt x="30458" y="22152"/>
                          <a:pt x="30458" y="22152"/>
                          <a:pt x="30458" y="22152"/>
                        </a:cubicBezTo>
                        <a:cubicBezTo>
                          <a:pt x="30458" y="22152"/>
                          <a:pt x="30458" y="22152"/>
                          <a:pt x="33227" y="22152"/>
                        </a:cubicBezTo>
                        <a:cubicBezTo>
                          <a:pt x="33227" y="22152"/>
                          <a:pt x="33227" y="19383"/>
                          <a:pt x="33227" y="19383"/>
                        </a:cubicBezTo>
                        <a:cubicBezTo>
                          <a:pt x="27689" y="11076"/>
                          <a:pt x="16614" y="5538"/>
                          <a:pt x="11076" y="2769"/>
                        </a:cubicBezTo>
                        <a:cubicBezTo>
                          <a:pt x="11076" y="5538"/>
                          <a:pt x="11076" y="5538"/>
                          <a:pt x="11076" y="8307"/>
                        </a:cubicBezTo>
                        <a:cubicBezTo>
                          <a:pt x="8307" y="8307"/>
                          <a:pt x="11076" y="8307"/>
                          <a:pt x="11076" y="8307"/>
                        </a:cubicBezTo>
                        <a:close/>
                        <a:moveTo>
                          <a:pt x="0" y="11076"/>
                        </a:moveTo>
                        <a:cubicBezTo>
                          <a:pt x="0" y="11076"/>
                          <a:pt x="0" y="13845"/>
                          <a:pt x="0" y="11076"/>
                        </a:cubicBezTo>
                        <a:cubicBezTo>
                          <a:pt x="5538" y="13845"/>
                          <a:pt x="16614" y="19383"/>
                          <a:pt x="22152" y="27689"/>
                        </a:cubicBezTo>
                        <a:cubicBezTo>
                          <a:pt x="22152" y="27689"/>
                          <a:pt x="22152" y="27689"/>
                          <a:pt x="22152" y="27689"/>
                        </a:cubicBezTo>
                        <a:cubicBezTo>
                          <a:pt x="22152" y="27689"/>
                          <a:pt x="22152" y="27689"/>
                          <a:pt x="24921" y="27689"/>
                        </a:cubicBezTo>
                        <a:cubicBezTo>
                          <a:pt x="24921" y="27689"/>
                          <a:pt x="24921" y="24921"/>
                          <a:pt x="24921" y="24921"/>
                        </a:cubicBezTo>
                        <a:cubicBezTo>
                          <a:pt x="19383" y="16614"/>
                          <a:pt x="5538" y="8307"/>
                          <a:pt x="0" y="11076"/>
                        </a:cubicBezTo>
                        <a:cubicBezTo>
                          <a:pt x="0" y="8307"/>
                          <a:pt x="0" y="8307"/>
                          <a:pt x="0" y="11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" name="Hình tự do: Hình 97"/>
                  <p:cNvSpPr/>
                  <p:nvPr/>
                </p:nvSpPr>
                <p:spPr>
                  <a:xfrm>
                    <a:off x="4639532" y="3993619"/>
                    <a:ext cx="157830" cy="36061"/>
                  </a:xfrm>
                  <a:custGeom>
                    <a:avLst/>
                    <a:gdLst>
                      <a:gd name="connsiteX0" fmla="*/ 157830 w 157830"/>
                      <a:gd name="connsiteY0" fmla="*/ 24921 h 36061"/>
                      <a:gd name="connsiteX1" fmla="*/ 155061 w 157830"/>
                      <a:gd name="connsiteY1" fmla="*/ 35996 h 36061"/>
                      <a:gd name="connsiteX2" fmla="*/ 0 w 157830"/>
                      <a:gd name="connsiteY2" fmla="*/ 8307 h 36061"/>
                      <a:gd name="connsiteX3" fmla="*/ 2769 w 157830"/>
                      <a:gd name="connsiteY3" fmla="*/ 0 h 36061"/>
                      <a:gd name="connsiteX4" fmla="*/ 157830 w 157830"/>
                      <a:gd name="connsiteY4" fmla="*/ 24921 h 3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830" h="36061">
                        <a:moveTo>
                          <a:pt x="157830" y="24921"/>
                        </a:moveTo>
                        <a:cubicBezTo>
                          <a:pt x="157830" y="27689"/>
                          <a:pt x="155061" y="33228"/>
                          <a:pt x="155061" y="35996"/>
                        </a:cubicBezTo>
                        <a:cubicBezTo>
                          <a:pt x="155061" y="35996"/>
                          <a:pt x="16614" y="38765"/>
                          <a:pt x="0" y="8307"/>
                        </a:cubicBezTo>
                        <a:cubicBezTo>
                          <a:pt x="0" y="5538"/>
                          <a:pt x="0" y="2769"/>
                          <a:pt x="2769" y="0"/>
                        </a:cubicBezTo>
                        <a:cubicBezTo>
                          <a:pt x="27689" y="22152"/>
                          <a:pt x="119065" y="24921"/>
                          <a:pt x="157830" y="24921"/>
                        </a:cubicBezTo>
                        <a:close/>
                      </a:path>
                    </a:pathLst>
                  </a:custGeom>
                  <a:solidFill>
                    <a:srgbClr val="48319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0" name="Hình tự do: Hình 89"/>
                <p:cNvSpPr/>
                <p:nvPr/>
              </p:nvSpPr>
              <p:spPr>
                <a:xfrm>
                  <a:off x="4897045" y="3630887"/>
                  <a:ext cx="24920" cy="24920"/>
                </a:xfrm>
                <a:custGeom>
                  <a:avLst/>
                  <a:gdLst>
                    <a:gd name="connsiteX0" fmla="*/ 24920 w 24920"/>
                    <a:gd name="connsiteY0" fmla="*/ 11076 h 24920"/>
                    <a:gd name="connsiteX1" fmla="*/ 13845 w 24920"/>
                    <a:gd name="connsiteY1" fmla="*/ 24921 h 24920"/>
                    <a:gd name="connsiteX2" fmla="*/ 0 w 24920"/>
                    <a:gd name="connsiteY2" fmla="*/ 13845 h 24920"/>
                    <a:gd name="connsiteX3" fmla="*/ 11076 w 24920"/>
                    <a:gd name="connsiteY3" fmla="*/ 0 h 24920"/>
                    <a:gd name="connsiteX4" fmla="*/ 24920 w 24920"/>
                    <a:gd name="connsiteY4" fmla="*/ 11076 h 24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" h="24920">
                      <a:moveTo>
                        <a:pt x="24920" y="11076"/>
                      </a:moveTo>
                      <a:cubicBezTo>
                        <a:pt x="24920" y="19383"/>
                        <a:pt x="19383" y="24921"/>
                        <a:pt x="13845" y="24921"/>
                      </a:cubicBezTo>
                      <a:cubicBezTo>
                        <a:pt x="8307" y="24921"/>
                        <a:pt x="0" y="19383"/>
                        <a:pt x="0" y="13845"/>
                      </a:cubicBezTo>
                      <a:cubicBezTo>
                        <a:pt x="0" y="5538"/>
                        <a:pt x="5538" y="0"/>
                        <a:pt x="11076" y="0"/>
                      </a:cubicBezTo>
                      <a:cubicBezTo>
                        <a:pt x="16614" y="0"/>
                        <a:pt x="22152" y="2769"/>
                        <a:pt x="24920" y="11076"/>
                      </a:cubicBezTo>
                      <a:close/>
                    </a:path>
                  </a:pathLst>
                </a:custGeom>
                <a:solidFill>
                  <a:srgbClr val="7652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1" name="Hình tự do: Hình 90"/>
                <p:cNvSpPr/>
                <p:nvPr/>
              </p:nvSpPr>
              <p:spPr>
                <a:xfrm>
                  <a:off x="4899814" y="3683497"/>
                  <a:ext cx="24920" cy="24920"/>
                </a:xfrm>
                <a:custGeom>
                  <a:avLst/>
                  <a:gdLst>
                    <a:gd name="connsiteX0" fmla="*/ 24921 w 24920"/>
                    <a:gd name="connsiteY0" fmla="*/ 11076 h 24920"/>
                    <a:gd name="connsiteX1" fmla="*/ 13845 w 24920"/>
                    <a:gd name="connsiteY1" fmla="*/ 24921 h 24920"/>
                    <a:gd name="connsiteX2" fmla="*/ 0 w 24920"/>
                    <a:gd name="connsiteY2" fmla="*/ 13845 h 24920"/>
                    <a:gd name="connsiteX3" fmla="*/ 11076 w 24920"/>
                    <a:gd name="connsiteY3" fmla="*/ 0 h 24920"/>
                    <a:gd name="connsiteX4" fmla="*/ 24921 w 24920"/>
                    <a:gd name="connsiteY4" fmla="*/ 11076 h 24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" h="24920">
                      <a:moveTo>
                        <a:pt x="24921" y="11076"/>
                      </a:moveTo>
                      <a:cubicBezTo>
                        <a:pt x="24921" y="19383"/>
                        <a:pt x="19383" y="24921"/>
                        <a:pt x="13845" y="24921"/>
                      </a:cubicBezTo>
                      <a:cubicBezTo>
                        <a:pt x="8307" y="24921"/>
                        <a:pt x="0" y="19383"/>
                        <a:pt x="0" y="13845"/>
                      </a:cubicBezTo>
                      <a:cubicBezTo>
                        <a:pt x="0" y="5538"/>
                        <a:pt x="5538" y="0"/>
                        <a:pt x="11076" y="0"/>
                      </a:cubicBezTo>
                      <a:cubicBezTo>
                        <a:pt x="16614" y="0"/>
                        <a:pt x="24921" y="2769"/>
                        <a:pt x="24921" y="11076"/>
                      </a:cubicBezTo>
                      <a:close/>
                    </a:path>
                  </a:pathLst>
                </a:custGeom>
                <a:solidFill>
                  <a:srgbClr val="7652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2" name="Hình tự do: Hình 91"/>
                <p:cNvSpPr/>
                <p:nvPr/>
              </p:nvSpPr>
              <p:spPr>
                <a:xfrm>
                  <a:off x="4526005" y="3849634"/>
                  <a:ext cx="58147" cy="85837"/>
                </a:xfrm>
                <a:custGeom>
                  <a:avLst/>
                  <a:gdLst>
                    <a:gd name="connsiteX0" fmla="*/ 33227 w 58147"/>
                    <a:gd name="connsiteY0" fmla="*/ 85837 h 85837"/>
                    <a:gd name="connsiteX1" fmla="*/ 58148 w 58147"/>
                    <a:gd name="connsiteY1" fmla="*/ 74762 h 85837"/>
                    <a:gd name="connsiteX2" fmla="*/ 27689 w 58147"/>
                    <a:gd name="connsiteY2" fmla="*/ 0 h 85837"/>
                    <a:gd name="connsiteX3" fmla="*/ 0 w 58147"/>
                    <a:gd name="connsiteY3" fmla="*/ 8307 h 85837"/>
                    <a:gd name="connsiteX4" fmla="*/ 33227 w 58147"/>
                    <a:gd name="connsiteY4" fmla="*/ 85837 h 85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47" h="85837">
                      <a:moveTo>
                        <a:pt x="33227" y="85837"/>
                      </a:moveTo>
                      <a:cubicBezTo>
                        <a:pt x="38765" y="83068"/>
                        <a:pt x="55379" y="77531"/>
                        <a:pt x="58148" y="74762"/>
                      </a:cubicBezTo>
                      <a:lnTo>
                        <a:pt x="27689" y="0"/>
                      </a:lnTo>
                      <a:cubicBezTo>
                        <a:pt x="27689" y="0"/>
                        <a:pt x="5538" y="8307"/>
                        <a:pt x="0" y="8307"/>
                      </a:cubicBezTo>
                      <a:cubicBezTo>
                        <a:pt x="5538" y="16614"/>
                        <a:pt x="30459" y="83068"/>
                        <a:pt x="33227" y="85837"/>
                      </a:cubicBezTo>
                      <a:close/>
                    </a:path>
                  </a:pathLst>
                </a:custGeom>
                <a:solidFill>
                  <a:srgbClr val="604E5D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3" name="Hình tự do: Hình 92"/>
                <p:cNvSpPr/>
                <p:nvPr/>
              </p:nvSpPr>
              <p:spPr>
                <a:xfrm>
                  <a:off x="4744752" y="3921627"/>
                  <a:ext cx="85837" cy="52610"/>
                </a:xfrm>
                <a:custGeom>
                  <a:avLst/>
                  <a:gdLst>
                    <a:gd name="connsiteX0" fmla="*/ 74762 w 85837"/>
                    <a:gd name="connsiteY0" fmla="*/ 52610 h 52610"/>
                    <a:gd name="connsiteX1" fmla="*/ 85837 w 85837"/>
                    <a:gd name="connsiteY1" fmla="*/ 27689 h 52610"/>
                    <a:gd name="connsiteX2" fmla="*/ 11076 w 85837"/>
                    <a:gd name="connsiteY2" fmla="*/ 0 h 52610"/>
                    <a:gd name="connsiteX3" fmla="*/ 0 w 85837"/>
                    <a:gd name="connsiteY3" fmla="*/ 24921 h 52610"/>
                    <a:gd name="connsiteX4" fmla="*/ 74762 w 85837"/>
                    <a:gd name="connsiteY4" fmla="*/ 52610 h 52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837" h="52610">
                      <a:moveTo>
                        <a:pt x="74762" y="52610"/>
                      </a:moveTo>
                      <a:cubicBezTo>
                        <a:pt x="77531" y="47072"/>
                        <a:pt x="83068" y="30458"/>
                        <a:pt x="85837" y="27689"/>
                      </a:cubicBezTo>
                      <a:lnTo>
                        <a:pt x="11076" y="0"/>
                      </a:lnTo>
                      <a:cubicBezTo>
                        <a:pt x="11076" y="0"/>
                        <a:pt x="2769" y="22152"/>
                        <a:pt x="0" y="24921"/>
                      </a:cubicBezTo>
                      <a:cubicBezTo>
                        <a:pt x="5538" y="30458"/>
                        <a:pt x="69224" y="52610"/>
                        <a:pt x="74762" y="52610"/>
                      </a:cubicBezTo>
                      <a:close/>
                    </a:path>
                  </a:pathLst>
                </a:custGeom>
                <a:solidFill>
                  <a:srgbClr val="604E5D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" name="Hình tự do: Hình 93"/>
                <p:cNvSpPr/>
                <p:nvPr/>
              </p:nvSpPr>
              <p:spPr>
                <a:xfrm>
                  <a:off x="4550926" y="3503515"/>
                  <a:ext cx="139678" cy="122098"/>
                </a:xfrm>
                <a:custGeom>
                  <a:avLst/>
                  <a:gdLst>
                    <a:gd name="connsiteX0" fmla="*/ 52610 w 139678"/>
                    <a:gd name="connsiteY0" fmla="*/ 96913 h 122098"/>
                    <a:gd name="connsiteX1" fmla="*/ 35996 w 139678"/>
                    <a:gd name="connsiteY1" fmla="*/ 102451 h 122098"/>
                    <a:gd name="connsiteX2" fmla="*/ 13845 w 139678"/>
                    <a:gd name="connsiteY2" fmla="*/ 110758 h 122098"/>
                    <a:gd name="connsiteX3" fmla="*/ 22152 w 139678"/>
                    <a:gd name="connsiteY3" fmla="*/ 119065 h 122098"/>
                    <a:gd name="connsiteX4" fmla="*/ 83068 w 139678"/>
                    <a:gd name="connsiteY4" fmla="*/ 121834 h 122098"/>
                    <a:gd name="connsiteX5" fmla="*/ 138447 w 139678"/>
                    <a:gd name="connsiteY5" fmla="*/ 83068 h 122098"/>
                    <a:gd name="connsiteX6" fmla="*/ 138447 w 139678"/>
                    <a:gd name="connsiteY6" fmla="*/ 16614 h 122098"/>
                    <a:gd name="connsiteX7" fmla="*/ 124603 w 139678"/>
                    <a:gd name="connsiteY7" fmla="*/ 22152 h 122098"/>
                    <a:gd name="connsiteX8" fmla="*/ 116296 w 139678"/>
                    <a:gd name="connsiteY8" fmla="*/ 47072 h 122098"/>
                    <a:gd name="connsiteX9" fmla="*/ 99682 w 139678"/>
                    <a:gd name="connsiteY9" fmla="*/ 47072 h 122098"/>
                    <a:gd name="connsiteX10" fmla="*/ 52610 w 139678"/>
                    <a:gd name="connsiteY10" fmla="*/ 0 h 122098"/>
                    <a:gd name="connsiteX11" fmla="*/ 74762 w 139678"/>
                    <a:gd name="connsiteY11" fmla="*/ 49841 h 122098"/>
                    <a:gd name="connsiteX12" fmla="*/ 16614 w 139678"/>
                    <a:gd name="connsiteY12" fmla="*/ 27689 h 122098"/>
                    <a:gd name="connsiteX13" fmla="*/ 55379 w 139678"/>
                    <a:gd name="connsiteY13" fmla="*/ 69224 h 122098"/>
                    <a:gd name="connsiteX14" fmla="*/ 0 w 139678"/>
                    <a:gd name="connsiteY14" fmla="*/ 71993 h 122098"/>
                    <a:gd name="connsiteX15" fmla="*/ 52610 w 139678"/>
                    <a:gd name="connsiteY15" fmla="*/ 96913 h 122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78" h="122098">
                      <a:moveTo>
                        <a:pt x="52610" y="96913"/>
                      </a:moveTo>
                      <a:cubicBezTo>
                        <a:pt x="49841" y="99682"/>
                        <a:pt x="44303" y="99682"/>
                        <a:pt x="35996" y="102451"/>
                      </a:cubicBezTo>
                      <a:cubicBezTo>
                        <a:pt x="27689" y="105220"/>
                        <a:pt x="19383" y="105220"/>
                        <a:pt x="13845" y="110758"/>
                      </a:cubicBezTo>
                      <a:cubicBezTo>
                        <a:pt x="11076" y="113527"/>
                        <a:pt x="13845" y="119065"/>
                        <a:pt x="22152" y="119065"/>
                      </a:cubicBezTo>
                      <a:cubicBezTo>
                        <a:pt x="35996" y="121834"/>
                        <a:pt x="69224" y="121834"/>
                        <a:pt x="83068" y="121834"/>
                      </a:cubicBezTo>
                      <a:cubicBezTo>
                        <a:pt x="110758" y="124603"/>
                        <a:pt x="135678" y="105220"/>
                        <a:pt x="138447" y="83068"/>
                      </a:cubicBezTo>
                      <a:cubicBezTo>
                        <a:pt x="141216" y="49841"/>
                        <a:pt x="138447" y="35996"/>
                        <a:pt x="138447" y="16614"/>
                      </a:cubicBezTo>
                      <a:cubicBezTo>
                        <a:pt x="138447" y="11076"/>
                        <a:pt x="127372" y="16614"/>
                        <a:pt x="124603" y="22152"/>
                      </a:cubicBezTo>
                      <a:cubicBezTo>
                        <a:pt x="119065" y="35996"/>
                        <a:pt x="121834" y="41534"/>
                        <a:pt x="116296" y="47072"/>
                      </a:cubicBezTo>
                      <a:cubicBezTo>
                        <a:pt x="113527" y="52610"/>
                        <a:pt x="105220" y="52610"/>
                        <a:pt x="99682" y="47072"/>
                      </a:cubicBezTo>
                      <a:cubicBezTo>
                        <a:pt x="74762" y="19383"/>
                        <a:pt x="63686" y="0"/>
                        <a:pt x="52610" y="0"/>
                      </a:cubicBezTo>
                      <a:cubicBezTo>
                        <a:pt x="41534" y="2769"/>
                        <a:pt x="55379" y="24921"/>
                        <a:pt x="74762" y="49841"/>
                      </a:cubicBezTo>
                      <a:cubicBezTo>
                        <a:pt x="47072" y="30458"/>
                        <a:pt x="22152" y="19383"/>
                        <a:pt x="16614" y="27689"/>
                      </a:cubicBezTo>
                      <a:cubicBezTo>
                        <a:pt x="11076" y="35996"/>
                        <a:pt x="30458" y="55379"/>
                        <a:pt x="55379" y="69224"/>
                      </a:cubicBezTo>
                      <a:cubicBezTo>
                        <a:pt x="27689" y="69224"/>
                        <a:pt x="2769" y="63686"/>
                        <a:pt x="0" y="71993"/>
                      </a:cubicBezTo>
                      <a:cubicBezTo>
                        <a:pt x="0" y="80300"/>
                        <a:pt x="58148" y="91375"/>
                        <a:pt x="52610" y="96913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" name="Hình tự do: Hình 94"/>
                <p:cNvSpPr/>
                <p:nvPr/>
              </p:nvSpPr>
              <p:spPr>
                <a:xfrm>
                  <a:off x="5123736" y="3412140"/>
                  <a:ext cx="152766" cy="129563"/>
                </a:xfrm>
                <a:custGeom>
                  <a:avLst/>
                  <a:gdLst>
                    <a:gd name="connsiteX0" fmla="*/ 111120 w 152766"/>
                    <a:gd name="connsiteY0" fmla="*/ 88606 h 129563"/>
                    <a:gd name="connsiteX1" fmla="*/ 127734 w 152766"/>
                    <a:gd name="connsiteY1" fmla="*/ 88606 h 129563"/>
                    <a:gd name="connsiteX2" fmla="*/ 149885 w 152766"/>
                    <a:gd name="connsiteY2" fmla="*/ 88606 h 129563"/>
                    <a:gd name="connsiteX3" fmla="*/ 144347 w 152766"/>
                    <a:gd name="connsiteY3" fmla="*/ 99682 h 129563"/>
                    <a:gd name="connsiteX4" fmla="*/ 88968 w 152766"/>
                    <a:gd name="connsiteY4" fmla="*/ 124603 h 129563"/>
                    <a:gd name="connsiteX5" fmla="*/ 25283 w 152766"/>
                    <a:gd name="connsiteY5" fmla="*/ 107989 h 129563"/>
                    <a:gd name="connsiteX6" fmla="*/ 362 w 152766"/>
                    <a:gd name="connsiteY6" fmla="*/ 44303 h 129563"/>
                    <a:gd name="connsiteX7" fmla="*/ 16976 w 152766"/>
                    <a:gd name="connsiteY7" fmla="*/ 44303 h 129563"/>
                    <a:gd name="connsiteX8" fmla="*/ 33589 w 152766"/>
                    <a:gd name="connsiteY8" fmla="*/ 66455 h 129563"/>
                    <a:gd name="connsiteX9" fmla="*/ 50203 w 152766"/>
                    <a:gd name="connsiteY9" fmla="*/ 60917 h 129563"/>
                    <a:gd name="connsiteX10" fmla="*/ 77893 w 152766"/>
                    <a:gd name="connsiteY10" fmla="*/ 0 h 129563"/>
                    <a:gd name="connsiteX11" fmla="*/ 75124 w 152766"/>
                    <a:gd name="connsiteY11" fmla="*/ 52610 h 129563"/>
                    <a:gd name="connsiteX12" fmla="*/ 119427 w 152766"/>
                    <a:gd name="connsiteY12" fmla="*/ 11076 h 129563"/>
                    <a:gd name="connsiteX13" fmla="*/ 97275 w 152766"/>
                    <a:gd name="connsiteY13" fmla="*/ 63686 h 129563"/>
                    <a:gd name="connsiteX14" fmla="*/ 149885 w 152766"/>
                    <a:gd name="connsiteY14" fmla="*/ 47072 h 129563"/>
                    <a:gd name="connsiteX15" fmla="*/ 111120 w 152766"/>
                    <a:gd name="connsiteY15" fmla="*/ 88606 h 12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66" h="129563">
                      <a:moveTo>
                        <a:pt x="111120" y="88606"/>
                      </a:moveTo>
                      <a:cubicBezTo>
                        <a:pt x="113889" y="91375"/>
                        <a:pt x="119427" y="88606"/>
                        <a:pt x="127734" y="88606"/>
                      </a:cubicBezTo>
                      <a:cubicBezTo>
                        <a:pt x="136041" y="88606"/>
                        <a:pt x="144347" y="85837"/>
                        <a:pt x="149885" y="88606"/>
                      </a:cubicBezTo>
                      <a:cubicBezTo>
                        <a:pt x="155423" y="91375"/>
                        <a:pt x="152654" y="96913"/>
                        <a:pt x="144347" y="99682"/>
                      </a:cubicBezTo>
                      <a:cubicBezTo>
                        <a:pt x="130503" y="105220"/>
                        <a:pt x="102813" y="119065"/>
                        <a:pt x="88968" y="124603"/>
                      </a:cubicBezTo>
                      <a:cubicBezTo>
                        <a:pt x="64048" y="135678"/>
                        <a:pt x="33589" y="127372"/>
                        <a:pt x="25283" y="107989"/>
                      </a:cubicBezTo>
                      <a:cubicBezTo>
                        <a:pt x="11438" y="77531"/>
                        <a:pt x="8669" y="63686"/>
                        <a:pt x="362" y="44303"/>
                      </a:cubicBezTo>
                      <a:cubicBezTo>
                        <a:pt x="-2407" y="38765"/>
                        <a:pt x="11438" y="38765"/>
                        <a:pt x="16976" y="44303"/>
                      </a:cubicBezTo>
                      <a:cubicBezTo>
                        <a:pt x="28052" y="55379"/>
                        <a:pt x="28052" y="60917"/>
                        <a:pt x="33589" y="66455"/>
                      </a:cubicBezTo>
                      <a:cubicBezTo>
                        <a:pt x="39127" y="71993"/>
                        <a:pt x="44665" y="66455"/>
                        <a:pt x="50203" y="60917"/>
                      </a:cubicBezTo>
                      <a:cubicBezTo>
                        <a:pt x="64048" y="24920"/>
                        <a:pt x="66817" y="2769"/>
                        <a:pt x="77893" y="0"/>
                      </a:cubicBezTo>
                      <a:cubicBezTo>
                        <a:pt x="88968" y="0"/>
                        <a:pt x="83431" y="24920"/>
                        <a:pt x="75124" y="52610"/>
                      </a:cubicBezTo>
                      <a:cubicBezTo>
                        <a:pt x="94506" y="24920"/>
                        <a:pt x="113889" y="5538"/>
                        <a:pt x="119427" y="11076"/>
                      </a:cubicBezTo>
                      <a:cubicBezTo>
                        <a:pt x="127734" y="16614"/>
                        <a:pt x="113889" y="41534"/>
                        <a:pt x="97275" y="63686"/>
                      </a:cubicBezTo>
                      <a:cubicBezTo>
                        <a:pt x="122196" y="52610"/>
                        <a:pt x="144347" y="38765"/>
                        <a:pt x="149885" y="47072"/>
                      </a:cubicBezTo>
                      <a:cubicBezTo>
                        <a:pt x="155423" y="55379"/>
                        <a:pt x="105582" y="83068"/>
                        <a:pt x="111120" y="88606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13" name="Đồ họa 753"/>
            <p:cNvGrpSpPr/>
            <p:nvPr/>
          </p:nvGrpSpPr>
          <p:grpSpPr>
            <a:xfrm>
              <a:off x="4465088" y="3916089"/>
              <a:ext cx="922060" cy="1439853"/>
              <a:chOff x="4465088" y="3916089"/>
              <a:chExt cx="922060" cy="1439853"/>
            </a:xfrm>
            <a:solidFill>
              <a:srgbClr val="CE4141"/>
            </a:solidFill>
          </p:grpSpPr>
          <p:sp>
            <p:nvSpPr>
              <p:cNvPr id="48" name="Hình tự do: Hình 47"/>
              <p:cNvSpPr/>
              <p:nvPr/>
            </p:nvSpPr>
            <p:spPr>
              <a:xfrm>
                <a:off x="4465088" y="4915680"/>
                <a:ext cx="922060" cy="440263"/>
              </a:xfrm>
              <a:custGeom>
                <a:avLst/>
                <a:gdLst>
                  <a:gd name="connsiteX0" fmla="*/ 910984 w 922060"/>
                  <a:gd name="connsiteY0" fmla="*/ 265819 h 440263"/>
                  <a:gd name="connsiteX1" fmla="*/ 902677 w 922060"/>
                  <a:gd name="connsiteY1" fmla="*/ 229823 h 440263"/>
                  <a:gd name="connsiteX2" fmla="*/ 888833 w 922060"/>
                  <a:gd name="connsiteY2" fmla="*/ 210440 h 440263"/>
                  <a:gd name="connsiteX3" fmla="*/ 869450 w 922060"/>
                  <a:gd name="connsiteY3" fmla="*/ 204902 h 440263"/>
                  <a:gd name="connsiteX4" fmla="*/ 625783 w 922060"/>
                  <a:gd name="connsiteY4" fmla="*/ 204902 h 440263"/>
                  <a:gd name="connsiteX5" fmla="*/ 625783 w 922060"/>
                  <a:gd name="connsiteY5" fmla="*/ 188289 h 440263"/>
                  <a:gd name="connsiteX6" fmla="*/ 600862 w 922060"/>
                  <a:gd name="connsiteY6" fmla="*/ 204902 h 440263"/>
                  <a:gd name="connsiteX7" fmla="*/ 545483 w 922060"/>
                  <a:gd name="connsiteY7" fmla="*/ 238130 h 440263"/>
                  <a:gd name="connsiteX8" fmla="*/ 251974 w 922060"/>
                  <a:gd name="connsiteY8" fmla="*/ 332274 h 440263"/>
                  <a:gd name="connsiteX9" fmla="*/ 163368 w 922060"/>
                  <a:gd name="connsiteY9" fmla="*/ 340581 h 440263"/>
                  <a:gd name="connsiteX10" fmla="*/ 30459 w 922060"/>
                  <a:gd name="connsiteY10" fmla="*/ 354426 h 440263"/>
                  <a:gd name="connsiteX11" fmla="*/ 5538 w 922060"/>
                  <a:gd name="connsiteY11" fmla="*/ 359963 h 440263"/>
                  <a:gd name="connsiteX12" fmla="*/ 8307 w 922060"/>
                  <a:gd name="connsiteY12" fmla="*/ 379346 h 440263"/>
                  <a:gd name="connsiteX13" fmla="*/ 19383 w 922060"/>
                  <a:gd name="connsiteY13" fmla="*/ 415342 h 440263"/>
                  <a:gd name="connsiteX14" fmla="*/ 33227 w 922060"/>
                  <a:gd name="connsiteY14" fmla="*/ 434725 h 440263"/>
                  <a:gd name="connsiteX15" fmla="*/ 49841 w 922060"/>
                  <a:gd name="connsiteY15" fmla="*/ 440263 h 440263"/>
                  <a:gd name="connsiteX16" fmla="*/ 874988 w 922060"/>
                  <a:gd name="connsiteY16" fmla="*/ 440263 h 440263"/>
                  <a:gd name="connsiteX17" fmla="*/ 894371 w 922060"/>
                  <a:gd name="connsiteY17" fmla="*/ 434725 h 440263"/>
                  <a:gd name="connsiteX18" fmla="*/ 908215 w 922060"/>
                  <a:gd name="connsiteY18" fmla="*/ 415342 h 440263"/>
                  <a:gd name="connsiteX19" fmla="*/ 919291 w 922060"/>
                  <a:gd name="connsiteY19" fmla="*/ 379346 h 440263"/>
                  <a:gd name="connsiteX20" fmla="*/ 922060 w 922060"/>
                  <a:gd name="connsiteY20" fmla="*/ 323967 h 440263"/>
                  <a:gd name="connsiteX21" fmla="*/ 910984 w 922060"/>
                  <a:gd name="connsiteY21" fmla="*/ 265819 h 440263"/>
                  <a:gd name="connsiteX22" fmla="*/ 578710 w 922060"/>
                  <a:gd name="connsiteY22" fmla="*/ 52610 h 440263"/>
                  <a:gd name="connsiteX23" fmla="*/ 623014 w 922060"/>
                  <a:gd name="connsiteY23" fmla="*/ 24921 h 440263"/>
                  <a:gd name="connsiteX24" fmla="*/ 623014 w 922060"/>
                  <a:gd name="connsiteY24" fmla="*/ 0 h 440263"/>
                  <a:gd name="connsiteX25" fmla="*/ 567635 w 922060"/>
                  <a:gd name="connsiteY25" fmla="*/ 33227 h 440263"/>
                  <a:gd name="connsiteX26" fmla="*/ 512256 w 922060"/>
                  <a:gd name="connsiteY26" fmla="*/ 66455 h 440263"/>
                  <a:gd name="connsiteX27" fmla="*/ 321198 w 922060"/>
                  <a:gd name="connsiteY27" fmla="*/ 141216 h 440263"/>
                  <a:gd name="connsiteX28" fmla="*/ 321198 w 922060"/>
                  <a:gd name="connsiteY28" fmla="*/ 163368 h 440263"/>
                  <a:gd name="connsiteX29" fmla="*/ 520563 w 922060"/>
                  <a:gd name="connsiteY29" fmla="*/ 85837 h 440263"/>
                  <a:gd name="connsiteX30" fmla="*/ 578710 w 922060"/>
                  <a:gd name="connsiteY30" fmla="*/ 52610 h 440263"/>
                  <a:gd name="connsiteX31" fmla="*/ 146754 w 922060"/>
                  <a:gd name="connsiteY31" fmla="*/ 274126 h 440263"/>
                  <a:gd name="connsiteX32" fmla="*/ 238130 w 922060"/>
                  <a:gd name="connsiteY32" fmla="*/ 265819 h 440263"/>
                  <a:gd name="connsiteX33" fmla="*/ 539945 w 922060"/>
                  <a:gd name="connsiteY33" fmla="*/ 168906 h 440263"/>
                  <a:gd name="connsiteX34" fmla="*/ 598093 w 922060"/>
                  <a:gd name="connsiteY34" fmla="*/ 135679 h 440263"/>
                  <a:gd name="connsiteX35" fmla="*/ 625783 w 922060"/>
                  <a:gd name="connsiteY35" fmla="*/ 119065 h 440263"/>
                  <a:gd name="connsiteX36" fmla="*/ 625783 w 922060"/>
                  <a:gd name="connsiteY36" fmla="*/ 94144 h 440263"/>
                  <a:gd name="connsiteX37" fmla="*/ 587017 w 922060"/>
                  <a:gd name="connsiteY37" fmla="*/ 116296 h 440263"/>
                  <a:gd name="connsiteX38" fmla="*/ 531638 w 922060"/>
                  <a:gd name="connsiteY38" fmla="*/ 149523 h 440263"/>
                  <a:gd name="connsiteX39" fmla="*/ 235361 w 922060"/>
                  <a:gd name="connsiteY39" fmla="*/ 246437 h 440263"/>
                  <a:gd name="connsiteX40" fmla="*/ 146754 w 922060"/>
                  <a:gd name="connsiteY40" fmla="*/ 254743 h 440263"/>
                  <a:gd name="connsiteX41" fmla="*/ 13845 w 922060"/>
                  <a:gd name="connsiteY41" fmla="*/ 268588 h 440263"/>
                  <a:gd name="connsiteX42" fmla="*/ 2769 w 922060"/>
                  <a:gd name="connsiteY42" fmla="*/ 271357 h 440263"/>
                  <a:gd name="connsiteX43" fmla="*/ 0 w 922060"/>
                  <a:gd name="connsiteY43" fmla="*/ 293509 h 440263"/>
                  <a:gd name="connsiteX44" fmla="*/ 16614 w 922060"/>
                  <a:gd name="connsiteY44" fmla="*/ 287971 h 440263"/>
                  <a:gd name="connsiteX45" fmla="*/ 146754 w 922060"/>
                  <a:gd name="connsiteY45" fmla="*/ 274126 h 44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2060" h="440263">
                    <a:moveTo>
                      <a:pt x="910984" y="265819"/>
                    </a:moveTo>
                    <a:cubicBezTo>
                      <a:pt x="908215" y="251974"/>
                      <a:pt x="905446" y="238130"/>
                      <a:pt x="902677" y="229823"/>
                    </a:cubicBezTo>
                    <a:cubicBezTo>
                      <a:pt x="897140" y="221516"/>
                      <a:pt x="894371" y="213209"/>
                      <a:pt x="888833" y="210440"/>
                    </a:cubicBezTo>
                    <a:cubicBezTo>
                      <a:pt x="883295" y="204902"/>
                      <a:pt x="877757" y="204902"/>
                      <a:pt x="869450" y="204902"/>
                    </a:cubicBezTo>
                    <a:lnTo>
                      <a:pt x="625783" y="204902"/>
                    </a:lnTo>
                    <a:lnTo>
                      <a:pt x="625783" y="188289"/>
                    </a:lnTo>
                    <a:cubicBezTo>
                      <a:pt x="617476" y="193826"/>
                      <a:pt x="609169" y="199364"/>
                      <a:pt x="600862" y="204902"/>
                    </a:cubicBezTo>
                    <a:cubicBezTo>
                      <a:pt x="581479" y="215978"/>
                      <a:pt x="564866" y="227054"/>
                      <a:pt x="545483" y="238130"/>
                    </a:cubicBezTo>
                    <a:cubicBezTo>
                      <a:pt x="454108" y="287971"/>
                      <a:pt x="354426" y="321198"/>
                      <a:pt x="251974" y="332274"/>
                    </a:cubicBezTo>
                    <a:cubicBezTo>
                      <a:pt x="221516" y="335043"/>
                      <a:pt x="191058" y="337812"/>
                      <a:pt x="163368" y="340581"/>
                    </a:cubicBezTo>
                    <a:cubicBezTo>
                      <a:pt x="119065" y="343350"/>
                      <a:pt x="74762" y="346119"/>
                      <a:pt x="30459" y="354426"/>
                    </a:cubicBezTo>
                    <a:cubicBezTo>
                      <a:pt x="22152" y="357195"/>
                      <a:pt x="13845" y="357195"/>
                      <a:pt x="5538" y="359963"/>
                    </a:cubicBezTo>
                    <a:cubicBezTo>
                      <a:pt x="5538" y="365501"/>
                      <a:pt x="5538" y="373808"/>
                      <a:pt x="8307" y="379346"/>
                    </a:cubicBezTo>
                    <a:cubicBezTo>
                      <a:pt x="11076" y="393191"/>
                      <a:pt x="13845" y="407036"/>
                      <a:pt x="19383" y="415342"/>
                    </a:cubicBezTo>
                    <a:cubicBezTo>
                      <a:pt x="24921" y="423649"/>
                      <a:pt x="27689" y="431956"/>
                      <a:pt x="33227" y="434725"/>
                    </a:cubicBezTo>
                    <a:cubicBezTo>
                      <a:pt x="38765" y="437494"/>
                      <a:pt x="44303" y="440263"/>
                      <a:pt x="49841" y="440263"/>
                    </a:cubicBezTo>
                    <a:lnTo>
                      <a:pt x="874988" y="440263"/>
                    </a:lnTo>
                    <a:cubicBezTo>
                      <a:pt x="883295" y="440263"/>
                      <a:pt x="888833" y="437494"/>
                      <a:pt x="894371" y="434725"/>
                    </a:cubicBezTo>
                    <a:cubicBezTo>
                      <a:pt x="899908" y="431956"/>
                      <a:pt x="905446" y="423649"/>
                      <a:pt x="908215" y="415342"/>
                    </a:cubicBezTo>
                    <a:cubicBezTo>
                      <a:pt x="913753" y="407036"/>
                      <a:pt x="916522" y="393191"/>
                      <a:pt x="919291" y="379346"/>
                    </a:cubicBezTo>
                    <a:cubicBezTo>
                      <a:pt x="922060" y="365501"/>
                      <a:pt x="922060" y="346119"/>
                      <a:pt x="922060" y="323967"/>
                    </a:cubicBezTo>
                    <a:cubicBezTo>
                      <a:pt x="913753" y="299047"/>
                      <a:pt x="910984" y="282433"/>
                      <a:pt x="910984" y="265819"/>
                    </a:cubicBezTo>
                    <a:close/>
                    <a:moveTo>
                      <a:pt x="578710" y="52610"/>
                    </a:moveTo>
                    <a:cubicBezTo>
                      <a:pt x="592555" y="44303"/>
                      <a:pt x="609169" y="35996"/>
                      <a:pt x="623014" y="24921"/>
                    </a:cubicBezTo>
                    <a:lnTo>
                      <a:pt x="623014" y="0"/>
                    </a:lnTo>
                    <a:cubicBezTo>
                      <a:pt x="603631" y="11076"/>
                      <a:pt x="584248" y="22152"/>
                      <a:pt x="567635" y="33227"/>
                    </a:cubicBezTo>
                    <a:cubicBezTo>
                      <a:pt x="548252" y="44303"/>
                      <a:pt x="528869" y="55379"/>
                      <a:pt x="512256" y="66455"/>
                    </a:cubicBezTo>
                    <a:cubicBezTo>
                      <a:pt x="454108" y="99682"/>
                      <a:pt x="387653" y="124603"/>
                      <a:pt x="321198" y="141216"/>
                    </a:cubicBezTo>
                    <a:lnTo>
                      <a:pt x="321198" y="163368"/>
                    </a:lnTo>
                    <a:cubicBezTo>
                      <a:pt x="390422" y="146754"/>
                      <a:pt x="459646" y="119065"/>
                      <a:pt x="520563" y="85837"/>
                    </a:cubicBezTo>
                    <a:cubicBezTo>
                      <a:pt x="539945" y="74762"/>
                      <a:pt x="559328" y="63686"/>
                      <a:pt x="578710" y="52610"/>
                    </a:cubicBezTo>
                    <a:close/>
                    <a:moveTo>
                      <a:pt x="146754" y="274126"/>
                    </a:moveTo>
                    <a:cubicBezTo>
                      <a:pt x="177213" y="271357"/>
                      <a:pt x="207671" y="268588"/>
                      <a:pt x="238130" y="265819"/>
                    </a:cubicBezTo>
                    <a:cubicBezTo>
                      <a:pt x="343350" y="251974"/>
                      <a:pt x="445801" y="218747"/>
                      <a:pt x="539945" y="168906"/>
                    </a:cubicBezTo>
                    <a:cubicBezTo>
                      <a:pt x="559328" y="157830"/>
                      <a:pt x="578710" y="146754"/>
                      <a:pt x="598093" y="135679"/>
                    </a:cubicBezTo>
                    <a:cubicBezTo>
                      <a:pt x="606400" y="130141"/>
                      <a:pt x="614707" y="124603"/>
                      <a:pt x="625783" y="119065"/>
                    </a:cubicBezTo>
                    <a:lnTo>
                      <a:pt x="625783" y="94144"/>
                    </a:lnTo>
                    <a:cubicBezTo>
                      <a:pt x="611938" y="102451"/>
                      <a:pt x="600862" y="107989"/>
                      <a:pt x="587017" y="116296"/>
                    </a:cubicBezTo>
                    <a:cubicBezTo>
                      <a:pt x="567635" y="127372"/>
                      <a:pt x="548252" y="138447"/>
                      <a:pt x="531638" y="149523"/>
                    </a:cubicBezTo>
                    <a:cubicBezTo>
                      <a:pt x="440263" y="199364"/>
                      <a:pt x="337812" y="232592"/>
                      <a:pt x="235361" y="246437"/>
                    </a:cubicBezTo>
                    <a:cubicBezTo>
                      <a:pt x="204902" y="249205"/>
                      <a:pt x="174444" y="251974"/>
                      <a:pt x="146754" y="254743"/>
                    </a:cubicBezTo>
                    <a:cubicBezTo>
                      <a:pt x="102451" y="257512"/>
                      <a:pt x="58148" y="260281"/>
                      <a:pt x="13845" y="268588"/>
                    </a:cubicBezTo>
                    <a:cubicBezTo>
                      <a:pt x="11076" y="268588"/>
                      <a:pt x="5538" y="271357"/>
                      <a:pt x="2769" y="271357"/>
                    </a:cubicBezTo>
                    <a:cubicBezTo>
                      <a:pt x="2769" y="276895"/>
                      <a:pt x="2769" y="285202"/>
                      <a:pt x="0" y="293509"/>
                    </a:cubicBezTo>
                    <a:cubicBezTo>
                      <a:pt x="5538" y="290740"/>
                      <a:pt x="11076" y="290740"/>
                      <a:pt x="16614" y="287971"/>
                    </a:cubicBezTo>
                    <a:cubicBezTo>
                      <a:pt x="58148" y="282433"/>
                      <a:pt x="102451" y="276895"/>
                      <a:pt x="146754" y="274126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48"/>
              <p:cNvSpPr/>
              <p:nvPr/>
            </p:nvSpPr>
            <p:spPr>
              <a:xfrm>
                <a:off x="4822283" y="4835380"/>
                <a:ext cx="83068" cy="83068"/>
              </a:xfrm>
              <a:custGeom>
                <a:avLst/>
                <a:gdLst>
                  <a:gd name="connsiteX0" fmla="*/ 83068 w 83068"/>
                  <a:gd name="connsiteY0" fmla="*/ 41534 h 83068"/>
                  <a:gd name="connsiteX1" fmla="*/ 41534 w 83068"/>
                  <a:gd name="connsiteY1" fmla="*/ 83068 h 83068"/>
                  <a:gd name="connsiteX2" fmla="*/ 0 w 83068"/>
                  <a:gd name="connsiteY2" fmla="*/ 41534 h 83068"/>
                  <a:gd name="connsiteX3" fmla="*/ 41534 w 83068"/>
                  <a:gd name="connsiteY3" fmla="*/ 0 h 83068"/>
                  <a:gd name="connsiteX4" fmla="*/ 83068 w 83068"/>
                  <a:gd name="connsiteY4" fmla="*/ 41534 h 8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68" h="83068">
                    <a:moveTo>
                      <a:pt x="83068" y="41534"/>
                    </a:moveTo>
                    <a:cubicBezTo>
                      <a:pt x="83068" y="64473"/>
                      <a:pt x="64473" y="83068"/>
                      <a:pt x="41534" y="83068"/>
                    </a:cubicBezTo>
                    <a:cubicBezTo>
                      <a:pt x="18596" y="83068"/>
                      <a:pt x="0" y="64473"/>
                      <a:pt x="0" y="41534"/>
                    </a:cubicBezTo>
                    <a:cubicBezTo>
                      <a:pt x="0" y="18595"/>
                      <a:pt x="18596" y="0"/>
                      <a:pt x="41534" y="0"/>
                    </a:cubicBezTo>
                    <a:cubicBezTo>
                      <a:pt x="64473" y="0"/>
                      <a:pt x="83068" y="18595"/>
                      <a:pt x="83068" y="41534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0" name="Hình tự do: Hình 49"/>
              <p:cNvSpPr/>
              <p:nvPr/>
            </p:nvSpPr>
            <p:spPr>
              <a:xfrm>
                <a:off x="4969037" y="4744005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1"/>
                      <a:pt x="22152" y="27689"/>
                      <a:pt x="13845" y="27689"/>
                    </a:cubicBezTo>
                    <a:cubicBezTo>
                      <a:pt x="5538" y="27689"/>
                      <a:pt x="0" y="22151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2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1" name="Hình tự do: Hình 50"/>
              <p:cNvSpPr/>
              <p:nvPr/>
            </p:nvSpPr>
            <p:spPr>
              <a:xfrm>
                <a:off x="4910889" y="4500337"/>
                <a:ext cx="49841" cy="49841"/>
              </a:xfrm>
              <a:custGeom>
                <a:avLst/>
                <a:gdLst>
                  <a:gd name="connsiteX0" fmla="*/ 49841 w 49841"/>
                  <a:gd name="connsiteY0" fmla="*/ 24921 h 49841"/>
                  <a:gd name="connsiteX1" fmla="*/ 24920 w 49841"/>
                  <a:gd name="connsiteY1" fmla="*/ 49841 h 49841"/>
                  <a:gd name="connsiteX2" fmla="*/ 0 w 49841"/>
                  <a:gd name="connsiteY2" fmla="*/ 24921 h 49841"/>
                  <a:gd name="connsiteX3" fmla="*/ 24920 w 49841"/>
                  <a:gd name="connsiteY3" fmla="*/ 0 h 49841"/>
                  <a:gd name="connsiteX4" fmla="*/ 49841 w 49841"/>
                  <a:gd name="connsiteY4" fmla="*/ 24921 h 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1">
                    <a:moveTo>
                      <a:pt x="49841" y="24921"/>
                    </a:moveTo>
                    <a:cubicBezTo>
                      <a:pt x="49841" y="38765"/>
                      <a:pt x="38765" y="49841"/>
                      <a:pt x="24920" y="49841"/>
                    </a:cubicBezTo>
                    <a:cubicBezTo>
                      <a:pt x="11076" y="49841"/>
                      <a:pt x="0" y="38765"/>
                      <a:pt x="0" y="24921"/>
                    </a:cubicBezTo>
                    <a:cubicBezTo>
                      <a:pt x="0" y="11076"/>
                      <a:pt x="11076" y="0"/>
                      <a:pt x="24920" y="0"/>
                    </a:cubicBezTo>
                    <a:cubicBezTo>
                      <a:pt x="41534" y="2769"/>
                      <a:pt x="49841" y="11076"/>
                      <a:pt x="49841" y="24921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/>
              <p:cNvSpPr/>
              <p:nvPr/>
            </p:nvSpPr>
            <p:spPr>
              <a:xfrm>
                <a:off x="4581384" y="4198522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2"/>
                      <a:pt x="22152" y="27689"/>
                      <a:pt x="13845" y="27689"/>
                    </a:cubicBezTo>
                    <a:cubicBezTo>
                      <a:pt x="5538" y="27689"/>
                      <a:pt x="0" y="22152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19383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/>
              <p:cNvSpPr/>
              <p:nvPr/>
            </p:nvSpPr>
            <p:spPr>
              <a:xfrm>
                <a:off x="4999496" y="3916089"/>
                <a:ext cx="49841" cy="49840"/>
              </a:xfrm>
              <a:custGeom>
                <a:avLst/>
                <a:gdLst>
                  <a:gd name="connsiteX0" fmla="*/ 49841 w 49841"/>
                  <a:gd name="connsiteY0" fmla="*/ 24920 h 49840"/>
                  <a:gd name="connsiteX1" fmla="*/ 24920 w 49841"/>
                  <a:gd name="connsiteY1" fmla="*/ 49841 h 49840"/>
                  <a:gd name="connsiteX2" fmla="*/ 0 w 49841"/>
                  <a:gd name="connsiteY2" fmla="*/ 24920 h 49840"/>
                  <a:gd name="connsiteX3" fmla="*/ 24920 w 49841"/>
                  <a:gd name="connsiteY3" fmla="*/ 0 h 49840"/>
                  <a:gd name="connsiteX4" fmla="*/ 49841 w 49841"/>
                  <a:gd name="connsiteY4" fmla="*/ 24920 h 49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0">
                    <a:moveTo>
                      <a:pt x="49841" y="24920"/>
                    </a:moveTo>
                    <a:cubicBezTo>
                      <a:pt x="49841" y="38765"/>
                      <a:pt x="38765" y="49841"/>
                      <a:pt x="24920" y="49841"/>
                    </a:cubicBezTo>
                    <a:cubicBezTo>
                      <a:pt x="11076" y="49841"/>
                      <a:pt x="0" y="38765"/>
                      <a:pt x="0" y="24920"/>
                    </a:cubicBezTo>
                    <a:cubicBezTo>
                      <a:pt x="0" y="11076"/>
                      <a:pt x="11076" y="0"/>
                      <a:pt x="24920" y="0"/>
                    </a:cubicBezTo>
                    <a:cubicBezTo>
                      <a:pt x="38765" y="0"/>
                      <a:pt x="49841" y="11076"/>
                      <a:pt x="49841" y="24920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/>
              <p:cNvSpPr/>
              <p:nvPr/>
            </p:nvSpPr>
            <p:spPr>
              <a:xfrm>
                <a:off x="4977344" y="3979775"/>
                <a:ext cx="16613" cy="16613"/>
              </a:xfrm>
              <a:custGeom>
                <a:avLst/>
                <a:gdLst>
                  <a:gd name="connsiteX0" fmla="*/ 16614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4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4" y="8307"/>
                    </a:moveTo>
                    <a:cubicBezTo>
                      <a:pt x="16614" y="12895"/>
                      <a:pt x="12895" y="16614"/>
                      <a:pt x="8307" y="16614"/>
                    </a:cubicBezTo>
                    <a:cubicBezTo>
                      <a:pt x="3719" y="16614"/>
                      <a:pt x="0" y="12895"/>
                      <a:pt x="0" y="8307"/>
                    </a:cubicBezTo>
                    <a:cubicBezTo>
                      <a:pt x="0" y="3719"/>
                      <a:pt x="3719" y="0"/>
                      <a:pt x="8307" y="0"/>
                    </a:cubicBezTo>
                    <a:cubicBezTo>
                      <a:pt x="12895" y="0"/>
                      <a:pt x="16614" y="3719"/>
                      <a:pt x="16614" y="8307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/>
              <p:cNvSpPr/>
              <p:nvPr/>
            </p:nvSpPr>
            <p:spPr>
              <a:xfrm>
                <a:off x="5007803" y="4029616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2"/>
                      <a:pt x="22152" y="27689"/>
                      <a:pt x="13845" y="27689"/>
                    </a:cubicBezTo>
                    <a:cubicBezTo>
                      <a:pt x="5538" y="27689"/>
                      <a:pt x="0" y="22152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2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/>
              <p:cNvSpPr/>
              <p:nvPr/>
            </p:nvSpPr>
            <p:spPr>
              <a:xfrm>
                <a:off x="4822283" y="4433882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087"/>
                      <a:pt x="30087" y="38765"/>
                      <a:pt x="19383" y="38765"/>
                    </a:cubicBezTo>
                    <a:cubicBezTo>
                      <a:pt x="8678" y="38765"/>
                      <a:pt x="0" y="30087"/>
                      <a:pt x="0" y="19383"/>
                    </a:cubicBezTo>
                    <a:cubicBezTo>
                      <a:pt x="0" y="8678"/>
                      <a:pt x="8678" y="0"/>
                      <a:pt x="19383" y="0"/>
                    </a:cubicBezTo>
                    <a:cubicBezTo>
                      <a:pt x="30087" y="0"/>
                      <a:pt x="38765" y="8678"/>
                      <a:pt x="38765" y="19383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4" name="Đồ họa 753"/>
            <p:cNvGrpSpPr/>
            <p:nvPr/>
          </p:nvGrpSpPr>
          <p:grpSpPr>
            <a:xfrm>
              <a:off x="5697271" y="3918858"/>
              <a:ext cx="808533" cy="1406626"/>
              <a:chOff x="5697271" y="3918858"/>
              <a:chExt cx="808533" cy="1406626"/>
            </a:xfrm>
          </p:grpSpPr>
          <p:grpSp>
            <p:nvGrpSpPr>
              <p:cNvPr id="34" name="Đồ họa 753"/>
              <p:cNvGrpSpPr/>
              <p:nvPr/>
            </p:nvGrpSpPr>
            <p:grpSpPr>
              <a:xfrm>
                <a:off x="5838487" y="4400655"/>
                <a:ext cx="667316" cy="448569"/>
                <a:chOff x="5838487" y="4400655"/>
                <a:chExt cx="667316" cy="448569"/>
              </a:xfrm>
              <a:solidFill>
                <a:srgbClr val="E5B01A"/>
              </a:solidFill>
            </p:grpSpPr>
            <p:sp>
              <p:nvSpPr>
                <p:cNvPr id="45" name="Hình tự do: Hình 44"/>
                <p:cNvSpPr/>
                <p:nvPr/>
              </p:nvSpPr>
              <p:spPr>
                <a:xfrm>
                  <a:off x="5988010" y="4400655"/>
                  <a:ext cx="517793" cy="276894"/>
                </a:xfrm>
                <a:custGeom>
                  <a:avLst/>
                  <a:gdLst>
                    <a:gd name="connsiteX0" fmla="*/ 0 w 517793"/>
                    <a:gd name="connsiteY0" fmla="*/ 276895 h 276894"/>
                    <a:gd name="connsiteX1" fmla="*/ 299047 w 517793"/>
                    <a:gd name="connsiteY1" fmla="*/ 160599 h 276894"/>
                    <a:gd name="connsiteX2" fmla="*/ 310122 w 517793"/>
                    <a:gd name="connsiteY2" fmla="*/ 152292 h 276894"/>
                    <a:gd name="connsiteX3" fmla="*/ 509487 w 517793"/>
                    <a:gd name="connsiteY3" fmla="*/ 27689 h 276894"/>
                    <a:gd name="connsiteX4" fmla="*/ 517794 w 517793"/>
                    <a:gd name="connsiteY4" fmla="*/ 0 h 276894"/>
                    <a:gd name="connsiteX5" fmla="*/ 299047 w 517793"/>
                    <a:gd name="connsiteY5" fmla="*/ 135679 h 276894"/>
                    <a:gd name="connsiteX6" fmla="*/ 287971 w 517793"/>
                    <a:gd name="connsiteY6" fmla="*/ 143985 h 276894"/>
                    <a:gd name="connsiteX7" fmla="*/ 19383 w 517793"/>
                    <a:gd name="connsiteY7" fmla="*/ 251974 h 276894"/>
                    <a:gd name="connsiteX8" fmla="*/ 0 w 517793"/>
                    <a:gd name="connsiteY8" fmla="*/ 276895 h 276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7793" h="276894">
                      <a:moveTo>
                        <a:pt x="0" y="276895"/>
                      </a:moveTo>
                      <a:cubicBezTo>
                        <a:pt x="102451" y="263050"/>
                        <a:pt x="213209" y="221516"/>
                        <a:pt x="299047" y="160599"/>
                      </a:cubicBezTo>
                      <a:lnTo>
                        <a:pt x="310122" y="152292"/>
                      </a:lnTo>
                      <a:cubicBezTo>
                        <a:pt x="371039" y="110758"/>
                        <a:pt x="448570" y="58148"/>
                        <a:pt x="509487" y="27689"/>
                      </a:cubicBezTo>
                      <a:cubicBezTo>
                        <a:pt x="512256" y="19383"/>
                        <a:pt x="515024" y="8307"/>
                        <a:pt x="517794" y="0"/>
                      </a:cubicBezTo>
                      <a:cubicBezTo>
                        <a:pt x="454108" y="27689"/>
                        <a:pt x="365501" y="88606"/>
                        <a:pt x="299047" y="135679"/>
                      </a:cubicBezTo>
                      <a:lnTo>
                        <a:pt x="287971" y="143985"/>
                      </a:lnTo>
                      <a:cubicBezTo>
                        <a:pt x="210440" y="196595"/>
                        <a:pt x="113527" y="235361"/>
                        <a:pt x="19383" y="251974"/>
                      </a:cubicBezTo>
                      <a:cubicBezTo>
                        <a:pt x="13845" y="260281"/>
                        <a:pt x="8307" y="268588"/>
                        <a:pt x="0" y="276895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6" name="Hình tự do: Hình 45"/>
                <p:cNvSpPr/>
                <p:nvPr/>
              </p:nvSpPr>
              <p:spPr>
                <a:xfrm>
                  <a:off x="5910480" y="4537956"/>
                  <a:ext cx="537175" cy="225431"/>
                </a:xfrm>
                <a:custGeom>
                  <a:avLst/>
                  <a:gdLst>
                    <a:gd name="connsiteX0" fmla="*/ 512256 w 537175"/>
                    <a:gd name="connsiteY0" fmla="*/ 3916 h 225431"/>
                    <a:gd name="connsiteX1" fmla="*/ 379346 w 537175"/>
                    <a:gd name="connsiteY1" fmla="*/ 73140 h 225431"/>
                    <a:gd name="connsiteX2" fmla="*/ 323967 w 537175"/>
                    <a:gd name="connsiteY2" fmla="*/ 106367 h 225431"/>
                    <a:gd name="connsiteX3" fmla="*/ 27689 w 537175"/>
                    <a:gd name="connsiteY3" fmla="*/ 203280 h 225431"/>
                    <a:gd name="connsiteX4" fmla="*/ 22151 w 537175"/>
                    <a:gd name="connsiteY4" fmla="*/ 203280 h 225431"/>
                    <a:gd name="connsiteX5" fmla="*/ 0 w 537175"/>
                    <a:gd name="connsiteY5" fmla="*/ 225432 h 225431"/>
                    <a:gd name="connsiteX6" fmla="*/ 30458 w 537175"/>
                    <a:gd name="connsiteY6" fmla="*/ 222663 h 225431"/>
                    <a:gd name="connsiteX7" fmla="*/ 332274 w 537175"/>
                    <a:gd name="connsiteY7" fmla="*/ 125750 h 225431"/>
                    <a:gd name="connsiteX8" fmla="*/ 390422 w 537175"/>
                    <a:gd name="connsiteY8" fmla="*/ 92522 h 225431"/>
                    <a:gd name="connsiteX9" fmla="*/ 520562 w 537175"/>
                    <a:gd name="connsiteY9" fmla="*/ 26068 h 225431"/>
                    <a:gd name="connsiteX10" fmla="*/ 523331 w 537175"/>
                    <a:gd name="connsiteY10" fmla="*/ 26068 h 225431"/>
                    <a:gd name="connsiteX11" fmla="*/ 537176 w 537175"/>
                    <a:gd name="connsiteY11" fmla="*/ 1147 h 225431"/>
                    <a:gd name="connsiteX12" fmla="*/ 512256 w 537175"/>
                    <a:gd name="connsiteY12" fmla="*/ 3916 h 22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7175" h="225431">
                      <a:moveTo>
                        <a:pt x="512256" y="3916"/>
                      </a:moveTo>
                      <a:cubicBezTo>
                        <a:pt x="465183" y="20529"/>
                        <a:pt x="420880" y="48219"/>
                        <a:pt x="379346" y="73140"/>
                      </a:cubicBezTo>
                      <a:cubicBezTo>
                        <a:pt x="359963" y="84215"/>
                        <a:pt x="340581" y="95291"/>
                        <a:pt x="323967" y="106367"/>
                      </a:cubicBezTo>
                      <a:cubicBezTo>
                        <a:pt x="232592" y="156208"/>
                        <a:pt x="130141" y="189435"/>
                        <a:pt x="27689" y="203280"/>
                      </a:cubicBezTo>
                      <a:cubicBezTo>
                        <a:pt x="24920" y="203280"/>
                        <a:pt x="24920" y="203280"/>
                        <a:pt x="22151" y="203280"/>
                      </a:cubicBezTo>
                      <a:cubicBezTo>
                        <a:pt x="19383" y="206049"/>
                        <a:pt x="0" y="225432"/>
                        <a:pt x="0" y="225432"/>
                      </a:cubicBezTo>
                      <a:cubicBezTo>
                        <a:pt x="11076" y="225432"/>
                        <a:pt x="19383" y="222663"/>
                        <a:pt x="30458" y="222663"/>
                      </a:cubicBezTo>
                      <a:cubicBezTo>
                        <a:pt x="135678" y="208818"/>
                        <a:pt x="238130" y="175591"/>
                        <a:pt x="332274" y="125750"/>
                      </a:cubicBezTo>
                      <a:cubicBezTo>
                        <a:pt x="351656" y="114674"/>
                        <a:pt x="371039" y="103598"/>
                        <a:pt x="390422" y="92522"/>
                      </a:cubicBezTo>
                      <a:cubicBezTo>
                        <a:pt x="431956" y="67602"/>
                        <a:pt x="473490" y="42681"/>
                        <a:pt x="520562" y="26068"/>
                      </a:cubicBezTo>
                      <a:cubicBezTo>
                        <a:pt x="520562" y="26068"/>
                        <a:pt x="523331" y="26068"/>
                        <a:pt x="523331" y="26068"/>
                      </a:cubicBezTo>
                      <a:cubicBezTo>
                        <a:pt x="528869" y="17761"/>
                        <a:pt x="534407" y="9454"/>
                        <a:pt x="537176" y="1147"/>
                      </a:cubicBezTo>
                      <a:cubicBezTo>
                        <a:pt x="531638" y="-1622"/>
                        <a:pt x="520562" y="1147"/>
                        <a:pt x="512256" y="3916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" name="Hình tự do: Hình 46"/>
                <p:cNvSpPr/>
                <p:nvPr/>
              </p:nvSpPr>
              <p:spPr>
                <a:xfrm>
                  <a:off x="5838487" y="4638785"/>
                  <a:ext cx="548251" cy="210440"/>
                </a:xfrm>
                <a:custGeom>
                  <a:avLst/>
                  <a:gdLst>
                    <a:gd name="connsiteX0" fmla="*/ 107989 w 548251"/>
                    <a:gd name="connsiteY0" fmla="*/ 196595 h 210440"/>
                    <a:gd name="connsiteX1" fmla="*/ 409805 w 548251"/>
                    <a:gd name="connsiteY1" fmla="*/ 99682 h 210440"/>
                    <a:gd name="connsiteX2" fmla="*/ 467952 w 548251"/>
                    <a:gd name="connsiteY2" fmla="*/ 66455 h 210440"/>
                    <a:gd name="connsiteX3" fmla="*/ 517794 w 548251"/>
                    <a:gd name="connsiteY3" fmla="*/ 38765 h 210440"/>
                    <a:gd name="connsiteX4" fmla="*/ 548252 w 548251"/>
                    <a:gd name="connsiteY4" fmla="*/ 0 h 210440"/>
                    <a:gd name="connsiteX5" fmla="*/ 459646 w 548251"/>
                    <a:gd name="connsiteY5" fmla="*/ 49841 h 210440"/>
                    <a:gd name="connsiteX6" fmla="*/ 404267 w 548251"/>
                    <a:gd name="connsiteY6" fmla="*/ 83068 h 210440"/>
                    <a:gd name="connsiteX7" fmla="*/ 107989 w 548251"/>
                    <a:gd name="connsiteY7" fmla="*/ 179982 h 210440"/>
                    <a:gd name="connsiteX8" fmla="*/ 22152 w 548251"/>
                    <a:gd name="connsiteY8" fmla="*/ 188289 h 210440"/>
                    <a:gd name="connsiteX9" fmla="*/ 0 w 548251"/>
                    <a:gd name="connsiteY9" fmla="*/ 210440 h 210440"/>
                    <a:gd name="connsiteX10" fmla="*/ 19383 w 548251"/>
                    <a:gd name="connsiteY10" fmla="*/ 207671 h 210440"/>
                    <a:gd name="connsiteX11" fmla="*/ 107989 w 548251"/>
                    <a:gd name="connsiteY11" fmla="*/ 196595 h 210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51" h="210440">
                      <a:moveTo>
                        <a:pt x="107989" y="196595"/>
                      </a:moveTo>
                      <a:cubicBezTo>
                        <a:pt x="213209" y="182751"/>
                        <a:pt x="315660" y="149523"/>
                        <a:pt x="409805" y="99682"/>
                      </a:cubicBezTo>
                      <a:cubicBezTo>
                        <a:pt x="429187" y="88606"/>
                        <a:pt x="448570" y="77531"/>
                        <a:pt x="467952" y="66455"/>
                      </a:cubicBezTo>
                      <a:cubicBezTo>
                        <a:pt x="484566" y="58148"/>
                        <a:pt x="501180" y="47072"/>
                        <a:pt x="517794" y="38765"/>
                      </a:cubicBezTo>
                      <a:cubicBezTo>
                        <a:pt x="528869" y="24921"/>
                        <a:pt x="537176" y="13845"/>
                        <a:pt x="548252" y="0"/>
                      </a:cubicBezTo>
                      <a:cubicBezTo>
                        <a:pt x="517794" y="13845"/>
                        <a:pt x="487335" y="33227"/>
                        <a:pt x="459646" y="49841"/>
                      </a:cubicBezTo>
                      <a:cubicBezTo>
                        <a:pt x="440263" y="60917"/>
                        <a:pt x="420880" y="71993"/>
                        <a:pt x="404267" y="83068"/>
                      </a:cubicBezTo>
                      <a:cubicBezTo>
                        <a:pt x="312891" y="132910"/>
                        <a:pt x="210440" y="166137"/>
                        <a:pt x="107989" y="179982"/>
                      </a:cubicBezTo>
                      <a:cubicBezTo>
                        <a:pt x="80300" y="182751"/>
                        <a:pt x="49841" y="185520"/>
                        <a:pt x="22152" y="188289"/>
                      </a:cubicBezTo>
                      <a:lnTo>
                        <a:pt x="0" y="210440"/>
                      </a:lnTo>
                      <a:cubicBezTo>
                        <a:pt x="5538" y="210440"/>
                        <a:pt x="13845" y="210440"/>
                        <a:pt x="19383" y="207671"/>
                      </a:cubicBezTo>
                      <a:cubicBezTo>
                        <a:pt x="47072" y="202133"/>
                        <a:pt x="77531" y="199364"/>
                        <a:pt x="107989" y="196595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5" name="Hình tự do: Hình 34"/>
              <p:cNvSpPr/>
              <p:nvPr/>
            </p:nvSpPr>
            <p:spPr>
              <a:xfrm>
                <a:off x="6339667" y="3982544"/>
                <a:ext cx="132909" cy="132909"/>
              </a:xfrm>
              <a:custGeom>
                <a:avLst/>
                <a:gdLst>
                  <a:gd name="connsiteX0" fmla="*/ 132909 w 132909"/>
                  <a:gd name="connsiteY0" fmla="*/ 66455 h 132909"/>
                  <a:gd name="connsiteX1" fmla="*/ 66455 w 132909"/>
                  <a:gd name="connsiteY1" fmla="*/ 132909 h 132909"/>
                  <a:gd name="connsiteX2" fmla="*/ 0 w 132909"/>
                  <a:gd name="connsiteY2" fmla="*/ 66455 h 132909"/>
                  <a:gd name="connsiteX3" fmla="*/ 66455 w 132909"/>
                  <a:gd name="connsiteY3" fmla="*/ 0 h 132909"/>
                  <a:gd name="connsiteX4" fmla="*/ 132909 w 132909"/>
                  <a:gd name="connsiteY4" fmla="*/ 66455 h 132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909" h="132909">
                    <a:moveTo>
                      <a:pt x="132909" y="66455"/>
                    </a:moveTo>
                    <a:cubicBezTo>
                      <a:pt x="132909" y="102451"/>
                      <a:pt x="102451" y="132909"/>
                      <a:pt x="66455" y="132909"/>
                    </a:cubicBezTo>
                    <a:cubicBezTo>
                      <a:pt x="30458" y="132909"/>
                      <a:pt x="0" y="102451"/>
                      <a:pt x="0" y="66455"/>
                    </a:cubicBezTo>
                    <a:cubicBezTo>
                      <a:pt x="0" y="30458"/>
                      <a:pt x="30458" y="0"/>
                      <a:pt x="66455" y="0"/>
                    </a:cubicBezTo>
                    <a:cubicBezTo>
                      <a:pt x="102451" y="0"/>
                      <a:pt x="132909" y="30458"/>
                      <a:pt x="132909" y="66455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" name="Hình tự do: Hình 35"/>
              <p:cNvSpPr/>
              <p:nvPr/>
            </p:nvSpPr>
            <p:spPr>
              <a:xfrm>
                <a:off x="6389508" y="4137605"/>
                <a:ext cx="44303" cy="44303"/>
              </a:xfrm>
              <a:custGeom>
                <a:avLst/>
                <a:gdLst>
                  <a:gd name="connsiteX0" fmla="*/ 44303 w 44303"/>
                  <a:gd name="connsiteY0" fmla="*/ 22152 h 44303"/>
                  <a:gd name="connsiteX1" fmla="*/ 22151 w 44303"/>
                  <a:gd name="connsiteY1" fmla="*/ 44303 h 44303"/>
                  <a:gd name="connsiteX2" fmla="*/ 0 w 44303"/>
                  <a:gd name="connsiteY2" fmla="*/ 22152 h 44303"/>
                  <a:gd name="connsiteX3" fmla="*/ 22151 w 44303"/>
                  <a:gd name="connsiteY3" fmla="*/ 0 h 44303"/>
                  <a:gd name="connsiteX4" fmla="*/ 44303 w 44303"/>
                  <a:gd name="connsiteY4" fmla="*/ 22152 h 4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03" h="44303">
                    <a:moveTo>
                      <a:pt x="44303" y="22152"/>
                    </a:moveTo>
                    <a:cubicBezTo>
                      <a:pt x="44303" y="34385"/>
                      <a:pt x="34386" y="44303"/>
                      <a:pt x="22151" y="44303"/>
                    </a:cubicBezTo>
                    <a:cubicBezTo>
                      <a:pt x="9917" y="44303"/>
                      <a:pt x="0" y="34386"/>
                      <a:pt x="0" y="22152"/>
                    </a:cubicBezTo>
                    <a:cubicBezTo>
                      <a:pt x="0" y="9918"/>
                      <a:pt x="9917" y="0"/>
                      <a:pt x="22151" y="0"/>
                    </a:cubicBezTo>
                    <a:cubicBezTo>
                      <a:pt x="34385" y="0"/>
                      <a:pt x="44303" y="9917"/>
                      <a:pt x="44303" y="22152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/>
              <p:cNvSpPr/>
              <p:nvPr/>
            </p:nvSpPr>
            <p:spPr>
              <a:xfrm>
                <a:off x="6179068" y="4403424"/>
                <a:ext cx="49841" cy="49841"/>
              </a:xfrm>
              <a:custGeom>
                <a:avLst/>
                <a:gdLst>
                  <a:gd name="connsiteX0" fmla="*/ 49841 w 49841"/>
                  <a:gd name="connsiteY0" fmla="*/ 24921 h 49841"/>
                  <a:gd name="connsiteX1" fmla="*/ 24921 w 49841"/>
                  <a:gd name="connsiteY1" fmla="*/ 49841 h 49841"/>
                  <a:gd name="connsiteX2" fmla="*/ 0 w 49841"/>
                  <a:gd name="connsiteY2" fmla="*/ 24921 h 49841"/>
                  <a:gd name="connsiteX3" fmla="*/ 24921 w 49841"/>
                  <a:gd name="connsiteY3" fmla="*/ 0 h 49841"/>
                  <a:gd name="connsiteX4" fmla="*/ 49841 w 49841"/>
                  <a:gd name="connsiteY4" fmla="*/ 24921 h 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1">
                    <a:moveTo>
                      <a:pt x="49841" y="24921"/>
                    </a:moveTo>
                    <a:cubicBezTo>
                      <a:pt x="49841" y="38765"/>
                      <a:pt x="38765" y="49841"/>
                      <a:pt x="24921" y="49841"/>
                    </a:cubicBezTo>
                    <a:cubicBezTo>
                      <a:pt x="11076" y="49841"/>
                      <a:pt x="0" y="38765"/>
                      <a:pt x="0" y="24921"/>
                    </a:cubicBezTo>
                    <a:cubicBezTo>
                      <a:pt x="0" y="11076"/>
                      <a:pt x="11076" y="0"/>
                      <a:pt x="24921" y="0"/>
                    </a:cubicBezTo>
                    <a:cubicBezTo>
                      <a:pt x="38765" y="0"/>
                      <a:pt x="49841" y="11076"/>
                      <a:pt x="49841" y="24921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" name="Hình tự do: Hình 37"/>
              <p:cNvSpPr/>
              <p:nvPr/>
            </p:nvSpPr>
            <p:spPr>
              <a:xfrm>
                <a:off x="5697271" y="4062843"/>
                <a:ext cx="66454" cy="66454"/>
              </a:xfrm>
              <a:custGeom>
                <a:avLst/>
                <a:gdLst>
                  <a:gd name="connsiteX0" fmla="*/ 66455 w 66454"/>
                  <a:gd name="connsiteY0" fmla="*/ 33228 h 66454"/>
                  <a:gd name="connsiteX1" fmla="*/ 33228 w 66454"/>
                  <a:gd name="connsiteY1" fmla="*/ 66455 h 66454"/>
                  <a:gd name="connsiteX2" fmla="*/ 0 w 66454"/>
                  <a:gd name="connsiteY2" fmla="*/ 33228 h 66454"/>
                  <a:gd name="connsiteX3" fmla="*/ 33228 w 66454"/>
                  <a:gd name="connsiteY3" fmla="*/ 0 h 66454"/>
                  <a:gd name="connsiteX4" fmla="*/ 66455 w 66454"/>
                  <a:gd name="connsiteY4" fmla="*/ 33228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54" h="66454">
                    <a:moveTo>
                      <a:pt x="66455" y="33228"/>
                    </a:moveTo>
                    <a:cubicBezTo>
                      <a:pt x="66455" y="52610"/>
                      <a:pt x="52610" y="66455"/>
                      <a:pt x="33228" y="66455"/>
                    </a:cubicBezTo>
                    <a:cubicBezTo>
                      <a:pt x="13845" y="66455"/>
                      <a:pt x="0" y="52610"/>
                      <a:pt x="0" y="33228"/>
                    </a:cubicBezTo>
                    <a:cubicBezTo>
                      <a:pt x="0" y="13845"/>
                      <a:pt x="13845" y="0"/>
                      <a:pt x="33228" y="0"/>
                    </a:cubicBezTo>
                    <a:cubicBezTo>
                      <a:pt x="52610" y="0"/>
                      <a:pt x="66455" y="16614"/>
                      <a:pt x="66455" y="33228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" name="Hình tự do: Hình 38"/>
              <p:cNvSpPr/>
              <p:nvPr/>
            </p:nvSpPr>
            <p:spPr>
              <a:xfrm>
                <a:off x="5752650" y="4015228"/>
                <a:ext cx="27689" cy="28232"/>
              </a:xfrm>
              <a:custGeom>
                <a:avLst/>
                <a:gdLst>
                  <a:gd name="connsiteX0" fmla="*/ 27689 w 27689"/>
                  <a:gd name="connsiteY0" fmla="*/ 14388 h 28232"/>
                  <a:gd name="connsiteX1" fmla="*/ 13845 w 27689"/>
                  <a:gd name="connsiteY1" fmla="*/ 28233 h 28232"/>
                  <a:gd name="connsiteX2" fmla="*/ 0 w 27689"/>
                  <a:gd name="connsiteY2" fmla="*/ 14388 h 28232"/>
                  <a:gd name="connsiteX3" fmla="*/ 13845 w 27689"/>
                  <a:gd name="connsiteY3" fmla="*/ 543 h 28232"/>
                  <a:gd name="connsiteX4" fmla="*/ 27689 w 27689"/>
                  <a:gd name="connsiteY4" fmla="*/ 14388 h 2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8232">
                    <a:moveTo>
                      <a:pt x="27689" y="14388"/>
                    </a:moveTo>
                    <a:cubicBezTo>
                      <a:pt x="27689" y="22695"/>
                      <a:pt x="22152" y="28233"/>
                      <a:pt x="13845" y="28233"/>
                    </a:cubicBezTo>
                    <a:cubicBezTo>
                      <a:pt x="5538" y="28233"/>
                      <a:pt x="0" y="22695"/>
                      <a:pt x="0" y="14388"/>
                    </a:cubicBezTo>
                    <a:cubicBezTo>
                      <a:pt x="0" y="6081"/>
                      <a:pt x="5538" y="543"/>
                      <a:pt x="13845" y="543"/>
                    </a:cubicBezTo>
                    <a:cubicBezTo>
                      <a:pt x="22152" y="-2226"/>
                      <a:pt x="27689" y="6081"/>
                      <a:pt x="27689" y="14388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/>
              <p:cNvSpPr/>
              <p:nvPr/>
            </p:nvSpPr>
            <p:spPr>
              <a:xfrm>
                <a:off x="5857870" y="3918858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40"/>
              <p:cNvSpPr/>
              <p:nvPr/>
            </p:nvSpPr>
            <p:spPr>
              <a:xfrm>
                <a:off x="5954783" y="4940600"/>
                <a:ext cx="66454" cy="66454"/>
              </a:xfrm>
              <a:custGeom>
                <a:avLst/>
                <a:gdLst>
                  <a:gd name="connsiteX0" fmla="*/ 66455 w 66454"/>
                  <a:gd name="connsiteY0" fmla="*/ 33227 h 66454"/>
                  <a:gd name="connsiteX1" fmla="*/ 33227 w 66454"/>
                  <a:gd name="connsiteY1" fmla="*/ 66455 h 66454"/>
                  <a:gd name="connsiteX2" fmla="*/ 0 w 66454"/>
                  <a:gd name="connsiteY2" fmla="*/ 33227 h 66454"/>
                  <a:gd name="connsiteX3" fmla="*/ 33227 w 66454"/>
                  <a:gd name="connsiteY3" fmla="*/ 0 h 66454"/>
                  <a:gd name="connsiteX4" fmla="*/ 66455 w 66454"/>
                  <a:gd name="connsiteY4" fmla="*/ 33227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54" h="66454">
                    <a:moveTo>
                      <a:pt x="66455" y="33227"/>
                    </a:moveTo>
                    <a:cubicBezTo>
                      <a:pt x="66455" y="52610"/>
                      <a:pt x="52610" y="66455"/>
                      <a:pt x="33227" y="66455"/>
                    </a:cubicBezTo>
                    <a:cubicBezTo>
                      <a:pt x="13845" y="66455"/>
                      <a:pt x="0" y="52610"/>
                      <a:pt x="0" y="33227"/>
                    </a:cubicBezTo>
                    <a:cubicBezTo>
                      <a:pt x="0" y="13845"/>
                      <a:pt x="13845" y="0"/>
                      <a:pt x="33227" y="0"/>
                    </a:cubicBezTo>
                    <a:cubicBezTo>
                      <a:pt x="49841" y="0"/>
                      <a:pt x="66455" y="13845"/>
                      <a:pt x="66455" y="33227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/>
              <p:cNvSpPr/>
              <p:nvPr/>
            </p:nvSpPr>
            <p:spPr>
              <a:xfrm>
                <a:off x="5896635" y="5151040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/>
              <p:cNvSpPr/>
              <p:nvPr/>
            </p:nvSpPr>
            <p:spPr>
              <a:xfrm>
                <a:off x="6090462" y="5270105"/>
                <a:ext cx="55378" cy="55378"/>
              </a:xfrm>
              <a:custGeom>
                <a:avLst/>
                <a:gdLst>
                  <a:gd name="connsiteX0" fmla="*/ 55379 w 55378"/>
                  <a:gd name="connsiteY0" fmla="*/ 27689 h 55378"/>
                  <a:gd name="connsiteX1" fmla="*/ 27689 w 55378"/>
                  <a:gd name="connsiteY1" fmla="*/ 55379 h 55378"/>
                  <a:gd name="connsiteX2" fmla="*/ 0 w 55378"/>
                  <a:gd name="connsiteY2" fmla="*/ 27689 h 55378"/>
                  <a:gd name="connsiteX3" fmla="*/ 27689 w 55378"/>
                  <a:gd name="connsiteY3" fmla="*/ 0 h 55378"/>
                  <a:gd name="connsiteX4" fmla="*/ 55379 w 55378"/>
                  <a:gd name="connsiteY4" fmla="*/ 27689 h 5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78" h="55378">
                    <a:moveTo>
                      <a:pt x="55379" y="27689"/>
                    </a:moveTo>
                    <a:cubicBezTo>
                      <a:pt x="55379" y="41534"/>
                      <a:pt x="44303" y="55379"/>
                      <a:pt x="27689" y="55379"/>
                    </a:cubicBezTo>
                    <a:cubicBezTo>
                      <a:pt x="13845" y="55379"/>
                      <a:pt x="0" y="44303"/>
                      <a:pt x="0" y="27689"/>
                    </a:cubicBezTo>
                    <a:cubicBezTo>
                      <a:pt x="0" y="11076"/>
                      <a:pt x="11076" y="0"/>
                      <a:pt x="27689" y="0"/>
                    </a:cubicBezTo>
                    <a:cubicBezTo>
                      <a:pt x="44303" y="0"/>
                      <a:pt x="55379" y="13845"/>
                      <a:pt x="55379" y="27689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" name="Hình tự do: Hình 43"/>
              <p:cNvSpPr/>
              <p:nvPr/>
            </p:nvSpPr>
            <p:spPr>
              <a:xfrm>
                <a:off x="6201220" y="5270105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19383"/>
                      <a:pt x="22151" y="27689"/>
                      <a:pt x="13845" y="27689"/>
                    </a:cubicBezTo>
                    <a:cubicBezTo>
                      <a:pt x="8307" y="27689"/>
                      <a:pt x="0" y="22151"/>
                      <a:pt x="0" y="13845"/>
                    </a:cubicBezTo>
                    <a:cubicBezTo>
                      <a:pt x="0" y="8307"/>
                      <a:pt x="5538" y="0"/>
                      <a:pt x="13845" y="0"/>
                    </a:cubicBezTo>
                    <a:cubicBezTo>
                      <a:pt x="22151" y="2769"/>
                      <a:pt x="27689" y="8307"/>
                      <a:pt x="27689" y="13845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5" name="Đồ họa 753"/>
            <p:cNvGrpSpPr/>
            <p:nvPr/>
          </p:nvGrpSpPr>
          <p:grpSpPr>
            <a:xfrm>
              <a:off x="6865767" y="3921272"/>
              <a:ext cx="913753" cy="1340526"/>
              <a:chOff x="6865767" y="3921272"/>
              <a:chExt cx="913753" cy="1340526"/>
            </a:xfrm>
            <a:solidFill>
              <a:srgbClr val="298499"/>
            </a:solidFill>
          </p:grpSpPr>
          <p:grpSp>
            <p:nvGrpSpPr>
              <p:cNvPr id="16" name="Đồ họa 753"/>
              <p:cNvGrpSpPr/>
              <p:nvPr/>
            </p:nvGrpSpPr>
            <p:grpSpPr>
              <a:xfrm>
                <a:off x="6923915" y="4281590"/>
                <a:ext cx="855605" cy="769768"/>
                <a:chOff x="6923915" y="4281590"/>
                <a:chExt cx="855605" cy="769768"/>
              </a:xfrm>
              <a:solidFill>
                <a:srgbClr val="298499"/>
              </a:solidFill>
            </p:grpSpPr>
            <p:sp>
              <p:nvSpPr>
                <p:cNvPr id="29" name="Hình tự do: Hình 28"/>
                <p:cNvSpPr/>
                <p:nvPr/>
              </p:nvSpPr>
              <p:spPr>
                <a:xfrm>
                  <a:off x="6929453" y="4281590"/>
                  <a:ext cx="783612" cy="249205"/>
                </a:xfrm>
                <a:custGeom>
                  <a:avLst/>
                  <a:gdLst>
                    <a:gd name="connsiteX0" fmla="*/ 143985 w 783612"/>
                    <a:gd name="connsiteY0" fmla="*/ 215978 h 249205"/>
                    <a:gd name="connsiteX1" fmla="*/ 11076 w 783612"/>
                    <a:gd name="connsiteY1" fmla="*/ 229823 h 249205"/>
                    <a:gd name="connsiteX2" fmla="*/ 2769 w 783612"/>
                    <a:gd name="connsiteY2" fmla="*/ 232592 h 249205"/>
                    <a:gd name="connsiteX3" fmla="*/ 0 w 783612"/>
                    <a:gd name="connsiteY3" fmla="*/ 249205 h 249205"/>
                    <a:gd name="connsiteX4" fmla="*/ 13845 w 783612"/>
                    <a:gd name="connsiteY4" fmla="*/ 246437 h 249205"/>
                    <a:gd name="connsiteX5" fmla="*/ 146754 w 783612"/>
                    <a:gd name="connsiteY5" fmla="*/ 232592 h 249205"/>
                    <a:gd name="connsiteX6" fmla="*/ 238129 w 783612"/>
                    <a:gd name="connsiteY6" fmla="*/ 224285 h 249205"/>
                    <a:gd name="connsiteX7" fmla="*/ 539945 w 783612"/>
                    <a:gd name="connsiteY7" fmla="*/ 127372 h 249205"/>
                    <a:gd name="connsiteX8" fmla="*/ 598093 w 783612"/>
                    <a:gd name="connsiteY8" fmla="*/ 94144 h 249205"/>
                    <a:gd name="connsiteX9" fmla="*/ 728233 w 783612"/>
                    <a:gd name="connsiteY9" fmla="*/ 27689 h 249205"/>
                    <a:gd name="connsiteX10" fmla="*/ 780844 w 783612"/>
                    <a:gd name="connsiteY10" fmla="*/ 13845 h 249205"/>
                    <a:gd name="connsiteX11" fmla="*/ 783612 w 783612"/>
                    <a:gd name="connsiteY11" fmla="*/ 0 h 249205"/>
                    <a:gd name="connsiteX12" fmla="*/ 722695 w 783612"/>
                    <a:gd name="connsiteY12" fmla="*/ 13845 h 249205"/>
                    <a:gd name="connsiteX13" fmla="*/ 589786 w 783612"/>
                    <a:gd name="connsiteY13" fmla="*/ 83068 h 249205"/>
                    <a:gd name="connsiteX14" fmla="*/ 534407 w 783612"/>
                    <a:gd name="connsiteY14" fmla="*/ 116296 h 249205"/>
                    <a:gd name="connsiteX15" fmla="*/ 238129 w 783612"/>
                    <a:gd name="connsiteY15" fmla="*/ 213209 h 249205"/>
                    <a:gd name="connsiteX16" fmla="*/ 143985 w 783612"/>
                    <a:gd name="connsiteY16" fmla="*/ 215978 h 24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3612" h="249205">
                      <a:moveTo>
                        <a:pt x="143985" y="215978"/>
                      </a:moveTo>
                      <a:cubicBezTo>
                        <a:pt x="99682" y="218747"/>
                        <a:pt x="55379" y="221516"/>
                        <a:pt x="11076" y="229823"/>
                      </a:cubicBezTo>
                      <a:cubicBezTo>
                        <a:pt x="8307" y="229823"/>
                        <a:pt x="5538" y="232592"/>
                        <a:pt x="2769" y="232592"/>
                      </a:cubicBezTo>
                      <a:cubicBezTo>
                        <a:pt x="2769" y="238130"/>
                        <a:pt x="0" y="243668"/>
                        <a:pt x="0" y="249205"/>
                      </a:cubicBezTo>
                      <a:cubicBezTo>
                        <a:pt x="5538" y="249205"/>
                        <a:pt x="11076" y="246437"/>
                        <a:pt x="13845" y="246437"/>
                      </a:cubicBezTo>
                      <a:cubicBezTo>
                        <a:pt x="58148" y="238130"/>
                        <a:pt x="102451" y="235361"/>
                        <a:pt x="146754" y="232592"/>
                      </a:cubicBezTo>
                      <a:cubicBezTo>
                        <a:pt x="177213" y="229823"/>
                        <a:pt x="207671" y="227054"/>
                        <a:pt x="238129" y="224285"/>
                      </a:cubicBezTo>
                      <a:cubicBezTo>
                        <a:pt x="343350" y="210440"/>
                        <a:pt x="445801" y="177213"/>
                        <a:pt x="539945" y="127372"/>
                      </a:cubicBezTo>
                      <a:cubicBezTo>
                        <a:pt x="559328" y="116296"/>
                        <a:pt x="578710" y="105220"/>
                        <a:pt x="598093" y="94144"/>
                      </a:cubicBezTo>
                      <a:cubicBezTo>
                        <a:pt x="639627" y="69224"/>
                        <a:pt x="681161" y="44303"/>
                        <a:pt x="728233" y="27689"/>
                      </a:cubicBezTo>
                      <a:cubicBezTo>
                        <a:pt x="744847" y="22152"/>
                        <a:pt x="764230" y="16614"/>
                        <a:pt x="780844" y="13845"/>
                      </a:cubicBezTo>
                      <a:cubicBezTo>
                        <a:pt x="780844" y="8307"/>
                        <a:pt x="783612" y="5538"/>
                        <a:pt x="783612" y="0"/>
                      </a:cubicBezTo>
                      <a:cubicBezTo>
                        <a:pt x="764230" y="2769"/>
                        <a:pt x="742078" y="8307"/>
                        <a:pt x="722695" y="13845"/>
                      </a:cubicBezTo>
                      <a:cubicBezTo>
                        <a:pt x="675623" y="30458"/>
                        <a:pt x="631320" y="55379"/>
                        <a:pt x="589786" y="83068"/>
                      </a:cubicBezTo>
                      <a:cubicBezTo>
                        <a:pt x="570403" y="94144"/>
                        <a:pt x="551021" y="105220"/>
                        <a:pt x="534407" y="116296"/>
                      </a:cubicBezTo>
                      <a:cubicBezTo>
                        <a:pt x="443032" y="166137"/>
                        <a:pt x="343350" y="199365"/>
                        <a:pt x="238129" y="213209"/>
                      </a:cubicBezTo>
                      <a:cubicBezTo>
                        <a:pt x="202133" y="210440"/>
                        <a:pt x="171675" y="213209"/>
                        <a:pt x="143985" y="215978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" name="Hình tự do: Hình 29"/>
                <p:cNvSpPr/>
                <p:nvPr/>
              </p:nvSpPr>
              <p:spPr>
                <a:xfrm>
                  <a:off x="7430633" y="4788308"/>
                  <a:ext cx="335042" cy="179981"/>
                </a:xfrm>
                <a:custGeom>
                  <a:avLst/>
                  <a:gdLst>
                    <a:gd name="connsiteX0" fmla="*/ 229823 w 335042"/>
                    <a:gd name="connsiteY0" fmla="*/ 74762 h 179981"/>
                    <a:gd name="connsiteX1" fmla="*/ 335043 w 335042"/>
                    <a:gd name="connsiteY1" fmla="*/ 19383 h 179981"/>
                    <a:gd name="connsiteX2" fmla="*/ 329505 w 335042"/>
                    <a:gd name="connsiteY2" fmla="*/ 2769 h 179981"/>
                    <a:gd name="connsiteX3" fmla="*/ 329505 w 335042"/>
                    <a:gd name="connsiteY3" fmla="*/ 0 h 179981"/>
                    <a:gd name="connsiteX4" fmla="*/ 221516 w 335042"/>
                    <a:gd name="connsiteY4" fmla="*/ 58148 h 179981"/>
                    <a:gd name="connsiteX5" fmla="*/ 166137 w 335042"/>
                    <a:gd name="connsiteY5" fmla="*/ 91375 h 179981"/>
                    <a:gd name="connsiteX6" fmla="*/ 2769 w 335042"/>
                    <a:gd name="connsiteY6" fmla="*/ 157830 h 179981"/>
                    <a:gd name="connsiteX7" fmla="*/ 0 w 335042"/>
                    <a:gd name="connsiteY7" fmla="*/ 179982 h 179981"/>
                    <a:gd name="connsiteX8" fmla="*/ 177213 w 335042"/>
                    <a:gd name="connsiteY8" fmla="*/ 107989 h 179981"/>
                    <a:gd name="connsiteX9" fmla="*/ 229823 w 335042"/>
                    <a:gd name="connsiteY9" fmla="*/ 74762 h 17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5042" h="179981">
                      <a:moveTo>
                        <a:pt x="229823" y="74762"/>
                      </a:moveTo>
                      <a:cubicBezTo>
                        <a:pt x="263050" y="55379"/>
                        <a:pt x="299047" y="33227"/>
                        <a:pt x="335043" y="19383"/>
                      </a:cubicBezTo>
                      <a:cubicBezTo>
                        <a:pt x="332274" y="13845"/>
                        <a:pt x="332274" y="8307"/>
                        <a:pt x="329505" y="2769"/>
                      </a:cubicBezTo>
                      <a:cubicBezTo>
                        <a:pt x="329505" y="2769"/>
                        <a:pt x="329505" y="0"/>
                        <a:pt x="329505" y="0"/>
                      </a:cubicBezTo>
                      <a:cubicBezTo>
                        <a:pt x="290740" y="16614"/>
                        <a:pt x="257512" y="35996"/>
                        <a:pt x="221516" y="58148"/>
                      </a:cubicBezTo>
                      <a:cubicBezTo>
                        <a:pt x="202133" y="69224"/>
                        <a:pt x="182751" y="80300"/>
                        <a:pt x="166137" y="91375"/>
                      </a:cubicBezTo>
                      <a:cubicBezTo>
                        <a:pt x="113527" y="119065"/>
                        <a:pt x="58148" y="141216"/>
                        <a:pt x="2769" y="157830"/>
                      </a:cubicBezTo>
                      <a:cubicBezTo>
                        <a:pt x="2769" y="166137"/>
                        <a:pt x="0" y="174444"/>
                        <a:pt x="0" y="179982"/>
                      </a:cubicBezTo>
                      <a:cubicBezTo>
                        <a:pt x="60917" y="163368"/>
                        <a:pt x="119065" y="138447"/>
                        <a:pt x="177213" y="107989"/>
                      </a:cubicBezTo>
                      <a:cubicBezTo>
                        <a:pt x="191058" y="96913"/>
                        <a:pt x="210440" y="85837"/>
                        <a:pt x="229823" y="74762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" name="Hình tự do: Hình 30"/>
                <p:cNvSpPr/>
                <p:nvPr/>
              </p:nvSpPr>
              <p:spPr>
                <a:xfrm>
                  <a:off x="7391868" y="4851994"/>
                  <a:ext cx="387652" cy="199364"/>
                </a:xfrm>
                <a:custGeom>
                  <a:avLst/>
                  <a:gdLst>
                    <a:gd name="connsiteX0" fmla="*/ 257512 w 387652"/>
                    <a:gd name="connsiteY0" fmla="*/ 88607 h 199364"/>
                    <a:gd name="connsiteX1" fmla="*/ 387653 w 387652"/>
                    <a:gd name="connsiteY1" fmla="*/ 22152 h 199364"/>
                    <a:gd name="connsiteX2" fmla="*/ 384884 w 387652"/>
                    <a:gd name="connsiteY2" fmla="*/ 0 h 199364"/>
                    <a:gd name="connsiteX3" fmla="*/ 382115 w 387652"/>
                    <a:gd name="connsiteY3" fmla="*/ 0 h 199364"/>
                    <a:gd name="connsiteX4" fmla="*/ 249205 w 387652"/>
                    <a:gd name="connsiteY4" fmla="*/ 69224 h 199364"/>
                    <a:gd name="connsiteX5" fmla="*/ 193826 w 387652"/>
                    <a:gd name="connsiteY5" fmla="*/ 102451 h 199364"/>
                    <a:gd name="connsiteX6" fmla="*/ 16613 w 387652"/>
                    <a:gd name="connsiteY6" fmla="*/ 174444 h 199364"/>
                    <a:gd name="connsiteX7" fmla="*/ 0 w 387652"/>
                    <a:gd name="connsiteY7" fmla="*/ 199365 h 199364"/>
                    <a:gd name="connsiteX8" fmla="*/ 202133 w 387652"/>
                    <a:gd name="connsiteY8" fmla="*/ 119065 h 199364"/>
                    <a:gd name="connsiteX9" fmla="*/ 257512 w 387652"/>
                    <a:gd name="connsiteY9" fmla="*/ 88607 h 199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7652" h="199364">
                      <a:moveTo>
                        <a:pt x="257512" y="88607"/>
                      </a:moveTo>
                      <a:cubicBezTo>
                        <a:pt x="299047" y="63686"/>
                        <a:pt x="340581" y="38765"/>
                        <a:pt x="387653" y="22152"/>
                      </a:cubicBezTo>
                      <a:cubicBezTo>
                        <a:pt x="387653" y="13845"/>
                        <a:pt x="384884" y="8307"/>
                        <a:pt x="384884" y="0"/>
                      </a:cubicBezTo>
                      <a:cubicBezTo>
                        <a:pt x="384884" y="0"/>
                        <a:pt x="382115" y="0"/>
                        <a:pt x="382115" y="0"/>
                      </a:cubicBezTo>
                      <a:cubicBezTo>
                        <a:pt x="335043" y="16614"/>
                        <a:pt x="290740" y="44303"/>
                        <a:pt x="249205" y="69224"/>
                      </a:cubicBezTo>
                      <a:cubicBezTo>
                        <a:pt x="229823" y="80300"/>
                        <a:pt x="210440" y="91375"/>
                        <a:pt x="193826" y="102451"/>
                      </a:cubicBezTo>
                      <a:cubicBezTo>
                        <a:pt x="138447" y="132910"/>
                        <a:pt x="80299" y="157830"/>
                        <a:pt x="16613" y="174444"/>
                      </a:cubicBezTo>
                      <a:cubicBezTo>
                        <a:pt x="11076" y="182751"/>
                        <a:pt x="5538" y="193826"/>
                        <a:pt x="0" y="199365"/>
                      </a:cubicBezTo>
                      <a:cubicBezTo>
                        <a:pt x="71992" y="182751"/>
                        <a:pt x="138447" y="155061"/>
                        <a:pt x="202133" y="119065"/>
                      </a:cubicBezTo>
                      <a:cubicBezTo>
                        <a:pt x="221516" y="113527"/>
                        <a:pt x="238129" y="99682"/>
                        <a:pt x="257512" y="88607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/>
                <p:cNvSpPr/>
                <p:nvPr/>
              </p:nvSpPr>
              <p:spPr>
                <a:xfrm>
                  <a:off x="6923915" y="4334200"/>
                  <a:ext cx="775305" cy="257512"/>
                </a:xfrm>
                <a:custGeom>
                  <a:avLst/>
                  <a:gdLst>
                    <a:gd name="connsiteX0" fmla="*/ 722696 w 775305"/>
                    <a:gd name="connsiteY0" fmla="*/ 11076 h 257512"/>
                    <a:gd name="connsiteX1" fmla="*/ 589786 w 775305"/>
                    <a:gd name="connsiteY1" fmla="*/ 80300 h 257512"/>
                    <a:gd name="connsiteX2" fmla="*/ 534407 w 775305"/>
                    <a:gd name="connsiteY2" fmla="*/ 113527 h 257512"/>
                    <a:gd name="connsiteX3" fmla="*/ 238130 w 775305"/>
                    <a:gd name="connsiteY3" fmla="*/ 210440 h 257512"/>
                    <a:gd name="connsiteX4" fmla="*/ 149524 w 775305"/>
                    <a:gd name="connsiteY4" fmla="*/ 218747 h 257512"/>
                    <a:gd name="connsiteX5" fmla="*/ 16614 w 775305"/>
                    <a:gd name="connsiteY5" fmla="*/ 232592 h 257512"/>
                    <a:gd name="connsiteX6" fmla="*/ 0 w 775305"/>
                    <a:gd name="connsiteY6" fmla="*/ 235361 h 257512"/>
                    <a:gd name="connsiteX7" fmla="*/ 0 w 775305"/>
                    <a:gd name="connsiteY7" fmla="*/ 254743 h 257512"/>
                    <a:gd name="connsiteX8" fmla="*/ 0 w 775305"/>
                    <a:gd name="connsiteY8" fmla="*/ 257512 h 257512"/>
                    <a:gd name="connsiteX9" fmla="*/ 22152 w 775305"/>
                    <a:gd name="connsiteY9" fmla="*/ 251974 h 257512"/>
                    <a:gd name="connsiteX10" fmla="*/ 152292 w 775305"/>
                    <a:gd name="connsiteY10" fmla="*/ 238130 h 257512"/>
                    <a:gd name="connsiteX11" fmla="*/ 243668 w 775305"/>
                    <a:gd name="connsiteY11" fmla="*/ 229823 h 257512"/>
                    <a:gd name="connsiteX12" fmla="*/ 545483 w 775305"/>
                    <a:gd name="connsiteY12" fmla="*/ 132910 h 257512"/>
                    <a:gd name="connsiteX13" fmla="*/ 603631 w 775305"/>
                    <a:gd name="connsiteY13" fmla="*/ 99682 h 257512"/>
                    <a:gd name="connsiteX14" fmla="*/ 733772 w 775305"/>
                    <a:gd name="connsiteY14" fmla="*/ 33227 h 257512"/>
                    <a:gd name="connsiteX15" fmla="*/ 769768 w 775305"/>
                    <a:gd name="connsiteY15" fmla="*/ 22152 h 257512"/>
                    <a:gd name="connsiteX16" fmla="*/ 775306 w 775305"/>
                    <a:gd name="connsiteY16" fmla="*/ 2769 h 257512"/>
                    <a:gd name="connsiteX17" fmla="*/ 775306 w 775305"/>
                    <a:gd name="connsiteY17" fmla="*/ 0 h 257512"/>
                    <a:gd name="connsiteX18" fmla="*/ 722696 w 775305"/>
                    <a:gd name="connsiteY18" fmla="*/ 11076 h 257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75305" h="257512">
                      <a:moveTo>
                        <a:pt x="722696" y="11076"/>
                      </a:moveTo>
                      <a:cubicBezTo>
                        <a:pt x="675624" y="27689"/>
                        <a:pt x="631320" y="55379"/>
                        <a:pt x="589786" y="80300"/>
                      </a:cubicBezTo>
                      <a:cubicBezTo>
                        <a:pt x="570404" y="91375"/>
                        <a:pt x="551021" y="102451"/>
                        <a:pt x="534407" y="113527"/>
                      </a:cubicBezTo>
                      <a:cubicBezTo>
                        <a:pt x="443032" y="163368"/>
                        <a:pt x="340581" y="196595"/>
                        <a:pt x="238130" y="210440"/>
                      </a:cubicBezTo>
                      <a:cubicBezTo>
                        <a:pt x="207671" y="213209"/>
                        <a:pt x="177213" y="215978"/>
                        <a:pt x="149524" y="218747"/>
                      </a:cubicBezTo>
                      <a:cubicBezTo>
                        <a:pt x="105220" y="221516"/>
                        <a:pt x="60917" y="224285"/>
                        <a:pt x="16614" y="232592"/>
                      </a:cubicBezTo>
                      <a:cubicBezTo>
                        <a:pt x="11076" y="232592"/>
                        <a:pt x="5538" y="235361"/>
                        <a:pt x="0" y="235361"/>
                      </a:cubicBezTo>
                      <a:cubicBezTo>
                        <a:pt x="0" y="240899"/>
                        <a:pt x="0" y="249205"/>
                        <a:pt x="0" y="254743"/>
                      </a:cubicBezTo>
                      <a:cubicBezTo>
                        <a:pt x="0" y="254743"/>
                        <a:pt x="0" y="257512"/>
                        <a:pt x="0" y="257512"/>
                      </a:cubicBezTo>
                      <a:cubicBezTo>
                        <a:pt x="5538" y="254743"/>
                        <a:pt x="13845" y="254743"/>
                        <a:pt x="22152" y="251974"/>
                      </a:cubicBezTo>
                      <a:cubicBezTo>
                        <a:pt x="66455" y="243668"/>
                        <a:pt x="110758" y="240899"/>
                        <a:pt x="152292" y="238130"/>
                      </a:cubicBezTo>
                      <a:cubicBezTo>
                        <a:pt x="182751" y="235361"/>
                        <a:pt x="213209" y="232592"/>
                        <a:pt x="243668" y="229823"/>
                      </a:cubicBezTo>
                      <a:cubicBezTo>
                        <a:pt x="348888" y="215978"/>
                        <a:pt x="451339" y="182751"/>
                        <a:pt x="545483" y="132910"/>
                      </a:cubicBezTo>
                      <a:cubicBezTo>
                        <a:pt x="564866" y="121834"/>
                        <a:pt x="584248" y="110758"/>
                        <a:pt x="603631" y="99682"/>
                      </a:cubicBezTo>
                      <a:cubicBezTo>
                        <a:pt x="645165" y="74762"/>
                        <a:pt x="686699" y="49841"/>
                        <a:pt x="733772" y="33227"/>
                      </a:cubicBezTo>
                      <a:cubicBezTo>
                        <a:pt x="744848" y="30458"/>
                        <a:pt x="755923" y="24921"/>
                        <a:pt x="769768" y="22152"/>
                      </a:cubicBezTo>
                      <a:cubicBezTo>
                        <a:pt x="772537" y="16614"/>
                        <a:pt x="775306" y="8307"/>
                        <a:pt x="775306" y="2769"/>
                      </a:cubicBezTo>
                      <a:cubicBezTo>
                        <a:pt x="775306" y="2769"/>
                        <a:pt x="775306" y="0"/>
                        <a:pt x="775306" y="0"/>
                      </a:cubicBezTo>
                      <a:cubicBezTo>
                        <a:pt x="755923" y="0"/>
                        <a:pt x="739310" y="5538"/>
                        <a:pt x="722696" y="11076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32"/>
                <p:cNvSpPr/>
                <p:nvPr/>
              </p:nvSpPr>
              <p:spPr>
                <a:xfrm>
                  <a:off x="7422326" y="4730160"/>
                  <a:ext cx="315660" cy="160598"/>
                </a:xfrm>
                <a:custGeom>
                  <a:avLst/>
                  <a:gdLst>
                    <a:gd name="connsiteX0" fmla="*/ 243668 w 315660"/>
                    <a:gd name="connsiteY0" fmla="*/ 33227 h 160598"/>
                    <a:gd name="connsiteX1" fmla="*/ 188289 w 315660"/>
                    <a:gd name="connsiteY1" fmla="*/ 66455 h 160598"/>
                    <a:gd name="connsiteX2" fmla="*/ 0 w 315660"/>
                    <a:gd name="connsiteY2" fmla="*/ 141216 h 160598"/>
                    <a:gd name="connsiteX3" fmla="*/ 5538 w 315660"/>
                    <a:gd name="connsiteY3" fmla="*/ 160599 h 160598"/>
                    <a:gd name="connsiteX4" fmla="*/ 199365 w 315660"/>
                    <a:gd name="connsiteY4" fmla="*/ 83068 h 160598"/>
                    <a:gd name="connsiteX5" fmla="*/ 257512 w 315660"/>
                    <a:gd name="connsiteY5" fmla="*/ 49841 h 160598"/>
                    <a:gd name="connsiteX6" fmla="*/ 315660 w 315660"/>
                    <a:gd name="connsiteY6" fmla="*/ 16614 h 160598"/>
                    <a:gd name="connsiteX7" fmla="*/ 304584 w 315660"/>
                    <a:gd name="connsiteY7" fmla="*/ 0 h 160598"/>
                    <a:gd name="connsiteX8" fmla="*/ 243668 w 315660"/>
                    <a:gd name="connsiteY8" fmla="*/ 33227 h 160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5660" h="160598">
                      <a:moveTo>
                        <a:pt x="243668" y="33227"/>
                      </a:moveTo>
                      <a:cubicBezTo>
                        <a:pt x="224285" y="44303"/>
                        <a:pt x="204902" y="55379"/>
                        <a:pt x="188289" y="66455"/>
                      </a:cubicBezTo>
                      <a:cubicBezTo>
                        <a:pt x="130141" y="99682"/>
                        <a:pt x="66455" y="124603"/>
                        <a:pt x="0" y="141216"/>
                      </a:cubicBezTo>
                      <a:cubicBezTo>
                        <a:pt x="2769" y="146754"/>
                        <a:pt x="2769" y="155061"/>
                        <a:pt x="5538" y="160599"/>
                      </a:cubicBezTo>
                      <a:cubicBezTo>
                        <a:pt x="71993" y="143985"/>
                        <a:pt x="138447" y="116296"/>
                        <a:pt x="199365" y="83068"/>
                      </a:cubicBezTo>
                      <a:cubicBezTo>
                        <a:pt x="218747" y="71993"/>
                        <a:pt x="238130" y="60917"/>
                        <a:pt x="257512" y="49841"/>
                      </a:cubicBezTo>
                      <a:cubicBezTo>
                        <a:pt x="276895" y="38765"/>
                        <a:pt x="296278" y="27689"/>
                        <a:pt x="315660" y="16614"/>
                      </a:cubicBezTo>
                      <a:cubicBezTo>
                        <a:pt x="312891" y="11076"/>
                        <a:pt x="307354" y="5538"/>
                        <a:pt x="304584" y="0"/>
                      </a:cubicBezTo>
                      <a:cubicBezTo>
                        <a:pt x="282433" y="8307"/>
                        <a:pt x="263050" y="22151"/>
                        <a:pt x="243668" y="33227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7" name="Hình tự do: Hình 16"/>
              <p:cNvSpPr/>
              <p:nvPr/>
            </p:nvSpPr>
            <p:spPr>
              <a:xfrm>
                <a:off x="7480474" y="5139965"/>
                <a:ext cx="121833" cy="121833"/>
              </a:xfrm>
              <a:custGeom>
                <a:avLst/>
                <a:gdLst>
                  <a:gd name="connsiteX0" fmla="*/ 121834 w 121833"/>
                  <a:gd name="connsiteY0" fmla="*/ 60917 h 121833"/>
                  <a:gd name="connsiteX1" fmla="*/ 60917 w 121833"/>
                  <a:gd name="connsiteY1" fmla="*/ 121834 h 121833"/>
                  <a:gd name="connsiteX2" fmla="*/ 0 w 121833"/>
                  <a:gd name="connsiteY2" fmla="*/ 60917 h 121833"/>
                  <a:gd name="connsiteX3" fmla="*/ 60917 w 121833"/>
                  <a:gd name="connsiteY3" fmla="*/ 0 h 121833"/>
                  <a:gd name="connsiteX4" fmla="*/ 121834 w 121833"/>
                  <a:gd name="connsiteY4" fmla="*/ 60917 h 12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833" h="121833">
                    <a:moveTo>
                      <a:pt x="121834" y="60917"/>
                    </a:moveTo>
                    <a:cubicBezTo>
                      <a:pt x="121834" y="94560"/>
                      <a:pt x="94560" y="121834"/>
                      <a:pt x="60917" y="121834"/>
                    </a:cubicBezTo>
                    <a:cubicBezTo>
                      <a:pt x="27273" y="121834"/>
                      <a:pt x="0" y="94560"/>
                      <a:pt x="0" y="60917"/>
                    </a:cubicBezTo>
                    <a:cubicBezTo>
                      <a:pt x="0" y="27273"/>
                      <a:pt x="27273" y="0"/>
                      <a:pt x="60917" y="0"/>
                    </a:cubicBezTo>
                    <a:cubicBezTo>
                      <a:pt x="94560" y="0"/>
                      <a:pt x="121834" y="27273"/>
                      <a:pt x="121834" y="6091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8" name="Hình tự do: Hình 17"/>
              <p:cNvSpPr/>
              <p:nvPr/>
            </p:nvSpPr>
            <p:spPr>
              <a:xfrm>
                <a:off x="7414019" y="4788308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1"/>
                      <a:pt x="22151" y="27689"/>
                      <a:pt x="13845" y="27689"/>
                    </a:cubicBezTo>
                    <a:cubicBezTo>
                      <a:pt x="5538" y="27689"/>
                      <a:pt x="0" y="22151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1" y="0"/>
                      <a:pt x="27689" y="8307"/>
                      <a:pt x="27689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/>
              <p:cNvSpPr/>
              <p:nvPr/>
            </p:nvSpPr>
            <p:spPr>
              <a:xfrm>
                <a:off x="7040211" y="4588223"/>
                <a:ext cx="22151" cy="22871"/>
              </a:xfrm>
              <a:custGeom>
                <a:avLst/>
                <a:gdLst>
                  <a:gd name="connsiteX0" fmla="*/ 22151 w 22151"/>
                  <a:gd name="connsiteY0" fmla="*/ 11796 h 22871"/>
                  <a:gd name="connsiteX1" fmla="*/ 11076 w 22151"/>
                  <a:gd name="connsiteY1" fmla="*/ 22872 h 22871"/>
                  <a:gd name="connsiteX2" fmla="*/ 0 w 22151"/>
                  <a:gd name="connsiteY2" fmla="*/ 11796 h 22871"/>
                  <a:gd name="connsiteX3" fmla="*/ 11076 w 22151"/>
                  <a:gd name="connsiteY3" fmla="*/ 720 h 22871"/>
                  <a:gd name="connsiteX4" fmla="*/ 22151 w 22151"/>
                  <a:gd name="connsiteY4" fmla="*/ 11796 h 22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1" h="22871">
                    <a:moveTo>
                      <a:pt x="22151" y="11796"/>
                    </a:moveTo>
                    <a:cubicBezTo>
                      <a:pt x="22151" y="17334"/>
                      <a:pt x="16613" y="22872"/>
                      <a:pt x="11076" y="22872"/>
                    </a:cubicBezTo>
                    <a:cubicBezTo>
                      <a:pt x="5538" y="22872"/>
                      <a:pt x="0" y="17334"/>
                      <a:pt x="0" y="11796"/>
                    </a:cubicBezTo>
                    <a:cubicBezTo>
                      <a:pt x="0" y="6258"/>
                      <a:pt x="5538" y="720"/>
                      <a:pt x="11076" y="720"/>
                    </a:cubicBezTo>
                    <a:cubicBezTo>
                      <a:pt x="16613" y="-2049"/>
                      <a:pt x="22151" y="3489"/>
                      <a:pt x="22151" y="11796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/>
              <p:cNvSpPr/>
              <p:nvPr/>
            </p:nvSpPr>
            <p:spPr>
              <a:xfrm>
                <a:off x="7114973" y="4622171"/>
                <a:ext cx="22151" cy="22151"/>
              </a:xfrm>
              <a:custGeom>
                <a:avLst/>
                <a:gdLst>
                  <a:gd name="connsiteX0" fmla="*/ 22152 w 22151"/>
                  <a:gd name="connsiteY0" fmla="*/ 11076 h 22151"/>
                  <a:gd name="connsiteX1" fmla="*/ 11076 w 22151"/>
                  <a:gd name="connsiteY1" fmla="*/ 22151 h 22151"/>
                  <a:gd name="connsiteX2" fmla="*/ 0 w 22151"/>
                  <a:gd name="connsiteY2" fmla="*/ 11076 h 22151"/>
                  <a:gd name="connsiteX3" fmla="*/ 11076 w 22151"/>
                  <a:gd name="connsiteY3" fmla="*/ 0 h 22151"/>
                  <a:gd name="connsiteX4" fmla="*/ 22152 w 22151"/>
                  <a:gd name="connsiteY4" fmla="*/ 11076 h 2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1" h="22151">
                    <a:moveTo>
                      <a:pt x="22152" y="11076"/>
                    </a:moveTo>
                    <a:cubicBezTo>
                      <a:pt x="22152" y="16614"/>
                      <a:pt x="16613" y="22151"/>
                      <a:pt x="11076" y="22151"/>
                    </a:cubicBezTo>
                    <a:cubicBezTo>
                      <a:pt x="5538" y="22151"/>
                      <a:pt x="0" y="16614"/>
                      <a:pt x="0" y="11076"/>
                    </a:cubicBezTo>
                    <a:cubicBezTo>
                      <a:pt x="0" y="5538"/>
                      <a:pt x="5538" y="0"/>
                      <a:pt x="11076" y="0"/>
                    </a:cubicBezTo>
                    <a:cubicBezTo>
                      <a:pt x="16613" y="0"/>
                      <a:pt x="22152" y="5538"/>
                      <a:pt x="22152" y="11076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" name="Hình tự do: Hình 20"/>
              <p:cNvSpPr/>
              <p:nvPr/>
            </p:nvSpPr>
            <p:spPr>
              <a:xfrm>
                <a:off x="7441709" y="3921272"/>
                <a:ext cx="55378" cy="55733"/>
              </a:xfrm>
              <a:custGeom>
                <a:avLst/>
                <a:gdLst>
                  <a:gd name="connsiteX0" fmla="*/ 55379 w 55378"/>
                  <a:gd name="connsiteY0" fmla="*/ 28044 h 55733"/>
                  <a:gd name="connsiteX1" fmla="*/ 27689 w 55378"/>
                  <a:gd name="connsiteY1" fmla="*/ 55734 h 55733"/>
                  <a:gd name="connsiteX2" fmla="*/ 0 w 55378"/>
                  <a:gd name="connsiteY2" fmla="*/ 28044 h 55733"/>
                  <a:gd name="connsiteX3" fmla="*/ 27689 w 55378"/>
                  <a:gd name="connsiteY3" fmla="*/ 355 h 55733"/>
                  <a:gd name="connsiteX4" fmla="*/ 55379 w 55378"/>
                  <a:gd name="connsiteY4" fmla="*/ 28044 h 5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78" h="55733">
                    <a:moveTo>
                      <a:pt x="55379" y="28044"/>
                    </a:moveTo>
                    <a:cubicBezTo>
                      <a:pt x="55379" y="44658"/>
                      <a:pt x="41534" y="55734"/>
                      <a:pt x="27689" y="55734"/>
                    </a:cubicBezTo>
                    <a:cubicBezTo>
                      <a:pt x="11076" y="55734"/>
                      <a:pt x="0" y="41889"/>
                      <a:pt x="0" y="28044"/>
                    </a:cubicBezTo>
                    <a:cubicBezTo>
                      <a:pt x="0" y="11430"/>
                      <a:pt x="13845" y="355"/>
                      <a:pt x="27689" y="355"/>
                    </a:cubicBezTo>
                    <a:cubicBezTo>
                      <a:pt x="44303" y="-2414"/>
                      <a:pt x="55379" y="11430"/>
                      <a:pt x="55379" y="28044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/>
              <p:cNvSpPr/>
              <p:nvPr/>
            </p:nvSpPr>
            <p:spPr>
              <a:xfrm>
                <a:off x="7419557" y="4021309"/>
                <a:ext cx="27689" cy="27689"/>
              </a:xfrm>
              <a:custGeom>
                <a:avLst/>
                <a:gdLst>
                  <a:gd name="connsiteX0" fmla="*/ 27690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90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90" y="13845"/>
                    </a:moveTo>
                    <a:cubicBezTo>
                      <a:pt x="27690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90" y="6198"/>
                      <a:pt x="27690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/>
              <p:cNvSpPr/>
              <p:nvPr/>
            </p:nvSpPr>
            <p:spPr>
              <a:xfrm>
                <a:off x="7458322" y="4057305"/>
                <a:ext cx="16613" cy="16613"/>
              </a:xfrm>
              <a:custGeom>
                <a:avLst/>
                <a:gdLst>
                  <a:gd name="connsiteX0" fmla="*/ 16614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4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4" y="8307"/>
                    </a:moveTo>
                    <a:cubicBezTo>
                      <a:pt x="16614" y="13845"/>
                      <a:pt x="13845" y="16614"/>
                      <a:pt x="8307" y="16614"/>
                    </a:cubicBezTo>
                    <a:cubicBezTo>
                      <a:pt x="2769" y="16614"/>
                      <a:pt x="0" y="13845"/>
                      <a:pt x="0" y="8307"/>
                    </a:cubicBezTo>
                    <a:cubicBezTo>
                      <a:pt x="0" y="2769"/>
                      <a:pt x="2769" y="0"/>
                      <a:pt x="8307" y="0"/>
                    </a:cubicBezTo>
                    <a:cubicBezTo>
                      <a:pt x="13845" y="0"/>
                      <a:pt x="16614" y="2769"/>
                      <a:pt x="16614" y="830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4" name="Hình tự do: Hình 23"/>
              <p:cNvSpPr/>
              <p:nvPr/>
            </p:nvSpPr>
            <p:spPr>
              <a:xfrm>
                <a:off x="6865767" y="3965930"/>
                <a:ext cx="27689" cy="27689"/>
              </a:xfrm>
              <a:custGeom>
                <a:avLst/>
                <a:gdLst>
                  <a:gd name="connsiteX0" fmla="*/ 27690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90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90" y="13845"/>
                    </a:moveTo>
                    <a:cubicBezTo>
                      <a:pt x="27690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90" y="6198"/>
                      <a:pt x="27690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5" name="Hình tự do: Hình 24"/>
              <p:cNvSpPr/>
              <p:nvPr/>
            </p:nvSpPr>
            <p:spPr>
              <a:xfrm>
                <a:off x="7001446" y="5170423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89" y="6198"/>
                      <a:pt x="27689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/>
              <p:cNvSpPr/>
              <p:nvPr/>
            </p:nvSpPr>
            <p:spPr>
              <a:xfrm>
                <a:off x="6934991" y="5098430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/>
              <p:cNvSpPr/>
              <p:nvPr/>
            </p:nvSpPr>
            <p:spPr>
              <a:xfrm>
                <a:off x="7441709" y="5198112"/>
                <a:ext cx="16613" cy="16613"/>
              </a:xfrm>
              <a:custGeom>
                <a:avLst/>
                <a:gdLst>
                  <a:gd name="connsiteX0" fmla="*/ 16613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3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3" y="8307"/>
                    </a:moveTo>
                    <a:cubicBezTo>
                      <a:pt x="16613" y="13845"/>
                      <a:pt x="11076" y="16614"/>
                      <a:pt x="8307" y="16614"/>
                    </a:cubicBezTo>
                    <a:cubicBezTo>
                      <a:pt x="2769" y="16614"/>
                      <a:pt x="0" y="11076"/>
                      <a:pt x="0" y="8307"/>
                    </a:cubicBezTo>
                    <a:cubicBezTo>
                      <a:pt x="0" y="2769"/>
                      <a:pt x="5538" y="0"/>
                      <a:pt x="8307" y="0"/>
                    </a:cubicBezTo>
                    <a:cubicBezTo>
                      <a:pt x="13845" y="0"/>
                      <a:pt x="16613" y="2769"/>
                      <a:pt x="16613" y="830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/>
              <p:cNvSpPr/>
              <p:nvPr/>
            </p:nvSpPr>
            <p:spPr>
              <a:xfrm>
                <a:off x="7347564" y="5228571"/>
                <a:ext cx="33227" cy="33227"/>
              </a:xfrm>
              <a:custGeom>
                <a:avLst/>
                <a:gdLst>
                  <a:gd name="connsiteX0" fmla="*/ 33227 w 33227"/>
                  <a:gd name="connsiteY0" fmla="*/ 16614 h 33227"/>
                  <a:gd name="connsiteX1" fmla="*/ 16613 w 33227"/>
                  <a:gd name="connsiteY1" fmla="*/ 33227 h 33227"/>
                  <a:gd name="connsiteX2" fmla="*/ -1 w 33227"/>
                  <a:gd name="connsiteY2" fmla="*/ 16614 h 33227"/>
                  <a:gd name="connsiteX3" fmla="*/ 16613 w 33227"/>
                  <a:gd name="connsiteY3" fmla="*/ 0 h 33227"/>
                  <a:gd name="connsiteX4" fmla="*/ 33227 w 33227"/>
                  <a:gd name="connsiteY4" fmla="*/ 16614 h 3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27" h="33227">
                    <a:moveTo>
                      <a:pt x="33227" y="16614"/>
                    </a:moveTo>
                    <a:cubicBezTo>
                      <a:pt x="33227" y="25789"/>
                      <a:pt x="25789" y="33227"/>
                      <a:pt x="16613" y="33227"/>
                    </a:cubicBezTo>
                    <a:cubicBezTo>
                      <a:pt x="7438" y="33227"/>
                      <a:pt x="-1" y="25789"/>
                      <a:pt x="-1" y="16614"/>
                    </a:cubicBezTo>
                    <a:cubicBezTo>
                      <a:pt x="-1" y="7438"/>
                      <a:pt x="7438" y="0"/>
                      <a:pt x="16613" y="0"/>
                    </a:cubicBezTo>
                    <a:cubicBezTo>
                      <a:pt x="25789" y="0"/>
                      <a:pt x="33227" y="7438"/>
                      <a:pt x="33227" y="16614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83621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B7175-EB9C-49DC-9F4B-81F50BAFF0A8}" type="datetimeFigureOut">
              <a:rPr lang="vi-VN" smtClean="0"/>
              <a:t>12/05/2026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1889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B7175-EB9C-49DC-9F4B-81F50BAFF0A8}" type="datetimeFigureOut">
              <a:rPr lang="vi-VN" smtClean="0"/>
              <a:t>12/05/2026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3679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B7175-EB9C-49DC-9F4B-81F50BAFF0A8}" type="datetimeFigureOut">
              <a:rPr lang="vi-VN" smtClean="0"/>
              <a:t>12/05/2026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3654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B7175-EB9C-49DC-9F4B-81F50BAFF0A8}" type="datetimeFigureOut">
              <a:rPr lang="vi-VN" smtClean="0"/>
              <a:t>12/05/2026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4368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B7175-EB9C-49DC-9F4B-81F50BAFF0A8}" type="datetimeFigureOut">
              <a:rPr lang="vi-VN" smtClean="0"/>
              <a:t>12/05/2026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4656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B7175-EB9C-49DC-9F4B-81F50BAFF0A8}" type="datetimeFigureOut">
              <a:rPr lang="vi-VN" smtClean="0"/>
              <a:t>12/05/2026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33630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B7175-EB9C-49DC-9F4B-81F50BAFF0A8}" type="datetimeFigureOut">
              <a:rPr lang="vi-VN" smtClean="0"/>
              <a:t>12/05/2026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86603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B7175-EB9C-49DC-9F4B-81F50BAFF0A8}" type="datetimeFigureOut">
              <a:rPr lang="vi-VN" smtClean="0"/>
              <a:t>12/05/2026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109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3974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58792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99295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7251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8301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866390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840368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067926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349920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81835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86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0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BC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1569720" y="0"/>
            <a:ext cx="1493520" cy="624840"/>
          </a:xfrm>
          <a:prstGeom prst="rect">
            <a:avLst/>
          </a:prstGeom>
          <a:solidFill>
            <a:srgbClr val="FFC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8473440" y="6233160"/>
            <a:ext cx="1493520" cy="624840"/>
          </a:xfrm>
          <a:prstGeom prst="rect">
            <a:avLst/>
          </a:prstGeom>
          <a:solidFill>
            <a:srgbClr val="EF9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0358562" y="0"/>
            <a:ext cx="1082040" cy="624840"/>
          </a:xfrm>
          <a:prstGeom prst="rect">
            <a:avLst/>
          </a:prstGeom>
          <a:solidFill>
            <a:srgbClr val="C9D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10"/>
          <p:cNvSpPr/>
          <p:nvPr userDrawn="1"/>
        </p:nvSpPr>
        <p:spPr>
          <a:xfrm>
            <a:off x="563490" y="481989"/>
            <a:ext cx="11034532" cy="5894022"/>
          </a:xfrm>
          <a:prstGeom prst="rect">
            <a:avLst/>
          </a:prstGeom>
          <a:solidFill>
            <a:srgbClr val="FFF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632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836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4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openxmlformats.org/officeDocument/2006/relationships/audio" Target="../media/audio5.wav"/><Relationship Id="rId10" Type="http://schemas.microsoft.com/office/2007/relationships/hdphoto" Target="../media/hdphoto5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7.wdp"/><Relationship Id="rId3" Type="http://schemas.openxmlformats.org/officeDocument/2006/relationships/image" Target="../media/image40.jpeg"/><Relationship Id="rId7" Type="http://schemas.microsoft.com/office/2007/relationships/hdphoto" Target="../media/hdphoto6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11" Type="http://schemas.openxmlformats.org/officeDocument/2006/relationships/slide" Target="slide24.xml"/><Relationship Id="rId5" Type="http://schemas.openxmlformats.org/officeDocument/2006/relationships/slide" Target="slide25.xml"/><Relationship Id="rId10" Type="http://schemas.openxmlformats.org/officeDocument/2006/relationships/slide" Target="slide23.xml"/><Relationship Id="rId4" Type="http://schemas.openxmlformats.org/officeDocument/2006/relationships/image" Target="../media/image44.pn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5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6.wav"/><Relationship Id="rId7" Type="http://schemas.openxmlformats.org/officeDocument/2006/relationships/image" Target="../media/image47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20.png"/><Relationship Id="rId11" Type="http://schemas.openxmlformats.org/officeDocument/2006/relationships/slide" Target="slide21.xml"/><Relationship Id="rId5" Type="http://schemas.openxmlformats.org/officeDocument/2006/relationships/image" Target="../media/image40.jpeg"/><Relationship Id="rId10" Type="http://schemas.microsoft.com/office/2007/relationships/hdphoto" Target="../media/hdphoto9.wdp"/><Relationship Id="rId4" Type="http://schemas.openxmlformats.org/officeDocument/2006/relationships/audio" Target="../media/audio7.wav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6.wav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7.png"/><Relationship Id="rId11" Type="http://schemas.openxmlformats.org/officeDocument/2006/relationships/image" Target="../media/image45.png"/><Relationship Id="rId5" Type="http://schemas.openxmlformats.org/officeDocument/2006/relationships/image" Target="../media/image40.jpeg"/><Relationship Id="rId10" Type="http://schemas.openxmlformats.org/officeDocument/2006/relationships/slide" Target="slide21.xml"/><Relationship Id="rId4" Type="http://schemas.openxmlformats.org/officeDocument/2006/relationships/audio" Target="../media/audio7.wav"/><Relationship Id="rId9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gif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gif"/><Relationship Id="rId17" Type="http://schemas.openxmlformats.org/officeDocument/2006/relationships/image" Target="../media/image18.gif"/><Relationship Id="rId2" Type="http://schemas.openxmlformats.org/officeDocument/2006/relationships/audio" Target="../media/media2.mp3"/><Relationship Id="rId16" Type="http://schemas.openxmlformats.org/officeDocument/2006/relationships/image" Target="../media/image1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38.xml"/><Relationship Id="rId5" Type="http://schemas.microsoft.com/office/2007/relationships/media" Target="../media/media4.mp3"/><Relationship Id="rId15" Type="http://schemas.openxmlformats.org/officeDocument/2006/relationships/image" Target="../media/image16.gif"/><Relationship Id="rId10" Type="http://schemas.openxmlformats.org/officeDocument/2006/relationships/audio" Target="../media/media6.mp3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gif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image" Target="../media/image20.gif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.gif"/><Relationship Id="rId11" Type="http://schemas.openxmlformats.org/officeDocument/2006/relationships/image" Target="../media/image22.png"/><Relationship Id="rId5" Type="http://schemas.openxmlformats.org/officeDocument/2006/relationships/image" Target="../media/image19.gif"/><Relationship Id="rId10" Type="http://schemas.openxmlformats.org/officeDocument/2006/relationships/image" Target="../media/image21.gif"/><Relationship Id="rId4" Type="http://schemas.openxmlformats.org/officeDocument/2006/relationships/audio" Target="../media/audio4.wav"/><Relationship Id="rId9" Type="http://schemas.openxmlformats.org/officeDocument/2006/relationships/image" Target="../media/image18.gif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gif"/><Relationship Id="rId11" Type="http://schemas.openxmlformats.org/officeDocument/2006/relationships/image" Target="../media/image22.png"/><Relationship Id="rId5" Type="http://schemas.openxmlformats.org/officeDocument/2006/relationships/image" Target="../media/image19.gif"/><Relationship Id="rId10" Type="http://schemas.openxmlformats.org/officeDocument/2006/relationships/image" Target="../media/image18.gif"/><Relationship Id="rId4" Type="http://schemas.openxmlformats.org/officeDocument/2006/relationships/audio" Target="../media/audio4.wav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12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gif"/><Relationship Id="rId11" Type="http://schemas.openxmlformats.org/officeDocument/2006/relationships/image" Target="../media/image18.gif"/><Relationship Id="rId5" Type="http://schemas.openxmlformats.org/officeDocument/2006/relationships/image" Target="../media/image19.gif"/><Relationship Id="rId15" Type="http://schemas.microsoft.com/office/2007/relationships/hdphoto" Target="../media/hdphoto1.wdp"/><Relationship Id="rId10" Type="http://schemas.openxmlformats.org/officeDocument/2006/relationships/image" Target="../media/image20.gif"/><Relationship Id="rId4" Type="http://schemas.openxmlformats.org/officeDocument/2006/relationships/audio" Target="../media/audio4.wav"/><Relationship Id="rId9" Type="http://schemas.openxmlformats.org/officeDocument/2006/relationships/image" Target="../media/image9.gif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26003"/>
            <a:ext cx="4895512" cy="4523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97670"/>
            <a:ext cx="5188146" cy="4462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0">
            <a:extLst>
              <a:ext uri="{FF2B5EF4-FFF2-40B4-BE49-F238E27FC236}">
                <a16:creationId xmlns:a16="http://schemas.microsoft.com/office/drawing/2014/main" xmlns="" id="{FF8347D7-A457-1CA2-20B5-3316D7EF93D3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1" name="30">
            <a:extLst>
              <a:ext uri="{FF2B5EF4-FFF2-40B4-BE49-F238E27FC236}">
                <a16:creationId xmlns:a16="http://schemas.microsoft.com/office/drawing/2014/main" xmlns="" id="{98EA323F-3EEA-F96E-4E2A-160F83B8CCD1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8C1ED08-D114-140C-9E20-406B30790ECD}"/>
              </a:ext>
            </a:extLst>
          </p:cNvPr>
          <p:cNvSpPr/>
          <p:nvPr/>
        </p:nvSpPr>
        <p:spPr>
          <a:xfrm>
            <a:off x="1164404" y="50174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0D4985B-D50F-A289-37F3-84BD91911DBD}"/>
              </a:ext>
            </a:extLst>
          </p:cNvPr>
          <p:cNvSpPr txBox="1"/>
          <p:nvPr/>
        </p:nvSpPr>
        <p:spPr>
          <a:xfrm>
            <a:off x="1601726" y="501740"/>
            <a:ext cx="3842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6DB7DF4-2327-0897-4C89-4943691337E5}"/>
              </a:ext>
            </a:extLst>
          </p:cNvPr>
          <p:cNvGrpSpPr/>
          <p:nvPr/>
        </p:nvGrpSpPr>
        <p:grpSpPr>
          <a:xfrm>
            <a:off x="1060649" y="1748588"/>
            <a:ext cx="1123898" cy="1312215"/>
            <a:chOff x="1933616" y="4498692"/>
            <a:chExt cx="1123898" cy="131221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D211269-5FD0-7C38-10E0-64B8DAD2ADCA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25487EE-9D5E-61C2-0991-70199D68074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6D22CBED-AE0B-8D56-DB22-0613DF6586BF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32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B7D0573-21B6-0300-008D-18E2A9F1F29F}"/>
              </a:ext>
            </a:extLst>
          </p:cNvPr>
          <p:cNvGrpSpPr/>
          <p:nvPr/>
        </p:nvGrpSpPr>
        <p:grpSpPr>
          <a:xfrm>
            <a:off x="4072405" y="1741538"/>
            <a:ext cx="1037625" cy="1421838"/>
            <a:chOff x="1933616" y="4498692"/>
            <a:chExt cx="1037625" cy="142183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2FA592C-73C0-7A48-5058-373A6B4037F1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82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2F833D9-53AF-80DB-3905-C7024793C0AE}"/>
                </a:ext>
              </a:extLst>
            </p:cNvPr>
            <p:cNvSpPr txBox="1"/>
            <p:nvPr/>
          </p:nvSpPr>
          <p:spPr>
            <a:xfrm>
              <a:off x="1933616" y="4966423"/>
              <a:ext cx="38504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84D2F9CE-627A-4E85-173B-EDB24B25613E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32C9F8B-2600-85A4-2D1B-A26701FB1E45}"/>
              </a:ext>
            </a:extLst>
          </p:cNvPr>
          <p:cNvGrpSpPr/>
          <p:nvPr/>
        </p:nvGrpSpPr>
        <p:grpSpPr>
          <a:xfrm>
            <a:off x="7103294" y="1748588"/>
            <a:ext cx="1115585" cy="1312215"/>
            <a:chOff x="1933616" y="4498692"/>
            <a:chExt cx="1115585" cy="131221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B899FE4-38CF-4A30-6155-31A53CB6A3D7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526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147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B0483E8-4E63-998D-1C91-B311A3992760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DB52E786-EB76-7FCE-E09B-8D6CDB083DCE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B3EDB90-DE11-01C7-F13F-34B9A1FE220C}"/>
              </a:ext>
            </a:extLst>
          </p:cNvPr>
          <p:cNvSpPr txBox="1"/>
          <p:nvPr/>
        </p:nvSpPr>
        <p:spPr>
          <a:xfrm>
            <a:off x="1257979" y="3089680"/>
            <a:ext cx="103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BBDD9A9-DB4A-F683-5D1E-FF559B3D0BBE}"/>
              </a:ext>
            </a:extLst>
          </p:cNvPr>
          <p:cNvSpPr txBox="1"/>
          <p:nvPr/>
        </p:nvSpPr>
        <p:spPr>
          <a:xfrm>
            <a:off x="4269735" y="3058802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6FEEECD-454F-7C3C-256F-522FFA4D3642}"/>
              </a:ext>
            </a:extLst>
          </p:cNvPr>
          <p:cNvSpPr txBox="1"/>
          <p:nvPr/>
        </p:nvSpPr>
        <p:spPr>
          <a:xfrm>
            <a:off x="7327128" y="3089678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673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2E0AE692-6C43-D8C6-B776-6CB53A921376}"/>
              </a:ext>
            </a:extLst>
          </p:cNvPr>
          <p:cNvGrpSpPr/>
          <p:nvPr/>
        </p:nvGrpSpPr>
        <p:grpSpPr>
          <a:xfrm>
            <a:off x="9967022" y="1748586"/>
            <a:ext cx="1037625" cy="1312215"/>
            <a:chOff x="1933616" y="4498692"/>
            <a:chExt cx="1037625" cy="131221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C997FAF0-EB1D-85A1-562B-431FA392EB65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673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147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2530ACFC-801A-EB8A-4888-C5CFFF89B14F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7A87586F-0CE8-3FAF-4A38-8DF2A6F6D929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E15F259-E56B-A3A3-3643-42BB2272A96F}"/>
              </a:ext>
            </a:extLst>
          </p:cNvPr>
          <p:cNvSpPr txBox="1"/>
          <p:nvPr/>
        </p:nvSpPr>
        <p:spPr>
          <a:xfrm>
            <a:off x="10164352" y="3089678"/>
            <a:ext cx="88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526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4340E427-1822-A608-9966-378875ED9BF7}"/>
              </a:ext>
            </a:extLst>
          </p:cNvPr>
          <p:cNvGrpSpPr/>
          <p:nvPr/>
        </p:nvGrpSpPr>
        <p:grpSpPr>
          <a:xfrm>
            <a:off x="907070" y="1216477"/>
            <a:ext cx="10589316" cy="661130"/>
            <a:chOff x="875173" y="1131710"/>
            <a:chExt cx="10589316" cy="66113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DFCBF1FF-1BF2-0063-C71A-DE05E383C8FD}"/>
                </a:ext>
              </a:extLst>
            </p:cNvPr>
            <p:cNvGrpSpPr/>
            <p:nvPr/>
          </p:nvGrpSpPr>
          <p:grpSpPr>
            <a:xfrm>
              <a:off x="875173" y="1131710"/>
              <a:ext cx="7705731" cy="658837"/>
              <a:chOff x="1824226" y="3918824"/>
              <a:chExt cx="7705731" cy="658837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C535A7DF-E743-CB46-7572-D2A1E1B6D589}"/>
                  </a:ext>
                </a:extLst>
              </p:cNvPr>
              <p:cNvSpPr/>
              <p:nvPr/>
            </p:nvSpPr>
            <p:spPr>
              <a:xfrm>
                <a:off x="1824226" y="3918826"/>
                <a:ext cx="1394934" cy="65883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47 + 35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8EA51876-BFFA-D599-A507-A3DBEC9576A8}"/>
                  </a:ext>
                </a:extLst>
              </p:cNvPr>
              <p:cNvSpPr/>
              <p:nvPr/>
            </p:nvSpPr>
            <p:spPr>
              <a:xfrm>
                <a:off x="4859079" y="3918825"/>
                <a:ext cx="1484702" cy="65883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82 – 47 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5A3D4C22-8E0E-7F37-F226-6F24211DD60A}"/>
                  </a:ext>
                </a:extLst>
              </p:cNvPr>
              <p:cNvSpPr/>
              <p:nvPr/>
            </p:nvSpPr>
            <p:spPr>
              <a:xfrm>
                <a:off x="7734273" y="3918824"/>
                <a:ext cx="1795684" cy="65883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526 + 147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C641519A-73B2-C120-2AC5-1B4A98D79149}"/>
                </a:ext>
              </a:extLst>
            </p:cNvPr>
            <p:cNvSpPr/>
            <p:nvPr/>
          </p:nvSpPr>
          <p:spPr>
            <a:xfrm>
              <a:off x="9579036" y="1134005"/>
              <a:ext cx="1885453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673 – 147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37" grpId="0"/>
      <p:bldP spid="38" grpId="0"/>
      <p:bldP spid="39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31">
            <a:extLst>
              <a:ext uri="{FF2B5EF4-FFF2-40B4-BE49-F238E27FC236}">
                <a16:creationId xmlns:a16="http://schemas.microsoft.com/office/drawing/2014/main" xmlns="" id="{644B3010-6301-6BEA-0B28-F4CC187AA165}"/>
              </a:ext>
            </a:extLst>
          </p:cNvPr>
          <p:cNvCxnSpPr/>
          <p:nvPr/>
        </p:nvCxnSpPr>
        <p:spPr>
          <a:xfrm>
            <a:off x="1530206" y="161921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FB54E0D-6A1D-BDFA-3533-7C5FBD165507}"/>
              </a:ext>
            </a:extLst>
          </p:cNvPr>
          <p:cNvSpPr txBox="1"/>
          <p:nvPr/>
        </p:nvSpPr>
        <p:spPr>
          <a:xfrm>
            <a:off x="1270911" y="964690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22DAD690-95EC-920C-88C3-E3C41CE02DFD}"/>
              </a:ext>
            </a:extLst>
          </p:cNvPr>
          <p:cNvGrpSpPr/>
          <p:nvPr/>
        </p:nvGrpSpPr>
        <p:grpSpPr>
          <a:xfrm>
            <a:off x="2194585" y="1619212"/>
            <a:ext cx="2966901" cy="685800"/>
            <a:chOff x="1508520" y="4738254"/>
            <a:chExt cx="2966901" cy="685800"/>
          </a:xfrm>
          <a:solidFill>
            <a:srgbClr val="FCD5B5"/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091CB28B-48F9-04DB-935E-37120B97C1C6}"/>
                </a:ext>
              </a:extLst>
            </p:cNvPr>
            <p:cNvSpPr/>
            <p:nvPr/>
          </p:nvSpPr>
          <p:spPr>
            <a:xfrm>
              <a:off x="1508520" y="4738254"/>
              <a:ext cx="296690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037D5BCB-8E76-0718-0633-8DBC87186736}"/>
                </a:ext>
              </a:extLst>
            </p:cNvPr>
            <p:cNvSpPr txBox="1"/>
            <p:nvPr/>
          </p:nvSpPr>
          <p:spPr>
            <a:xfrm>
              <a:off x="1659615" y="4819544"/>
              <a:ext cx="269496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350 + 42 – 105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9FBAA39E-A9D2-DD68-11FB-5471DEC3012D}"/>
              </a:ext>
            </a:extLst>
          </p:cNvPr>
          <p:cNvGrpSpPr/>
          <p:nvPr/>
        </p:nvGrpSpPr>
        <p:grpSpPr>
          <a:xfrm>
            <a:off x="7471128" y="1619212"/>
            <a:ext cx="3123994" cy="685800"/>
            <a:chOff x="1508520" y="4738254"/>
            <a:chExt cx="3123994" cy="685800"/>
          </a:xfrm>
          <a:solidFill>
            <a:srgbClr val="FFFF99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5E09FADE-82FE-7420-60E4-80909DA14546}"/>
                </a:ext>
              </a:extLst>
            </p:cNvPr>
            <p:cNvSpPr/>
            <p:nvPr/>
          </p:nvSpPr>
          <p:spPr>
            <a:xfrm>
              <a:off x="1508520" y="4738254"/>
              <a:ext cx="3123994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48C1B4A7-7873-9963-36A2-8ECB6D8AFF95}"/>
                </a:ext>
              </a:extLst>
            </p:cNvPr>
            <p:cNvSpPr txBox="1"/>
            <p:nvPr/>
          </p:nvSpPr>
          <p:spPr>
            <a:xfrm>
              <a:off x="1659615" y="4819544"/>
              <a:ext cx="289987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1000 – 300 + 77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D0D24389-6346-375E-4135-229F261E79C3}"/>
              </a:ext>
            </a:extLst>
          </p:cNvPr>
          <p:cNvGrpSpPr/>
          <p:nvPr/>
        </p:nvGrpSpPr>
        <p:grpSpPr>
          <a:xfrm rot="10800000">
            <a:off x="2194583" y="2113942"/>
            <a:ext cx="2966900" cy="1036374"/>
            <a:chOff x="1508520" y="4738253"/>
            <a:chExt cx="2524177" cy="1036374"/>
          </a:xfrm>
          <a:solidFill>
            <a:srgbClr val="FCD5B5"/>
          </a:solidFill>
        </p:grpSpPr>
        <p:sp>
          <p:nvSpPr>
            <p:cNvPr id="59" name="Rectangle 82">
              <a:extLst>
                <a:ext uri="{FF2B5EF4-FFF2-40B4-BE49-F238E27FC236}">
                  <a16:creationId xmlns:a16="http://schemas.microsoft.com/office/drawing/2014/main" xmlns="" id="{2B354580-A196-14CA-D4B9-F74296AFDBCA}"/>
                </a:ext>
              </a:extLst>
            </p:cNvPr>
            <p:cNvSpPr/>
            <p:nvPr/>
          </p:nvSpPr>
          <p:spPr>
            <a:xfrm>
              <a:off x="1508520" y="4738253"/>
              <a:ext cx="2524177" cy="1035397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C9D13C17-A3AA-1CD0-AA7C-F0D508453A4A}"/>
                </a:ext>
              </a:extLst>
            </p:cNvPr>
            <p:cNvSpPr txBox="1"/>
            <p:nvPr/>
          </p:nvSpPr>
          <p:spPr>
            <a:xfrm rot="10800000">
              <a:off x="1737425" y="4774383"/>
              <a:ext cx="2269530" cy="1000244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=    392 – 105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=         287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AE1EFB1B-94F7-DAF0-4A22-D5F7210A503A}"/>
              </a:ext>
            </a:extLst>
          </p:cNvPr>
          <p:cNvGrpSpPr/>
          <p:nvPr/>
        </p:nvGrpSpPr>
        <p:grpSpPr>
          <a:xfrm rot="10800000">
            <a:off x="7445925" y="2113941"/>
            <a:ext cx="3149194" cy="1035398"/>
            <a:chOff x="1508520" y="4738252"/>
            <a:chExt cx="2544539" cy="1035398"/>
          </a:xfrm>
          <a:solidFill>
            <a:srgbClr val="FFFF99"/>
          </a:solidFill>
        </p:grpSpPr>
        <p:sp>
          <p:nvSpPr>
            <p:cNvPr id="62" name="Rectangle 82">
              <a:extLst>
                <a:ext uri="{FF2B5EF4-FFF2-40B4-BE49-F238E27FC236}">
                  <a16:creationId xmlns:a16="http://schemas.microsoft.com/office/drawing/2014/main" xmlns="" id="{40B8F220-C2B8-B880-4E21-C528ACDD2FC2}"/>
                </a:ext>
              </a:extLst>
            </p:cNvPr>
            <p:cNvSpPr/>
            <p:nvPr/>
          </p:nvSpPr>
          <p:spPr>
            <a:xfrm>
              <a:off x="1508520" y="4738253"/>
              <a:ext cx="2524177" cy="1035397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739BE36C-CE3E-0F47-D121-18FF1AFE000C}"/>
                </a:ext>
              </a:extLst>
            </p:cNvPr>
            <p:cNvSpPr txBox="1"/>
            <p:nvPr/>
          </p:nvSpPr>
          <p:spPr>
            <a:xfrm rot="10800000">
              <a:off x="1973623" y="4738252"/>
              <a:ext cx="2079436" cy="1000244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=       700 + 77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=            777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098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559" y="2901011"/>
            <a:ext cx="3184155" cy="462046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653B9D4A-FCA2-41DD-B41F-92E1AB4A9BDE}"/>
              </a:ext>
            </a:extLst>
          </p:cNvPr>
          <p:cNvSpPr/>
          <p:nvPr/>
        </p:nvSpPr>
        <p:spPr>
          <a:xfrm>
            <a:off x="723236" y="505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A95201-E961-497E-A674-1058B761A2C9}"/>
              </a:ext>
            </a:extLst>
          </p:cNvPr>
          <p:cNvSpPr txBox="1"/>
          <p:nvPr/>
        </p:nvSpPr>
        <p:spPr>
          <a:xfrm>
            <a:off x="1178130" y="348075"/>
            <a:ext cx="1024501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BAA7E1-6DD2-417D-880E-BB0D41A300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1141" b="33786"/>
          <a:stretch/>
        </p:blipFill>
        <p:spPr>
          <a:xfrm>
            <a:off x="488399" y="1172697"/>
            <a:ext cx="10934748" cy="1498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DD2E93-D045-418C-9BC4-DB6CD866CC2A}"/>
              </a:ext>
            </a:extLst>
          </p:cNvPr>
          <p:cNvSpPr txBox="1"/>
          <p:nvPr/>
        </p:nvSpPr>
        <p:spPr>
          <a:xfrm>
            <a:off x="875179" y="2571593"/>
            <a:ext cx="1024501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ki-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-gam?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DC696B-557C-4C74-9FEA-220B91D9F3AB}"/>
              </a:ext>
            </a:extLst>
          </p:cNvPr>
          <p:cNvSpPr txBox="1"/>
          <p:nvPr/>
        </p:nvSpPr>
        <p:spPr>
          <a:xfrm>
            <a:off x="1536811" y="3230428"/>
            <a:ext cx="892175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ki-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-gam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405 + 389 = 794 (kg)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48CEB-A995-4F87-96F8-01B0D6898121}"/>
              </a:ext>
            </a:extLst>
          </p:cNvPr>
          <p:cNvSpPr txBox="1"/>
          <p:nvPr/>
        </p:nvSpPr>
        <p:spPr>
          <a:xfrm>
            <a:off x="875179" y="4461853"/>
            <a:ext cx="1024501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ki-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7C6811-68B4-4715-A30D-ACBA08C8DA24}"/>
              </a:ext>
            </a:extLst>
          </p:cNvPr>
          <p:cNvSpPr txBox="1"/>
          <p:nvPr/>
        </p:nvSpPr>
        <p:spPr>
          <a:xfrm>
            <a:off x="1536811" y="4978778"/>
            <a:ext cx="892175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ki-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-gam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392 – 352 = 40 (kg)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09CC9E13-8BB9-84FF-D15B-41F9C1E22CA1}"/>
              </a:ext>
            </a:extLst>
          </p:cNvPr>
          <p:cNvSpPr/>
          <p:nvPr/>
        </p:nvSpPr>
        <p:spPr>
          <a:xfrm>
            <a:off x="680706" y="79247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C98017-011E-15BA-A2AF-734FE4FE3AA9}"/>
              </a:ext>
            </a:extLst>
          </p:cNvPr>
          <p:cNvSpPr txBox="1"/>
          <p:nvPr/>
        </p:nvSpPr>
        <p:spPr>
          <a:xfrm>
            <a:off x="1135600" y="635154"/>
            <a:ext cx="649994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D0255ED-801C-C91A-9AC0-334F76CC41C7}"/>
              </a:ext>
            </a:extLst>
          </p:cNvPr>
          <p:cNvGrpSpPr/>
          <p:nvPr/>
        </p:nvGrpSpPr>
        <p:grpSpPr>
          <a:xfrm>
            <a:off x="7635549" y="809295"/>
            <a:ext cx="3108552" cy="1895475"/>
            <a:chOff x="4506685" y="2481262"/>
            <a:chExt cx="3108552" cy="18954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545EC62-C095-C13F-49AA-14E3441CE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6762" y="2481262"/>
              <a:ext cx="3038475" cy="189547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5A39C83C-B221-FB52-68BF-BC151156F67E}"/>
                </a:ext>
              </a:extLst>
            </p:cNvPr>
            <p:cNvSpPr/>
            <p:nvPr/>
          </p:nvSpPr>
          <p:spPr>
            <a:xfrm>
              <a:off x="4506685" y="2844800"/>
              <a:ext cx="275772" cy="377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293D16-878F-88BF-484F-45D59055FE7C}"/>
              </a:ext>
            </a:extLst>
          </p:cNvPr>
          <p:cNvSpPr txBox="1"/>
          <p:nvPr/>
        </p:nvSpPr>
        <p:spPr>
          <a:xfrm>
            <a:off x="1118028" y="2626385"/>
            <a:ext cx="6499949" cy="2182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“?”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E1FD92-8359-C939-F647-C22374FEB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67" y="3374991"/>
            <a:ext cx="10208416" cy="811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7F5274-15D2-27CB-525E-EF76F1CD9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700" y="4849963"/>
            <a:ext cx="6195113" cy="1022914"/>
          </a:xfrm>
          <a:prstGeom prst="rect">
            <a:avLst/>
          </a:prstGeom>
        </p:spPr>
      </p:pic>
      <p:sp>
        <p:nvSpPr>
          <p:cNvPr id="10" name="Trapezoid 30">
            <a:extLst>
              <a:ext uri="{FF2B5EF4-FFF2-40B4-BE49-F238E27FC236}">
                <a16:creationId xmlns:a16="http://schemas.microsoft.com/office/drawing/2014/main" xmlns="" id="{336751C9-E003-5FCF-6467-BC3A9E45A083}"/>
              </a:ext>
            </a:extLst>
          </p:cNvPr>
          <p:cNvSpPr/>
          <p:nvPr/>
        </p:nvSpPr>
        <p:spPr>
          <a:xfrm>
            <a:off x="7830311" y="913893"/>
            <a:ext cx="2819584" cy="1691357"/>
          </a:xfrm>
          <a:custGeom>
            <a:avLst/>
            <a:gdLst>
              <a:gd name="connsiteX0" fmla="*/ 0 w 3309257"/>
              <a:gd name="connsiteY0" fmla="*/ 891540 h 891540"/>
              <a:gd name="connsiteX1" fmla="*/ 222885 w 3309257"/>
              <a:gd name="connsiteY1" fmla="*/ 0 h 891540"/>
              <a:gd name="connsiteX2" fmla="*/ 3086372 w 3309257"/>
              <a:gd name="connsiteY2" fmla="*/ 0 h 891540"/>
              <a:gd name="connsiteX3" fmla="*/ 3309257 w 3309257"/>
              <a:gd name="connsiteY3" fmla="*/ 891540 h 891540"/>
              <a:gd name="connsiteX4" fmla="*/ 0 w 3309257"/>
              <a:gd name="connsiteY4" fmla="*/ 891540 h 891540"/>
              <a:gd name="connsiteX0" fmla="*/ 0 w 3309257"/>
              <a:gd name="connsiteY0" fmla="*/ 1028700 h 1028700"/>
              <a:gd name="connsiteX1" fmla="*/ 222885 w 3309257"/>
              <a:gd name="connsiteY1" fmla="*/ 13716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14325 w 3309257"/>
              <a:gd name="connsiteY1" fmla="*/ 19812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06705 w 3309257"/>
              <a:gd name="connsiteY1" fmla="*/ 26670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260985 w 3309257"/>
              <a:gd name="connsiteY1" fmla="*/ 38100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283845 w 3309257"/>
              <a:gd name="connsiteY1" fmla="*/ 31242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51870 w 3309257"/>
              <a:gd name="connsiteY1" fmla="*/ 302928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838722 h 1838722"/>
              <a:gd name="connsiteX1" fmla="*/ 351870 w 3309257"/>
              <a:gd name="connsiteY1" fmla="*/ 1112950 h 1838722"/>
              <a:gd name="connsiteX2" fmla="*/ 2272636 w 3309257"/>
              <a:gd name="connsiteY2" fmla="*/ 0 h 1838722"/>
              <a:gd name="connsiteX3" fmla="*/ 3309257 w 3309257"/>
              <a:gd name="connsiteY3" fmla="*/ 1838722 h 1838722"/>
              <a:gd name="connsiteX4" fmla="*/ 0 w 3309257"/>
              <a:gd name="connsiteY4" fmla="*/ 1838722 h 1838722"/>
              <a:gd name="connsiteX0" fmla="*/ 0 w 3309257"/>
              <a:gd name="connsiteY0" fmla="*/ 1838722 h 1838722"/>
              <a:gd name="connsiteX1" fmla="*/ 759367 w 3309257"/>
              <a:gd name="connsiteY1" fmla="*/ 300075 h 1838722"/>
              <a:gd name="connsiteX2" fmla="*/ 2272636 w 3309257"/>
              <a:gd name="connsiteY2" fmla="*/ 0 h 1838722"/>
              <a:gd name="connsiteX3" fmla="*/ 3309257 w 3309257"/>
              <a:gd name="connsiteY3" fmla="*/ 1838722 h 1838722"/>
              <a:gd name="connsiteX4" fmla="*/ 0 w 3309257"/>
              <a:gd name="connsiteY4" fmla="*/ 1838722 h 1838722"/>
              <a:gd name="connsiteX0" fmla="*/ 0 w 3296942"/>
              <a:gd name="connsiteY0" fmla="*/ 1838722 h 1838722"/>
              <a:gd name="connsiteX1" fmla="*/ 759367 w 3296942"/>
              <a:gd name="connsiteY1" fmla="*/ 300075 h 1838722"/>
              <a:gd name="connsiteX2" fmla="*/ 2272636 w 3296942"/>
              <a:gd name="connsiteY2" fmla="*/ 0 h 1838722"/>
              <a:gd name="connsiteX3" fmla="*/ 3296942 w 3296942"/>
              <a:gd name="connsiteY3" fmla="*/ 1817017 h 1838722"/>
              <a:gd name="connsiteX4" fmla="*/ 0 w 3296942"/>
              <a:gd name="connsiteY4" fmla="*/ 1838722 h 1838722"/>
              <a:gd name="connsiteX0" fmla="*/ 0 w 3296942"/>
              <a:gd name="connsiteY0" fmla="*/ 1594265 h 1594265"/>
              <a:gd name="connsiteX1" fmla="*/ 759367 w 3296942"/>
              <a:gd name="connsiteY1" fmla="*/ 55618 h 1594265"/>
              <a:gd name="connsiteX2" fmla="*/ 2381370 w 3296942"/>
              <a:gd name="connsiteY2" fmla="*/ 0 h 1594265"/>
              <a:gd name="connsiteX3" fmla="*/ 3296942 w 3296942"/>
              <a:gd name="connsiteY3" fmla="*/ 1572560 h 1594265"/>
              <a:gd name="connsiteX4" fmla="*/ 0 w 3296942"/>
              <a:gd name="connsiteY4" fmla="*/ 1594265 h 1594265"/>
              <a:gd name="connsiteX0" fmla="*/ 0 w 3296942"/>
              <a:gd name="connsiteY0" fmla="*/ 1551125 h 1551125"/>
              <a:gd name="connsiteX1" fmla="*/ 759367 w 3296942"/>
              <a:gd name="connsiteY1" fmla="*/ 12478 h 1551125"/>
              <a:gd name="connsiteX2" fmla="*/ 2403116 w 3296942"/>
              <a:gd name="connsiteY2" fmla="*/ 0 h 1551125"/>
              <a:gd name="connsiteX3" fmla="*/ 3296942 w 3296942"/>
              <a:gd name="connsiteY3" fmla="*/ 1529420 h 1551125"/>
              <a:gd name="connsiteX4" fmla="*/ 0 w 3296942"/>
              <a:gd name="connsiteY4" fmla="*/ 1551125 h 1551125"/>
              <a:gd name="connsiteX0" fmla="*/ 0 w 3354027"/>
              <a:gd name="connsiteY0" fmla="*/ 1551125 h 1551125"/>
              <a:gd name="connsiteX1" fmla="*/ 816452 w 3354027"/>
              <a:gd name="connsiteY1" fmla="*/ 12478 h 1551125"/>
              <a:gd name="connsiteX2" fmla="*/ 2460201 w 3354027"/>
              <a:gd name="connsiteY2" fmla="*/ 0 h 1551125"/>
              <a:gd name="connsiteX3" fmla="*/ 3354027 w 3354027"/>
              <a:gd name="connsiteY3" fmla="*/ 1529420 h 1551125"/>
              <a:gd name="connsiteX4" fmla="*/ 0 w 3354027"/>
              <a:gd name="connsiteY4" fmla="*/ 1551125 h 1551125"/>
              <a:gd name="connsiteX0" fmla="*/ 0 w 4224575"/>
              <a:gd name="connsiteY0" fmla="*/ 1551125 h 1551125"/>
              <a:gd name="connsiteX1" fmla="*/ 816452 w 4224575"/>
              <a:gd name="connsiteY1" fmla="*/ 12478 h 1551125"/>
              <a:gd name="connsiteX2" fmla="*/ 2460201 w 4224575"/>
              <a:gd name="connsiteY2" fmla="*/ 0 h 1551125"/>
              <a:gd name="connsiteX3" fmla="*/ 4224575 w 4224575"/>
              <a:gd name="connsiteY3" fmla="*/ 1538205 h 1551125"/>
              <a:gd name="connsiteX4" fmla="*/ 0 w 4224575"/>
              <a:gd name="connsiteY4" fmla="*/ 1551125 h 1551125"/>
              <a:gd name="connsiteX0" fmla="*/ 0 w 4224575"/>
              <a:gd name="connsiteY0" fmla="*/ 1551125 h 1551125"/>
              <a:gd name="connsiteX1" fmla="*/ 816452 w 4224575"/>
              <a:gd name="connsiteY1" fmla="*/ 12478 h 1551125"/>
              <a:gd name="connsiteX2" fmla="*/ 2374573 w 4224575"/>
              <a:gd name="connsiteY2" fmla="*/ 0 h 1551125"/>
              <a:gd name="connsiteX3" fmla="*/ 4224575 w 4224575"/>
              <a:gd name="connsiteY3" fmla="*/ 1538205 h 1551125"/>
              <a:gd name="connsiteX4" fmla="*/ 0 w 4224575"/>
              <a:gd name="connsiteY4" fmla="*/ 1551125 h 1551125"/>
              <a:gd name="connsiteX0" fmla="*/ 0 w 4224575"/>
              <a:gd name="connsiteY0" fmla="*/ 1559910 h 1559910"/>
              <a:gd name="connsiteX1" fmla="*/ 816452 w 4224575"/>
              <a:gd name="connsiteY1" fmla="*/ 21263 h 1559910"/>
              <a:gd name="connsiteX2" fmla="*/ 2303217 w 4224575"/>
              <a:gd name="connsiteY2" fmla="*/ 0 h 1559910"/>
              <a:gd name="connsiteX3" fmla="*/ 4224575 w 4224575"/>
              <a:gd name="connsiteY3" fmla="*/ 1546990 h 1559910"/>
              <a:gd name="connsiteX4" fmla="*/ 0 w 4224575"/>
              <a:gd name="connsiteY4" fmla="*/ 1559910 h 1559910"/>
              <a:gd name="connsiteX0" fmla="*/ 0 w 4224575"/>
              <a:gd name="connsiteY0" fmla="*/ 1559910 h 1559910"/>
              <a:gd name="connsiteX1" fmla="*/ 802181 w 4224575"/>
              <a:gd name="connsiteY1" fmla="*/ 3694 h 1559910"/>
              <a:gd name="connsiteX2" fmla="*/ 2303217 w 4224575"/>
              <a:gd name="connsiteY2" fmla="*/ 0 h 1559910"/>
              <a:gd name="connsiteX3" fmla="*/ 4224575 w 4224575"/>
              <a:gd name="connsiteY3" fmla="*/ 1546990 h 1559910"/>
              <a:gd name="connsiteX4" fmla="*/ 0 w 4224575"/>
              <a:gd name="connsiteY4" fmla="*/ 1559910 h 155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4575" h="1559910">
                <a:moveTo>
                  <a:pt x="0" y="1559910"/>
                </a:moveTo>
                <a:lnTo>
                  <a:pt x="802181" y="3694"/>
                </a:lnTo>
                <a:lnTo>
                  <a:pt x="2303217" y="0"/>
                </a:lnTo>
                <a:lnTo>
                  <a:pt x="4224575" y="1546990"/>
                </a:lnTo>
                <a:lnTo>
                  <a:pt x="0" y="155991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rapezoid 30">
            <a:extLst>
              <a:ext uri="{FF2B5EF4-FFF2-40B4-BE49-F238E27FC236}">
                <a16:creationId xmlns:a16="http://schemas.microsoft.com/office/drawing/2014/main" xmlns="" id="{77EF2835-49C0-F815-A41E-05493C6CC2C3}"/>
              </a:ext>
            </a:extLst>
          </p:cNvPr>
          <p:cNvSpPr/>
          <p:nvPr/>
        </p:nvSpPr>
        <p:spPr>
          <a:xfrm flipH="1">
            <a:off x="7824144" y="898653"/>
            <a:ext cx="2867209" cy="1710407"/>
          </a:xfrm>
          <a:custGeom>
            <a:avLst/>
            <a:gdLst>
              <a:gd name="connsiteX0" fmla="*/ 0 w 3309257"/>
              <a:gd name="connsiteY0" fmla="*/ 891540 h 891540"/>
              <a:gd name="connsiteX1" fmla="*/ 222885 w 3309257"/>
              <a:gd name="connsiteY1" fmla="*/ 0 h 891540"/>
              <a:gd name="connsiteX2" fmla="*/ 3086372 w 3309257"/>
              <a:gd name="connsiteY2" fmla="*/ 0 h 891540"/>
              <a:gd name="connsiteX3" fmla="*/ 3309257 w 3309257"/>
              <a:gd name="connsiteY3" fmla="*/ 891540 h 891540"/>
              <a:gd name="connsiteX4" fmla="*/ 0 w 3309257"/>
              <a:gd name="connsiteY4" fmla="*/ 891540 h 891540"/>
              <a:gd name="connsiteX0" fmla="*/ 0 w 3309257"/>
              <a:gd name="connsiteY0" fmla="*/ 1028700 h 1028700"/>
              <a:gd name="connsiteX1" fmla="*/ 222885 w 3309257"/>
              <a:gd name="connsiteY1" fmla="*/ 13716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14325 w 3309257"/>
              <a:gd name="connsiteY1" fmla="*/ 19812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06705 w 3309257"/>
              <a:gd name="connsiteY1" fmla="*/ 26670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260985 w 3309257"/>
              <a:gd name="connsiteY1" fmla="*/ 38100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283845 w 3309257"/>
              <a:gd name="connsiteY1" fmla="*/ 31242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51870 w 3309257"/>
              <a:gd name="connsiteY1" fmla="*/ 302928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838722 h 1838722"/>
              <a:gd name="connsiteX1" fmla="*/ 351870 w 3309257"/>
              <a:gd name="connsiteY1" fmla="*/ 1112950 h 1838722"/>
              <a:gd name="connsiteX2" fmla="*/ 2272636 w 3309257"/>
              <a:gd name="connsiteY2" fmla="*/ 0 h 1838722"/>
              <a:gd name="connsiteX3" fmla="*/ 3309257 w 3309257"/>
              <a:gd name="connsiteY3" fmla="*/ 1838722 h 1838722"/>
              <a:gd name="connsiteX4" fmla="*/ 0 w 3309257"/>
              <a:gd name="connsiteY4" fmla="*/ 1838722 h 1838722"/>
              <a:gd name="connsiteX0" fmla="*/ 0 w 3309257"/>
              <a:gd name="connsiteY0" fmla="*/ 1838722 h 1838722"/>
              <a:gd name="connsiteX1" fmla="*/ 759367 w 3309257"/>
              <a:gd name="connsiteY1" fmla="*/ 300075 h 1838722"/>
              <a:gd name="connsiteX2" fmla="*/ 2272636 w 3309257"/>
              <a:gd name="connsiteY2" fmla="*/ 0 h 1838722"/>
              <a:gd name="connsiteX3" fmla="*/ 3309257 w 3309257"/>
              <a:gd name="connsiteY3" fmla="*/ 1838722 h 1838722"/>
              <a:gd name="connsiteX4" fmla="*/ 0 w 3309257"/>
              <a:gd name="connsiteY4" fmla="*/ 1838722 h 1838722"/>
              <a:gd name="connsiteX0" fmla="*/ 0 w 3296942"/>
              <a:gd name="connsiteY0" fmla="*/ 1838722 h 1838722"/>
              <a:gd name="connsiteX1" fmla="*/ 759367 w 3296942"/>
              <a:gd name="connsiteY1" fmla="*/ 300075 h 1838722"/>
              <a:gd name="connsiteX2" fmla="*/ 2272636 w 3296942"/>
              <a:gd name="connsiteY2" fmla="*/ 0 h 1838722"/>
              <a:gd name="connsiteX3" fmla="*/ 3296942 w 3296942"/>
              <a:gd name="connsiteY3" fmla="*/ 1817017 h 1838722"/>
              <a:gd name="connsiteX4" fmla="*/ 0 w 3296942"/>
              <a:gd name="connsiteY4" fmla="*/ 1838722 h 1838722"/>
              <a:gd name="connsiteX0" fmla="*/ 0 w 3296942"/>
              <a:gd name="connsiteY0" fmla="*/ 1594265 h 1594265"/>
              <a:gd name="connsiteX1" fmla="*/ 759367 w 3296942"/>
              <a:gd name="connsiteY1" fmla="*/ 55618 h 1594265"/>
              <a:gd name="connsiteX2" fmla="*/ 2381370 w 3296942"/>
              <a:gd name="connsiteY2" fmla="*/ 0 h 1594265"/>
              <a:gd name="connsiteX3" fmla="*/ 3296942 w 3296942"/>
              <a:gd name="connsiteY3" fmla="*/ 1572560 h 1594265"/>
              <a:gd name="connsiteX4" fmla="*/ 0 w 3296942"/>
              <a:gd name="connsiteY4" fmla="*/ 1594265 h 1594265"/>
              <a:gd name="connsiteX0" fmla="*/ 0 w 3296942"/>
              <a:gd name="connsiteY0" fmla="*/ 1551125 h 1551125"/>
              <a:gd name="connsiteX1" fmla="*/ 759367 w 3296942"/>
              <a:gd name="connsiteY1" fmla="*/ 12478 h 1551125"/>
              <a:gd name="connsiteX2" fmla="*/ 2403116 w 3296942"/>
              <a:gd name="connsiteY2" fmla="*/ 0 h 1551125"/>
              <a:gd name="connsiteX3" fmla="*/ 3296942 w 3296942"/>
              <a:gd name="connsiteY3" fmla="*/ 1529420 h 1551125"/>
              <a:gd name="connsiteX4" fmla="*/ 0 w 3296942"/>
              <a:gd name="connsiteY4" fmla="*/ 1551125 h 1551125"/>
              <a:gd name="connsiteX0" fmla="*/ 0 w 3354027"/>
              <a:gd name="connsiteY0" fmla="*/ 1551125 h 1551125"/>
              <a:gd name="connsiteX1" fmla="*/ 816452 w 3354027"/>
              <a:gd name="connsiteY1" fmla="*/ 12478 h 1551125"/>
              <a:gd name="connsiteX2" fmla="*/ 2460201 w 3354027"/>
              <a:gd name="connsiteY2" fmla="*/ 0 h 1551125"/>
              <a:gd name="connsiteX3" fmla="*/ 3354027 w 3354027"/>
              <a:gd name="connsiteY3" fmla="*/ 1529420 h 1551125"/>
              <a:gd name="connsiteX4" fmla="*/ 0 w 3354027"/>
              <a:gd name="connsiteY4" fmla="*/ 1551125 h 1551125"/>
              <a:gd name="connsiteX0" fmla="*/ 0 w 4224575"/>
              <a:gd name="connsiteY0" fmla="*/ 1551125 h 1551125"/>
              <a:gd name="connsiteX1" fmla="*/ 816452 w 4224575"/>
              <a:gd name="connsiteY1" fmla="*/ 12478 h 1551125"/>
              <a:gd name="connsiteX2" fmla="*/ 2460201 w 4224575"/>
              <a:gd name="connsiteY2" fmla="*/ 0 h 1551125"/>
              <a:gd name="connsiteX3" fmla="*/ 4224575 w 4224575"/>
              <a:gd name="connsiteY3" fmla="*/ 1538205 h 1551125"/>
              <a:gd name="connsiteX4" fmla="*/ 0 w 4224575"/>
              <a:gd name="connsiteY4" fmla="*/ 1551125 h 1551125"/>
              <a:gd name="connsiteX0" fmla="*/ 0 w 4224575"/>
              <a:gd name="connsiteY0" fmla="*/ 1551125 h 1551125"/>
              <a:gd name="connsiteX1" fmla="*/ 816452 w 4224575"/>
              <a:gd name="connsiteY1" fmla="*/ 12478 h 1551125"/>
              <a:gd name="connsiteX2" fmla="*/ 2374573 w 4224575"/>
              <a:gd name="connsiteY2" fmla="*/ 0 h 1551125"/>
              <a:gd name="connsiteX3" fmla="*/ 4224575 w 4224575"/>
              <a:gd name="connsiteY3" fmla="*/ 1538205 h 1551125"/>
              <a:gd name="connsiteX4" fmla="*/ 0 w 4224575"/>
              <a:gd name="connsiteY4" fmla="*/ 1551125 h 1551125"/>
              <a:gd name="connsiteX0" fmla="*/ 0 w 4224575"/>
              <a:gd name="connsiteY0" fmla="*/ 1559910 h 1559910"/>
              <a:gd name="connsiteX1" fmla="*/ 816452 w 4224575"/>
              <a:gd name="connsiteY1" fmla="*/ 21263 h 1559910"/>
              <a:gd name="connsiteX2" fmla="*/ 2303217 w 4224575"/>
              <a:gd name="connsiteY2" fmla="*/ 0 h 1559910"/>
              <a:gd name="connsiteX3" fmla="*/ 4224575 w 4224575"/>
              <a:gd name="connsiteY3" fmla="*/ 1546990 h 1559910"/>
              <a:gd name="connsiteX4" fmla="*/ 0 w 4224575"/>
              <a:gd name="connsiteY4" fmla="*/ 1559910 h 1559910"/>
              <a:gd name="connsiteX0" fmla="*/ 0 w 4224575"/>
              <a:gd name="connsiteY0" fmla="*/ 1559910 h 1559910"/>
              <a:gd name="connsiteX1" fmla="*/ 802181 w 4224575"/>
              <a:gd name="connsiteY1" fmla="*/ 3694 h 1559910"/>
              <a:gd name="connsiteX2" fmla="*/ 2303217 w 4224575"/>
              <a:gd name="connsiteY2" fmla="*/ 0 h 1559910"/>
              <a:gd name="connsiteX3" fmla="*/ 4224575 w 4224575"/>
              <a:gd name="connsiteY3" fmla="*/ 1546990 h 1559910"/>
              <a:gd name="connsiteX4" fmla="*/ 0 w 4224575"/>
              <a:gd name="connsiteY4" fmla="*/ 1559910 h 1559910"/>
              <a:gd name="connsiteX0" fmla="*/ 0 w 4638442"/>
              <a:gd name="connsiteY0" fmla="*/ 1559910 h 1559910"/>
              <a:gd name="connsiteX1" fmla="*/ 802181 w 4638442"/>
              <a:gd name="connsiteY1" fmla="*/ 3694 h 1559910"/>
              <a:gd name="connsiteX2" fmla="*/ 2303217 w 4638442"/>
              <a:gd name="connsiteY2" fmla="*/ 0 h 1559910"/>
              <a:gd name="connsiteX3" fmla="*/ 4638442 w 4638442"/>
              <a:gd name="connsiteY3" fmla="*/ 1555774 h 1559910"/>
              <a:gd name="connsiteX4" fmla="*/ 0 w 4638442"/>
              <a:gd name="connsiteY4" fmla="*/ 1559910 h 1559910"/>
              <a:gd name="connsiteX0" fmla="*/ 0 w 4338745"/>
              <a:gd name="connsiteY0" fmla="*/ 1568695 h 1568695"/>
              <a:gd name="connsiteX1" fmla="*/ 502484 w 4338745"/>
              <a:gd name="connsiteY1" fmla="*/ 3694 h 1568695"/>
              <a:gd name="connsiteX2" fmla="*/ 2003520 w 4338745"/>
              <a:gd name="connsiteY2" fmla="*/ 0 h 1568695"/>
              <a:gd name="connsiteX3" fmla="*/ 4338745 w 4338745"/>
              <a:gd name="connsiteY3" fmla="*/ 1555774 h 1568695"/>
              <a:gd name="connsiteX4" fmla="*/ 0 w 4338745"/>
              <a:gd name="connsiteY4" fmla="*/ 1568695 h 1568695"/>
              <a:gd name="connsiteX0" fmla="*/ 0 w 4338745"/>
              <a:gd name="connsiteY0" fmla="*/ 1568695 h 1568695"/>
              <a:gd name="connsiteX1" fmla="*/ 602383 w 4338745"/>
              <a:gd name="connsiteY1" fmla="*/ 21263 h 1568695"/>
              <a:gd name="connsiteX2" fmla="*/ 2003520 w 4338745"/>
              <a:gd name="connsiteY2" fmla="*/ 0 h 1568695"/>
              <a:gd name="connsiteX3" fmla="*/ 4338745 w 4338745"/>
              <a:gd name="connsiteY3" fmla="*/ 1555774 h 1568695"/>
              <a:gd name="connsiteX4" fmla="*/ 0 w 4338745"/>
              <a:gd name="connsiteY4" fmla="*/ 1568695 h 1568695"/>
              <a:gd name="connsiteX0" fmla="*/ 0 w 4281660"/>
              <a:gd name="connsiteY0" fmla="*/ 1577480 h 1577480"/>
              <a:gd name="connsiteX1" fmla="*/ 545298 w 4281660"/>
              <a:gd name="connsiteY1" fmla="*/ 21263 h 1577480"/>
              <a:gd name="connsiteX2" fmla="*/ 1946435 w 4281660"/>
              <a:gd name="connsiteY2" fmla="*/ 0 h 1577480"/>
              <a:gd name="connsiteX3" fmla="*/ 4281660 w 4281660"/>
              <a:gd name="connsiteY3" fmla="*/ 1555774 h 1577480"/>
              <a:gd name="connsiteX4" fmla="*/ 0 w 4281660"/>
              <a:gd name="connsiteY4" fmla="*/ 1577480 h 1577480"/>
              <a:gd name="connsiteX0" fmla="*/ 0 w 4281660"/>
              <a:gd name="connsiteY0" fmla="*/ 1577480 h 1577480"/>
              <a:gd name="connsiteX1" fmla="*/ 502484 w 4281660"/>
              <a:gd name="connsiteY1" fmla="*/ 21263 h 1577480"/>
              <a:gd name="connsiteX2" fmla="*/ 1946435 w 4281660"/>
              <a:gd name="connsiteY2" fmla="*/ 0 h 1577480"/>
              <a:gd name="connsiteX3" fmla="*/ 4281660 w 4281660"/>
              <a:gd name="connsiteY3" fmla="*/ 1555774 h 1577480"/>
              <a:gd name="connsiteX4" fmla="*/ 0 w 4281660"/>
              <a:gd name="connsiteY4" fmla="*/ 1577480 h 1577480"/>
              <a:gd name="connsiteX0" fmla="*/ 0 w 4295931"/>
              <a:gd name="connsiteY0" fmla="*/ 1577480 h 1577480"/>
              <a:gd name="connsiteX1" fmla="*/ 502484 w 4295931"/>
              <a:gd name="connsiteY1" fmla="*/ 21263 h 1577480"/>
              <a:gd name="connsiteX2" fmla="*/ 1946435 w 4295931"/>
              <a:gd name="connsiteY2" fmla="*/ 0 h 1577480"/>
              <a:gd name="connsiteX3" fmla="*/ 4295931 w 4295931"/>
              <a:gd name="connsiteY3" fmla="*/ 1573344 h 1577480"/>
              <a:gd name="connsiteX4" fmla="*/ 0 w 4295931"/>
              <a:gd name="connsiteY4" fmla="*/ 1577480 h 157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5931" h="1577480">
                <a:moveTo>
                  <a:pt x="0" y="1577480"/>
                </a:moveTo>
                <a:lnTo>
                  <a:pt x="502484" y="21263"/>
                </a:lnTo>
                <a:lnTo>
                  <a:pt x="1946435" y="0"/>
                </a:lnTo>
                <a:lnTo>
                  <a:pt x="4295931" y="1573344"/>
                </a:lnTo>
                <a:lnTo>
                  <a:pt x="0" y="1577480"/>
                </a:lnTo>
                <a:close/>
              </a:path>
            </a:pathLst>
          </a:custGeom>
          <a:solidFill>
            <a:srgbClr val="FEE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70D538-1203-0851-C117-F084592277E7}"/>
              </a:ext>
            </a:extLst>
          </p:cNvPr>
          <p:cNvSpPr txBox="1"/>
          <p:nvPr/>
        </p:nvSpPr>
        <p:spPr>
          <a:xfrm>
            <a:off x="956580" y="1555267"/>
            <a:ext cx="637029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B48E22C-38C7-BD7D-A5C2-ED72208BF93F}"/>
              </a:ext>
            </a:extLst>
          </p:cNvPr>
          <p:cNvSpPr/>
          <p:nvPr/>
        </p:nvSpPr>
        <p:spPr>
          <a:xfrm>
            <a:off x="5014701" y="5262794"/>
            <a:ext cx="595335" cy="5953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49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10" grpId="0" animBg="1"/>
      <p:bldP spid="10" grpId="1" animBg="1"/>
      <p:bldP spid="11" grpId="0" animBg="1"/>
      <p:bldP spid="11" grpId="1" animBg="1"/>
      <p:bldP spid="12" grpId="0" build="p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9F091D9-E82C-44B0-9330-4B9AA97DD19E}"/>
              </a:ext>
            </a:extLst>
          </p:cNvPr>
          <p:cNvSpPr/>
          <p:nvPr/>
        </p:nvSpPr>
        <p:spPr>
          <a:xfrm>
            <a:off x="943390" y="82960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B807E7-57A3-4EF7-BD4E-742DEE43278F}"/>
              </a:ext>
            </a:extLst>
          </p:cNvPr>
          <p:cNvSpPr txBox="1"/>
          <p:nvPr/>
        </p:nvSpPr>
        <p:spPr>
          <a:xfrm>
            <a:off x="1433979" y="647700"/>
            <a:ext cx="9977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rùa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cùng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xuất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ABCD,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D. Khi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rùa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81E601-1BDD-4A3D-8C45-00731CC02579}"/>
              </a:ext>
            </a:extLst>
          </p:cNvPr>
          <p:cNvSpPr txBox="1"/>
          <p:nvPr/>
        </p:nvSpPr>
        <p:spPr>
          <a:xfrm>
            <a:off x="1433979" y="5596323"/>
            <a:ext cx="9977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rùa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260173F-805E-4ED4-847B-CA8886C26802}"/>
              </a:ext>
            </a:extLst>
          </p:cNvPr>
          <p:cNvGrpSpPr/>
          <p:nvPr/>
        </p:nvGrpSpPr>
        <p:grpSpPr>
          <a:xfrm>
            <a:off x="1797417" y="1399410"/>
            <a:ext cx="9192099" cy="4189670"/>
            <a:chOff x="1520970" y="937910"/>
            <a:chExt cx="9192099" cy="41896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4A2C627-FE1F-41DE-BE7B-6839AF7458B7}"/>
                </a:ext>
              </a:extLst>
            </p:cNvPr>
            <p:cNvGrpSpPr/>
            <p:nvPr/>
          </p:nvGrpSpPr>
          <p:grpSpPr>
            <a:xfrm>
              <a:off x="1520970" y="1186049"/>
              <a:ext cx="8505350" cy="3560254"/>
              <a:chOff x="2228893" y="2184243"/>
              <a:chExt cx="8505350" cy="356025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AE321E80-4A48-4CFE-A84B-4922439E174E}"/>
                  </a:ext>
                </a:extLst>
              </p:cNvPr>
              <p:cNvGrpSpPr/>
              <p:nvPr/>
            </p:nvGrpSpPr>
            <p:grpSpPr>
              <a:xfrm>
                <a:off x="2228893" y="2184243"/>
                <a:ext cx="8505350" cy="3560254"/>
                <a:chOff x="2228893" y="2184243"/>
                <a:chExt cx="8505350" cy="3560254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xmlns="" id="{65ACD616-2FE0-4649-ABBD-76A12DF737D6}"/>
                    </a:ext>
                  </a:extLst>
                </p:cNvPr>
                <p:cNvGrpSpPr/>
                <p:nvPr/>
              </p:nvGrpSpPr>
              <p:grpSpPr>
                <a:xfrm>
                  <a:off x="2228893" y="3827149"/>
                  <a:ext cx="8505350" cy="1917348"/>
                  <a:chOff x="2228893" y="3827149"/>
                  <a:chExt cx="8505350" cy="1917348"/>
                </a:xfrm>
              </p:grpSpPr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xmlns="" id="{F5B9B95F-F288-45E4-9257-C4766E6F9FFE}"/>
                      </a:ext>
                    </a:extLst>
                  </p:cNvPr>
                  <p:cNvSpPr/>
                  <p:nvPr/>
                </p:nvSpPr>
                <p:spPr>
                  <a:xfrm rot="20970390">
                    <a:off x="2464253" y="4791174"/>
                    <a:ext cx="1686804" cy="229126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9" name="Flowchart: Connector 18">
                    <a:extLst>
                      <a:ext uri="{FF2B5EF4-FFF2-40B4-BE49-F238E27FC236}">
                        <a16:creationId xmlns:a16="http://schemas.microsoft.com/office/drawing/2014/main" xmlns="" id="{F96938F9-B2F7-4841-8785-866A6D58FE60}"/>
                      </a:ext>
                    </a:extLst>
                  </p:cNvPr>
                  <p:cNvSpPr/>
                  <p:nvPr/>
                </p:nvSpPr>
                <p:spPr>
                  <a:xfrm>
                    <a:off x="2228893" y="4830097"/>
                    <a:ext cx="457200" cy="457200"/>
                  </a:xfrm>
                  <a:prstGeom prst="flowChartConnector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A</a:t>
                    </a: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xmlns="" id="{7300B9C3-F2B5-4A95-BB10-7163683910E1}"/>
                      </a:ext>
                    </a:extLst>
                  </p:cNvPr>
                  <p:cNvSpPr/>
                  <p:nvPr/>
                </p:nvSpPr>
                <p:spPr>
                  <a:xfrm rot="3307816">
                    <a:off x="3930043" y="5108577"/>
                    <a:ext cx="925307" cy="229126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1" name="Flowchart: Connector 20">
                    <a:extLst>
                      <a:ext uri="{FF2B5EF4-FFF2-40B4-BE49-F238E27FC236}">
                        <a16:creationId xmlns:a16="http://schemas.microsoft.com/office/drawing/2014/main" xmlns="" id="{F35553BF-190C-4A60-8423-11EC7A24EBD4}"/>
                      </a:ext>
                    </a:extLst>
                  </p:cNvPr>
                  <p:cNvSpPr/>
                  <p:nvPr/>
                </p:nvSpPr>
                <p:spPr>
                  <a:xfrm>
                    <a:off x="3824945" y="4524176"/>
                    <a:ext cx="457200" cy="457200"/>
                  </a:xfrm>
                  <a:prstGeom prst="flowChartConnector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B</a:t>
                    </a: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xmlns="" id="{AD49EEC7-4F22-4869-9F9B-D4DF79C3389E}"/>
                      </a:ext>
                    </a:extLst>
                  </p:cNvPr>
                  <p:cNvSpPr/>
                  <p:nvPr/>
                </p:nvSpPr>
                <p:spPr>
                  <a:xfrm rot="19883128">
                    <a:off x="4290141" y="3827149"/>
                    <a:ext cx="6444102" cy="229127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" name="Flowchart: Connector 22">
                    <a:extLst>
                      <a:ext uri="{FF2B5EF4-FFF2-40B4-BE49-F238E27FC236}">
                        <a16:creationId xmlns:a16="http://schemas.microsoft.com/office/drawing/2014/main" xmlns="" id="{6A7AA624-2E79-4F75-A957-D0C520D00422}"/>
                      </a:ext>
                    </a:extLst>
                  </p:cNvPr>
                  <p:cNvSpPr/>
                  <p:nvPr/>
                </p:nvSpPr>
                <p:spPr>
                  <a:xfrm>
                    <a:off x="4392696" y="5287297"/>
                    <a:ext cx="457200" cy="457200"/>
                  </a:xfrm>
                  <a:prstGeom prst="flowChartConnector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C</a:t>
                    </a:r>
                  </a:p>
                </p:txBody>
              </p:sp>
            </p:grpSp>
            <p:sp>
              <p:nvSpPr>
                <p:cNvPr id="17" name="Flowchart: Connector 16">
                  <a:extLst>
                    <a:ext uri="{FF2B5EF4-FFF2-40B4-BE49-F238E27FC236}">
                      <a16:creationId xmlns:a16="http://schemas.microsoft.com/office/drawing/2014/main" xmlns="" id="{79A5D252-7258-4C25-AA2A-E26237FB4609}"/>
                    </a:ext>
                  </a:extLst>
                </p:cNvPr>
                <p:cNvSpPr/>
                <p:nvPr/>
              </p:nvSpPr>
              <p:spPr>
                <a:xfrm>
                  <a:off x="10015175" y="2184243"/>
                  <a:ext cx="457200" cy="457200"/>
                </a:xfrm>
                <a:prstGeom prst="flowChartConnector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D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2B8995BC-2D2F-4DB5-8CF8-6BD540D25EB2}"/>
                  </a:ext>
                </a:extLst>
              </p:cNvPr>
              <p:cNvSpPr txBox="1"/>
              <p:nvPr/>
            </p:nvSpPr>
            <p:spPr>
              <a:xfrm rot="20921632">
                <a:off x="2853751" y="4350647"/>
                <a:ext cx="7841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m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39AB793C-4B20-4F48-9A68-086BA2A9CFF0}"/>
                  </a:ext>
                </a:extLst>
              </p:cNvPr>
              <p:cNvSpPr txBox="1"/>
              <p:nvPr/>
            </p:nvSpPr>
            <p:spPr>
              <a:xfrm rot="19899282">
                <a:off x="6601458" y="3553271"/>
                <a:ext cx="9845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38 m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53BBD492-ED27-4233-8AB0-4FA6CBE9D5F9}"/>
                  </a:ext>
                </a:extLst>
              </p:cNvPr>
              <p:cNvSpPr txBox="1"/>
              <p:nvPr/>
            </p:nvSpPr>
            <p:spPr>
              <a:xfrm rot="3453289">
                <a:off x="4245936" y="4673715"/>
                <a:ext cx="7841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 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DBB75AB-8167-4282-8F87-32319A8EF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26" b="96512" l="8475" r="898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85059" y="4308430"/>
              <a:ext cx="1123950" cy="8191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46B77446-6C4E-46BE-9C11-4A6EF5BCD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17719" y="937910"/>
              <a:ext cx="895350" cy="723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DA1CE21-637C-456C-940C-BCE09D0DF476}"/>
              </a:ext>
            </a:extLst>
          </p:cNvPr>
          <p:cNvGrpSpPr/>
          <p:nvPr/>
        </p:nvGrpSpPr>
        <p:grpSpPr>
          <a:xfrm>
            <a:off x="959331" y="902850"/>
            <a:ext cx="6568772" cy="2993983"/>
            <a:chOff x="1520970" y="937910"/>
            <a:chExt cx="9192099" cy="41896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20B44D8-B425-42A5-8645-B4DFCABADEF3}"/>
                </a:ext>
              </a:extLst>
            </p:cNvPr>
            <p:cNvGrpSpPr/>
            <p:nvPr/>
          </p:nvGrpSpPr>
          <p:grpSpPr>
            <a:xfrm>
              <a:off x="1520970" y="1186049"/>
              <a:ext cx="8505350" cy="3560254"/>
              <a:chOff x="2228893" y="2184243"/>
              <a:chExt cx="8505350" cy="356025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F62469BE-7C56-4547-94C1-209FD0DEAF4A}"/>
                  </a:ext>
                </a:extLst>
              </p:cNvPr>
              <p:cNvGrpSpPr/>
              <p:nvPr/>
            </p:nvGrpSpPr>
            <p:grpSpPr>
              <a:xfrm>
                <a:off x="2228893" y="2184243"/>
                <a:ext cx="8505350" cy="3560254"/>
                <a:chOff x="2228893" y="2184243"/>
                <a:chExt cx="8505350" cy="3560254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xmlns="" id="{6D661844-A1B9-4DD4-A240-47F037815384}"/>
                    </a:ext>
                  </a:extLst>
                </p:cNvPr>
                <p:cNvGrpSpPr/>
                <p:nvPr/>
              </p:nvGrpSpPr>
              <p:grpSpPr>
                <a:xfrm>
                  <a:off x="2228893" y="3827149"/>
                  <a:ext cx="8505350" cy="1917348"/>
                  <a:chOff x="2228893" y="3827149"/>
                  <a:chExt cx="8505350" cy="1917348"/>
                </a:xfrm>
              </p:grpSpPr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xmlns="" id="{FDEA002D-B9B7-413B-88E3-6DE67B0ECABB}"/>
                      </a:ext>
                    </a:extLst>
                  </p:cNvPr>
                  <p:cNvSpPr/>
                  <p:nvPr/>
                </p:nvSpPr>
                <p:spPr>
                  <a:xfrm rot="20970390">
                    <a:off x="2464253" y="4791174"/>
                    <a:ext cx="1686804" cy="229126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" name="Flowchart: Connector 15">
                    <a:extLst>
                      <a:ext uri="{FF2B5EF4-FFF2-40B4-BE49-F238E27FC236}">
                        <a16:creationId xmlns:a16="http://schemas.microsoft.com/office/drawing/2014/main" xmlns="" id="{E39CF62D-ECD6-4F54-A26E-AA89BFB7DEAE}"/>
                      </a:ext>
                    </a:extLst>
                  </p:cNvPr>
                  <p:cNvSpPr/>
                  <p:nvPr/>
                </p:nvSpPr>
                <p:spPr>
                  <a:xfrm>
                    <a:off x="2228893" y="4830097"/>
                    <a:ext cx="457200" cy="457200"/>
                  </a:xfrm>
                  <a:prstGeom prst="flowChartConnector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A</a:t>
                    </a:r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xmlns="" id="{F2084751-F0CF-418F-8D3F-636D058AC576}"/>
                      </a:ext>
                    </a:extLst>
                  </p:cNvPr>
                  <p:cNvSpPr/>
                  <p:nvPr/>
                </p:nvSpPr>
                <p:spPr>
                  <a:xfrm rot="3307816">
                    <a:off x="3930043" y="5108577"/>
                    <a:ext cx="925307" cy="229126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8" name="Flowchart: Connector 17">
                    <a:extLst>
                      <a:ext uri="{FF2B5EF4-FFF2-40B4-BE49-F238E27FC236}">
                        <a16:creationId xmlns:a16="http://schemas.microsoft.com/office/drawing/2014/main" xmlns="" id="{ABDFE43A-7FE6-4918-A258-0EA09A095065}"/>
                      </a:ext>
                    </a:extLst>
                  </p:cNvPr>
                  <p:cNvSpPr/>
                  <p:nvPr/>
                </p:nvSpPr>
                <p:spPr>
                  <a:xfrm>
                    <a:off x="3824945" y="4524176"/>
                    <a:ext cx="457200" cy="457200"/>
                  </a:xfrm>
                  <a:prstGeom prst="flowChartConnector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B</a:t>
                    </a:r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xmlns="" id="{1C4168D9-0B57-4C07-AF8B-45EB4675E1D8}"/>
                      </a:ext>
                    </a:extLst>
                  </p:cNvPr>
                  <p:cNvSpPr/>
                  <p:nvPr/>
                </p:nvSpPr>
                <p:spPr>
                  <a:xfrm rot="19883128">
                    <a:off x="4290141" y="3827149"/>
                    <a:ext cx="6444102" cy="229127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0" name="Flowchart: Connector 19">
                    <a:extLst>
                      <a:ext uri="{FF2B5EF4-FFF2-40B4-BE49-F238E27FC236}">
                        <a16:creationId xmlns:a16="http://schemas.microsoft.com/office/drawing/2014/main" xmlns="" id="{C3AFE7AE-D700-4DF5-BE90-BDC2114B80E4}"/>
                      </a:ext>
                    </a:extLst>
                  </p:cNvPr>
                  <p:cNvSpPr/>
                  <p:nvPr/>
                </p:nvSpPr>
                <p:spPr>
                  <a:xfrm>
                    <a:off x="4392696" y="5287297"/>
                    <a:ext cx="457200" cy="457200"/>
                  </a:xfrm>
                  <a:prstGeom prst="flowChartConnector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C</a:t>
                    </a:r>
                  </a:p>
                </p:txBody>
              </p:sp>
            </p:grpSp>
            <p:sp>
              <p:nvSpPr>
                <p:cNvPr id="14" name="Flowchart: Connector 13">
                  <a:extLst>
                    <a:ext uri="{FF2B5EF4-FFF2-40B4-BE49-F238E27FC236}">
                      <a16:creationId xmlns:a16="http://schemas.microsoft.com/office/drawing/2014/main" xmlns="" id="{6D881F5B-89F9-4EAC-8CD4-81FBD4736459}"/>
                    </a:ext>
                  </a:extLst>
                </p:cNvPr>
                <p:cNvSpPr/>
                <p:nvPr/>
              </p:nvSpPr>
              <p:spPr>
                <a:xfrm>
                  <a:off x="10015175" y="2184243"/>
                  <a:ext cx="457200" cy="457200"/>
                </a:xfrm>
                <a:prstGeom prst="flowChartConnector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D</a:t>
                  </a: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143E941A-0E2B-4B3E-A664-964F76948C0E}"/>
                  </a:ext>
                </a:extLst>
              </p:cNvPr>
              <p:cNvSpPr txBox="1"/>
              <p:nvPr/>
            </p:nvSpPr>
            <p:spPr>
              <a:xfrm rot="20921632">
                <a:off x="2757729" y="4289239"/>
                <a:ext cx="976234" cy="6460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m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81F1BB1D-A65F-44AD-A9F0-45624A2892A6}"/>
                  </a:ext>
                </a:extLst>
              </p:cNvPr>
              <p:cNvSpPr txBox="1"/>
              <p:nvPr/>
            </p:nvSpPr>
            <p:spPr>
              <a:xfrm rot="19899282">
                <a:off x="6485614" y="3491862"/>
                <a:ext cx="1216255" cy="6460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38 m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A6A7FB39-B3BE-4BA4-A177-63CBDB58D78D}"/>
                  </a:ext>
                </a:extLst>
              </p:cNvPr>
              <p:cNvSpPr txBox="1"/>
              <p:nvPr/>
            </p:nvSpPr>
            <p:spPr>
              <a:xfrm rot="3453289">
                <a:off x="4149914" y="4612307"/>
                <a:ext cx="976233" cy="6460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 m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929D895-AA1D-41C5-8FE3-8D288B0E9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26" b="96512" l="8475" r="898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85059" y="4308430"/>
              <a:ext cx="1123950" cy="8191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21C7AC1-CCA1-434A-98A8-3FCAD073F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17719" y="937910"/>
              <a:ext cx="895350" cy="7239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8A82F6D-567B-4536-8E4A-FD2CBF53965E}"/>
              </a:ext>
            </a:extLst>
          </p:cNvPr>
          <p:cNvSpPr txBox="1"/>
          <p:nvPr/>
        </p:nvSpPr>
        <p:spPr>
          <a:xfrm>
            <a:off x="3108721" y="3524467"/>
            <a:ext cx="8921752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rùa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+ 5 = 14 (m)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 +38 = 52 (m)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1E0B70D9-3C98-44B4-9CBB-CD6846FD7F23}"/>
              </a:ext>
            </a:extLst>
          </p:cNvPr>
          <p:cNvSpPr/>
          <p:nvPr/>
        </p:nvSpPr>
        <p:spPr>
          <a:xfrm>
            <a:off x="959331" y="102487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2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ỏ Vàng Màu khối Lời chúc mừng Ngày thống nhất Video (1)">
            <a:hlinkClick r:id="" action="ppaction://media"/>
            <a:extLst>
              <a:ext uri="{FF2B5EF4-FFF2-40B4-BE49-F238E27FC236}">
                <a16:creationId xmlns:a16="http://schemas.microsoft.com/office/drawing/2014/main" xmlns="" id="{F343EC8B-EEE9-8758-C301-BDDEEA898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8E68547F-093D-FFD3-FB99-7C0A79BB7BEE}"/>
              </a:ext>
            </a:extLst>
          </p:cNvPr>
          <p:cNvSpPr/>
          <p:nvPr/>
        </p:nvSpPr>
        <p:spPr>
          <a:xfrm>
            <a:off x="333375" y="10448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7846BF-0779-313E-459A-004D26F5A37B}"/>
              </a:ext>
            </a:extLst>
          </p:cNvPr>
          <p:cNvSpPr txBox="1"/>
          <p:nvPr/>
        </p:nvSpPr>
        <p:spPr>
          <a:xfrm>
            <a:off x="823964" y="862906"/>
            <a:ext cx="10648566" cy="12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vườn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345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vải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vườn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vườn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108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vải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vườn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vải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3BD2D8-E37E-2547-D086-45FC6F78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2629815"/>
            <a:ext cx="5762625" cy="3133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4C3D72-319E-549A-0A42-5454C839DA20}"/>
              </a:ext>
            </a:extLst>
          </p:cNvPr>
          <p:cNvSpPr txBox="1"/>
          <p:nvPr/>
        </p:nvSpPr>
        <p:spPr>
          <a:xfrm>
            <a:off x="5882070" y="2897765"/>
            <a:ext cx="530941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vải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vườn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B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345 – 108 = 237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237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07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3F904D9D-4D60-0857-0322-96F419E9E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27" y="1275906"/>
            <a:ext cx="5729842" cy="461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9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10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1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83227" y="533400"/>
            <a:ext cx="8381999" cy="1754326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1143000" marR="0" lvl="0" indent="-1143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Kết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quả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phép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tính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569 + 340 - 87</a:t>
            </a: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27584" y="3723889"/>
            <a:ext cx="9493283" cy="1200329"/>
          </a:xfrm>
          <a:prstGeom prst="rect">
            <a:avLst/>
          </a:prstGeom>
          <a:solidFill>
            <a:srgbClr val="D7F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569 + 340 – 87 = 822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59325" y="2326173"/>
            <a:ext cx="83479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A. &gt;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9325" y="314911"/>
            <a:ext cx="8381999" cy="156966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2. So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sánh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:  873 ….. 800+ 70+ 3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59324" y="5235777"/>
            <a:ext cx="83479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&lt;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59325" y="3785175"/>
                <a:ext cx="8347919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 panose="020B0604020202020204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5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 panose="020B0604020202020204"/>
                      </a:rPr>
                      <m:t>=</m:t>
                    </m:r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325" y="3785175"/>
                <a:ext cx="8347919" cy="923330"/>
              </a:xfrm>
              <a:prstGeom prst="rect">
                <a:avLst/>
              </a:prstGeom>
              <a:blipFill rotWithShape="1">
                <a:blip r:embed="rId6"/>
                <a:stretch>
                  <a:fillRect l="-4" t="-62" r="7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9121572" y="2334639"/>
            <a:ext cx="1148385" cy="10150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1100" y1="52500" x2="47100" y2="52037"/>
                        <a14:foregroundMark x1="48500" y1="53333" x2="36100" y2="53333"/>
                        <a14:backgroundMark x1="80100" y1="52870" x2="80100" y2="52870"/>
                        <a14:backgroundMark x1="80100" y1="52870" x2="80100" y2="52870"/>
                      </a14:backgroundRemoval>
                    </a14:imgEffect>
                  </a14:imgLayer>
                </a14:imgProps>
              </a:ext>
            </a:extLst>
          </a:blip>
          <a:srcRect l="15489" t="13512" r="16217" b="24379"/>
          <a:stretch>
            <a:fillRect/>
          </a:stretch>
        </p:blipFill>
        <p:spPr>
          <a:xfrm>
            <a:off x="9272473" y="3770273"/>
            <a:ext cx="992653" cy="974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9158858" y="5126182"/>
            <a:ext cx="1148385" cy="1015027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641CD-1838-C5F7-2546-1BF65F793975}"/>
              </a:ext>
            </a:extLst>
          </p:cNvPr>
          <p:cNvSpPr txBox="1"/>
          <p:nvPr/>
        </p:nvSpPr>
        <p:spPr>
          <a:xfrm>
            <a:off x="1938060" y="3793466"/>
            <a:ext cx="83479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B. &gt;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A3662D-37C3-0F80-E0BA-299D981E5D80}"/>
              </a:ext>
            </a:extLst>
          </p:cNvPr>
          <p:cNvSpPr txBox="1"/>
          <p:nvPr/>
        </p:nvSpPr>
        <p:spPr>
          <a:xfrm>
            <a:off x="1959325" y="314911"/>
            <a:ext cx="8381999" cy="156966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3. So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sánh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:  990 ….. 900 + 99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936842-AFD4-534F-5C8F-A177563FB4CB}"/>
              </a:ext>
            </a:extLst>
          </p:cNvPr>
          <p:cNvSpPr txBox="1"/>
          <p:nvPr/>
        </p:nvSpPr>
        <p:spPr>
          <a:xfrm>
            <a:off x="1959324" y="5235777"/>
            <a:ext cx="83479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D00209-A539-C6D8-432D-6704F36269C7}"/>
              </a:ext>
            </a:extLst>
          </p:cNvPr>
          <p:cNvSpPr txBox="1"/>
          <p:nvPr/>
        </p:nvSpPr>
        <p:spPr>
          <a:xfrm>
            <a:off x="1969957" y="2392310"/>
            <a:ext cx="83479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A. &lt;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2694C4-97D7-A77C-866E-BFF9273A0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9100307" y="3801932"/>
            <a:ext cx="1148385" cy="1015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4FFD54-3BEA-6403-FDFB-8E4308843D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1100" y1="52500" x2="47100" y2="52037"/>
                        <a14:foregroundMark x1="48500" y1="53333" x2="36100" y2="53333"/>
                        <a14:backgroundMark x1="80100" y1="52870" x2="80100" y2="52870"/>
                        <a14:backgroundMark x1="80100" y1="52870" x2="80100" y2="52870"/>
                      </a14:backgroundRemoval>
                    </a14:imgEffect>
                  </a14:imgLayer>
                </a14:imgProps>
              </a:ext>
            </a:extLst>
          </a:blip>
          <a:srcRect l="15489" t="13512" r="16217" b="24379"/>
          <a:stretch>
            <a:fillRect/>
          </a:stretch>
        </p:blipFill>
        <p:spPr>
          <a:xfrm>
            <a:off x="9283105" y="2377408"/>
            <a:ext cx="992653" cy="974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B3E530-D62B-7082-5049-F878889B5E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9158858" y="5126182"/>
            <a:ext cx="1148385" cy="1015027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DB16060-AE92-2F89-B308-79D422C37E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9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594" y="1840854"/>
            <a:ext cx="7882811" cy="3176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66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+ 10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76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56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67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9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40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45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35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50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: 9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8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– 69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84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85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86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87</a:t>
            </a: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14500" y="171450"/>
            <a:ext cx="8877300" cy="645795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chọn đáp án nào bạn hãy bấm vào củ cà rốt theo đáp án đó.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thỏ sẽ tự đi đến nhổ cà rốt và sẽ biết được đáp án đúng, sai.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cùng bấm vào bác nông dân sẽ ra đáp án đúng.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 vào màn hình qua slide chứa câu hỏi tiếp theo.</a:t>
            </a:r>
          </a:p>
        </p:txBody>
      </p:sp>
    </p:spTree>
    <p:extLst>
      <p:ext uri="{BB962C8B-B14F-4D97-AF65-F5344CB8AC3E}">
        <p14:creationId xmlns:p14="http://schemas.microsoft.com/office/powerpoint/2010/main" val="32273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Hình ảnh 4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479" y="1504709"/>
            <a:ext cx="3011685" cy="1201016"/>
          </a:xfrm>
          <a:prstGeom prst="rect">
            <a:avLst/>
          </a:prstGeom>
        </p:spPr>
      </p:pic>
      <p:pic>
        <p:nvPicPr>
          <p:cNvPr id="429" name="Hình ảnh 4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91" y="2648644"/>
            <a:ext cx="7870618" cy="1560711"/>
          </a:xfrm>
          <a:prstGeom prst="rect">
            <a:avLst/>
          </a:prstGeom>
        </p:spPr>
      </p:pic>
      <p:sp>
        <p:nvSpPr>
          <p:cNvPr id="2" name="Hộp Văn bản 15"/>
          <p:cNvSpPr txBox="1"/>
          <p:nvPr/>
        </p:nvSpPr>
        <p:spPr>
          <a:xfrm>
            <a:off x="5449712" y="4152276"/>
            <a:ext cx="1664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2)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698</Words>
  <Application>Microsoft Office PowerPoint</Application>
  <PresentationFormat>Custom</PresentationFormat>
  <Paragraphs>140</Paragraphs>
  <Slides>25</Slides>
  <Notes>6</Notes>
  <HiddenSlides>0</HiddenSlides>
  <MMClips>8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1_Office 主题</vt:lpstr>
      <vt:lpstr>2_Office 主题</vt:lpstr>
      <vt:lpstr>https://www.freeppt7.com</vt:lpstr>
      <vt:lpstr>2_Office 主题​​</vt:lpstr>
      <vt:lpstr>3_Office Theme</vt:lpstr>
      <vt:lpstr>Chủ đề Office</vt:lpstr>
      <vt:lpstr>Class Awards Certificates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48</cp:revision>
  <dcterms:created xsi:type="dcterms:W3CDTF">2021-07-20T01:55:21Z</dcterms:created>
  <dcterms:modified xsi:type="dcterms:W3CDTF">2026-05-12T01:24:08Z</dcterms:modified>
</cp:coreProperties>
</file>