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257" r:id="rId3"/>
    <p:sldId id="7221" r:id="rId4"/>
    <p:sldId id="266" r:id="rId5"/>
    <p:sldId id="7222" r:id="rId6"/>
    <p:sldId id="7223"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307211837"/>
              </p:ext>
            </p:extLst>
          </p:nvPr>
        </p:nvGraphicFramePr>
        <p:xfrm>
          <a:off x="298174" y="1818861"/>
          <a:ext cx="11400180" cy="387052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dirty="0" err="1">
                          <a:solidFill>
                            <a:srgbClr val="000000"/>
                          </a:solidFill>
                          <a:effectLst/>
                          <a:latin typeface="Cambria" panose="02040503050406030204" pitchFamily="18" charset="0"/>
                          <a:ea typeface="Cambria" panose="02040503050406030204" pitchFamily="18" charset="0"/>
                        </a:rPr>
                        <a:t>Độ</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dài</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bàn</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chân</a:t>
                      </a: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21,5cm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22cm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75560867"/>
                  </a:ext>
                </a:extLst>
              </a:tr>
              <a:tr h="1249249">
                <a:tc>
                  <a:txBody>
                    <a:bodyPr/>
                    <a:lstStyle/>
                    <a:p>
                      <a:pPr algn="ctr"/>
                      <a:r>
                        <a:rPr lang="en-US" sz="4000" dirty="0" err="1">
                          <a:solidFill>
                            <a:srgbClr val="000000"/>
                          </a:solidFill>
                          <a:effectLst/>
                          <a:latin typeface="Cambria" panose="02040503050406030204" pitchFamily="18" charset="0"/>
                          <a:ea typeface="Cambria" panose="02040503050406030204" pitchFamily="18" charset="0"/>
                        </a:rPr>
                        <a:t>Cỡ</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giày</a:t>
                      </a: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dirty="0" err="1">
                          <a:solidFill>
                            <a:srgbClr val="000000"/>
                          </a:solidFill>
                          <a:effectLst/>
                          <a:latin typeface="Cambria" panose="02040503050406030204" pitchFamily="18" charset="0"/>
                          <a:ea typeface="Cambria" panose="02040503050406030204" pitchFamily="18" charset="0"/>
                        </a:rPr>
                        <a:t>Số</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giày</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cần</a:t>
                      </a:r>
                      <a:r>
                        <a:rPr lang="en-US" sz="4000" dirty="0">
                          <a:solidFill>
                            <a:srgbClr val="000000"/>
                          </a:solidFill>
                          <a:effectLst/>
                          <a:latin typeface="Cambria" panose="02040503050406030204" pitchFamily="18" charset="0"/>
                          <a:ea typeface="Cambria" panose="02040503050406030204" pitchFamily="18" charset="0"/>
                        </a:rPr>
                        <a:t> </a:t>
                      </a:r>
                      <a:r>
                        <a:rPr lang="en-US" sz="4000" dirty="0" err="1">
                          <a:solidFill>
                            <a:srgbClr val="000000"/>
                          </a:solidFill>
                          <a:effectLst/>
                          <a:latin typeface="Cambria" panose="02040503050406030204" pitchFamily="18" charset="0"/>
                          <a:ea typeface="Cambria" panose="02040503050406030204" pitchFamily="18" charset="0"/>
                        </a:rPr>
                        <a:t>thuê</a:t>
                      </a: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40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
        <p:nvSpPr>
          <p:cNvPr id="3" name="TextBox 2">
            <a:extLst>
              <a:ext uri="{FF2B5EF4-FFF2-40B4-BE49-F238E27FC236}">
                <a16:creationId xmlns:a16="http://schemas.microsoft.com/office/drawing/2014/main" id="{2595ED00-EF00-4282-92D3-B07517E2C485}"/>
              </a:ext>
            </a:extLst>
          </p:cNvPr>
          <p:cNvSpPr txBox="1"/>
          <p:nvPr/>
        </p:nvSpPr>
        <p:spPr>
          <a:xfrm>
            <a:off x="3235545" y="4636912"/>
            <a:ext cx="1019175"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D5485109-F6FB-46EF-9D11-BEFACA523B12}"/>
              </a:ext>
            </a:extLst>
          </p:cNvPr>
          <p:cNvSpPr txBox="1"/>
          <p:nvPr/>
        </p:nvSpPr>
        <p:spPr>
          <a:xfrm>
            <a:off x="4883370" y="4636912"/>
            <a:ext cx="1019175" cy="769441"/>
          </a:xfrm>
          <a:prstGeom prst="rect">
            <a:avLst/>
          </a:prstGeom>
          <a:noFill/>
        </p:spPr>
        <p:txBody>
          <a:bodyPr wrap="square" rtlCol="0">
            <a:spAutoFit/>
          </a:bodyPr>
          <a:lstStyle/>
          <a:p>
            <a:r>
              <a:rPr lang="en-US" sz="4400" dirty="0">
                <a:solidFill>
                  <a:srgbClr val="FF0000"/>
                </a:solidFill>
              </a:rPr>
              <a:t>0</a:t>
            </a:r>
          </a:p>
        </p:txBody>
      </p:sp>
      <p:sp>
        <p:nvSpPr>
          <p:cNvPr id="7" name="TextBox 6">
            <a:extLst>
              <a:ext uri="{FF2B5EF4-FFF2-40B4-BE49-F238E27FC236}">
                <a16:creationId xmlns:a16="http://schemas.microsoft.com/office/drawing/2014/main" id="{CE77814B-D135-4E25-843A-05BCF6B4BA18}"/>
              </a:ext>
            </a:extLst>
          </p:cNvPr>
          <p:cNvSpPr txBox="1"/>
          <p:nvPr/>
        </p:nvSpPr>
        <p:spPr>
          <a:xfrm>
            <a:off x="6978870" y="4636912"/>
            <a:ext cx="1019175" cy="769441"/>
          </a:xfrm>
          <a:prstGeom prst="rect">
            <a:avLst/>
          </a:prstGeom>
          <a:noFill/>
        </p:spPr>
        <p:txBody>
          <a:bodyPr wrap="square" rtlCol="0">
            <a:spAutoFit/>
          </a:bodyPr>
          <a:lstStyle/>
          <a:p>
            <a:r>
              <a:rPr lang="en-US" sz="4400" dirty="0">
                <a:solidFill>
                  <a:srgbClr val="FF0000"/>
                </a:solidFill>
              </a:rPr>
              <a:t>3</a:t>
            </a:r>
          </a:p>
        </p:txBody>
      </p:sp>
      <p:sp>
        <p:nvSpPr>
          <p:cNvPr id="10" name="TextBox 9">
            <a:extLst>
              <a:ext uri="{FF2B5EF4-FFF2-40B4-BE49-F238E27FC236}">
                <a16:creationId xmlns:a16="http://schemas.microsoft.com/office/drawing/2014/main" id="{F6BEE868-E6C4-4BCB-9EC1-5EDE91D79718}"/>
              </a:ext>
            </a:extLst>
          </p:cNvPr>
          <p:cNvSpPr txBox="1"/>
          <p:nvPr/>
        </p:nvSpPr>
        <p:spPr>
          <a:xfrm>
            <a:off x="8731470" y="4636912"/>
            <a:ext cx="1019175" cy="769441"/>
          </a:xfrm>
          <a:prstGeom prst="rect">
            <a:avLst/>
          </a:prstGeom>
          <a:noFill/>
        </p:spPr>
        <p:txBody>
          <a:bodyPr wrap="square" rtlCol="0">
            <a:spAutoFit/>
          </a:bodyPr>
          <a:lstStyle/>
          <a:p>
            <a:r>
              <a:rPr lang="en-US" sz="4400" dirty="0">
                <a:solidFill>
                  <a:srgbClr val="FF0000"/>
                </a:solidFill>
              </a:rPr>
              <a:t>2</a:t>
            </a:r>
          </a:p>
        </p:txBody>
      </p:sp>
      <p:sp>
        <p:nvSpPr>
          <p:cNvPr id="11" name="TextBox 10">
            <a:extLst>
              <a:ext uri="{FF2B5EF4-FFF2-40B4-BE49-F238E27FC236}">
                <a16:creationId xmlns:a16="http://schemas.microsoft.com/office/drawing/2014/main" id="{B208CED8-777C-4E3D-ABB9-FFB48FE77469}"/>
              </a:ext>
            </a:extLst>
          </p:cNvPr>
          <p:cNvSpPr txBox="1"/>
          <p:nvPr/>
        </p:nvSpPr>
        <p:spPr>
          <a:xfrm>
            <a:off x="10536304" y="4635149"/>
            <a:ext cx="1019175" cy="769441"/>
          </a:xfrm>
          <a:prstGeom prst="rect">
            <a:avLst/>
          </a:prstGeom>
          <a:noFill/>
        </p:spPr>
        <p:txBody>
          <a:bodyPr wrap="square" rtlCol="0">
            <a:spAutoFit/>
          </a:bodyPr>
          <a:lstStyle/>
          <a:p>
            <a:r>
              <a:rPr lang="en-US" sz="4400" dirty="0">
                <a:solidFill>
                  <a:srgbClr val="FF0000"/>
                </a:solidFill>
              </a:rPr>
              <a:t>1</a:t>
            </a:r>
          </a:p>
        </p:txBody>
      </p:sp>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784</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ocean.2489@gmail.com</cp:lastModifiedBy>
  <cp:revision>33</cp:revision>
  <dcterms:created xsi:type="dcterms:W3CDTF">2023-05-06T03:00:00Z</dcterms:created>
  <dcterms:modified xsi:type="dcterms:W3CDTF">2025-04-14T01:14:56Z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