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6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1/16/2025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1/16/2025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1/16/2025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1/16/2025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1/16/2025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1/16/2025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1/16/2025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1/16/2025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1/16/2025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1/16/2025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1/16/2025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2924" y="743612"/>
            <a:ext cx="7191539" cy="6114388"/>
          </a:xfrm>
          <a:prstGeom prst="rect">
            <a:avLst/>
          </a:prstGeom>
        </p:spPr>
      </p:pic>
      <p:sp>
        <p:nvSpPr>
          <p:cNvPr id="7" name="TextBox 3">
            <a:extLst>
              <a:ext uri="{FF2B5EF4-FFF2-40B4-BE49-F238E27FC236}">
                <a16:creationId xmlns:a16="http://schemas.microsoft.com/office/drawing/2014/main" id="{260327A0-1F78-83FC-7E05-7FDBBD906505}"/>
              </a:ext>
            </a:extLst>
          </p:cNvPr>
          <p:cNvSpPr txBox="1"/>
          <p:nvPr/>
        </p:nvSpPr>
        <p:spPr>
          <a:xfrm>
            <a:off x="3221995" y="907209"/>
            <a:ext cx="66935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5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16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1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2025</a:t>
            </a:r>
          </a:p>
        </p:txBody>
      </p:sp>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517</Words>
  <Application>Microsoft Office PowerPoint</Application>
  <PresentationFormat>Widescreen</PresentationFormat>
  <Paragraphs>75</Paragraphs>
  <Slides>16</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Aptos</vt:lpstr>
      <vt:lpstr>Aptos Display</vt:lpstr>
      <vt:lpstr>Arial</vt:lpstr>
      <vt:lpstr>Calibri</vt:lpstr>
      <vt:lpstr>Cambria</vt:lpstr>
      <vt:lpstr>Cambria Math</vt:lpstr>
      <vt:lpstr>Caribi</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ocean.2489@gmail.com</cp:lastModifiedBy>
  <cp:revision>22</cp:revision>
  <dcterms:created xsi:type="dcterms:W3CDTF">2024-10-28T03:25:15Z</dcterms:created>
  <dcterms:modified xsi:type="dcterms:W3CDTF">2025-01-16T00:22:52Z</dcterms:modified>
</cp:coreProperties>
</file>