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10/4/2024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A73AD2D-C3FF-B0B4-565D-B6FEC6902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9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9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27.svg"/><Relationship Id="rId4" Type="http://schemas.openxmlformats.org/officeDocument/2006/relationships/image" Target="../media/image7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180</Words>
  <Application>Microsoft Office PowerPoint</Application>
  <PresentationFormat>Widescreen</PresentationFormat>
  <Paragraphs>28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Thao Tran</cp:lastModifiedBy>
  <cp:revision>53</cp:revision>
  <dcterms:created xsi:type="dcterms:W3CDTF">2013-02-13T14:55:58Z</dcterms:created>
  <dcterms:modified xsi:type="dcterms:W3CDTF">2024-10-04T15:53:14Z</dcterms:modified>
</cp:coreProperties>
</file>