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5F4E244-30D4-03A4-861B-3545C61A42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69684" y="0"/>
            <a:ext cx="1590261" cy="1590261"/>
          </a:xfrm>
          <a:prstGeom prst="rect">
            <a:avLst/>
          </a:prstGeom>
        </p:spPr>
      </p:pic>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jpe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268</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Thao Tran</cp:lastModifiedBy>
  <cp:revision>42</cp:revision>
  <dcterms:created xsi:type="dcterms:W3CDTF">2023-09-10T14:54:16Z</dcterms:created>
  <dcterms:modified xsi:type="dcterms:W3CDTF">2024-09-28T12:51:23Z</dcterms:modified>
</cp:coreProperties>
</file>