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698" r:id="rId4"/>
    <p:sldMasterId id="2147483710" r:id="rId5"/>
    <p:sldMasterId id="2147483723" r:id="rId6"/>
  </p:sldMasterIdLst>
  <p:notesMasterIdLst>
    <p:notesMasterId r:id="rId43"/>
  </p:notesMasterIdLst>
  <p:sldIdLst>
    <p:sldId id="2007577079" r:id="rId7"/>
    <p:sldId id="259" r:id="rId8"/>
    <p:sldId id="260" r:id="rId9"/>
    <p:sldId id="266" r:id="rId10"/>
    <p:sldId id="427" r:id="rId11"/>
    <p:sldId id="262" r:id="rId12"/>
    <p:sldId id="428" r:id="rId13"/>
    <p:sldId id="264" r:id="rId14"/>
    <p:sldId id="258" r:id="rId15"/>
    <p:sldId id="265" r:id="rId16"/>
    <p:sldId id="278" r:id="rId17"/>
    <p:sldId id="2007577082" r:id="rId18"/>
    <p:sldId id="375" r:id="rId19"/>
    <p:sldId id="423" r:id="rId20"/>
    <p:sldId id="315" r:id="rId21"/>
    <p:sldId id="7356" r:id="rId22"/>
    <p:sldId id="2007577080" r:id="rId23"/>
    <p:sldId id="424" r:id="rId24"/>
    <p:sldId id="422" r:id="rId25"/>
    <p:sldId id="425" r:id="rId26"/>
    <p:sldId id="401" r:id="rId27"/>
    <p:sldId id="7382" r:id="rId28"/>
    <p:sldId id="528" r:id="rId29"/>
    <p:sldId id="333" r:id="rId30"/>
    <p:sldId id="7363" r:id="rId31"/>
    <p:sldId id="7365" r:id="rId32"/>
    <p:sldId id="7366" r:id="rId33"/>
    <p:sldId id="426" r:id="rId34"/>
    <p:sldId id="301" r:id="rId35"/>
    <p:sldId id="417" r:id="rId36"/>
    <p:sldId id="2007577081" r:id="rId37"/>
    <p:sldId id="261" r:id="rId38"/>
    <p:sldId id="7367" r:id="rId39"/>
    <p:sldId id="7368" r:id="rId40"/>
    <p:sldId id="7370"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E6CD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varScale="1">
        <p:scale>
          <a:sx n="77" d="100"/>
          <a:sy n="77" d="100"/>
        </p:scale>
        <p:origin x="-20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7DD67-09A0-46A8-824F-5982FA01A725}"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A1C06-5870-48D3-BA82-C4D4A7C1F4EF}" type="slidenum">
              <a:rPr lang="en-US" smtClean="0"/>
              <a:t>‹#›</a:t>
            </a:fld>
            <a:endParaRPr lang="en-US"/>
          </a:p>
        </p:txBody>
      </p:sp>
    </p:spTree>
    <p:extLst>
      <p:ext uri="{BB962C8B-B14F-4D97-AF65-F5344CB8AC3E}">
        <p14:creationId xmlns:p14="http://schemas.microsoft.com/office/powerpoint/2010/main" val="357872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52C3-61BD-40EA-852F-FD86023C453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618C9-8119-4674-A807-B748780E60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8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52C3-61BD-40EA-852F-FD86023C453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52C3-61BD-40EA-852F-FD86023C453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52C3-61BD-40EA-852F-FD86023C453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52C3-61BD-40EA-852F-FD86023C453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5/12/2026</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5/12/2026</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5/12/2026</a:t>
            </a:fld>
            <a:endParaRPr lang="en-US"/>
          </a:p>
        </p:txBody>
      </p:sp>
      <p:sp>
        <p:nvSpPr>
          <p:cNvPr id="5" name="Footer Placeholder 4">
            <a:extLst>
              <a:ext uri="{FF2B5EF4-FFF2-40B4-BE49-F238E27FC236}">
                <a16:creationId xmlns:a16="http://schemas.microsoft.com/office/drawing/2014/main" xmlns=""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29F0F-3350-A4D9-21C3-9FBA4B5EA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E5A37B-7A76-A8C1-7FC5-ADF4BE2E5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210DC2-5536-08C2-29D1-9686EEE3ED81}"/>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5" name="Footer Placeholder 4">
            <a:extLst>
              <a:ext uri="{FF2B5EF4-FFF2-40B4-BE49-F238E27FC236}">
                <a16:creationId xmlns:a16="http://schemas.microsoft.com/office/drawing/2014/main" xmlns="" id="{A78025CE-7B72-02CA-C5D8-2F446319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99819F-257C-BEE3-5575-A6E53B78A466}"/>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54065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942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A8389-419D-CFD7-0EA8-BDAC21E93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CEEB8B-A455-7063-C8C5-78CDE7659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AD1B53-4EF8-C817-EB7C-F12EE86BB51F}"/>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5" name="Footer Placeholder 4">
            <a:extLst>
              <a:ext uri="{FF2B5EF4-FFF2-40B4-BE49-F238E27FC236}">
                <a16:creationId xmlns:a16="http://schemas.microsoft.com/office/drawing/2014/main" xmlns="" id="{30BB6D7F-D752-BE36-48A6-7325CE412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4B8613-5AAE-397F-E600-917F91A93265}"/>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05847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9FE94-E4C8-D79F-5800-D83A489B9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4B0755-05E7-DB18-C903-879674F2E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C9B542-ACDE-189B-A780-A8A51E7E9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20A6285-264B-5064-DE39-B8D367FD71AE}"/>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6" name="Footer Placeholder 5">
            <a:extLst>
              <a:ext uri="{FF2B5EF4-FFF2-40B4-BE49-F238E27FC236}">
                <a16:creationId xmlns:a16="http://schemas.microsoft.com/office/drawing/2014/main" xmlns="" id="{C88196A1-15F8-1692-5E6C-F5C3DE9CD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FA671D-112B-4190-F27E-783A656F1814}"/>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62673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4CFDF-1731-2547-7423-5F70CE372D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EEF9B3-92B6-9FE6-4476-0A9D358EE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326CD8-330C-3B84-6700-20A561C89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B5037D7-8965-D162-ABF2-0BE28FD6A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E190AE8-8598-00B3-6606-3C3272E9D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923E9-301B-4891-EF80-7FA1A81B0EAB}"/>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8" name="Footer Placeholder 7">
            <a:extLst>
              <a:ext uri="{FF2B5EF4-FFF2-40B4-BE49-F238E27FC236}">
                <a16:creationId xmlns:a16="http://schemas.microsoft.com/office/drawing/2014/main" xmlns="" id="{D1F0FFBB-F561-4F63-50EC-0D28B68C2E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6F78335-556E-A74C-6532-71039908C810}"/>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3962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E5BAFB-537E-D9E7-0560-6D7B99343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72A9CB-F162-D6CC-53B6-3D599F372EE2}"/>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4" name="Footer Placeholder 3">
            <a:extLst>
              <a:ext uri="{FF2B5EF4-FFF2-40B4-BE49-F238E27FC236}">
                <a16:creationId xmlns:a16="http://schemas.microsoft.com/office/drawing/2014/main" xmlns="" id="{542D7E21-19D0-ABF0-D3AA-1781C99CEA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58406D3-7050-5D01-977D-6B8E357FA3E1}"/>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4305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DA0EB6-1794-155E-E26C-7528DB9AB7B4}"/>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3" name="Footer Placeholder 2">
            <a:extLst>
              <a:ext uri="{FF2B5EF4-FFF2-40B4-BE49-F238E27FC236}">
                <a16:creationId xmlns:a16="http://schemas.microsoft.com/office/drawing/2014/main" xmlns="" id="{32E1237E-F0B3-14AF-0BFF-CDD08393A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7DE2679-9300-F924-3782-F8600000BA79}"/>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0892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EBEA0-E102-B378-63C0-6E8C8A5F5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32EC0C-C535-60D6-DDE0-A4A04FC0A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08BACB6-8A96-4476-EDBC-49BB55C56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8E1DE7-C3C1-78A9-1F84-B2CB5C794825}"/>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6" name="Footer Placeholder 5">
            <a:extLst>
              <a:ext uri="{FF2B5EF4-FFF2-40B4-BE49-F238E27FC236}">
                <a16:creationId xmlns:a16="http://schemas.microsoft.com/office/drawing/2014/main" xmlns="" id="{10B7ABEA-582E-5895-ACA7-983848089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162272-2310-2775-E971-18663C2187B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2349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5/12/2026</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F57FCE-52CF-36F2-B6C8-9C43A9315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29986D-095D-42D9-2B40-6BBD00B96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933018-5C30-41BB-D708-C09CFA49A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092CFC-AF99-5B24-68B7-C658EB9E47ED}"/>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6" name="Footer Placeholder 5">
            <a:extLst>
              <a:ext uri="{FF2B5EF4-FFF2-40B4-BE49-F238E27FC236}">
                <a16:creationId xmlns:a16="http://schemas.microsoft.com/office/drawing/2014/main" xmlns="" id="{0CA412E6-9BFD-3572-DE69-803346AE9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5BC47D-EC80-B7E8-A42A-1FD80E873B7C}"/>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968969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53276-002A-7A72-67EF-9D346A325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A710A31-8CC2-68B5-B9AA-6BA79CFBF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12D391-06DE-3DAB-B85F-CFACCB0DEAD5}"/>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5" name="Footer Placeholder 4">
            <a:extLst>
              <a:ext uri="{FF2B5EF4-FFF2-40B4-BE49-F238E27FC236}">
                <a16:creationId xmlns:a16="http://schemas.microsoft.com/office/drawing/2014/main" xmlns="" id="{091D811C-C695-491B-9A1A-02F12712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EDBDE2-8DF4-9F7D-ADC7-9505B74D5F62}"/>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033521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ED139E-BED3-3997-0FAB-F1E54BD8D5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3582B72-21C3-0EEA-A0FC-C431DCAF7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3E4634-B7EF-17A4-4945-C0BE6869ED6C}"/>
              </a:ext>
            </a:extLst>
          </p:cNvPr>
          <p:cNvSpPr>
            <a:spLocks noGrp="1"/>
          </p:cNvSpPr>
          <p:nvPr>
            <p:ph type="dt" sz="half" idx="10"/>
          </p:nvPr>
        </p:nvSpPr>
        <p:spPr/>
        <p:txBody>
          <a:bodyPr/>
          <a:lstStyle/>
          <a:p>
            <a:fld id="{D119E34F-6D4D-44FA-9068-21642AD9CE05}" type="datetimeFigureOut">
              <a:rPr lang="en-US" smtClean="0"/>
              <a:t>5/12/2026</a:t>
            </a:fld>
            <a:endParaRPr lang="en-US"/>
          </a:p>
        </p:txBody>
      </p:sp>
      <p:sp>
        <p:nvSpPr>
          <p:cNvPr id="5" name="Footer Placeholder 4">
            <a:extLst>
              <a:ext uri="{FF2B5EF4-FFF2-40B4-BE49-F238E27FC236}">
                <a16:creationId xmlns:a16="http://schemas.microsoft.com/office/drawing/2014/main" xmlns="" id="{02525A28-F1A7-B9AC-7299-206F5B63C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3886E6-0B50-855C-4402-FD609A3FFB7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35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B674CD58-D051-60E2-CAFE-B6C579C1D19F}"/>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5" name="Hình ảnh 4">
            <a:extLst>
              <a:ext uri="{FF2B5EF4-FFF2-40B4-BE49-F238E27FC236}">
                <a16:creationId xmlns:a16="http://schemas.microsoft.com/office/drawing/2014/main" xmlns="" id="{BC23199C-6C09-24FF-1CC8-587CA7B52F66}"/>
              </a:ext>
            </a:extLst>
          </p:cNvPr>
          <p:cNvPicPr>
            <a:picLocks noChangeAspect="1"/>
          </p:cNvPicPr>
          <p:nvPr userDrawn="1"/>
        </p:nvPicPr>
        <p:blipFill>
          <a:blip r:embed="rId3"/>
          <a:stretch>
            <a:fillRect/>
          </a:stretch>
        </p:blipFill>
        <p:spPr>
          <a:xfrm>
            <a:off x="0" y="0"/>
            <a:ext cx="12200901" cy="6852999"/>
          </a:xfrm>
          <a:prstGeom prst="rect">
            <a:avLst/>
          </a:prstGeom>
        </p:spPr>
      </p:pic>
    </p:spTree>
    <p:extLst>
      <p:ext uri="{BB962C8B-B14F-4D97-AF65-F5344CB8AC3E}">
        <p14:creationId xmlns:p14="http://schemas.microsoft.com/office/powerpoint/2010/main" val="97889002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296BA711-F627-39A6-5AE3-5D38C5BD8065}"/>
              </a:ext>
            </a:extLst>
          </p:cNvPr>
          <p:cNvSpPr/>
          <p:nvPr userDrawn="1"/>
        </p:nvSpPr>
        <p:spPr>
          <a:xfrm>
            <a:off x="244135" y="287414"/>
            <a:ext cx="11703729" cy="6283171"/>
          </a:xfrm>
          <a:prstGeom prst="roundRect">
            <a:avLst>
              <a:gd name="adj" fmla="val 10638"/>
            </a:avLst>
          </a:prstGeom>
          <a:solidFill>
            <a:schemeClr val="bg1"/>
          </a:solidFill>
          <a:ln>
            <a:solidFill>
              <a:srgbClr val="008D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46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38023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CECCEC4-1F9B-0FF5-28E0-9FB4F94C23E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C850F8A-097D-28BA-BA37-DB63E81A4BC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52292058-0BA3-D21C-BF42-EB09F41D624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7614B921-90D1-9453-3AD1-0F93409C5B3C}"/>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6" name="Chỗ dành sẵn cho Chân trang 5">
            <a:extLst>
              <a:ext uri="{FF2B5EF4-FFF2-40B4-BE49-F238E27FC236}">
                <a16:creationId xmlns:a16="http://schemas.microsoft.com/office/drawing/2014/main" xmlns="" id="{ECF851AC-DB4C-7297-D739-08DA62B88C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09063F9B-FF36-94F6-CFA9-91C4FE6575AC}"/>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2831095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859539-3151-2F36-2CCF-585D57BA88A2}"/>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16F148A-0213-C7E4-6568-82F956651E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33B5FDD-A79E-2257-2A90-BDABA026A9B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2A607641-BED1-340B-B968-ED6AD24107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DE950BD-175D-9BF3-3B10-18673BB100B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6CE79338-E653-8BAD-65FF-1B42F1F49C0C}"/>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8" name="Chỗ dành sẵn cho Chân trang 7">
            <a:extLst>
              <a:ext uri="{FF2B5EF4-FFF2-40B4-BE49-F238E27FC236}">
                <a16:creationId xmlns:a16="http://schemas.microsoft.com/office/drawing/2014/main" xmlns="" id="{6F6CD4AF-045F-7F26-7BB5-947766ECA4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3C1A8C90-95E1-EB87-DACE-01446E4AF8AE}"/>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3035681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2FC9E2-A316-A9E6-60D4-54EC889E78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6B3DADF4-0A80-AE04-96F1-803D59186024}"/>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4" name="Chỗ dành sẵn cho Chân trang 3">
            <a:extLst>
              <a:ext uri="{FF2B5EF4-FFF2-40B4-BE49-F238E27FC236}">
                <a16:creationId xmlns:a16="http://schemas.microsoft.com/office/drawing/2014/main" xmlns="" id="{DA6B502E-8513-DBE7-D7E0-5045065AC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A036C5A3-B03B-243E-D128-4DB39D00EADF}"/>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1870183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2348325-16C9-44CE-402A-12382DAC933F}"/>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3" name="Chỗ dành sẵn cho Chân trang 2">
            <a:extLst>
              <a:ext uri="{FF2B5EF4-FFF2-40B4-BE49-F238E27FC236}">
                <a16:creationId xmlns:a16="http://schemas.microsoft.com/office/drawing/2014/main" xmlns="" id="{BC76856A-C93C-4C23-B37E-7D92149DC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80B15CBF-CCA0-67A3-6619-5678DCFF78E8}"/>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370748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3DBED11-2195-7007-AECA-A0EC465268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55F6401-127D-0426-2D42-C31693F35E5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E7A9EEA-6B29-4CCC-F45F-E7CEBCCCE1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70FBED5-8F44-4572-3427-B99667E0222B}"/>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6" name="Chỗ dành sẵn cho Chân trang 5">
            <a:extLst>
              <a:ext uri="{FF2B5EF4-FFF2-40B4-BE49-F238E27FC236}">
                <a16:creationId xmlns:a16="http://schemas.microsoft.com/office/drawing/2014/main" xmlns="" id="{D54D9D8B-DB23-9607-4268-AD626A6C1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6DFF66F1-F8A6-6E46-98D5-3FDC606D2EEA}"/>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221330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FEE5EA5-1FE5-2B69-E484-6DD91E492E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A379C0B8-627A-62E0-4886-919B40059C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4257C72F-E540-2CB1-EEFC-98DBC38D36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B754E64-D726-908C-88DB-5113374DA037}"/>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6" name="Chỗ dành sẵn cho Chân trang 5">
            <a:extLst>
              <a:ext uri="{FF2B5EF4-FFF2-40B4-BE49-F238E27FC236}">
                <a16:creationId xmlns:a16="http://schemas.microsoft.com/office/drawing/2014/main" xmlns="" id="{F1369EB7-05E2-7098-64DD-FCE42F042E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C8E02FED-97C0-98BF-127F-57F58CC9EECB}"/>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2911631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6838D7B-0F19-7F6A-889C-3301D03D9D6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4090E5E-EB1C-6E06-CC19-DE2DCEB54E8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63194AE-A352-7B51-115F-53BF0B6A4F43}"/>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5" name="Chỗ dành sẵn cho Chân trang 4">
            <a:extLst>
              <a:ext uri="{FF2B5EF4-FFF2-40B4-BE49-F238E27FC236}">
                <a16:creationId xmlns:a16="http://schemas.microsoft.com/office/drawing/2014/main" xmlns="" id="{07805610-C3B8-8EC4-A1E6-C62B6607F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D21229EB-14D5-B7DD-EEA4-54BF7E4B2065}"/>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4291839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BC8D41D-2683-DC53-A7A6-B4267D1D2FB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2A4717A-B658-601A-A101-C82F4FCFEA8F}"/>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153783B-F339-2B10-4082-77DEB5883A87}"/>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5/12/2026</a:t>
            </a:fld>
            <a:endParaRPr lang="en-US"/>
          </a:p>
        </p:txBody>
      </p:sp>
      <p:sp>
        <p:nvSpPr>
          <p:cNvPr id="5" name="Chỗ dành sẵn cho Chân trang 4">
            <a:extLst>
              <a:ext uri="{FF2B5EF4-FFF2-40B4-BE49-F238E27FC236}">
                <a16:creationId xmlns:a16="http://schemas.microsoft.com/office/drawing/2014/main" xmlns="" id="{3055B5B8-F0D0-7622-217D-EB08C16B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1C066D6E-1DCD-CDDD-3E93-2F91536DBA3A}"/>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3120860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5" name="Footer Placeholder 4">
            <a:extLst>
              <a:ext uri="{FF2B5EF4-FFF2-40B4-BE49-F238E27FC236}">
                <a16:creationId xmlns:a16="http://schemas.microsoft.com/office/drawing/2014/main" xmlns=""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28968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C6988-C763-8F9C-4E40-8FDD1369B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941245-50D6-20DE-12DF-64B0AAA4ED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D670F1-526F-9B14-021D-E7F568985BAD}"/>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5" name="Footer Placeholder 4">
            <a:extLst>
              <a:ext uri="{FF2B5EF4-FFF2-40B4-BE49-F238E27FC236}">
                <a16:creationId xmlns:a16="http://schemas.microsoft.com/office/drawing/2014/main" xmlns="" id="{6A7EC299-75CE-D353-8306-207A0E6BF0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6A8CE08-A1D6-E6F1-B032-92E8A58AC87F}"/>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29469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5" name="Footer Placeholder 4">
            <a:extLst>
              <a:ext uri="{FF2B5EF4-FFF2-40B4-BE49-F238E27FC236}">
                <a16:creationId xmlns:a16="http://schemas.microsoft.com/office/drawing/2014/main" xmlns=""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68257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6" name="Footer Placeholder 5">
            <a:extLst>
              <a:ext uri="{FF2B5EF4-FFF2-40B4-BE49-F238E27FC236}">
                <a16:creationId xmlns:a16="http://schemas.microsoft.com/office/drawing/2014/main" xmlns=""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3373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8" name="Footer Placeholder 7">
            <a:extLst>
              <a:ext uri="{FF2B5EF4-FFF2-40B4-BE49-F238E27FC236}">
                <a16:creationId xmlns:a16="http://schemas.microsoft.com/office/drawing/2014/main" xmlns=""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934937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4" name="Footer Placeholder 3">
            <a:extLst>
              <a:ext uri="{FF2B5EF4-FFF2-40B4-BE49-F238E27FC236}">
                <a16:creationId xmlns:a16="http://schemas.microsoft.com/office/drawing/2014/main" xmlns=""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999334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3" name="Footer Placeholder 2">
            <a:extLst>
              <a:ext uri="{FF2B5EF4-FFF2-40B4-BE49-F238E27FC236}">
                <a16:creationId xmlns:a16="http://schemas.microsoft.com/office/drawing/2014/main" xmlns=""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88104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6" name="Footer Placeholder 5">
            <a:extLst>
              <a:ext uri="{FF2B5EF4-FFF2-40B4-BE49-F238E27FC236}">
                <a16:creationId xmlns:a16="http://schemas.microsoft.com/office/drawing/2014/main" xmlns=""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390673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6" name="Footer Placeholder 5">
            <a:extLst>
              <a:ext uri="{FF2B5EF4-FFF2-40B4-BE49-F238E27FC236}">
                <a16:creationId xmlns:a16="http://schemas.microsoft.com/office/drawing/2014/main" xmlns=""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86709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5" name="Footer Placeholder 4">
            <a:extLst>
              <a:ext uri="{FF2B5EF4-FFF2-40B4-BE49-F238E27FC236}">
                <a16:creationId xmlns:a16="http://schemas.microsoft.com/office/drawing/2014/main" xmlns=""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5618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5/12/2026</a:t>
            </a:fld>
            <a:endParaRPr lang="en-US"/>
          </a:p>
        </p:txBody>
      </p:sp>
      <p:sp>
        <p:nvSpPr>
          <p:cNvPr id="5" name="Footer Placeholder 4">
            <a:extLst>
              <a:ext uri="{FF2B5EF4-FFF2-40B4-BE49-F238E27FC236}">
                <a16:creationId xmlns:a16="http://schemas.microsoft.com/office/drawing/2014/main" xmlns=""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691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1770142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27477871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1391766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9858778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42268900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8088347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947685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19983479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1222045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15194238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2026/5/12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14989588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8185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553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xmlns="" id="{C4AA6320-53D3-3409-9372-FAC2E3FE4032}"/>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Lst>
          </a:blip>
          <a:srcRect t="57985" b="-171"/>
          <a:stretch/>
        </p:blipFill>
        <p:spPr>
          <a:xfrm>
            <a:off x="0" y="1"/>
            <a:ext cx="12192000" cy="6858000"/>
          </a:xfrm>
          <a:prstGeom prst="rect">
            <a:avLst/>
          </a:prstGeom>
        </p:spPr>
      </p:pic>
    </p:spTree>
    <p:extLst>
      <p:ext uri="{BB962C8B-B14F-4D97-AF65-F5344CB8AC3E}">
        <p14:creationId xmlns:p14="http://schemas.microsoft.com/office/powerpoint/2010/main" val="1039520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5/12/2026</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5/12/2026</a:t>
            </a:fld>
            <a:endParaRPr lang="en-US"/>
          </a:p>
        </p:txBody>
      </p:sp>
      <p:sp>
        <p:nvSpPr>
          <p:cNvPr id="6" name="Footer Placeholder 5">
            <a:extLst>
              <a:ext uri="{FF2B5EF4-FFF2-40B4-BE49-F238E27FC236}">
                <a16:creationId xmlns:a16="http://schemas.microsoft.com/office/drawing/2014/main" xmlns=""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9.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35451948-A213-134E-E3DC-1CC8E1A8A3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3" y="91607"/>
            <a:ext cx="1540124" cy="1540124"/>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5/12/2026</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E8A5B8E9-3483-7D6F-985B-12E596AFDF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9103" y="91607"/>
            <a:ext cx="1540124" cy="1540124"/>
          </a:xfrm>
          <a:prstGeom prst="rect">
            <a:avLst/>
          </a:prstGeom>
        </p:spPr>
      </p:pic>
    </p:spTree>
    <p:extLst>
      <p:ext uri="{BB962C8B-B14F-4D97-AF65-F5344CB8AC3E}">
        <p14:creationId xmlns:p14="http://schemas.microsoft.com/office/powerpoint/2010/main" val="9226955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Đồ họa 6">
            <a:extLst>
              <a:ext uri="{FF2B5EF4-FFF2-40B4-BE49-F238E27FC236}">
                <a16:creationId xmlns:a16="http://schemas.microsoft.com/office/drawing/2014/main" xmlns="" id="{9DDFA947-92DB-77FB-3427-EA613D70E4CA}"/>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3688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C9527605-284A-7AA2-0556-589F8FCB1B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9103" y="91607"/>
            <a:ext cx="1540124" cy="1540124"/>
          </a:xfrm>
          <a:prstGeom prst="rect">
            <a:avLst/>
          </a:prstGeom>
        </p:spPr>
      </p:pic>
    </p:spTree>
    <p:extLst>
      <p:ext uri="{BB962C8B-B14F-4D97-AF65-F5344CB8AC3E}">
        <p14:creationId xmlns:p14="http://schemas.microsoft.com/office/powerpoint/2010/main" val="120832142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56588-7FDB-4A30-A24C-0E27BFC8A65B}" type="datetimeFigureOut">
              <a:rPr lang="zh-CN" altLang="en-US" smtClean="0"/>
              <a:t>2026/5/12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270813997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7510D709-F38B-9E14-CDAE-64C59A4F05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16118135"/>
      </p:ext>
    </p:extLst>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6.xml"/><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sv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8.png"/><Relationship Id="rId7"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64.png"/><Relationship Id="rId5" Type="http://schemas.microsoft.com/office/2007/relationships/hdphoto" Target="../media/hdphoto1.wdp"/><Relationship Id="rId4" Type="http://schemas.openxmlformats.org/officeDocument/2006/relationships/image" Target="../media/image49.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slide" Target="slide25.xml"/><Relationship Id="rId3" Type="http://schemas.openxmlformats.org/officeDocument/2006/relationships/audio" Target="../media/audio4.wav"/><Relationship Id="rId7" Type="http://schemas.openxmlformats.org/officeDocument/2006/relationships/slide" Target="slide28.xml"/><Relationship Id="rId12" Type="http://schemas.openxmlformats.org/officeDocument/2006/relationships/slide" Target="slide26.xml"/><Relationship Id="rId2" Type="http://schemas.openxmlformats.org/officeDocument/2006/relationships/notesSlide" Target="../notesSlides/notesSlide2.xml"/><Relationship Id="rId16" Type="http://schemas.openxmlformats.org/officeDocument/2006/relationships/slide" Target="slide3.xml"/><Relationship Id="rId1" Type="http://schemas.openxmlformats.org/officeDocument/2006/relationships/slideLayout" Target="../slideLayouts/slideLayout58.xml"/><Relationship Id="rId6" Type="http://schemas.openxmlformats.org/officeDocument/2006/relationships/image" Target="../media/image77.png"/><Relationship Id="rId11" Type="http://schemas.openxmlformats.org/officeDocument/2006/relationships/slide" Target="slide24.xml"/><Relationship Id="rId5" Type="http://schemas.openxmlformats.org/officeDocument/2006/relationships/image" Target="../media/image76.png"/><Relationship Id="rId15" Type="http://schemas.openxmlformats.org/officeDocument/2006/relationships/slide" Target="slide2.xml"/><Relationship Id="rId10" Type="http://schemas.openxmlformats.org/officeDocument/2006/relationships/image" Target="../media/image80.jp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slide" Target="slide27.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jpeg"/><Relationship Id="rId1" Type="http://schemas.openxmlformats.org/officeDocument/2006/relationships/slideLayout" Target="../slideLayouts/slideLayout46.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jpeg"/><Relationship Id="rId1" Type="http://schemas.openxmlformats.org/officeDocument/2006/relationships/slideLayout" Target="../slideLayouts/slideLayout46.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jpeg"/><Relationship Id="rId1" Type="http://schemas.openxmlformats.org/officeDocument/2006/relationships/slideLayout" Target="../slideLayouts/slideLayout46.xml"/><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6.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slide" Target="slide5.xml"/><Relationship Id="rId12" Type="http://schemas.openxmlformats.org/officeDocument/2006/relationships/image" Target="../media/image26.emf"/><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5.emf"/><Relationship Id="rId5" Type="http://schemas.openxmlformats.org/officeDocument/2006/relationships/image" Target="../media/image18.emf"/><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6.emf"/><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18.emf"/><Relationship Id="rId11" Type="http://schemas.openxmlformats.org/officeDocument/2006/relationships/image" Target="../media/image25.emf"/><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7.png"/><Relationship Id="rId11" Type="http://schemas.openxmlformats.org/officeDocument/2006/relationships/slide" Target="slide7.xml"/><Relationship Id="rId5" Type="http://schemas.openxmlformats.org/officeDocument/2006/relationships/image" Target="../media/image18.emf"/><Relationship Id="rId10" Type="http://schemas.openxmlformats.org/officeDocument/2006/relationships/image" Target="../media/image26.emf"/><Relationship Id="rId4" Type="http://schemas.openxmlformats.org/officeDocument/2006/relationships/image" Target="../media/image20.png"/><Relationship Id="rId9"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audio" Target="../media/audio3.wav"/><Relationship Id="rId7" Type="http://schemas.openxmlformats.org/officeDocument/2006/relationships/image" Target="../media/image25.emf"/><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18.emf"/><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5.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9201150" cy="6611047"/>
          </a:xfrm>
          <a:prstGeom prst="rect">
            <a:avLst/>
          </a:prstGeom>
        </p:spPr>
      </p:pic>
      <p:pic>
        <p:nvPicPr>
          <p:cNvPr id="8" name="Picture 7" descr="A group of people in clothing&#10;&#10;Description automatically generated with low confidence">
            <a:extLst>
              <a:ext uri="{FF2B5EF4-FFF2-40B4-BE49-F238E27FC236}">
                <a16:creationId xmlns:a16="http://schemas.microsoft.com/office/drawing/2014/main" xmlns="" id="{EEE0B2C1-EF84-4666-B5BC-44FF254B5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8257" y="3428999"/>
            <a:ext cx="5373952" cy="3381795"/>
          </a:xfrm>
          <a:prstGeom prst="rect">
            <a:avLst/>
          </a:prstGeom>
        </p:spPr>
      </p:pic>
      <p:pic>
        <p:nvPicPr>
          <p:cNvPr id="3" name="Picture 2" descr="A green and yellow text&#10;&#10;Description automatically generated">
            <a:extLst>
              <a:ext uri="{FF2B5EF4-FFF2-40B4-BE49-F238E27FC236}">
                <a16:creationId xmlns:a16="http://schemas.microsoft.com/office/drawing/2014/main" xmlns="" id="{523AC147-5C42-441F-C82D-A1D9AB4E6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7290" y="1212110"/>
            <a:ext cx="3491051" cy="2945219"/>
          </a:xfrm>
          <a:prstGeom prst="rect">
            <a:avLst/>
          </a:prstGeom>
        </p:spPr>
      </p:pic>
    </p:spTree>
    <p:extLst>
      <p:ext uri="{BB962C8B-B14F-4D97-AF65-F5344CB8AC3E}">
        <p14:creationId xmlns:p14="http://schemas.microsoft.com/office/powerpoint/2010/main" val="3609941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40000">
                                          <p:cBhvr additive="base">
                                            <p:cTn id="1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ppt_x"/>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8"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sp>
        <p:nvSpPr>
          <p:cNvPr id="9" name="Freeform: Shape 8">
            <a:extLst>
              <a:ext uri="{FF2B5EF4-FFF2-40B4-BE49-F238E27FC236}">
                <a16:creationId xmlns:a16="http://schemas.microsoft.com/office/drawing/2014/main" xmlns=""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grpSp>
        <p:nvGrpSpPr>
          <p:cNvPr id="10" name="Graphic 4">
            <a:extLst>
              <a:ext uri="{FF2B5EF4-FFF2-40B4-BE49-F238E27FC236}">
                <a16:creationId xmlns:a16="http://schemas.microsoft.com/office/drawing/2014/main" xmlns=""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xmlns=""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12" name="Freeform: Shape 11">
              <a:extLst>
                <a:ext uri="{FF2B5EF4-FFF2-40B4-BE49-F238E27FC236}">
                  <a16:creationId xmlns:a16="http://schemas.microsoft.com/office/drawing/2014/main" xmlns=""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13" name="Freeform: Shape 12">
              <a:extLst>
                <a:ext uri="{FF2B5EF4-FFF2-40B4-BE49-F238E27FC236}">
                  <a16:creationId xmlns:a16="http://schemas.microsoft.com/office/drawing/2014/main" xmlns=""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sp>
          <p:nvSpPr>
            <p:cNvPr id="14" name="Freeform: Shape 13">
              <a:extLst>
                <a:ext uri="{FF2B5EF4-FFF2-40B4-BE49-F238E27FC236}">
                  <a16:creationId xmlns:a16="http://schemas.microsoft.com/office/drawing/2014/main" xmlns=""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sp>
          <p:nvSpPr>
            <p:cNvPr id="15" name="Freeform: Shape 14">
              <a:extLst>
                <a:ext uri="{FF2B5EF4-FFF2-40B4-BE49-F238E27FC236}">
                  <a16:creationId xmlns:a16="http://schemas.microsoft.com/office/drawing/2014/main" xmlns=""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grpSp>
        <p:nvGrpSpPr>
          <p:cNvPr id="16" name="Graphic 4">
            <a:extLst>
              <a:ext uri="{FF2B5EF4-FFF2-40B4-BE49-F238E27FC236}">
                <a16:creationId xmlns:a16="http://schemas.microsoft.com/office/drawing/2014/main" xmlns=""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xmlns=""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18" name="Freeform: Shape 17">
              <a:extLst>
                <a:ext uri="{FF2B5EF4-FFF2-40B4-BE49-F238E27FC236}">
                  <a16:creationId xmlns:a16="http://schemas.microsoft.com/office/drawing/2014/main" xmlns=""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19" name="Freeform: Shape 18">
              <a:extLst>
                <a:ext uri="{FF2B5EF4-FFF2-40B4-BE49-F238E27FC236}">
                  <a16:creationId xmlns:a16="http://schemas.microsoft.com/office/drawing/2014/main" xmlns=""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0" name="Freeform: Shape 19">
              <a:extLst>
                <a:ext uri="{FF2B5EF4-FFF2-40B4-BE49-F238E27FC236}">
                  <a16:creationId xmlns:a16="http://schemas.microsoft.com/office/drawing/2014/main" xmlns=""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1" name="Freeform: Shape 20">
              <a:extLst>
                <a:ext uri="{FF2B5EF4-FFF2-40B4-BE49-F238E27FC236}">
                  <a16:creationId xmlns:a16="http://schemas.microsoft.com/office/drawing/2014/main" xmlns=""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2" name="Freeform: Shape 21">
              <a:extLst>
                <a:ext uri="{FF2B5EF4-FFF2-40B4-BE49-F238E27FC236}">
                  <a16:creationId xmlns:a16="http://schemas.microsoft.com/office/drawing/2014/main" xmlns=""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3" name="Freeform: Shape 22">
              <a:extLst>
                <a:ext uri="{FF2B5EF4-FFF2-40B4-BE49-F238E27FC236}">
                  <a16:creationId xmlns:a16="http://schemas.microsoft.com/office/drawing/2014/main" xmlns=""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4" name="Freeform: Shape 23">
              <a:extLst>
                <a:ext uri="{FF2B5EF4-FFF2-40B4-BE49-F238E27FC236}">
                  <a16:creationId xmlns:a16="http://schemas.microsoft.com/office/drawing/2014/main" xmlns=""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5" name="Freeform: Shape 24">
              <a:extLst>
                <a:ext uri="{FF2B5EF4-FFF2-40B4-BE49-F238E27FC236}">
                  <a16:creationId xmlns:a16="http://schemas.microsoft.com/office/drawing/2014/main" xmlns=""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6" name="Freeform: Shape 25">
              <a:extLst>
                <a:ext uri="{FF2B5EF4-FFF2-40B4-BE49-F238E27FC236}">
                  <a16:creationId xmlns:a16="http://schemas.microsoft.com/office/drawing/2014/main" xmlns=""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7" name="Freeform: Shape 26">
              <a:extLst>
                <a:ext uri="{FF2B5EF4-FFF2-40B4-BE49-F238E27FC236}">
                  <a16:creationId xmlns:a16="http://schemas.microsoft.com/office/drawing/2014/main" xmlns=""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8" name="Freeform: Shape 27">
              <a:extLst>
                <a:ext uri="{FF2B5EF4-FFF2-40B4-BE49-F238E27FC236}">
                  <a16:creationId xmlns:a16="http://schemas.microsoft.com/office/drawing/2014/main" xmlns=""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29" name="Freeform: Shape 28">
              <a:extLst>
                <a:ext uri="{FF2B5EF4-FFF2-40B4-BE49-F238E27FC236}">
                  <a16:creationId xmlns:a16="http://schemas.microsoft.com/office/drawing/2014/main" xmlns=""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0" name="Freeform: Shape 29">
              <a:extLst>
                <a:ext uri="{FF2B5EF4-FFF2-40B4-BE49-F238E27FC236}">
                  <a16:creationId xmlns:a16="http://schemas.microsoft.com/office/drawing/2014/main" xmlns=""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1" name="Freeform: Shape 30">
              <a:extLst>
                <a:ext uri="{FF2B5EF4-FFF2-40B4-BE49-F238E27FC236}">
                  <a16:creationId xmlns:a16="http://schemas.microsoft.com/office/drawing/2014/main" xmlns=""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2" name="Freeform: Shape 31">
              <a:extLst>
                <a:ext uri="{FF2B5EF4-FFF2-40B4-BE49-F238E27FC236}">
                  <a16:creationId xmlns:a16="http://schemas.microsoft.com/office/drawing/2014/main" xmlns=""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3" name="Freeform: Shape 32">
              <a:extLst>
                <a:ext uri="{FF2B5EF4-FFF2-40B4-BE49-F238E27FC236}">
                  <a16:creationId xmlns:a16="http://schemas.microsoft.com/office/drawing/2014/main" xmlns=""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4" name="Freeform: Shape 33">
              <a:extLst>
                <a:ext uri="{FF2B5EF4-FFF2-40B4-BE49-F238E27FC236}">
                  <a16:creationId xmlns:a16="http://schemas.microsoft.com/office/drawing/2014/main" xmlns=""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5" name="Freeform: Shape 34">
              <a:extLst>
                <a:ext uri="{FF2B5EF4-FFF2-40B4-BE49-F238E27FC236}">
                  <a16:creationId xmlns:a16="http://schemas.microsoft.com/office/drawing/2014/main" xmlns=""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6" name="Freeform: Shape 35">
              <a:extLst>
                <a:ext uri="{FF2B5EF4-FFF2-40B4-BE49-F238E27FC236}">
                  <a16:creationId xmlns:a16="http://schemas.microsoft.com/office/drawing/2014/main" xmlns=""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7" name="Freeform: Shape 36">
              <a:extLst>
                <a:ext uri="{FF2B5EF4-FFF2-40B4-BE49-F238E27FC236}">
                  <a16:creationId xmlns:a16="http://schemas.microsoft.com/office/drawing/2014/main" xmlns=""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8" name="Freeform: Shape 37">
              <a:extLst>
                <a:ext uri="{FF2B5EF4-FFF2-40B4-BE49-F238E27FC236}">
                  <a16:creationId xmlns:a16="http://schemas.microsoft.com/office/drawing/2014/main" xmlns=""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39" name="Freeform: Shape 38">
              <a:extLst>
                <a:ext uri="{FF2B5EF4-FFF2-40B4-BE49-F238E27FC236}">
                  <a16:creationId xmlns:a16="http://schemas.microsoft.com/office/drawing/2014/main" xmlns=""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sp>
          <p:nvSpPr>
            <p:cNvPr id="40" name="Freeform: Shape 39">
              <a:extLst>
                <a:ext uri="{FF2B5EF4-FFF2-40B4-BE49-F238E27FC236}">
                  <a16:creationId xmlns:a16="http://schemas.microsoft.com/office/drawing/2014/main" xmlns=""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xmlns=""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pic>
        <p:nvPicPr>
          <p:cNvPr id="2" name="Picture 1">
            <a:extLst>
              <a:ext uri="{FF2B5EF4-FFF2-40B4-BE49-F238E27FC236}">
                <a16:creationId xmlns:a16="http://schemas.microsoft.com/office/drawing/2014/main" xmlns="" id="{171C42A7-BAFF-4EEB-BA51-1CFF76323679}"/>
              </a:ext>
            </a:extLst>
          </p:cNvPr>
          <p:cNvPicPr>
            <a:picLocks noChangeAspect="1"/>
          </p:cNvPicPr>
          <p:nvPr/>
        </p:nvPicPr>
        <p:blipFill>
          <a:blip r:embed="rId3"/>
          <a:stretch>
            <a:fillRect/>
          </a:stretch>
        </p:blipFill>
        <p:spPr>
          <a:xfrm>
            <a:off x="1134560" y="1294593"/>
            <a:ext cx="10132430" cy="1030313"/>
          </a:xfrm>
          <a:prstGeom prst="rect">
            <a:avLst/>
          </a:prstGeom>
        </p:spPr>
      </p:pic>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83D5E86-D64E-FBA0-F218-EB5A94CDB2CB}"/>
              </a:ext>
            </a:extLst>
          </p:cNvPr>
          <p:cNvGrpSpPr/>
          <p:nvPr/>
        </p:nvGrpSpPr>
        <p:grpSpPr>
          <a:xfrm>
            <a:off x="3607508" y="80658"/>
            <a:ext cx="4976984" cy="1323439"/>
            <a:chOff x="2114281" y="108649"/>
            <a:chExt cx="7265378" cy="1323439"/>
          </a:xfrm>
        </p:grpSpPr>
        <p:sp>
          <p:nvSpPr>
            <p:cNvPr id="5" name="TextBox 4">
              <a:extLst>
                <a:ext uri="{FF2B5EF4-FFF2-40B4-BE49-F238E27FC236}">
                  <a16:creationId xmlns:a16="http://schemas.microsoft.com/office/drawing/2014/main" xmlns=""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887B5C88-25E2-8BB2-ACA1-344D41B32267}"/>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xmlns=""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xmlns=""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xmlns=""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xmlns=""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xmlns=""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xmlns=""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xmlns=""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xmlns=""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xmlns=""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xmlns=""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xmlns=""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ồ gươm">
            <a:hlinkClick r:id="" action="ppaction://media"/>
            <a:extLst>
              <a:ext uri="{FF2B5EF4-FFF2-40B4-BE49-F238E27FC236}">
                <a16:creationId xmlns:a16="http://schemas.microsoft.com/office/drawing/2014/main" xmlns="" id="{3F00C89B-972B-26F4-9E7D-0CA9FF5D5A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noFill/>
        </p:spPr>
      </p:pic>
    </p:spTree>
    <p:extLst>
      <p:ext uri="{BB962C8B-B14F-4D97-AF65-F5344CB8AC3E}">
        <p14:creationId xmlns:p14="http://schemas.microsoft.com/office/powerpoint/2010/main" val="1239294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xmlns="" id="{9DC896DB-F00F-4B35-AA0E-25BACE8F3BB7}"/>
              </a:ext>
            </a:extLst>
          </p:cNvPr>
          <p:cNvSpPr txBox="1"/>
          <p:nvPr/>
        </p:nvSpPr>
        <p:spPr>
          <a:xfrm>
            <a:off x="3286596" y="225461"/>
            <a:ext cx="5682604" cy="730200"/>
          </a:xfrm>
          <a:prstGeom prst="rect">
            <a:avLst/>
          </a:prstGeom>
          <a:noFill/>
        </p:spPr>
        <p:txBody>
          <a:bodyPr wrap="square" rtlCol="0">
            <a:spAutoFit/>
          </a:bodyPr>
          <a:lstStyle/>
          <a:p>
            <a:pPr algn="ctr">
              <a:lnSpc>
                <a:spcPct val="150000"/>
              </a:lnSpc>
            </a:pPr>
            <a:r>
              <a:rPr lang="vi-VN" sz="3200" b="1" dirty="0">
                <a:solidFill>
                  <a:srgbClr val="FF0000"/>
                </a:solidFill>
                <a:latin typeface="+mj-lt"/>
              </a:rPr>
              <a:t>HỒ GƯƠM</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9765569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F366051-38F2-6C4D-E674-64829B891359}"/>
              </a:ext>
            </a:extLst>
          </p:cNvPr>
          <p:cNvSpPr/>
          <p:nvPr/>
        </p:nvSpPr>
        <p:spPr>
          <a:xfrm>
            <a:off x="720589" y="571500"/>
            <a:ext cx="10985635" cy="4962525"/>
          </a:xfrm>
          <a:custGeom>
            <a:avLst/>
            <a:gdLst>
              <a:gd name="connsiteX0" fmla="*/ 0 w 10985635"/>
              <a:gd name="connsiteY0" fmla="*/ 827104 h 4962525"/>
              <a:gd name="connsiteX1" fmla="*/ 827104 w 10985635"/>
              <a:gd name="connsiteY1" fmla="*/ 0 h 4962525"/>
              <a:gd name="connsiteX2" fmla="*/ 10158531 w 10985635"/>
              <a:gd name="connsiteY2" fmla="*/ 0 h 4962525"/>
              <a:gd name="connsiteX3" fmla="*/ 10985635 w 10985635"/>
              <a:gd name="connsiteY3" fmla="*/ 827104 h 4962525"/>
              <a:gd name="connsiteX4" fmla="*/ 10985635 w 10985635"/>
              <a:gd name="connsiteY4" fmla="*/ 4135421 h 4962525"/>
              <a:gd name="connsiteX5" fmla="*/ 10158531 w 10985635"/>
              <a:gd name="connsiteY5" fmla="*/ 4962525 h 4962525"/>
              <a:gd name="connsiteX6" fmla="*/ 827104 w 10985635"/>
              <a:gd name="connsiteY6" fmla="*/ 4962525 h 4962525"/>
              <a:gd name="connsiteX7" fmla="*/ 0 w 10985635"/>
              <a:gd name="connsiteY7" fmla="*/ 4135421 h 4962525"/>
              <a:gd name="connsiteX8" fmla="*/ 0 w 10985635"/>
              <a:gd name="connsiteY8" fmla="*/ 827104 h 49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5635" h="4962525" fill="none" extrusionOk="0">
                <a:moveTo>
                  <a:pt x="0" y="827104"/>
                </a:moveTo>
                <a:cubicBezTo>
                  <a:pt x="5711" y="333471"/>
                  <a:pt x="339604" y="16998"/>
                  <a:pt x="827104" y="0"/>
                </a:cubicBezTo>
                <a:cubicBezTo>
                  <a:pt x="5109159" y="-73180"/>
                  <a:pt x="7117563" y="86135"/>
                  <a:pt x="10158531" y="0"/>
                </a:cubicBezTo>
                <a:cubicBezTo>
                  <a:pt x="10674987" y="17761"/>
                  <a:pt x="10941924" y="350673"/>
                  <a:pt x="10985635" y="827104"/>
                </a:cubicBezTo>
                <a:cubicBezTo>
                  <a:pt x="11141545" y="2300946"/>
                  <a:pt x="10846141" y="3802787"/>
                  <a:pt x="10985635" y="4135421"/>
                </a:cubicBezTo>
                <a:cubicBezTo>
                  <a:pt x="10941388" y="4587407"/>
                  <a:pt x="10652034" y="4916512"/>
                  <a:pt x="10158531" y="4962525"/>
                </a:cubicBezTo>
                <a:cubicBezTo>
                  <a:pt x="8956883" y="5007385"/>
                  <a:pt x="5333063" y="5080147"/>
                  <a:pt x="827104" y="4962525"/>
                </a:cubicBezTo>
                <a:cubicBezTo>
                  <a:pt x="333269" y="5041873"/>
                  <a:pt x="24307" y="4578195"/>
                  <a:pt x="0" y="4135421"/>
                </a:cubicBezTo>
                <a:cubicBezTo>
                  <a:pt x="-60313" y="3788653"/>
                  <a:pt x="168062" y="1725804"/>
                  <a:pt x="0" y="827104"/>
                </a:cubicBezTo>
                <a:close/>
              </a:path>
              <a:path w="10985635" h="4962525" stroke="0" extrusionOk="0">
                <a:moveTo>
                  <a:pt x="0" y="827104"/>
                </a:moveTo>
                <a:cubicBezTo>
                  <a:pt x="1068" y="377075"/>
                  <a:pt x="345647" y="-31176"/>
                  <a:pt x="827104" y="0"/>
                </a:cubicBezTo>
                <a:cubicBezTo>
                  <a:pt x="2607095" y="33707"/>
                  <a:pt x="6866521" y="-162475"/>
                  <a:pt x="10158531" y="0"/>
                </a:cubicBezTo>
                <a:cubicBezTo>
                  <a:pt x="10624992" y="-2968"/>
                  <a:pt x="10943179" y="402086"/>
                  <a:pt x="10985635" y="827104"/>
                </a:cubicBezTo>
                <a:cubicBezTo>
                  <a:pt x="10889446" y="2374480"/>
                  <a:pt x="11039150" y="2813543"/>
                  <a:pt x="10985635" y="4135421"/>
                </a:cubicBezTo>
                <a:cubicBezTo>
                  <a:pt x="11038322" y="4636231"/>
                  <a:pt x="10535595" y="4923575"/>
                  <a:pt x="10158531" y="4962525"/>
                </a:cubicBezTo>
                <a:cubicBezTo>
                  <a:pt x="7544092" y="5015376"/>
                  <a:pt x="4533252" y="5084807"/>
                  <a:pt x="827104" y="4962525"/>
                </a:cubicBezTo>
                <a:cubicBezTo>
                  <a:pt x="380123" y="5016448"/>
                  <a:pt x="80812" y="4599436"/>
                  <a:pt x="0" y="4135421"/>
                </a:cubicBezTo>
                <a:cubicBezTo>
                  <a:pt x="41338" y="3139642"/>
                  <a:pt x="-94415" y="2288143"/>
                  <a:pt x="0" y="827104"/>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xmlns="" id="{1CCC4E70-5D83-4398-80AC-9BF12CBB16FA}"/>
              </a:ext>
            </a:extLst>
          </p:cNvPr>
          <p:cNvGrpSpPr/>
          <p:nvPr/>
        </p:nvGrpSpPr>
        <p:grpSpPr>
          <a:xfrm>
            <a:off x="1676720" y="2301967"/>
            <a:ext cx="4535254" cy="1031631"/>
            <a:chOff x="6308591" y="1081302"/>
            <a:chExt cx="4535254" cy="1031631"/>
          </a:xfrm>
        </p:grpSpPr>
        <p:sp>
          <p:nvSpPr>
            <p:cNvPr id="12" name="Rectangle: Rounded Corners 11">
              <a:extLst>
                <a:ext uri="{FF2B5EF4-FFF2-40B4-BE49-F238E27FC236}">
                  <a16:creationId xmlns:a16="http://schemas.microsoft.com/office/drawing/2014/main" xmlns="" id="{B0464D05-D861-4E5A-A3B1-3EDB25A859DB}"/>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đục</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xmlns="" id="{206F1DCF-4875-4993-ABF5-0CD1F17A36C4}"/>
                </a:ext>
              </a:extLst>
            </p:cNvPr>
            <p:cNvPicPr>
              <a:picLocks noChangeAspect="1"/>
            </p:cNvPicPr>
            <p:nvPr/>
          </p:nvPicPr>
          <p:blipFill>
            <a:blip r:embed="rId2"/>
            <a:stretch>
              <a:fillRect/>
            </a:stretch>
          </p:blipFill>
          <p:spPr>
            <a:xfrm>
              <a:off x="6308591" y="1081302"/>
              <a:ext cx="1031631" cy="1031631"/>
            </a:xfrm>
            <a:prstGeom prst="rect">
              <a:avLst/>
            </a:prstGeom>
          </p:spPr>
        </p:pic>
      </p:grpSp>
      <p:grpSp>
        <p:nvGrpSpPr>
          <p:cNvPr id="14" name="Group 13">
            <a:extLst>
              <a:ext uri="{FF2B5EF4-FFF2-40B4-BE49-F238E27FC236}">
                <a16:creationId xmlns:a16="http://schemas.microsoft.com/office/drawing/2014/main" xmlns="" id="{68C7F647-EE1A-48DA-A3C5-59EEA78744FE}"/>
              </a:ext>
            </a:extLst>
          </p:cNvPr>
          <p:cNvGrpSpPr/>
          <p:nvPr/>
        </p:nvGrpSpPr>
        <p:grpSpPr>
          <a:xfrm>
            <a:off x="1676720" y="3425350"/>
            <a:ext cx="4535254" cy="1035920"/>
            <a:chOff x="6308591" y="2204685"/>
            <a:chExt cx="4535254" cy="1035920"/>
          </a:xfrm>
        </p:grpSpPr>
        <p:sp>
          <p:nvSpPr>
            <p:cNvPr id="15" name="Rectangle: Rounded Corners 14">
              <a:extLst>
                <a:ext uri="{FF2B5EF4-FFF2-40B4-BE49-F238E27FC236}">
                  <a16:creationId xmlns:a16="http://schemas.microsoft.com/office/drawing/2014/main" xmlns="" id="{ED36138F-D218-4369-B805-229C0A2AD6E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xuê</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B08E88A1-24E1-459A-A398-D473892C381B}"/>
                </a:ext>
              </a:extLst>
            </p:cNvPr>
            <p:cNvPicPr>
              <a:picLocks noChangeAspect="1"/>
            </p:cNvPicPr>
            <p:nvPr/>
          </p:nvPicPr>
          <p:blipFill>
            <a:blip r:embed="rId3"/>
            <a:stretch>
              <a:fillRect/>
            </a:stretch>
          </p:blipFill>
          <p:spPr>
            <a:xfrm>
              <a:off x="6308591" y="2204685"/>
              <a:ext cx="1031631" cy="1031631"/>
            </a:xfrm>
            <a:prstGeom prst="rect">
              <a:avLst/>
            </a:prstGeom>
          </p:spPr>
        </p:pic>
      </p:grpSp>
      <p:sp>
        <p:nvSpPr>
          <p:cNvPr id="17" name="Rectangle: Rounded Corners 16">
            <a:extLst>
              <a:ext uri="{FF2B5EF4-FFF2-40B4-BE49-F238E27FC236}">
                <a16:creationId xmlns:a16="http://schemas.microsoft.com/office/drawing/2014/main" xmlns="" id="{05ADC6D8-371F-4699-9721-047AE4D7AD9B}"/>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ln w="57150">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xmlns="" id="{DB9B3287-FE3B-432C-A197-736FF7DED504}"/>
              </a:ext>
            </a:extLst>
          </p:cNvPr>
          <p:cNvGrpSpPr/>
          <p:nvPr/>
        </p:nvGrpSpPr>
        <p:grpSpPr>
          <a:xfrm>
            <a:off x="7147000" y="2107185"/>
            <a:ext cx="3432554" cy="1121791"/>
            <a:chOff x="6273421" y="3334445"/>
            <a:chExt cx="3432554" cy="1121791"/>
          </a:xfrm>
        </p:grpSpPr>
        <p:sp>
          <p:nvSpPr>
            <p:cNvPr id="20" name="Rectangle: Rounded Corners 19">
              <a:extLst>
                <a:ext uri="{FF2B5EF4-FFF2-40B4-BE49-F238E27FC236}">
                  <a16:creationId xmlns:a16="http://schemas.microsoft.com/office/drawing/2014/main" xmlns="" id="{D146FEC3-6149-4423-A877-F40EBD7845F3}"/>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bưu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xmlns="" id="{C4DDF9B4-3747-4F31-A59E-58468628FCD4}"/>
                </a:ext>
              </a:extLst>
            </p:cNvPr>
            <p:cNvPicPr>
              <a:picLocks noChangeAspect="1"/>
            </p:cNvPicPr>
            <p:nvPr/>
          </p:nvPicPr>
          <p:blipFill>
            <a:blip r:embed="rId4"/>
            <a:stretch>
              <a:fillRect/>
            </a:stretch>
          </p:blipFill>
          <p:spPr>
            <a:xfrm>
              <a:off x="6273421" y="3334445"/>
              <a:ext cx="1031631" cy="1031631"/>
            </a:xfrm>
            <a:prstGeom prst="rect">
              <a:avLst/>
            </a:prstGeom>
          </p:spPr>
        </p:pic>
      </p:grpSp>
      <p:pic>
        <p:nvPicPr>
          <p:cNvPr id="25" name="Picture 24" descr="Shape, circle&#10;&#10;Description automatically generated with medium confidence">
            <a:extLst>
              <a:ext uri="{FF2B5EF4-FFF2-40B4-BE49-F238E27FC236}">
                <a16:creationId xmlns:a16="http://schemas.microsoft.com/office/drawing/2014/main" xmlns="" id="{6A933AF8-1625-4880-903A-458BD653F3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0926" y="3988253"/>
            <a:ext cx="1881074" cy="2759523"/>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xmlns="" id="{09F56ABA-6C7E-4729-B416-E2DD87B2E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732" y="4180347"/>
            <a:ext cx="2775524" cy="2759522"/>
          </a:xfrm>
          <a:prstGeom prst="rect">
            <a:avLst/>
          </a:prstGeom>
        </p:spPr>
      </p:pic>
    </p:spTree>
    <p:extLst>
      <p:ext uri="{BB962C8B-B14F-4D97-AF65-F5344CB8AC3E}">
        <p14:creationId xmlns:p14="http://schemas.microsoft.com/office/powerpoint/2010/main" val="231980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68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68000">
                                          <p:cBhvr additive="base">
                                            <p:cTn id="18"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68000">
                                          <p:cBhvr additive="base">
                                            <p:cTn id="23"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ppt_x"/>
                                              </p:val>
                                            </p:tav>
                                            <p:tav tm="100000">
                                              <p:val>
                                                <p:strVal val="#ppt_x"/>
                                              </p:val>
                                            </p:tav>
                                          </p:tavLst>
                                        </p:anim>
                                        <p:anim calcmode="lin" valueType="num">
                                          <p:cBhvr additive="base">
                                            <p:cTn id="19" dur="10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ppt_x"/>
                                              </p:val>
                                            </p:tav>
                                            <p:tav tm="100000">
                                              <p:val>
                                                <p:strVal val="#ppt_x"/>
                                              </p:val>
                                            </p:tav>
                                          </p:tavLst>
                                        </p:anim>
                                        <p:anim calcmode="lin" valueType="num">
                                          <p:cBhvr additive="base">
                                            <p:cTn id="24" dur="10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F366051-38F2-6C4D-E674-64829B891359}"/>
              </a:ext>
            </a:extLst>
          </p:cNvPr>
          <p:cNvSpPr/>
          <p:nvPr/>
        </p:nvSpPr>
        <p:spPr>
          <a:xfrm>
            <a:off x="720589" y="571500"/>
            <a:ext cx="10985635" cy="4962525"/>
          </a:xfrm>
          <a:custGeom>
            <a:avLst/>
            <a:gdLst>
              <a:gd name="connsiteX0" fmla="*/ 0 w 10985635"/>
              <a:gd name="connsiteY0" fmla="*/ 827104 h 4962525"/>
              <a:gd name="connsiteX1" fmla="*/ 827104 w 10985635"/>
              <a:gd name="connsiteY1" fmla="*/ 0 h 4962525"/>
              <a:gd name="connsiteX2" fmla="*/ 10158531 w 10985635"/>
              <a:gd name="connsiteY2" fmla="*/ 0 h 4962525"/>
              <a:gd name="connsiteX3" fmla="*/ 10985635 w 10985635"/>
              <a:gd name="connsiteY3" fmla="*/ 827104 h 4962525"/>
              <a:gd name="connsiteX4" fmla="*/ 10985635 w 10985635"/>
              <a:gd name="connsiteY4" fmla="*/ 4135421 h 4962525"/>
              <a:gd name="connsiteX5" fmla="*/ 10158531 w 10985635"/>
              <a:gd name="connsiteY5" fmla="*/ 4962525 h 4962525"/>
              <a:gd name="connsiteX6" fmla="*/ 827104 w 10985635"/>
              <a:gd name="connsiteY6" fmla="*/ 4962525 h 4962525"/>
              <a:gd name="connsiteX7" fmla="*/ 0 w 10985635"/>
              <a:gd name="connsiteY7" fmla="*/ 4135421 h 4962525"/>
              <a:gd name="connsiteX8" fmla="*/ 0 w 10985635"/>
              <a:gd name="connsiteY8" fmla="*/ 827104 h 49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5635" h="4962525" fill="none" extrusionOk="0">
                <a:moveTo>
                  <a:pt x="0" y="827104"/>
                </a:moveTo>
                <a:cubicBezTo>
                  <a:pt x="5711" y="333471"/>
                  <a:pt x="339604" y="16998"/>
                  <a:pt x="827104" y="0"/>
                </a:cubicBezTo>
                <a:cubicBezTo>
                  <a:pt x="5109159" y="-73180"/>
                  <a:pt x="7117563" y="86135"/>
                  <a:pt x="10158531" y="0"/>
                </a:cubicBezTo>
                <a:cubicBezTo>
                  <a:pt x="10674987" y="17761"/>
                  <a:pt x="10941924" y="350673"/>
                  <a:pt x="10985635" y="827104"/>
                </a:cubicBezTo>
                <a:cubicBezTo>
                  <a:pt x="11141545" y="2300946"/>
                  <a:pt x="10846141" y="3802787"/>
                  <a:pt x="10985635" y="4135421"/>
                </a:cubicBezTo>
                <a:cubicBezTo>
                  <a:pt x="10941388" y="4587407"/>
                  <a:pt x="10652034" y="4916512"/>
                  <a:pt x="10158531" y="4962525"/>
                </a:cubicBezTo>
                <a:cubicBezTo>
                  <a:pt x="8956883" y="5007385"/>
                  <a:pt x="5333063" y="5080147"/>
                  <a:pt x="827104" y="4962525"/>
                </a:cubicBezTo>
                <a:cubicBezTo>
                  <a:pt x="333269" y="5041873"/>
                  <a:pt x="24307" y="4578195"/>
                  <a:pt x="0" y="4135421"/>
                </a:cubicBezTo>
                <a:cubicBezTo>
                  <a:pt x="-60313" y="3788653"/>
                  <a:pt x="168062" y="1725804"/>
                  <a:pt x="0" y="827104"/>
                </a:cubicBezTo>
                <a:close/>
              </a:path>
              <a:path w="10985635" h="4962525" stroke="0" extrusionOk="0">
                <a:moveTo>
                  <a:pt x="0" y="827104"/>
                </a:moveTo>
                <a:cubicBezTo>
                  <a:pt x="1068" y="377075"/>
                  <a:pt x="345647" y="-31176"/>
                  <a:pt x="827104" y="0"/>
                </a:cubicBezTo>
                <a:cubicBezTo>
                  <a:pt x="2607095" y="33707"/>
                  <a:pt x="6866521" y="-162475"/>
                  <a:pt x="10158531" y="0"/>
                </a:cubicBezTo>
                <a:cubicBezTo>
                  <a:pt x="10624992" y="-2968"/>
                  <a:pt x="10943179" y="402086"/>
                  <a:pt x="10985635" y="827104"/>
                </a:cubicBezTo>
                <a:cubicBezTo>
                  <a:pt x="10889446" y="2374480"/>
                  <a:pt x="11039150" y="2813543"/>
                  <a:pt x="10985635" y="4135421"/>
                </a:cubicBezTo>
                <a:cubicBezTo>
                  <a:pt x="11038322" y="4636231"/>
                  <a:pt x="10535595" y="4923575"/>
                  <a:pt x="10158531" y="4962525"/>
                </a:cubicBezTo>
                <a:cubicBezTo>
                  <a:pt x="7544092" y="5015376"/>
                  <a:pt x="4533252" y="5084807"/>
                  <a:pt x="827104" y="4962525"/>
                </a:cubicBezTo>
                <a:cubicBezTo>
                  <a:pt x="380123" y="5016448"/>
                  <a:pt x="80812" y="4599436"/>
                  <a:pt x="0" y="4135421"/>
                </a:cubicBezTo>
                <a:cubicBezTo>
                  <a:pt x="41338" y="3139642"/>
                  <a:pt x="-94415" y="2288143"/>
                  <a:pt x="0" y="827104"/>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05ADC6D8-371F-4699-9721-047AE4D7AD9B}"/>
              </a:ext>
            </a:extLst>
          </p:cNvPr>
          <p:cNvSpPr/>
          <p:nvPr/>
        </p:nvSpPr>
        <p:spPr>
          <a:xfrm>
            <a:off x="3830885" y="2381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ln w="57150">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descr="Shape, circle&#10;&#10;Description automatically generated with medium confidence">
            <a:extLst>
              <a:ext uri="{FF2B5EF4-FFF2-40B4-BE49-F238E27FC236}">
                <a16:creationId xmlns:a16="http://schemas.microsoft.com/office/drawing/2014/main" xmlns="" id="{6A933AF8-1625-4880-903A-458BD653F3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0" y="4735648"/>
            <a:ext cx="1371600" cy="2012128"/>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xmlns="" id="{09F56ABA-6C7E-4729-B416-E2DD87B2E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32" y="4923081"/>
            <a:ext cx="2028482" cy="2016787"/>
          </a:xfrm>
          <a:prstGeom prst="rect">
            <a:avLst/>
          </a:prstGeom>
        </p:spPr>
      </p:pic>
      <p:sp>
        <p:nvSpPr>
          <p:cNvPr id="2" name="TextBox 1">
            <a:extLst>
              <a:ext uri="{FF2B5EF4-FFF2-40B4-BE49-F238E27FC236}">
                <a16:creationId xmlns:a16="http://schemas.microsoft.com/office/drawing/2014/main" xmlns="" id="{B88E936B-3B42-4120-8102-D1892BCB70F5}"/>
              </a:ext>
            </a:extLst>
          </p:cNvPr>
          <p:cNvSpPr txBox="1"/>
          <p:nvPr/>
        </p:nvSpPr>
        <p:spPr>
          <a:xfrm>
            <a:off x="1495425" y="1209675"/>
            <a:ext cx="9696450" cy="1446550"/>
          </a:xfrm>
          <a:prstGeom prst="rect">
            <a:avLst/>
          </a:prstGeom>
          <a:noFill/>
        </p:spPr>
        <p:txBody>
          <a:bodyPr wrap="square" rtlCol="0">
            <a:spAutoFit/>
          </a:bodyPr>
          <a:lstStyle/>
          <a:p>
            <a:pPr lvl="0"/>
            <a:r>
              <a:rPr lang="vi-VN" sz="4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 Thê Húc màu son,</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cong cong như con tôm,</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dẫn vào đền Ngọc Sơn</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B0F7587C-832D-434D-B1A4-4D4B364A641A}"/>
              </a:ext>
            </a:extLst>
          </p:cNvPr>
          <p:cNvSpPr txBox="1"/>
          <p:nvPr/>
        </p:nvSpPr>
        <p:spPr>
          <a:xfrm>
            <a:off x="1457325" y="2828925"/>
            <a:ext cx="9696450" cy="2123658"/>
          </a:xfrm>
          <a:prstGeom prst="rect">
            <a:avLst/>
          </a:prstGeom>
          <a:noFill/>
        </p:spPr>
        <p:txBody>
          <a:bodyPr wrap="square" rtlCol="0">
            <a:spAutoFit/>
          </a:bodyPr>
          <a:lstStyle/>
          <a:p>
            <a:pPr lvl="0"/>
            <a:r>
              <a:rPr lang="vi-VN" sz="4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Rùa như lắng nghe tiếng chuông đồng hồ</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trên tầng cao nhà bưu điện,</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buông từng tiếng ngân nga trong gió</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7719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AA39"/>
        </a:solidFill>
        <a:effectLst/>
      </p:bgPr>
    </p:bg>
    <p:spTree>
      <p:nvGrpSpPr>
        <p:cNvPr id="1" name=""/>
        <p:cNvGrpSpPr/>
        <p:nvPr/>
      </p:nvGrpSpPr>
      <p:grpSpPr>
        <a:xfrm>
          <a:off x="0" y="0"/>
          <a:ext cx="0" cy="0"/>
          <a:chOff x="0" y="0"/>
          <a:chExt cx="0" cy="0"/>
        </a:xfrm>
      </p:grpSpPr>
      <p:sp>
        <p:nvSpPr>
          <p:cNvPr id="4" name="Rounded Rectangle 3"/>
          <p:cNvSpPr/>
          <p:nvPr/>
        </p:nvSpPr>
        <p:spPr>
          <a:xfrm>
            <a:off x="846724" y="481717"/>
            <a:ext cx="10498552" cy="5894565"/>
          </a:xfrm>
          <a:custGeom>
            <a:avLst/>
            <a:gdLst>
              <a:gd name="connsiteX0" fmla="*/ 0 w 11511280"/>
              <a:gd name="connsiteY0" fmla="*/ 319579 h 6268720"/>
              <a:gd name="connsiteX1" fmla="*/ 319579 w 11511280"/>
              <a:gd name="connsiteY1" fmla="*/ 0 h 6268720"/>
              <a:gd name="connsiteX2" fmla="*/ 11191701 w 11511280"/>
              <a:gd name="connsiteY2" fmla="*/ 0 h 6268720"/>
              <a:gd name="connsiteX3" fmla="*/ 11511280 w 11511280"/>
              <a:gd name="connsiteY3" fmla="*/ 319579 h 6268720"/>
              <a:gd name="connsiteX4" fmla="*/ 11511280 w 11511280"/>
              <a:gd name="connsiteY4" fmla="*/ 5949141 h 6268720"/>
              <a:gd name="connsiteX5" fmla="*/ 11191701 w 11511280"/>
              <a:gd name="connsiteY5" fmla="*/ 6268720 h 6268720"/>
              <a:gd name="connsiteX6" fmla="*/ 319579 w 11511280"/>
              <a:gd name="connsiteY6" fmla="*/ 6268720 h 6268720"/>
              <a:gd name="connsiteX7" fmla="*/ 0 w 11511280"/>
              <a:gd name="connsiteY7" fmla="*/ 5949141 h 6268720"/>
              <a:gd name="connsiteX8" fmla="*/ 0 w 11511280"/>
              <a:gd name="connsiteY8" fmla="*/ 319579 h 6268720"/>
              <a:gd name="connsiteX0-1" fmla="*/ 0 w 11511280"/>
              <a:gd name="connsiteY0-2" fmla="*/ 319579 h 6268720"/>
              <a:gd name="connsiteX1-3" fmla="*/ 319579 w 11511280"/>
              <a:gd name="connsiteY1-4" fmla="*/ 0 h 6268720"/>
              <a:gd name="connsiteX2-5" fmla="*/ 11191701 w 11511280"/>
              <a:gd name="connsiteY2-6" fmla="*/ 0 h 6268720"/>
              <a:gd name="connsiteX3-7" fmla="*/ 11511280 w 11511280"/>
              <a:gd name="connsiteY3-8" fmla="*/ 319579 h 6268720"/>
              <a:gd name="connsiteX4-9" fmla="*/ 11511280 w 11511280"/>
              <a:gd name="connsiteY4-10" fmla="*/ 5949141 h 6268720"/>
              <a:gd name="connsiteX5-11" fmla="*/ 11191701 w 11511280"/>
              <a:gd name="connsiteY5-12" fmla="*/ 6268720 h 6268720"/>
              <a:gd name="connsiteX6-13" fmla="*/ 319579 w 11511280"/>
              <a:gd name="connsiteY6-14" fmla="*/ 6268720 h 6268720"/>
              <a:gd name="connsiteX7-15" fmla="*/ 0 w 11511280"/>
              <a:gd name="connsiteY7-16" fmla="*/ 5949141 h 6268720"/>
              <a:gd name="connsiteX8-17" fmla="*/ 0 w 11511280"/>
              <a:gd name="connsiteY8-18" fmla="*/ 319579 h 6268720"/>
              <a:gd name="connsiteX0-19" fmla="*/ 59750 w 11571030"/>
              <a:gd name="connsiteY0-20" fmla="*/ 319579 h 6268720"/>
              <a:gd name="connsiteX1-21" fmla="*/ 379329 w 11571030"/>
              <a:gd name="connsiteY1-22" fmla="*/ 0 h 6268720"/>
              <a:gd name="connsiteX2-23" fmla="*/ 11251451 w 11571030"/>
              <a:gd name="connsiteY2-24" fmla="*/ 0 h 6268720"/>
              <a:gd name="connsiteX3-25" fmla="*/ 11571030 w 11571030"/>
              <a:gd name="connsiteY3-26" fmla="*/ 319579 h 6268720"/>
              <a:gd name="connsiteX4-27" fmla="*/ 11571030 w 11571030"/>
              <a:gd name="connsiteY4-28" fmla="*/ 5949141 h 6268720"/>
              <a:gd name="connsiteX5-29" fmla="*/ 11251451 w 11571030"/>
              <a:gd name="connsiteY5-30" fmla="*/ 6268720 h 6268720"/>
              <a:gd name="connsiteX6-31" fmla="*/ 379329 w 11571030"/>
              <a:gd name="connsiteY6-32" fmla="*/ 6268720 h 6268720"/>
              <a:gd name="connsiteX7-33" fmla="*/ 59750 w 11571030"/>
              <a:gd name="connsiteY7-34" fmla="*/ 5949141 h 6268720"/>
              <a:gd name="connsiteX8-35" fmla="*/ 59750 w 11571030"/>
              <a:gd name="connsiteY8-36" fmla="*/ 319579 h 6268720"/>
              <a:gd name="connsiteX0-37" fmla="*/ 59750 w 11611670"/>
              <a:gd name="connsiteY0-38" fmla="*/ 319579 h 6268720"/>
              <a:gd name="connsiteX1-39" fmla="*/ 379329 w 11611670"/>
              <a:gd name="connsiteY1-40" fmla="*/ 0 h 6268720"/>
              <a:gd name="connsiteX2-41" fmla="*/ 11251451 w 11611670"/>
              <a:gd name="connsiteY2-42" fmla="*/ 0 h 6268720"/>
              <a:gd name="connsiteX3-43" fmla="*/ 11571030 w 11611670"/>
              <a:gd name="connsiteY3-44" fmla="*/ 319579 h 6268720"/>
              <a:gd name="connsiteX4-45" fmla="*/ 11571030 w 11611670"/>
              <a:gd name="connsiteY4-46" fmla="*/ 5949141 h 6268720"/>
              <a:gd name="connsiteX5-47" fmla="*/ 11251451 w 11611670"/>
              <a:gd name="connsiteY5-48" fmla="*/ 6268720 h 6268720"/>
              <a:gd name="connsiteX6-49" fmla="*/ 379329 w 11611670"/>
              <a:gd name="connsiteY6-50" fmla="*/ 6268720 h 6268720"/>
              <a:gd name="connsiteX7-51" fmla="*/ 59750 w 11611670"/>
              <a:gd name="connsiteY7-52" fmla="*/ 5949141 h 6268720"/>
              <a:gd name="connsiteX8-53" fmla="*/ 59750 w 11611670"/>
              <a:gd name="connsiteY8-54" fmla="*/ 319579 h 6268720"/>
              <a:gd name="connsiteX0-55" fmla="*/ 59750 w 11588171"/>
              <a:gd name="connsiteY0-56" fmla="*/ 319579 h 6268720"/>
              <a:gd name="connsiteX1-57" fmla="*/ 379329 w 11588171"/>
              <a:gd name="connsiteY1-58" fmla="*/ 0 h 6268720"/>
              <a:gd name="connsiteX2-59" fmla="*/ 11251451 w 11588171"/>
              <a:gd name="connsiteY2-60" fmla="*/ 0 h 6268720"/>
              <a:gd name="connsiteX3-61" fmla="*/ 11571030 w 11588171"/>
              <a:gd name="connsiteY3-62" fmla="*/ 319579 h 6268720"/>
              <a:gd name="connsiteX4-63" fmla="*/ 11571030 w 11588171"/>
              <a:gd name="connsiteY4-64" fmla="*/ 5949141 h 6268720"/>
              <a:gd name="connsiteX5-65" fmla="*/ 11251451 w 11588171"/>
              <a:gd name="connsiteY5-66" fmla="*/ 6268720 h 6268720"/>
              <a:gd name="connsiteX6-67" fmla="*/ 379329 w 11588171"/>
              <a:gd name="connsiteY6-68" fmla="*/ 6268720 h 6268720"/>
              <a:gd name="connsiteX7-69" fmla="*/ 59750 w 11588171"/>
              <a:gd name="connsiteY7-70" fmla="*/ 5949141 h 6268720"/>
              <a:gd name="connsiteX8-71" fmla="*/ 59750 w 11588171"/>
              <a:gd name="connsiteY8-72" fmla="*/ 319579 h 6268720"/>
              <a:gd name="connsiteX0-73" fmla="*/ 59750 w 11588171"/>
              <a:gd name="connsiteY0-74" fmla="*/ 319579 h 6268720"/>
              <a:gd name="connsiteX1-75" fmla="*/ 379329 w 11588171"/>
              <a:gd name="connsiteY1-76" fmla="*/ 0 h 6268720"/>
              <a:gd name="connsiteX2-77" fmla="*/ 11251451 w 11588171"/>
              <a:gd name="connsiteY2-78" fmla="*/ 0 h 6268720"/>
              <a:gd name="connsiteX3-79" fmla="*/ 11571030 w 11588171"/>
              <a:gd name="connsiteY3-80" fmla="*/ 319579 h 6268720"/>
              <a:gd name="connsiteX4-81" fmla="*/ 11571030 w 11588171"/>
              <a:gd name="connsiteY4-82" fmla="*/ 5949141 h 6268720"/>
              <a:gd name="connsiteX5-83" fmla="*/ 11251451 w 11588171"/>
              <a:gd name="connsiteY5-84" fmla="*/ 6268720 h 6268720"/>
              <a:gd name="connsiteX6-85" fmla="*/ 379329 w 11588171"/>
              <a:gd name="connsiteY6-86" fmla="*/ 6268720 h 6268720"/>
              <a:gd name="connsiteX7-87" fmla="*/ 59750 w 11588171"/>
              <a:gd name="connsiteY7-88" fmla="*/ 5949141 h 6268720"/>
              <a:gd name="connsiteX8-89" fmla="*/ 59750 w 11588171"/>
              <a:gd name="connsiteY8-90" fmla="*/ 319579 h 6268720"/>
              <a:gd name="connsiteX0-91" fmla="*/ 59750 w 11588171"/>
              <a:gd name="connsiteY0-92" fmla="*/ 319579 h 6268720"/>
              <a:gd name="connsiteX1-93" fmla="*/ 379329 w 11588171"/>
              <a:gd name="connsiteY1-94" fmla="*/ 0 h 6268720"/>
              <a:gd name="connsiteX2-95" fmla="*/ 11251451 w 11588171"/>
              <a:gd name="connsiteY2-96" fmla="*/ 0 h 6268720"/>
              <a:gd name="connsiteX3-97" fmla="*/ 11571030 w 11588171"/>
              <a:gd name="connsiteY3-98" fmla="*/ 319579 h 6268720"/>
              <a:gd name="connsiteX4-99" fmla="*/ 11571030 w 11588171"/>
              <a:gd name="connsiteY4-100" fmla="*/ 5949141 h 6268720"/>
              <a:gd name="connsiteX5-101" fmla="*/ 11251451 w 11588171"/>
              <a:gd name="connsiteY5-102" fmla="*/ 6268720 h 6268720"/>
              <a:gd name="connsiteX6-103" fmla="*/ 613009 w 11588171"/>
              <a:gd name="connsiteY6-104" fmla="*/ 6136640 h 6268720"/>
              <a:gd name="connsiteX7-105" fmla="*/ 59750 w 11588171"/>
              <a:gd name="connsiteY7-106" fmla="*/ 5949141 h 6268720"/>
              <a:gd name="connsiteX8-107" fmla="*/ 59750 w 11588171"/>
              <a:gd name="connsiteY8-108" fmla="*/ 319579 h 6268720"/>
              <a:gd name="connsiteX0-109" fmla="*/ 59750 w 11588171"/>
              <a:gd name="connsiteY0-110" fmla="*/ 319579 h 6268720"/>
              <a:gd name="connsiteX1-111" fmla="*/ 379329 w 11588171"/>
              <a:gd name="connsiteY1-112" fmla="*/ 0 h 6268720"/>
              <a:gd name="connsiteX2-113" fmla="*/ 11251451 w 11588171"/>
              <a:gd name="connsiteY2-114" fmla="*/ 0 h 6268720"/>
              <a:gd name="connsiteX3-115" fmla="*/ 11571030 w 11588171"/>
              <a:gd name="connsiteY3-116" fmla="*/ 319579 h 6268720"/>
              <a:gd name="connsiteX4-117" fmla="*/ 11571030 w 11588171"/>
              <a:gd name="connsiteY4-118" fmla="*/ 5949141 h 6268720"/>
              <a:gd name="connsiteX5-119" fmla="*/ 11251451 w 11588171"/>
              <a:gd name="connsiteY5-120" fmla="*/ 6268720 h 6268720"/>
              <a:gd name="connsiteX6-121" fmla="*/ 613009 w 11588171"/>
              <a:gd name="connsiteY6-122" fmla="*/ 6136640 h 6268720"/>
              <a:gd name="connsiteX7-123" fmla="*/ 59750 w 11588171"/>
              <a:gd name="connsiteY7-124" fmla="*/ 5949141 h 6268720"/>
              <a:gd name="connsiteX8-125" fmla="*/ 59750 w 11588171"/>
              <a:gd name="connsiteY8-126" fmla="*/ 319579 h 6268720"/>
              <a:gd name="connsiteX0-127" fmla="*/ 59750 w 11588171"/>
              <a:gd name="connsiteY0-128" fmla="*/ 319579 h 6270671"/>
              <a:gd name="connsiteX1-129" fmla="*/ 379329 w 11588171"/>
              <a:gd name="connsiteY1-130" fmla="*/ 0 h 6270671"/>
              <a:gd name="connsiteX2-131" fmla="*/ 11251451 w 11588171"/>
              <a:gd name="connsiteY2-132" fmla="*/ 0 h 6270671"/>
              <a:gd name="connsiteX3-133" fmla="*/ 11571030 w 11588171"/>
              <a:gd name="connsiteY3-134" fmla="*/ 319579 h 6270671"/>
              <a:gd name="connsiteX4-135" fmla="*/ 11571030 w 11588171"/>
              <a:gd name="connsiteY4-136" fmla="*/ 5949141 h 6270671"/>
              <a:gd name="connsiteX5-137" fmla="*/ 11251451 w 11588171"/>
              <a:gd name="connsiteY5-138" fmla="*/ 6268720 h 6270671"/>
              <a:gd name="connsiteX6-139" fmla="*/ 724769 w 11588171"/>
              <a:gd name="connsiteY6-140" fmla="*/ 6228080 h 6270671"/>
              <a:gd name="connsiteX7-141" fmla="*/ 59750 w 11588171"/>
              <a:gd name="connsiteY7-142" fmla="*/ 5949141 h 6270671"/>
              <a:gd name="connsiteX8-143" fmla="*/ 59750 w 11588171"/>
              <a:gd name="connsiteY8-144" fmla="*/ 319579 h 6270671"/>
              <a:gd name="connsiteX0-145" fmla="*/ 59750 w 11588171"/>
              <a:gd name="connsiteY0-146" fmla="*/ 319579 h 6270671"/>
              <a:gd name="connsiteX1-147" fmla="*/ 379329 w 11588171"/>
              <a:gd name="connsiteY1-148" fmla="*/ 0 h 6270671"/>
              <a:gd name="connsiteX2-149" fmla="*/ 11251451 w 11588171"/>
              <a:gd name="connsiteY2-150" fmla="*/ 0 h 6270671"/>
              <a:gd name="connsiteX3-151" fmla="*/ 11571030 w 11588171"/>
              <a:gd name="connsiteY3-152" fmla="*/ 319579 h 6270671"/>
              <a:gd name="connsiteX4-153" fmla="*/ 11571030 w 11588171"/>
              <a:gd name="connsiteY4-154" fmla="*/ 5949141 h 6270671"/>
              <a:gd name="connsiteX5-155" fmla="*/ 11251451 w 11588171"/>
              <a:gd name="connsiteY5-156" fmla="*/ 6268720 h 6270671"/>
              <a:gd name="connsiteX6-157" fmla="*/ 724769 w 11588171"/>
              <a:gd name="connsiteY6-158" fmla="*/ 6228080 h 6270671"/>
              <a:gd name="connsiteX7-159" fmla="*/ 59750 w 11588171"/>
              <a:gd name="connsiteY7-160" fmla="*/ 5949141 h 6270671"/>
              <a:gd name="connsiteX8-161" fmla="*/ 59750 w 11588171"/>
              <a:gd name="connsiteY8-162" fmla="*/ 319579 h 6270671"/>
              <a:gd name="connsiteX0-163" fmla="*/ 59750 w 11588171"/>
              <a:gd name="connsiteY0-164" fmla="*/ 319579 h 6270671"/>
              <a:gd name="connsiteX1-165" fmla="*/ 379329 w 11588171"/>
              <a:gd name="connsiteY1-166" fmla="*/ 0 h 6270671"/>
              <a:gd name="connsiteX2-167" fmla="*/ 11251451 w 11588171"/>
              <a:gd name="connsiteY2-168" fmla="*/ 0 h 6270671"/>
              <a:gd name="connsiteX3-169" fmla="*/ 11571030 w 11588171"/>
              <a:gd name="connsiteY3-170" fmla="*/ 319579 h 6270671"/>
              <a:gd name="connsiteX4-171" fmla="*/ 11571030 w 11588171"/>
              <a:gd name="connsiteY4-172" fmla="*/ 5949141 h 6270671"/>
              <a:gd name="connsiteX5-173" fmla="*/ 11251451 w 11588171"/>
              <a:gd name="connsiteY5-174" fmla="*/ 6268720 h 6270671"/>
              <a:gd name="connsiteX6-175" fmla="*/ 724769 w 11588171"/>
              <a:gd name="connsiteY6-176" fmla="*/ 6228080 h 6270671"/>
              <a:gd name="connsiteX7-177" fmla="*/ 59750 w 11588171"/>
              <a:gd name="connsiteY7-178" fmla="*/ 5949141 h 6270671"/>
              <a:gd name="connsiteX8-179" fmla="*/ 59750 w 11588171"/>
              <a:gd name="connsiteY8-180" fmla="*/ 319579 h 6270671"/>
              <a:gd name="connsiteX0-181" fmla="*/ 59750 w 11588171"/>
              <a:gd name="connsiteY0-182" fmla="*/ 319579 h 6270671"/>
              <a:gd name="connsiteX1-183" fmla="*/ 379329 w 11588171"/>
              <a:gd name="connsiteY1-184" fmla="*/ 0 h 6270671"/>
              <a:gd name="connsiteX2-185" fmla="*/ 11220971 w 11588171"/>
              <a:gd name="connsiteY2-186" fmla="*/ 0 h 6270671"/>
              <a:gd name="connsiteX3-187" fmla="*/ 11571030 w 11588171"/>
              <a:gd name="connsiteY3-188" fmla="*/ 319579 h 6270671"/>
              <a:gd name="connsiteX4-189" fmla="*/ 11571030 w 11588171"/>
              <a:gd name="connsiteY4-190" fmla="*/ 5949141 h 6270671"/>
              <a:gd name="connsiteX5-191" fmla="*/ 11251451 w 11588171"/>
              <a:gd name="connsiteY5-192" fmla="*/ 6268720 h 6270671"/>
              <a:gd name="connsiteX6-193" fmla="*/ 724769 w 11588171"/>
              <a:gd name="connsiteY6-194" fmla="*/ 6228080 h 6270671"/>
              <a:gd name="connsiteX7-195" fmla="*/ 59750 w 11588171"/>
              <a:gd name="connsiteY7-196" fmla="*/ 5949141 h 6270671"/>
              <a:gd name="connsiteX8-197" fmla="*/ 59750 w 11588171"/>
              <a:gd name="connsiteY8-198" fmla="*/ 319579 h 6270671"/>
              <a:gd name="connsiteX0-199" fmla="*/ 59750 w 11588171"/>
              <a:gd name="connsiteY0-200" fmla="*/ 319579 h 6270671"/>
              <a:gd name="connsiteX1-201" fmla="*/ 379329 w 11588171"/>
              <a:gd name="connsiteY1-202" fmla="*/ 0 h 6270671"/>
              <a:gd name="connsiteX2-203" fmla="*/ 11220971 w 11588171"/>
              <a:gd name="connsiteY2-204" fmla="*/ 0 h 6270671"/>
              <a:gd name="connsiteX3-205" fmla="*/ 11571030 w 11588171"/>
              <a:gd name="connsiteY3-206" fmla="*/ 319579 h 6270671"/>
              <a:gd name="connsiteX4-207" fmla="*/ 11571030 w 11588171"/>
              <a:gd name="connsiteY4-208" fmla="*/ 5949141 h 6270671"/>
              <a:gd name="connsiteX5-209" fmla="*/ 11251451 w 11588171"/>
              <a:gd name="connsiteY5-210" fmla="*/ 6268720 h 6270671"/>
              <a:gd name="connsiteX6-211" fmla="*/ 724769 w 11588171"/>
              <a:gd name="connsiteY6-212" fmla="*/ 6228080 h 6270671"/>
              <a:gd name="connsiteX7-213" fmla="*/ 59750 w 11588171"/>
              <a:gd name="connsiteY7-214" fmla="*/ 5949141 h 6270671"/>
              <a:gd name="connsiteX8-215" fmla="*/ 59750 w 11588171"/>
              <a:gd name="connsiteY8-216" fmla="*/ 319579 h 62706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88171" h="6270671">
                <a:moveTo>
                  <a:pt x="59750" y="319579"/>
                </a:moveTo>
                <a:cubicBezTo>
                  <a:pt x="59750" y="143080"/>
                  <a:pt x="202830" y="0"/>
                  <a:pt x="379329" y="0"/>
                </a:cubicBezTo>
                <a:cubicBezTo>
                  <a:pt x="3871290" y="152400"/>
                  <a:pt x="7566450" y="162560"/>
                  <a:pt x="11220971" y="0"/>
                </a:cubicBezTo>
                <a:cubicBezTo>
                  <a:pt x="11397470" y="0"/>
                  <a:pt x="11571030" y="143080"/>
                  <a:pt x="11571030" y="319579"/>
                </a:cubicBezTo>
                <a:cubicBezTo>
                  <a:pt x="11347510" y="2196100"/>
                  <a:pt x="11662470" y="4285980"/>
                  <a:pt x="11571030" y="5949141"/>
                </a:cubicBezTo>
                <a:cubicBezTo>
                  <a:pt x="11571030" y="6125640"/>
                  <a:pt x="11427950" y="6268720"/>
                  <a:pt x="11251451" y="6268720"/>
                </a:cubicBezTo>
                <a:cubicBezTo>
                  <a:pt x="7830610" y="6096000"/>
                  <a:pt x="4267530" y="6370320"/>
                  <a:pt x="724769" y="6228080"/>
                </a:cubicBezTo>
                <a:cubicBezTo>
                  <a:pt x="548270" y="6228080"/>
                  <a:pt x="59750" y="6125640"/>
                  <a:pt x="59750" y="5949141"/>
                </a:cubicBezTo>
                <a:cubicBezTo>
                  <a:pt x="-143450" y="4031980"/>
                  <a:pt x="252790" y="2419620"/>
                  <a:pt x="59750" y="319579"/>
                </a:cubicBezTo>
                <a:close/>
              </a:path>
            </a:pathLst>
          </a:cu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p:cNvSpPr txBox="1"/>
          <p:nvPr/>
        </p:nvSpPr>
        <p:spPr>
          <a:xfrm>
            <a:off x="5264178" y="1954357"/>
            <a:ext cx="5249276" cy="1077218"/>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ở</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đô</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Hà</a:t>
            </a:r>
            <a:r>
              <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32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493279" y="2184523"/>
            <a:ext cx="3203921" cy="646331"/>
          </a:xfrm>
          <a:prstGeom prst="rect">
            <a:avLst/>
          </a:prstGeom>
          <a:solidFill>
            <a:schemeClr val="accent4">
              <a:lumMod val="60000"/>
              <a:lumOff val="40000"/>
            </a:schemeClr>
          </a:solidFill>
          <a:ln w="28575">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Gươm</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00" y="161898"/>
            <a:ext cx="1996511" cy="1996511"/>
          </a:xfrm>
          <a:prstGeom prst="rect">
            <a:avLst/>
          </a:prstGeom>
        </p:spPr>
      </p:pic>
      <p:pic>
        <p:nvPicPr>
          <p:cNvPr id="3" name="Picture 2">
            <a:extLst>
              <a:ext uri="{FF2B5EF4-FFF2-40B4-BE49-F238E27FC236}">
                <a16:creationId xmlns:a16="http://schemas.microsoft.com/office/drawing/2014/main" xmlns="" id="{87694C15-E2F9-AB4E-524E-0506D3F3EE2D}"/>
              </a:ext>
            </a:extLst>
          </p:cNvPr>
          <p:cNvPicPr>
            <a:picLocks noChangeAspect="1"/>
          </p:cNvPicPr>
          <p:nvPr/>
        </p:nvPicPr>
        <p:blipFill>
          <a:blip r:embed="rId3"/>
          <a:stretch>
            <a:fillRect/>
          </a:stretch>
        </p:blipFill>
        <p:spPr>
          <a:xfrm>
            <a:off x="3672485" y="743314"/>
            <a:ext cx="4932091" cy="1012024"/>
          </a:xfrm>
          <a:prstGeom prst="rect">
            <a:avLst/>
          </a:prstGeom>
        </p:spPr>
      </p:pic>
      <p:pic>
        <p:nvPicPr>
          <p:cNvPr id="5" name="Picture 2" descr="Vẻ đẹp Hồ Gươm những ngày hoa gạo nở">
            <a:extLst>
              <a:ext uri="{FF2B5EF4-FFF2-40B4-BE49-F238E27FC236}">
                <a16:creationId xmlns:a16="http://schemas.microsoft.com/office/drawing/2014/main" xmlns="" id="{C004CF42-277D-73A7-7341-C3A93122D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974" y="3416465"/>
            <a:ext cx="3837860"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Hình Ảnh Đẹp Chất Lượng Cao - Miễn Phí: Tranh, ảnh Tháp Rùa, Hồ Gươm Hà nội  về đêm - bản full HD sắc nét">
            <a:extLst>
              <a:ext uri="{FF2B5EF4-FFF2-40B4-BE49-F238E27FC236}">
                <a16:creationId xmlns:a16="http://schemas.microsoft.com/office/drawing/2014/main" xmlns="" id="{D07329E1-9CA2-8756-6D31-D4DC64A0C7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3" r="6148"/>
          <a:stretch/>
        </p:blipFill>
        <p:spPr bwMode="auto">
          <a:xfrm>
            <a:off x="6201121" y="3416464"/>
            <a:ext cx="3506268"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AA39"/>
        </a:solidFill>
        <a:effectLst/>
      </p:bgPr>
    </p:bg>
    <p:spTree>
      <p:nvGrpSpPr>
        <p:cNvPr id="1" name=""/>
        <p:cNvGrpSpPr/>
        <p:nvPr/>
      </p:nvGrpSpPr>
      <p:grpSpPr>
        <a:xfrm>
          <a:off x="0" y="0"/>
          <a:ext cx="0" cy="0"/>
          <a:chOff x="0" y="0"/>
          <a:chExt cx="0" cy="0"/>
        </a:xfrm>
      </p:grpSpPr>
      <p:sp>
        <p:nvSpPr>
          <p:cNvPr id="4" name="Rounded Rectangle 3"/>
          <p:cNvSpPr/>
          <p:nvPr/>
        </p:nvSpPr>
        <p:spPr>
          <a:xfrm>
            <a:off x="846724" y="481717"/>
            <a:ext cx="10498552" cy="5894565"/>
          </a:xfrm>
          <a:custGeom>
            <a:avLst/>
            <a:gdLst>
              <a:gd name="connsiteX0" fmla="*/ 0 w 11511280"/>
              <a:gd name="connsiteY0" fmla="*/ 319579 h 6268720"/>
              <a:gd name="connsiteX1" fmla="*/ 319579 w 11511280"/>
              <a:gd name="connsiteY1" fmla="*/ 0 h 6268720"/>
              <a:gd name="connsiteX2" fmla="*/ 11191701 w 11511280"/>
              <a:gd name="connsiteY2" fmla="*/ 0 h 6268720"/>
              <a:gd name="connsiteX3" fmla="*/ 11511280 w 11511280"/>
              <a:gd name="connsiteY3" fmla="*/ 319579 h 6268720"/>
              <a:gd name="connsiteX4" fmla="*/ 11511280 w 11511280"/>
              <a:gd name="connsiteY4" fmla="*/ 5949141 h 6268720"/>
              <a:gd name="connsiteX5" fmla="*/ 11191701 w 11511280"/>
              <a:gd name="connsiteY5" fmla="*/ 6268720 h 6268720"/>
              <a:gd name="connsiteX6" fmla="*/ 319579 w 11511280"/>
              <a:gd name="connsiteY6" fmla="*/ 6268720 h 6268720"/>
              <a:gd name="connsiteX7" fmla="*/ 0 w 11511280"/>
              <a:gd name="connsiteY7" fmla="*/ 5949141 h 6268720"/>
              <a:gd name="connsiteX8" fmla="*/ 0 w 11511280"/>
              <a:gd name="connsiteY8" fmla="*/ 319579 h 6268720"/>
              <a:gd name="connsiteX0-1" fmla="*/ 0 w 11511280"/>
              <a:gd name="connsiteY0-2" fmla="*/ 319579 h 6268720"/>
              <a:gd name="connsiteX1-3" fmla="*/ 319579 w 11511280"/>
              <a:gd name="connsiteY1-4" fmla="*/ 0 h 6268720"/>
              <a:gd name="connsiteX2-5" fmla="*/ 11191701 w 11511280"/>
              <a:gd name="connsiteY2-6" fmla="*/ 0 h 6268720"/>
              <a:gd name="connsiteX3-7" fmla="*/ 11511280 w 11511280"/>
              <a:gd name="connsiteY3-8" fmla="*/ 319579 h 6268720"/>
              <a:gd name="connsiteX4-9" fmla="*/ 11511280 w 11511280"/>
              <a:gd name="connsiteY4-10" fmla="*/ 5949141 h 6268720"/>
              <a:gd name="connsiteX5-11" fmla="*/ 11191701 w 11511280"/>
              <a:gd name="connsiteY5-12" fmla="*/ 6268720 h 6268720"/>
              <a:gd name="connsiteX6-13" fmla="*/ 319579 w 11511280"/>
              <a:gd name="connsiteY6-14" fmla="*/ 6268720 h 6268720"/>
              <a:gd name="connsiteX7-15" fmla="*/ 0 w 11511280"/>
              <a:gd name="connsiteY7-16" fmla="*/ 5949141 h 6268720"/>
              <a:gd name="connsiteX8-17" fmla="*/ 0 w 11511280"/>
              <a:gd name="connsiteY8-18" fmla="*/ 319579 h 6268720"/>
              <a:gd name="connsiteX0-19" fmla="*/ 59750 w 11571030"/>
              <a:gd name="connsiteY0-20" fmla="*/ 319579 h 6268720"/>
              <a:gd name="connsiteX1-21" fmla="*/ 379329 w 11571030"/>
              <a:gd name="connsiteY1-22" fmla="*/ 0 h 6268720"/>
              <a:gd name="connsiteX2-23" fmla="*/ 11251451 w 11571030"/>
              <a:gd name="connsiteY2-24" fmla="*/ 0 h 6268720"/>
              <a:gd name="connsiteX3-25" fmla="*/ 11571030 w 11571030"/>
              <a:gd name="connsiteY3-26" fmla="*/ 319579 h 6268720"/>
              <a:gd name="connsiteX4-27" fmla="*/ 11571030 w 11571030"/>
              <a:gd name="connsiteY4-28" fmla="*/ 5949141 h 6268720"/>
              <a:gd name="connsiteX5-29" fmla="*/ 11251451 w 11571030"/>
              <a:gd name="connsiteY5-30" fmla="*/ 6268720 h 6268720"/>
              <a:gd name="connsiteX6-31" fmla="*/ 379329 w 11571030"/>
              <a:gd name="connsiteY6-32" fmla="*/ 6268720 h 6268720"/>
              <a:gd name="connsiteX7-33" fmla="*/ 59750 w 11571030"/>
              <a:gd name="connsiteY7-34" fmla="*/ 5949141 h 6268720"/>
              <a:gd name="connsiteX8-35" fmla="*/ 59750 w 11571030"/>
              <a:gd name="connsiteY8-36" fmla="*/ 319579 h 6268720"/>
              <a:gd name="connsiteX0-37" fmla="*/ 59750 w 11611670"/>
              <a:gd name="connsiteY0-38" fmla="*/ 319579 h 6268720"/>
              <a:gd name="connsiteX1-39" fmla="*/ 379329 w 11611670"/>
              <a:gd name="connsiteY1-40" fmla="*/ 0 h 6268720"/>
              <a:gd name="connsiteX2-41" fmla="*/ 11251451 w 11611670"/>
              <a:gd name="connsiteY2-42" fmla="*/ 0 h 6268720"/>
              <a:gd name="connsiteX3-43" fmla="*/ 11571030 w 11611670"/>
              <a:gd name="connsiteY3-44" fmla="*/ 319579 h 6268720"/>
              <a:gd name="connsiteX4-45" fmla="*/ 11571030 w 11611670"/>
              <a:gd name="connsiteY4-46" fmla="*/ 5949141 h 6268720"/>
              <a:gd name="connsiteX5-47" fmla="*/ 11251451 w 11611670"/>
              <a:gd name="connsiteY5-48" fmla="*/ 6268720 h 6268720"/>
              <a:gd name="connsiteX6-49" fmla="*/ 379329 w 11611670"/>
              <a:gd name="connsiteY6-50" fmla="*/ 6268720 h 6268720"/>
              <a:gd name="connsiteX7-51" fmla="*/ 59750 w 11611670"/>
              <a:gd name="connsiteY7-52" fmla="*/ 5949141 h 6268720"/>
              <a:gd name="connsiteX8-53" fmla="*/ 59750 w 11611670"/>
              <a:gd name="connsiteY8-54" fmla="*/ 319579 h 6268720"/>
              <a:gd name="connsiteX0-55" fmla="*/ 59750 w 11588171"/>
              <a:gd name="connsiteY0-56" fmla="*/ 319579 h 6268720"/>
              <a:gd name="connsiteX1-57" fmla="*/ 379329 w 11588171"/>
              <a:gd name="connsiteY1-58" fmla="*/ 0 h 6268720"/>
              <a:gd name="connsiteX2-59" fmla="*/ 11251451 w 11588171"/>
              <a:gd name="connsiteY2-60" fmla="*/ 0 h 6268720"/>
              <a:gd name="connsiteX3-61" fmla="*/ 11571030 w 11588171"/>
              <a:gd name="connsiteY3-62" fmla="*/ 319579 h 6268720"/>
              <a:gd name="connsiteX4-63" fmla="*/ 11571030 w 11588171"/>
              <a:gd name="connsiteY4-64" fmla="*/ 5949141 h 6268720"/>
              <a:gd name="connsiteX5-65" fmla="*/ 11251451 w 11588171"/>
              <a:gd name="connsiteY5-66" fmla="*/ 6268720 h 6268720"/>
              <a:gd name="connsiteX6-67" fmla="*/ 379329 w 11588171"/>
              <a:gd name="connsiteY6-68" fmla="*/ 6268720 h 6268720"/>
              <a:gd name="connsiteX7-69" fmla="*/ 59750 w 11588171"/>
              <a:gd name="connsiteY7-70" fmla="*/ 5949141 h 6268720"/>
              <a:gd name="connsiteX8-71" fmla="*/ 59750 w 11588171"/>
              <a:gd name="connsiteY8-72" fmla="*/ 319579 h 6268720"/>
              <a:gd name="connsiteX0-73" fmla="*/ 59750 w 11588171"/>
              <a:gd name="connsiteY0-74" fmla="*/ 319579 h 6268720"/>
              <a:gd name="connsiteX1-75" fmla="*/ 379329 w 11588171"/>
              <a:gd name="connsiteY1-76" fmla="*/ 0 h 6268720"/>
              <a:gd name="connsiteX2-77" fmla="*/ 11251451 w 11588171"/>
              <a:gd name="connsiteY2-78" fmla="*/ 0 h 6268720"/>
              <a:gd name="connsiteX3-79" fmla="*/ 11571030 w 11588171"/>
              <a:gd name="connsiteY3-80" fmla="*/ 319579 h 6268720"/>
              <a:gd name="connsiteX4-81" fmla="*/ 11571030 w 11588171"/>
              <a:gd name="connsiteY4-82" fmla="*/ 5949141 h 6268720"/>
              <a:gd name="connsiteX5-83" fmla="*/ 11251451 w 11588171"/>
              <a:gd name="connsiteY5-84" fmla="*/ 6268720 h 6268720"/>
              <a:gd name="connsiteX6-85" fmla="*/ 379329 w 11588171"/>
              <a:gd name="connsiteY6-86" fmla="*/ 6268720 h 6268720"/>
              <a:gd name="connsiteX7-87" fmla="*/ 59750 w 11588171"/>
              <a:gd name="connsiteY7-88" fmla="*/ 5949141 h 6268720"/>
              <a:gd name="connsiteX8-89" fmla="*/ 59750 w 11588171"/>
              <a:gd name="connsiteY8-90" fmla="*/ 319579 h 6268720"/>
              <a:gd name="connsiteX0-91" fmla="*/ 59750 w 11588171"/>
              <a:gd name="connsiteY0-92" fmla="*/ 319579 h 6268720"/>
              <a:gd name="connsiteX1-93" fmla="*/ 379329 w 11588171"/>
              <a:gd name="connsiteY1-94" fmla="*/ 0 h 6268720"/>
              <a:gd name="connsiteX2-95" fmla="*/ 11251451 w 11588171"/>
              <a:gd name="connsiteY2-96" fmla="*/ 0 h 6268720"/>
              <a:gd name="connsiteX3-97" fmla="*/ 11571030 w 11588171"/>
              <a:gd name="connsiteY3-98" fmla="*/ 319579 h 6268720"/>
              <a:gd name="connsiteX4-99" fmla="*/ 11571030 w 11588171"/>
              <a:gd name="connsiteY4-100" fmla="*/ 5949141 h 6268720"/>
              <a:gd name="connsiteX5-101" fmla="*/ 11251451 w 11588171"/>
              <a:gd name="connsiteY5-102" fmla="*/ 6268720 h 6268720"/>
              <a:gd name="connsiteX6-103" fmla="*/ 613009 w 11588171"/>
              <a:gd name="connsiteY6-104" fmla="*/ 6136640 h 6268720"/>
              <a:gd name="connsiteX7-105" fmla="*/ 59750 w 11588171"/>
              <a:gd name="connsiteY7-106" fmla="*/ 5949141 h 6268720"/>
              <a:gd name="connsiteX8-107" fmla="*/ 59750 w 11588171"/>
              <a:gd name="connsiteY8-108" fmla="*/ 319579 h 6268720"/>
              <a:gd name="connsiteX0-109" fmla="*/ 59750 w 11588171"/>
              <a:gd name="connsiteY0-110" fmla="*/ 319579 h 6268720"/>
              <a:gd name="connsiteX1-111" fmla="*/ 379329 w 11588171"/>
              <a:gd name="connsiteY1-112" fmla="*/ 0 h 6268720"/>
              <a:gd name="connsiteX2-113" fmla="*/ 11251451 w 11588171"/>
              <a:gd name="connsiteY2-114" fmla="*/ 0 h 6268720"/>
              <a:gd name="connsiteX3-115" fmla="*/ 11571030 w 11588171"/>
              <a:gd name="connsiteY3-116" fmla="*/ 319579 h 6268720"/>
              <a:gd name="connsiteX4-117" fmla="*/ 11571030 w 11588171"/>
              <a:gd name="connsiteY4-118" fmla="*/ 5949141 h 6268720"/>
              <a:gd name="connsiteX5-119" fmla="*/ 11251451 w 11588171"/>
              <a:gd name="connsiteY5-120" fmla="*/ 6268720 h 6268720"/>
              <a:gd name="connsiteX6-121" fmla="*/ 613009 w 11588171"/>
              <a:gd name="connsiteY6-122" fmla="*/ 6136640 h 6268720"/>
              <a:gd name="connsiteX7-123" fmla="*/ 59750 w 11588171"/>
              <a:gd name="connsiteY7-124" fmla="*/ 5949141 h 6268720"/>
              <a:gd name="connsiteX8-125" fmla="*/ 59750 w 11588171"/>
              <a:gd name="connsiteY8-126" fmla="*/ 319579 h 6268720"/>
              <a:gd name="connsiteX0-127" fmla="*/ 59750 w 11588171"/>
              <a:gd name="connsiteY0-128" fmla="*/ 319579 h 6270671"/>
              <a:gd name="connsiteX1-129" fmla="*/ 379329 w 11588171"/>
              <a:gd name="connsiteY1-130" fmla="*/ 0 h 6270671"/>
              <a:gd name="connsiteX2-131" fmla="*/ 11251451 w 11588171"/>
              <a:gd name="connsiteY2-132" fmla="*/ 0 h 6270671"/>
              <a:gd name="connsiteX3-133" fmla="*/ 11571030 w 11588171"/>
              <a:gd name="connsiteY3-134" fmla="*/ 319579 h 6270671"/>
              <a:gd name="connsiteX4-135" fmla="*/ 11571030 w 11588171"/>
              <a:gd name="connsiteY4-136" fmla="*/ 5949141 h 6270671"/>
              <a:gd name="connsiteX5-137" fmla="*/ 11251451 w 11588171"/>
              <a:gd name="connsiteY5-138" fmla="*/ 6268720 h 6270671"/>
              <a:gd name="connsiteX6-139" fmla="*/ 724769 w 11588171"/>
              <a:gd name="connsiteY6-140" fmla="*/ 6228080 h 6270671"/>
              <a:gd name="connsiteX7-141" fmla="*/ 59750 w 11588171"/>
              <a:gd name="connsiteY7-142" fmla="*/ 5949141 h 6270671"/>
              <a:gd name="connsiteX8-143" fmla="*/ 59750 w 11588171"/>
              <a:gd name="connsiteY8-144" fmla="*/ 319579 h 6270671"/>
              <a:gd name="connsiteX0-145" fmla="*/ 59750 w 11588171"/>
              <a:gd name="connsiteY0-146" fmla="*/ 319579 h 6270671"/>
              <a:gd name="connsiteX1-147" fmla="*/ 379329 w 11588171"/>
              <a:gd name="connsiteY1-148" fmla="*/ 0 h 6270671"/>
              <a:gd name="connsiteX2-149" fmla="*/ 11251451 w 11588171"/>
              <a:gd name="connsiteY2-150" fmla="*/ 0 h 6270671"/>
              <a:gd name="connsiteX3-151" fmla="*/ 11571030 w 11588171"/>
              <a:gd name="connsiteY3-152" fmla="*/ 319579 h 6270671"/>
              <a:gd name="connsiteX4-153" fmla="*/ 11571030 w 11588171"/>
              <a:gd name="connsiteY4-154" fmla="*/ 5949141 h 6270671"/>
              <a:gd name="connsiteX5-155" fmla="*/ 11251451 w 11588171"/>
              <a:gd name="connsiteY5-156" fmla="*/ 6268720 h 6270671"/>
              <a:gd name="connsiteX6-157" fmla="*/ 724769 w 11588171"/>
              <a:gd name="connsiteY6-158" fmla="*/ 6228080 h 6270671"/>
              <a:gd name="connsiteX7-159" fmla="*/ 59750 w 11588171"/>
              <a:gd name="connsiteY7-160" fmla="*/ 5949141 h 6270671"/>
              <a:gd name="connsiteX8-161" fmla="*/ 59750 w 11588171"/>
              <a:gd name="connsiteY8-162" fmla="*/ 319579 h 6270671"/>
              <a:gd name="connsiteX0-163" fmla="*/ 59750 w 11588171"/>
              <a:gd name="connsiteY0-164" fmla="*/ 319579 h 6270671"/>
              <a:gd name="connsiteX1-165" fmla="*/ 379329 w 11588171"/>
              <a:gd name="connsiteY1-166" fmla="*/ 0 h 6270671"/>
              <a:gd name="connsiteX2-167" fmla="*/ 11251451 w 11588171"/>
              <a:gd name="connsiteY2-168" fmla="*/ 0 h 6270671"/>
              <a:gd name="connsiteX3-169" fmla="*/ 11571030 w 11588171"/>
              <a:gd name="connsiteY3-170" fmla="*/ 319579 h 6270671"/>
              <a:gd name="connsiteX4-171" fmla="*/ 11571030 w 11588171"/>
              <a:gd name="connsiteY4-172" fmla="*/ 5949141 h 6270671"/>
              <a:gd name="connsiteX5-173" fmla="*/ 11251451 w 11588171"/>
              <a:gd name="connsiteY5-174" fmla="*/ 6268720 h 6270671"/>
              <a:gd name="connsiteX6-175" fmla="*/ 724769 w 11588171"/>
              <a:gd name="connsiteY6-176" fmla="*/ 6228080 h 6270671"/>
              <a:gd name="connsiteX7-177" fmla="*/ 59750 w 11588171"/>
              <a:gd name="connsiteY7-178" fmla="*/ 5949141 h 6270671"/>
              <a:gd name="connsiteX8-179" fmla="*/ 59750 w 11588171"/>
              <a:gd name="connsiteY8-180" fmla="*/ 319579 h 6270671"/>
              <a:gd name="connsiteX0-181" fmla="*/ 59750 w 11588171"/>
              <a:gd name="connsiteY0-182" fmla="*/ 319579 h 6270671"/>
              <a:gd name="connsiteX1-183" fmla="*/ 379329 w 11588171"/>
              <a:gd name="connsiteY1-184" fmla="*/ 0 h 6270671"/>
              <a:gd name="connsiteX2-185" fmla="*/ 11220971 w 11588171"/>
              <a:gd name="connsiteY2-186" fmla="*/ 0 h 6270671"/>
              <a:gd name="connsiteX3-187" fmla="*/ 11571030 w 11588171"/>
              <a:gd name="connsiteY3-188" fmla="*/ 319579 h 6270671"/>
              <a:gd name="connsiteX4-189" fmla="*/ 11571030 w 11588171"/>
              <a:gd name="connsiteY4-190" fmla="*/ 5949141 h 6270671"/>
              <a:gd name="connsiteX5-191" fmla="*/ 11251451 w 11588171"/>
              <a:gd name="connsiteY5-192" fmla="*/ 6268720 h 6270671"/>
              <a:gd name="connsiteX6-193" fmla="*/ 724769 w 11588171"/>
              <a:gd name="connsiteY6-194" fmla="*/ 6228080 h 6270671"/>
              <a:gd name="connsiteX7-195" fmla="*/ 59750 w 11588171"/>
              <a:gd name="connsiteY7-196" fmla="*/ 5949141 h 6270671"/>
              <a:gd name="connsiteX8-197" fmla="*/ 59750 w 11588171"/>
              <a:gd name="connsiteY8-198" fmla="*/ 319579 h 6270671"/>
              <a:gd name="connsiteX0-199" fmla="*/ 59750 w 11588171"/>
              <a:gd name="connsiteY0-200" fmla="*/ 319579 h 6270671"/>
              <a:gd name="connsiteX1-201" fmla="*/ 379329 w 11588171"/>
              <a:gd name="connsiteY1-202" fmla="*/ 0 h 6270671"/>
              <a:gd name="connsiteX2-203" fmla="*/ 11220971 w 11588171"/>
              <a:gd name="connsiteY2-204" fmla="*/ 0 h 6270671"/>
              <a:gd name="connsiteX3-205" fmla="*/ 11571030 w 11588171"/>
              <a:gd name="connsiteY3-206" fmla="*/ 319579 h 6270671"/>
              <a:gd name="connsiteX4-207" fmla="*/ 11571030 w 11588171"/>
              <a:gd name="connsiteY4-208" fmla="*/ 5949141 h 6270671"/>
              <a:gd name="connsiteX5-209" fmla="*/ 11251451 w 11588171"/>
              <a:gd name="connsiteY5-210" fmla="*/ 6268720 h 6270671"/>
              <a:gd name="connsiteX6-211" fmla="*/ 724769 w 11588171"/>
              <a:gd name="connsiteY6-212" fmla="*/ 6228080 h 6270671"/>
              <a:gd name="connsiteX7-213" fmla="*/ 59750 w 11588171"/>
              <a:gd name="connsiteY7-214" fmla="*/ 5949141 h 6270671"/>
              <a:gd name="connsiteX8-215" fmla="*/ 59750 w 11588171"/>
              <a:gd name="connsiteY8-216" fmla="*/ 319579 h 62706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88171" h="6270671">
                <a:moveTo>
                  <a:pt x="59750" y="319579"/>
                </a:moveTo>
                <a:cubicBezTo>
                  <a:pt x="59750" y="143080"/>
                  <a:pt x="202830" y="0"/>
                  <a:pt x="379329" y="0"/>
                </a:cubicBezTo>
                <a:cubicBezTo>
                  <a:pt x="3871290" y="152400"/>
                  <a:pt x="7566450" y="162560"/>
                  <a:pt x="11220971" y="0"/>
                </a:cubicBezTo>
                <a:cubicBezTo>
                  <a:pt x="11397470" y="0"/>
                  <a:pt x="11571030" y="143080"/>
                  <a:pt x="11571030" y="319579"/>
                </a:cubicBezTo>
                <a:cubicBezTo>
                  <a:pt x="11347510" y="2196100"/>
                  <a:pt x="11662470" y="4285980"/>
                  <a:pt x="11571030" y="5949141"/>
                </a:cubicBezTo>
                <a:cubicBezTo>
                  <a:pt x="11571030" y="6125640"/>
                  <a:pt x="11427950" y="6268720"/>
                  <a:pt x="11251451" y="6268720"/>
                </a:cubicBezTo>
                <a:cubicBezTo>
                  <a:pt x="7830610" y="6096000"/>
                  <a:pt x="4267530" y="6370320"/>
                  <a:pt x="724769" y="6228080"/>
                </a:cubicBezTo>
                <a:cubicBezTo>
                  <a:pt x="548270" y="6228080"/>
                  <a:pt x="59750" y="6125640"/>
                  <a:pt x="59750" y="5949141"/>
                </a:cubicBezTo>
                <a:cubicBezTo>
                  <a:pt x="-143450" y="4031980"/>
                  <a:pt x="252790" y="2419620"/>
                  <a:pt x="59750" y="319579"/>
                </a:cubicBezTo>
                <a:close/>
              </a:path>
            </a:pathLst>
          </a:cu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p:cNvSpPr txBox="1"/>
          <p:nvPr/>
        </p:nvSpPr>
        <p:spPr>
          <a:xfrm>
            <a:off x="5211015" y="2081947"/>
            <a:ext cx="5249276" cy="769441"/>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lvl="0"/>
            <a:r>
              <a:rPr lang="en-US" sz="4400"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Cổ</a:t>
            </a:r>
            <a:r>
              <a:rPr lang="en-US" sz="44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và</a:t>
            </a:r>
            <a:r>
              <a:rPr lang="en-US" sz="44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trang</a:t>
            </a:r>
            <a:r>
              <a:rPr lang="en-US" sz="44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nghiêm</a:t>
            </a:r>
            <a:endParaRPr lang="en-US" sz="44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493279" y="2184523"/>
            <a:ext cx="3203921" cy="646331"/>
          </a:xfrm>
          <a:prstGeom prst="rect">
            <a:avLst/>
          </a:prstGeom>
          <a:solidFill>
            <a:schemeClr val="accent4">
              <a:lumMod val="60000"/>
              <a:lumOff val="40000"/>
            </a:schemeClr>
          </a:solidFill>
          <a:ln w="28575">
            <a:solidFill>
              <a:schemeClr val="tx1"/>
            </a:solidFill>
            <a:prstDash val="dashDot"/>
          </a:ln>
        </p:spPr>
        <p:txBody>
          <a:bodyPr wrap="square" rtlCol="0">
            <a:spAutoFit/>
          </a:bodyPr>
          <a:lstStyle/>
          <a:p>
            <a:pPr lvl="0" algn="ctr"/>
            <a:r>
              <a:rPr lang="en-US" sz="3600" b="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cổ kính</a:t>
            </a:r>
            <a:endPar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00" y="161898"/>
            <a:ext cx="1996511" cy="1996511"/>
          </a:xfrm>
          <a:prstGeom prst="rect">
            <a:avLst/>
          </a:prstGeom>
        </p:spPr>
      </p:pic>
      <p:pic>
        <p:nvPicPr>
          <p:cNvPr id="3" name="Picture 2">
            <a:extLst>
              <a:ext uri="{FF2B5EF4-FFF2-40B4-BE49-F238E27FC236}">
                <a16:creationId xmlns:a16="http://schemas.microsoft.com/office/drawing/2014/main" xmlns="" id="{87694C15-E2F9-AB4E-524E-0506D3F3EE2D}"/>
              </a:ext>
            </a:extLst>
          </p:cNvPr>
          <p:cNvPicPr>
            <a:picLocks noChangeAspect="1"/>
          </p:cNvPicPr>
          <p:nvPr/>
        </p:nvPicPr>
        <p:blipFill>
          <a:blip r:embed="rId3"/>
          <a:stretch>
            <a:fillRect/>
          </a:stretch>
        </p:blipFill>
        <p:spPr>
          <a:xfrm>
            <a:off x="3672485" y="743314"/>
            <a:ext cx="4932091" cy="1012024"/>
          </a:xfrm>
          <a:prstGeom prst="rect">
            <a:avLst/>
          </a:prstGeom>
        </p:spPr>
      </p:pic>
    </p:spTree>
    <p:extLst>
      <p:ext uri="{BB962C8B-B14F-4D97-AF65-F5344CB8AC3E}">
        <p14:creationId xmlns:p14="http://schemas.microsoft.com/office/powerpoint/2010/main" val="24897114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grpSp>
        <p:nvGrpSpPr>
          <p:cNvPr id="11" name="Group 10">
            <a:extLst>
              <a:ext uri="{FF2B5EF4-FFF2-40B4-BE49-F238E27FC236}">
                <a16:creationId xmlns:a16="http://schemas.microsoft.com/office/drawing/2014/main" xmlns="" id="{0A0038E5-8487-B90D-E2D4-8546DF40CBF4}"/>
              </a:ext>
            </a:extLst>
          </p:cNvPr>
          <p:cNvGrpSpPr/>
          <p:nvPr/>
        </p:nvGrpSpPr>
        <p:grpSpPr>
          <a:xfrm>
            <a:off x="234853" y="1123615"/>
            <a:ext cx="6137812" cy="3008813"/>
            <a:chOff x="2975205" y="1283787"/>
            <a:chExt cx="5432196" cy="3008813"/>
          </a:xfrm>
        </p:grpSpPr>
        <p:sp>
          <p:nvSpPr>
            <p:cNvPr id="7" name="Rectangle: Rounded Corners 6">
              <a:extLst>
                <a:ext uri="{FF2B5EF4-FFF2-40B4-BE49-F238E27FC236}">
                  <a16:creationId xmlns:a16="http://schemas.microsoft.com/office/drawing/2014/main" xmlns="" id="{344B726E-4EBA-A1E3-B09D-2B33A8D5DCB7}"/>
                </a:ext>
              </a:extLst>
            </p:cNvPr>
            <p:cNvSpPr/>
            <p:nvPr/>
          </p:nvSpPr>
          <p:spPr>
            <a:xfrm>
              <a:off x="2975205" y="1724298"/>
              <a:ext cx="5432196" cy="2568302"/>
            </a:xfrm>
            <a:custGeom>
              <a:avLst/>
              <a:gdLst>
                <a:gd name="connsiteX0" fmla="*/ 0 w 5432196"/>
                <a:gd name="connsiteY0" fmla="*/ 518078 h 2568302"/>
                <a:gd name="connsiteX1" fmla="*/ 458518 w 5432196"/>
                <a:gd name="connsiteY1" fmla="*/ 0 h 2568302"/>
                <a:gd name="connsiteX2" fmla="*/ 1068065 w 5432196"/>
                <a:gd name="connsiteY2" fmla="*/ 0 h 2568302"/>
                <a:gd name="connsiteX3" fmla="*/ 1677611 w 5432196"/>
                <a:gd name="connsiteY3" fmla="*/ 0 h 2568302"/>
                <a:gd name="connsiteX4" fmla="*/ 2106551 w 5432196"/>
                <a:gd name="connsiteY4" fmla="*/ 0 h 2568302"/>
                <a:gd name="connsiteX5" fmla="*/ 2580642 w 5432196"/>
                <a:gd name="connsiteY5" fmla="*/ 0 h 2568302"/>
                <a:gd name="connsiteX6" fmla="*/ 3235340 w 5432196"/>
                <a:gd name="connsiteY6" fmla="*/ 0 h 2568302"/>
                <a:gd name="connsiteX7" fmla="*/ 3664281 w 5432196"/>
                <a:gd name="connsiteY7" fmla="*/ 0 h 2568302"/>
                <a:gd name="connsiteX8" fmla="*/ 4093221 w 5432196"/>
                <a:gd name="connsiteY8" fmla="*/ 0 h 2568302"/>
                <a:gd name="connsiteX9" fmla="*/ 4973677 w 5432196"/>
                <a:gd name="connsiteY9" fmla="*/ 0 h 2568302"/>
                <a:gd name="connsiteX10" fmla="*/ 5432196 w 5432196"/>
                <a:gd name="connsiteY10" fmla="*/ 518078 h 2568302"/>
                <a:gd name="connsiteX11" fmla="*/ 5432196 w 5432196"/>
                <a:gd name="connsiteY11" fmla="*/ 982829 h 2568302"/>
                <a:gd name="connsiteX12" fmla="*/ 5432196 w 5432196"/>
                <a:gd name="connsiteY12" fmla="*/ 1524187 h 2568302"/>
                <a:gd name="connsiteX13" fmla="*/ 5432196 w 5432196"/>
                <a:gd name="connsiteY13" fmla="*/ 2050224 h 2568302"/>
                <a:gd name="connsiteX14" fmla="*/ 4973677 w 5432196"/>
                <a:gd name="connsiteY14" fmla="*/ 2568302 h 2568302"/>
                <a:gd name="connsiteX15" fmla="*/ 4499585 w 5432196"/>
                <a:gd name="connsiteY15" fmla="*/ 2568302 h 2568302"/>
                <a:gd name="connsiteX16" fmla="*/ 3980342 w 5432196"/>
                <a:gd name="connsiteY16" fmla="*/ 2568302 h 2568302"/>
                <a:gd name="connsiteX17" fmla="*/ 3461098 w 5432196"/>
                <a:gd name="connsiteY17" fmla="*/ 2568302 h 2568302"/>
                <a:gd name="connsiteX18" fmla="*/ 3032159 w 5432196"/>
                <a:gd name="connsiteY18" fmla="*/ 2568302 h 2568302"/>
                <a:gd name="connsiteX19" fmla="*/ 2512915 w 5432196"/>
                <a:gd name="connsiteY19" fmla="*/ 2568302 h 2568302"/>
                <a:gd name="connsiteX20" fmla="*/ 2038824 w 5432196"/>
                <a:gd name="connsiteY20" fmla="*/ 2568302 h 2568302"/>
                <a:gd name="connsiteX21" fmla="*/ 1609883 w 5432196"/>
                <a:gd name="connsiteY21" fmla="*/ 2568302 h 2568302"/>
                <a:gd name="connsiteX22" fmla="*/ 955185 w 5432196"/>
                <a:gd name="connsiteY22" fmla="*/ 2568302 h 2568302"/>
                <a:gd name="connsiteX23" fmla="*/ 458518 w 5432196"/>
                <a:gd name="connsiteY23" fmla="*/ 2568302 h 2568302"/>
                <a:gd name="connsiteX24" fmla="*/ 0 w 5432196"/>
                <a:gd name="connsiteY24" fmla="*/ 2050224 h 2568302"/>
                <a:gd name="connsiteX25" fmla="*/ 0 w 5432196"/>
                <a:gd name="connsiteY25" fmla="*/ 1539509 h 2568302"/>
                <a:gd name="connsiteX26" fmla="*/ 0 w 5432196"/>
                <a:gd name="connsiteY26" fmla="*/ 1044115 h 2568302"/>
                <a:gd name="connsiteX27" fmla="*/ 0 w 5432196"/>
                <a:gd name="connsiteY27" fmla="*/ 518078 h 2568302"/>
                <a:gd name="connsiteX0" fmla="*/ 0 w 5432196"/>
                <a:gd name="connsiteY0" fmla="*/ 518078 h 2568302"/>
                <a:gd name="connsiteX1" fmla="*/ 458518 w 5432196"/>
                <a:gd name="connsiteY1" fmla="*/ 0 h 2568302"/>
                <a:gd name="connsiteX2" fmla="*/ 1068065 w 5432196"/>
                <a:gd name="connsiteY2" fmla="*/ 0 h 2568302"/>
                <a:gd name="connsiteX3" fmla="*/ 1542156 w 5432196"/>
                <a:gd name="connsiteY3" fmla="*/ 0 h 2568302"/>
                <a:gd name="connsiteX4" fmla="*/ 2016248 w 5432196"/>
                <a:gd name="connsiteY4" fmla="*/ 0 h 2568302"/>
                <a:gd name="connsiteX5" fmla="*/ 2625794 w 5432196"/>
                <a:gd name="connsiteY5" fmla="*/ 0 h 2568302"/>
                <a:gd name="connsiteX6" fmla="*/ 3145037 w 5432196"/>
                <a:gd name="connsiteY6" fmla="*/ 0 h 2568302"/>
                <a:gd name="connsiteX7" fmla="*/ 3799735 w 5432196"/>
                <a:gd name="connsiteY7" fmla="*/ 0 h 2568302"/>
                <a:gd name="connsiteX8" fmla="*/ 4454434 w 5432196"/>
                <a:gd name="connsiteY8" fmla="*/ 0 h 2568302"/>
                <a:gd name="connsiteX9" fmla="*/ 4973677 w 5432196"/>
                <a:gd name="connsiteY9" fmla="*/ 0 h 2568302"/>
                <a:gd name="connsiteX10" fmla="*/ 5432196 w 5432196"/>
                <a:gd name="connsiteY10" fmla="*/ 518078 h 2568302"/>
                <a:gd name="connsiteX11" fmla="*/ 5432196 w 5432196"/>
                <a:gd name="connsiteY11" fmla="*/ 1028793 h 2568302"/>
                <a:gd name="connsiteX12" fmla="*/ 5432196 w 5432196"/>
                <a:gd name="connsiteY12" fmla="*/ 1539509 h 2568302"/>
                <a:gd name="connsiteX13" fmla="*/ 5432196 w 5432196"/>
                <a:gd name="connsiteY13" fmla="*/ 2050224 h 2568302"/>
                <a:gd name="connsiteX14" fmla="*/ 4973677 w 5432196"/>
                <a:gd name="connsiteY14" fmla="*/ 2568302 h 2568302"/>
                <a:gd name="connsiteX15" fmla="*/ 4364130 w 5432196"/>
                <a:gd name="connsiteY15" fmla="*/ 2568302 h 2568302"/>
                <a:gd name="connsiteX16" fmla="*/ 3844887 w 5432196"/>
                <a:gd name="connsiteY16" fmla="*/ 2568302 h 2568302"/>
                <a:gd name="connsiteX17" fmla="*/ 3325644 w 5432196"/>
                <a:gd name="connsiteY17" fmla="*/ 2568302 h 2568302"/>
                <a:gd name="connsiteX18" fmla="*/ 2670946 w 5432196"/>
                <a:gd name="connsiteY18" fmla="*/ 2568302 h 2568302"/>
                <a:gd name="connsiteX19" fmla="*/ 2061400 w 5432196"/>
                <a:gd name="connsiteY19" fmla="*/ 2568302 h 2568302"/>
                <a:gd name="connsiteX20" fmla="*/ 1542156 w 5432196"/>
                <a:gd name="connsiteY20" fmla="*/ 2568302 h 2568302"/>
                <a:gd name="connsiteX21" fmla="*/ 1068065 w 5432196"/>
                <a:gd name="connsiteY21" fmla="*/ 2568302 h 2568302"/>
                <a:gd name="connsiteX22" fmla="*/ 458518 w 5432196"/>
                <a:gd name="connsiteY22" fmla="*/ 2568302 h 2568302"/>
                <a:gd name="connsiteX23" fmla="*/ 0 w 5432196"/>
                <a:gd name="connsiteY23" fmla="*/ 2050224 h 2568302"/>
                <a:gd name="connsiteX24" fmla="*/ 0 w 5432196"/>
                <a:gd name="connsiteY24" fmla="*/ 1508866 h 2568302"/>
                <a:gd name="connsiteX25" fmla="*/ 0 w 5432196"/>
                <a:gd name="connsiteY25" fmla="*/ 967507 h 2568302"/>
                <a:gd name="connsiteX26" fmla="*/ 0 w 5432196"/>
                <a:gd name="connsiteY26"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568302" fill="none" extrusionOk="0">
                  <a:moveTo>
                    <a:pt x="0" y="518078"/>
                  </a:moveTo>
                  <a:cubicBezTo>
                    <a:pt x="-22584" y="225809"/>
                    <a:pt x="221634" y="61001"/>
                    <a:pt x="458518" y="0"/>
                  </a:cubicBezTo>
                  <a:cubicBezTo>
                    <a:pt x="766550" y="6859"/>
                    <a:pt x="881317" y="-5449"/>
                    <a:pt x="1068065" y="0"/>
                  </a:cubicBezTo>
                  <a:cubicBezTo>
                    <a:pt x="1248010" y="38261"/>
                    <a:pt x="1572292" y="48028"/>
                    <a:pt x="1677611" y="0"/>
                  </a:cubicBezTo>
                  <a:cubicBezTo>
                    <a:pt x="1785106" y="-19193"/>
                    <a:pt x="1971102" y="-2292"/>
                    <a:pt x="2106551" y="0"/>
                  </a:cubicBezTo>
                  <a:cubicBezTo>
                    <a:pt x="2224551" y="-18094"/>
                    <a:pt x="2381225" y="3980"/>
                    <a:pt x="2580642" y="0"/>
                  </a:cubicBezTo>
                  <a:cubicBezTo>
                    <a:pt x="2776195" y="-23766"/>
                    <a:pt x="2957695" y="-7172"/>
                    <a:pt x="3235340" y="0"/>
                  </a:cubicBezTo>
                  <a:cubicBezTo>
                    <a:pt x="3505630" y="29852"/>
                    <a:pt x="3475236" y="7561"/>
                    <a:pt x="3664281" y="0"/>
                  </a:cubicBezTo>
                  <a:cubicBezTo>
                    <a:pt x="3846305" y="-11449"/>
                    <a:pt x="3993129" y="-34896"/>
                    <a:pt x="4093221" y="0"/>
                  </a:cubicBezTo>
                  <a:cubicBezTo>
                    <a:pt x="4149834" y="46175"/>
                    <a:pt x="4678240" y="-22704"/>
                    <a:pt x="4973677" y="0"/>
                  </a:cubicBezTo>
                  <a:cubicBezTo>
                    <a:pt x="5178445" y="14102"/>
                    <a:pt x="5466967" y="221538"/>
                    <a:pt x="5432196" y="518078"/>
                  </a:cubicBezTo>
                  <a:cubicBezTo>
                    <a:pt x="5430651" y="745802"/>
                    <a:pt x="5446777" y="868822"/>
                    <a:pt x="5432196" y="982829"/>
                  </a:cubicBezTo>
                  <a:cubicBezTo>
                    <a:pt x="5419703" y="1082106"/>
                    <a:pt x="5392064" y="1297097"/>
                    <a:pt x="5432196" y="1524187"/>
                  </a:cubicBezTo>
                  <a:cubicBezTo>
                    <a:pt x="5423821" y="1749199"/>
                    <a:pt x="5424538" y="1838519"/>
                    <a:pt x="5432196" y="2050224"/>
                  </a:cubicBezTo>
                  <a:cubicBezTo>
                    <a:pt x="5457584" y="2391080"/>
                    <a:pt x="5200442" y="2630714"/>
                    <a:pt x="4973677" y="2568302"/>
                  </a:cubicBezTo>
                  <a:cubicBezTo>
                    <a:pt x="4893407" y="2615765"/>
                    <a:pt x="4630926" y="2575912"/>
                    <a:pt x="4499585" y="2568302"/>
                  </a:cubicBezTo>
                  <a:cubicBezTo>
                    <a:pt x="4345455" y="2506167"/>
                    <a:pt x="4211529" y="2552200"/>
                    <a:pt x="3980342" y="2568302"/>
                  </a:cubicBezTo>
                  <a:cubicBezTo>
                    <a:pt x="3759344" y="2572306"/>
                    <a:pt x="3611070" y="2591266"/>
                    <a:pt x="3461098" y="2568302"/>
                  </a:cubicBezTo>
                  <a:cubicBezTo>
                    <a:pt x="3319531" y="2539792"/>
                    <a:pt x="3252770" y="2546877"/>
                    <a:pt x="3032159" y="2568302"/>
                  </a:cubicBezTo>
                  <a:cubicBezTo>
                    <a:pt x="2833853" y="2604176"/>
                    <a:pt x="2630767" y="2589621"/>
                    <a:pt x="2512915" y="2568302"/>
                  </a:cubicBezTo>
                  <a:cubicBezTo>
                    <a:pt x="2386223" y="2545692"/>
                    <a:pt x="2243951" y="2604201"/>
                    <a:pt x="2038824" y="2568302"/>
                  </a:cubicBezTo>
                  <a:cubicBezTo>
                    <a:pt x="1831798" y="2561439"/>
                    <a:pt x="1804694" y="2554109"/>
                    <a:pt x="1609883" y="2568302"/>
                  </a:cubicBezTo>
                  <a:cubicBezTo>
                    <a:pt x="1418593" y="2582946"/>
                    <a:pt x="1209495" y="2522527"/>
                    <a:pt x="955185" y="2568302"/>
                  </a:cubicBezTo>
                  <a:cubicBezTo>
                    <a:pt x="702741" y="2575319"/>
                    <a:pt x="606769" y="2546005"/>
                    <a:pt x="458518" y="2568302"/>
                  </a:cubicBezTo>
                  <a:cubicBezTo>
                    <a:pt x="184336" y="2492567"/>
                    <a:pt x="86968" y="2290512"/>
                    <a:pt x="0" y="2050224"/>
                  </a:cubicBezTo>
                  <a:cubicBezTo>
                    <a:pt x="17936" y="1919439"/>
                    <a:pt x="40529" y="1680021"/>
                    <a:pt x="0" y="1539509"/>
                  </a:cubicBezTo>
                  <a:cubicBezTo>
                    <a:pt x="-51567" y="1398292"/>
                    <a:pt x="-14411" y="1176232"/>
                    <a:pt x="0" y="1044115"/>
                  </a:cubicBezTo>
                  <a:cubicBezTo>
                    <a:pt x="-7156" y="950245"/>
                    <a:pt x="-46941" y="687078"/>
                    <a:pt x="0" y="518078"/>
                  </a:cubicBezTo>
                  <a:close/>
                </a:path>
                <a:path w="5432196" h="2568302" stroke="0" extrusionOk="0">
                  <a:moveTo>
                    <a:pt x="0" y="518078"/>
                  </a:moveTo>
                  <a:cubicBezTo>
                    <a:pt x="38369" y="290542"/>
                    <a:pt x="228407" y="48918"/>
                    <a:pt x="458518" y="0"/>
                  </a:cubicBezTo>
                  <a:cubicBezTo>
                    <a:pt x="646147" y="24875"/>
                    <a:pt x="765552" y="9083"/>
                    <a:pt x="1068065" y="0"/>
                  </a:cubicBezTo>
                  <a:cubicBezTo>
                    <a:pt x="1368783" y="14060"/>
                    <a:pt x="1352421" y="14652"/>
                    <a:pt x="1542156" y="0"/>
                  </a:cubicBezTo>
                  <a:cubicBezTo>
                    <a:pt x="1727898" y="-17499"/>
                    <a:pt x="1847248" y="11379"/>
                    <a:pt x="2016248" y="0"/>
                  </a:cubicBezTo>
                  <a:cubicBezTo>
                    <a:pt x="2204506" y="-47422"/>
                    <a:pt x="2499262" y="10739"/>
                    <a:pt x="2625794" y="0"/>
                  </a:cubicBezTo>
                  <a:cubicBezTo>
                    <a:pt x="2766346" y="17274"/>
                    <a:pt x="2927750" y="-24620"/>
                    <a:pt x="3145037" y="0"/>
                  </a:cubicBezTo>
                  <a:cubicBezTo>
                    <a:pt x="3354033" y="-23589"/>
                    <a:pt x="3451294" y="13768"/>
                    <a:pt x="3799735" y="0"/>
                  </a:cubicBezTo>
                  <a:cubicBezTo>
                    <a:pt x="4132551" y="-8929"/>
                    <a:pt x="4274287" y="-12517"/>
                    <a:pt x="4454434" y="0"/>
                  </a:cubicBezTo>
                  <a:cubicBezTo>
                    <a:pt x="4619986" y="13385"/>
                    <a:pt x="4855217" y="35398"/>
                    <a:pt x="4973677" y="0"/>
                  </a:cubicBezTo>
                  <a:cubicBezTo>
                    <a:pt x="5230634" y="-65009"/>
                    <a:pt x="5428996" y="177590"/>
                    <a:pt x="5432196" y="518078"/>
                  </a:cubicBezTo>
                  <a:cubicBezTo>
                    <a:pt x="5412964" y="671433"/>
                    <a:pt x="5444560" y="910388"/>
                    <a:pt x="5432196" y="1028793"/>
                  </a:cubicBezTo>
                  <a:cubicBezTo>
                    <a:pt x="5432541" y="1140227"/>
                    <a:pt x="5464575" y="1291954"/>
                    <a:pt x="5432196" y="1539509"/>
                  </a:cubicBezTo>
                  <a:cubicBezTo>
                    <a:pt x="5431969" y="1785133"/>
                    <a:pt x="5417391" y="1863939"/>
                    <a:pt x="5432196" y="2050224"/>
                  </a:cubicBezTo>
                  <a:cubicBezTo>
                    <a:pt x="5485273" y="2358913"/>
                    <a:pt x="5238689" y="2607558"/>
                    <a:pt x="4973677" y="2568302"/>
                  </a:cubicBezTo>
                  <a:cubicBezTo>
                    <a:pt x="4754069" y="2531474"/>
                    <a:pt x="4640267" y="2558904"/>
                    <a:pt x="4364130" y="2568302"/>
                  </a:cubicBezTo>
                  <a:cubicBezTo>
                    <a:pt x="4072631" y="2584297"/>
                    <a:pt x="4047499" y="2577611"/>
                    <a:pt x="3844887" y="2568302"/>
                  </a:cubicBezTo>
                  <a:cubicBezTo>
                    <a:pt x="3631470" y="2591464"/>
                    <a:pt x="3510950" y="2598557"/>
                    <a:pt x="3325644" y="2568302"/>
                  </a:cubicBezTo>
                  <a:cubicBezTo>
                    <a:pt x="3167139" y="2541115"/>
                    <a:pt x="2998822" y="2624003"/>
                    <a:pt x="2670946" y="2568302"/>
                  </a:cubicBezTo>
                  <a:cubicBezTo>
                    <a:pt x="2351964" y="2522364"/>
                    <a:pt x="2273594" y="2570398"/>
                    <a:pt x="2061400" y="2568302"/>
                  </a:cubicBezTo>
                  <a:cubicBezTo>
                    <a:pt x="1875216" y="2561712"/>
                    <a:pt x="1668137" y="2544103"/>
                    <a:pt x="1542156" y="2568302"/>
                  </a:cubicBezTo>
                  <a:cubicBezTo>
                    <a:pt x="1405692" y="2566421"/>
                    <a:pt x="1177343" y="2548509"/>
                    <a:pt x="1068065" y="2568302"/>
                  </a:cubicBezTo>
                  <a:cubicBezTo>
                    <a:pt x="961254" y="2588942"/>
                    <a:pt x="701744" y="2590949"/>
                    <a:pt x="458518" y="2568302"/>
                  </a:cubicBezTo>
                  <a:cubicBezTo>
                    <a:pt x="280624" y="2544714"/>
                    <a:pt x="225" y="2335643"/>
                    <a:pt x="0" y="2050224"/>
                  </a:cubicBezTo>
                  <a:cubicBezTo>
                    <a:pt x="-1302" y="1818192"/>
                    <a:pt x="12702" y="1686836"/>
                    <a:pt x="0" y="1508866"/>
                  </a:cubicBezTo>
                  <a:cubicBezTo>
                    <a:pt x="-8789" y="1310025"/>
                    <a:pt x="-24626" y="1092492"/>
                    <a:pt x="0" y="967507"/>
                  </a:cubicBezTo>
                  <a:cubicBezTo>
                    <a:pt x="15420" y="853515"/>
                    <a:pt x="-8622" y="681808"/>
                    <a:pt x="0" y="518078"/>
                  </a:cubicBezTo>
                  <a:close/>
                </a:path>
                <a:path w="5432196" h="2568302" fill="none" stroke="0" extrusionOk="0">
                  <a:moveTo>
                    <a:pt x="0" y="518078"/>
                  </a:moveTo>
                  <a:cubicBezTo>
                    <a:pt x="-13011" y="236373"/>
                    <a:pt x="231848" y="67104"/>
                    <a:pt x="458518" y="0"/>
                  </a:cubicBezTo>
                  <a:cubicBezTo>
                    <a:pt x="730853" y="13704"/>
                    <a:pt x="888979" y="-21983"/>
                    <a:pt x="1068065" y="0"/>
                  </a:cubicBezTo>
                  <a:cubicBezTo>
                    <a:pt x="1259584" y="15766"/>
                    <a:pt x="1527582" y="37336"/>
                    <a:pt x="1677611" y="0"/>
                  </a:cubicBezTo>
                  <a:cubicBezTo>
                    <a:pt x="1795196" y="-28661"/>
                    <a:pt x="1981006" y="-2943"/>
                    <a:pt x="2106551" y="0"/>
                  </a:cubicBezTo>
                  <a:cubicBezTo>
                    <a:pt x="2251348" y="-9964"/>
                    <a:pt x="2387793" y="-10032"/>
                    <a:pt x="2580642" y="0"/>
                  </a:cubicBezTo>
                  <a:cubicBezTo>
                    <a:pt x="2778317" y="-33972"/>
                    <a:pt x="2963915" y="-24492"/>
                    <a:pt x="3235340" y="0"/>
                  </a:cubicBezTo>
                  <a:cubicBezTo>
                    <a:pt x="3506439" y="20296"/>
                    <a:pt x="3480858" y="9733"/>
                    <a:pt x="3664281" y="0"/>
                  </a:cubicBezTo>
                  <a:cubicBezTo>
                    <a:pt x="3828949" y="-5935"/>
                    <a:pt x="3990400" y="-22970"/>
                    <a:pt x="4093221" y="0"/>
                  </a:cubicBezTo>
                  <a:cubicBezTo>
                    <a:pt x="4145874" y="17842"/>
                    <a:pt x="4720035" y="-58075"/>
                    <a:pt x="4973677" y="0"/>
                  </a:cubicBezTo>
                  <a:cubicBezTo>
                    <a:pt x="5218953" y="-56736"/>
                    <a:pt x="5468494" y="230940"/>
                    <a:pt x="5432196" y="518078"/>
                  </a:cubicBezTo>
                  <a:cubicBezTo>
                    <a:pt x="5423586" y="734578"/>
                    <a:pt x="5440572" y="850043"/>
                    <a:pt x="5432196" y="982829"/>
                  </a:cubicBezTo>
                  <a:cubicBezTo>
                    <a:pt x="5401294" y="1044195"/>
                    <a:pt x="5421563" y="1335078"/>
                    <a:pt x="5432196" y="1524187"/>
                  </a:cubicBezTo>
                  <a:cubicBezTo>
                    <a:pt x="5454379" y="1738276"/>
                    <a:pt x="5414113" y="1853953"/>
                    <a:pt x="5432196" y="2050224"/>
                  </a:cubicBezTo>
                  <a:cubicBezTo>
                    <a:pt x="5457318" y="2355840"/>
                    <a:pt x="5225951" y="2568214"/>
                    <a:pt x="4973677" y="2568302"/>
                  </a:cubicBezTo>
                  <a:cubicBezTo>
                    <a:pt x="4885709" y="2604694"/>
                    <a:pt x="4629789" y="2584720"/>
                    <a:pt x="4499585" y="2568302"/>
                  </a:cubicBezTo>
                  <a:cubicBezTo>
                    <a:pt x="4343376" y="2560349"/>
                    <a:pt x="4173980" y="2557660"/>
                    <a:pt x="3980342" y="2568302"/>
                  </a:cubicBezTo>
                  <a:cubicBezTo>
                    <a:pt x="3781194" y="2583290"/>
                    <a:pt x="3632896" y="2578539"/>
                    <a:pt x="3461098" y="2568302"/>
                  </a:cubicBezTo>
                  <a:cubicBezTo>
                    <a:pt x="3328888" y="2559531"/>
                    <a:pt x="3253607" y="2554177"/>
                    <a:pt x="3032159" y="2568302"/>
                  </a:cubicBezTo>
                  <a:cubicBezTo>
                    <a:pt x="2826166" y="2591465"/>
                    <a:pt x="2618039" y="2568677"/>
                    <a:pt x="2512915" y="2568302"/>
                  </a:cubicBezTo>
                  <a:cubicBezTo>
                    <a:pt x="2380430" y="2563223"/>
                    <a:pt x="2252154" y="2581619"/>
                    <a:pt x="2038824" y="2568302"/>
                  </a:cubicBezTo>
                  <a:cubicBezTo>
                    <a:pt x="1828131" y="2562429"/>
                    <a:pt x="1807574" y="2548682"/>
                    <a:pt x="1609883" y="2568302"/>
                  </a:cubicBezTo>
                  <a:cubicBezTo>
                    <a:pt x="1411825" y="2579250"/>
                    <a:pt x="1239589" y="2578065"/>
                    <a:pt x="955185" y="2568302"/>
                  </a:cubicBezTo>
                  <a:cubicBezTo>
                    <a:pt x="677749" y="2598809"/>
                    <a:pt x="616450" y="2550203"/>
                    <a:pt x="458518" y="2568302"/>
                  </a:cubicBezTo>
                  <a:cubicBezTo>
                    <a:pt x="200886" y="2568764"/>
                    <a:pt x="50412" y="2321458"/>
                    <a:pt x="0" y="2050224"/>
                  </a:cubicBezTo>
                  <a:cubicBezTo>
                    <a:pt x="18938" y="1921292"/>
                    <a:pt x="4756" y="1652696"/>
                    <a:pt x="0" y="1539509"/>
                  </a:cubicBezTo>
                  <a:cubicBezTo>
                    <a:pt x="-142" y="1402383"/>
                    <a:pt x="12736" y="1199967"/>
                    <a:pt x="0" y="1044115"/>
                  </a:cubicBezTo>
                  <a:cubicBezTo>
                    <a:pt x="25476" y="890610"/>
                    <a:pt x="-5543" y="707490"/>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xmlns=""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3398F5B0-248D-269B-F88C-822B272E0C99}"/>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xmlns="" id="{9C81A98F-660A-0E5F-3A95-EC66C5FAF468}"/>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xmlns="" id="{D39B9CAC-46C3-C0A7-9C3A-96AE4560945F}"/>
                </a:ext>
              </a:extLst>
            </p:cNvPr>
            <p:cNvPicPr>
              <a:picLocks noChangeAspect="1"/>
            </p:cNvPicPr>
            <p:nvPr/>
          </p:nvPicPr>
          <p:blipFill>
            <a:blip r:embed="rId2"/>
            <a:stretch>
              <a:fillRect/>
            </a:stretch>
          </p:blipFill>
          <p:spPr>
            <a:xfrm flipH="1">
              <a:off x="3075433" y="3393938"/>
              <a:ext cx="609091" cy="609091"/>
            </a:xfrm>
            <a:prstGeom prst="rect">
              <a:avLst/>
            </a:prstGeom>
          </p:spPr>
        </p:pic>
      </p:grpSp>
      <p:grpSp>
        <p:nvGrpSpPr>
          <p:cNvPr id="3" name="Group 2">
            <a:extLst>
              <a:ext uri="{FF2B5EF4-FFF2-40B4-BE49-F238E27FC236}">
                <a16:creationId xmlns:a16="http://schemas.microsoft.com/office/drawing/2014/main" xmlns=""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xmlns=""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xmlns=""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xmlns=""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xmlns="" id="{B0E8D8BC-2792-7A30-CFEC-590146F33E0F}"/>
                </a:ext>
              </a:extLst>
            </p:cNvPr>
            <p:cNvPicPr>
              <a:picLocks noChangeAspect="1"/>
            </p:cNvPicPr>
            <p:nvPr/>
          </p:nvPicPr>
          <p:blipFill>
            <a:blip r:embed="rId3"/>
            <a:stretch>
              <a:fillRect/>
            </a:stretch>
          </p:blipFill>
          <p:spPr>
            <a:xfrm>
              <a:off x="7805305" y="4744733"/>
              <a:ext cx="469963" cy="469963"/>
            </a:xfrm>
            <a:prstGeom prst="rect">
              <a:avLst/>
            </a:prstGeom>
          </p:spPr>
        </p:pic>
        <p:pic>
          <p:nvPicPr>
            <p:cNvPr id="21" name="Picture 20">
              <a:extLst>
                <a:ext uri="{FF2B5EF4-FFF2-40B4-BE49-F238E27FC236}">
                  <a16:creationId xmlns:a16="http://schemas.microsoft.com/office/drawing/2014/main" xmlns="" id="{64E3A341-6509-9364-EAE4-776930B90911}"/>
                </a:ext>
              </a:extLst>
            </p:cNvPr>
            <p:cNvPicPr>
              <a:picLocks noChangeAspect="1"/>
            </p:cNvPicPr>
            <p:nvPr/>
          </p:nvPicPr>
          <p:blipFill>
            <a:blip r:embed="rId4"/>
            <a:stretch>
              <a:fillRect/>
            </a:stretch>
          </p:blipFill>
          <p:spPr>
            <a:xfrm>
              <a:off x="7343881" y="4744733"/>
              <a:ext cx="469963" cy="469963"/>
            </a:xfrm>
            <a:prstGeom prst="rect">
              <a:avLst/>
            </a:prstGeom>
          </p:spPr>
        </p:pic>
        <p:pic>
          <p:nvPicPr>
            <p:cNvPr id="25" name="Picture 24">
              <a:extLst>
                <a:ext uri="{FF2B5EF4-FFF2-40B4-BE49-F238E27FC236}">
                  <a16:creationId xmlns:a16="http://schemas.microsoft.com/office/drawing/2014/main" xmlns="" id="{A550CC8B-D1B7-4EA2-4A33-B080A1AAEDF6}"/>
                </a:ext>
              </a:extLst>
            </p:cNvPr>
            <p:cNvPicPr>
              <a:picLocks noChangeAspect="1"/>
            </p:cNvPicPr>
            <p:nvPr/>
          </p:nvPicPr>
          <p:blipFill>
            <a:blip r:embed="rId5"/>
            <a:stretch>
              <a:fillRect/>
            </a:stretch>
          </p:blipFill>
          <p:spPr>
            <a:xfrm>
              <a:off x="8333404" y="4725683"/>
              <a:ext cx="469963" cy="469963"/>
            </a:xfrm>
            <a:prstGeom prst="rect">
              <a:avLst/>
            </a:prstGeom>
          </p:spPr>
        </p:pic>
        <p:pic>
          <p:nvPicPr>
            <p:cNvPr id="26" name="Picture 25">
              <a:extLst>
                <a:ext uri="{FF2B5EF4-FFF2-40B4-BE49-F238E27FC236}">
                  <a16:creationId xmlns:a16="http://schemas.microsoft.com/office/drawing/2014/main" xmlns="" id="{38BB2D84-DC9F-8C8F-17F8-6235E60B4815}"/>
                </a:ext>
              </a:extLst>
            </p:cNvPr>
            <p:cNvPicPr>
              <a:picLocks noChangeAspect="1"/>
            </p:cNvPicPr>
            <p:nvPr/>
          </p:nvPicPr>
          <p:blipFill>
            <a:blip r:embed="rId3"/>
            <a:stretch>
              <a:fillRect/>
            </a:stretch>
          </p:blipFill>
          <p:spPr>
            <a:xfrm>
              <a:off x="7878361" y="5335445"/>
              <a:ext cx="469963" cy="469963"/>
            </a:xfrm>
            <a:prstGeom prst="rect">
              <a:avLst/>
            </a:prstGeom>
          </p:spPr>
        </p:pic>
        <p:pic>
          <p:nvPicPr>
            <p:cNvPr id="27" name="Picture 26">
              <a:extLst>
                <a:ext uri="{FF2B5EF4-FFF2-40B4-BE49-F238E27FC236}">
                  <a16:creationId xmlns:a16="http://schemas.microsoft.com/office/drawing/2014/main" xmlns="" id="{B89928F4-95A0-79AE-0520-921E43D021C9}"/>
                </a:ext>
              </a:extLst>
            </p:cNvPr>
            <p:cNvPicPr>
              <a:picLocks noChangeAspect="1"/>
            </p:cNvPicPr>
            <p:nvPr/>
          </p:nvPicPr>
          <p:blipFill>
            <a:blip r:embed="rId4"/>
            <a:stretch>
              <a:fillRect/>
            </a:stretch>
          </p:blipFill>
          <p:spPr>
            <a:xfrm>
              <a:off x="7350262" y="5335445"/>
              <a:ext cx="469963" cy="469963"/>
            </a:xfrm>
            <a:prstGeom prst="rect">
              <a:avLst/>
            </a:prstGeom>
          </p:spPr>
        </p:pic>
        <p:pic>
          <p:nvPicPr>
            <p:cNvPr id="28" name="Picture 27">
              <a:extLst>
                <a:ext uri="{FF2B5EF4-FFF2-40B4-BE49-F238E27FC236}">
                  <a16:creationId xmlns:a16="http://schemas.microsoft.com/office/drawing/2014/main" xmlns="" id="{BFC78605-C3B7-0A4D-4FBD-47226D0A5C86}"/>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29" name="Picture 28">
              <a:extLst>
                <a:ext uri="{FF2B5EF4-FFF2-40B4-BE49-F238E27FC236}">
                  <a16:creationId xmlns:a16="http://schemas.microsoft.com/office/drawing/2014/main" xmlns="" id="{08CBE406-4BDD-D40A-2471-082DF25CD44C}"/>
                </a:ext>
              </a:extLst>
            </p:cNvPr>
            <p:cNvPicPr>
              <a:picLocks noChangeAspect="1"/>
            </p:cNvPicPr>
            <p:nvPr/>
          </p:nvPicPr>
          <p:blipFill>
            <a:blip r:embed="rId3"/>
            <a:stretch>
              <a:fillRect/>
            </a:stretch>
          </p:blipFill>
          <p:spPr>
            <a:xfrm>
              <a:off x="10875635" y="5919402"/>
              <a:ext cx="469963" cy="469963"/>
            </a:xfrm>
            <a:prstGeom prst="rect">
              <a:avLst/>
            </a:prstGeom>
          </p:spPr>
        </p:pic>
        <p:pic>
          <p:nvPicPr>
            <p:cNvPr id="30" name="Picture 29">
              <a:extLst>
                <a:ext uri="{FF2B5EF4-FFF2-40B4-BE49-F238E27FC236}">
                  <a16:creationId xmlns:a16="http://schemas.microsoft.com/office/drawing/2014/main" xmlns="" id="{C1AC0B17-68C8-F996-C44E-4110154F92EF}"/>
                </a:ext>
              </a:extLst>
            </p:cNvPr>
            <p:cNvPicPr>
              <a:picLocks noChangeAspect="1"/>
            </p:cNvPicPr>
            <p:nvPr/>
          </p:nvPicPr>
          <p:blipFill>
            <a:blip r:embed="rId4"/>
            <a:stretch>
              <a:fillRect/>
            </a:stretch>
          </p:blipFill>
          <p:spPr>
            <a:xfrm>
              <a:off x="10376111" y="5909877"/>
              <a:ext cx="469963" cy="469963"/>
            </a:xfrm>
            <a:prstGeom prst="rect">
              <a:avLst/>
            </a:prstGeom>
          </p:spPr>
        </p:pic>
        <p:pic>
          <p:nvPicPr>
            <p:cNvPr id="31" name="Picture 30">
              <a:extLst>
                <a:ext uri="{FF2B5EF4-FFF2-40B4-BE49-F238E27FC236}">
                  <a16:creationId xmlns:a16="http://schemas.microsoft.com/office/drawing/2014/main" xmlns="" id="{C0F21E42-665B-3A96-7D34-FE2BD4B1211E}"/>
                </a:ext>
              </a:extLst>
            </p:cNvPr>
            <p:cNvPicPr>
              <a:picLocks noChangeAspect="1"/>
            </p:cNvPicPr>
            <p:nvPr/>
          </p:nvPicPr>
          <p:blipFill>
            <a:blip r:embed="rId5"/>
            <a:stretch>
              <a:fillRect/>
            </a:stretch>
          </p:blipFill>
          <p:spPr>
            <a:xfrm>
              <a:off x="11356109" y="5900352"/>
              <a:ext cx="469963" cy="469963"/>
            </a:xfrm>
            <a:prstGeom prst="rect">
              <a:avLst/>
            </a:prstGeom>
          </p:spPr>
        </p:pic>
      </p:grpSp>
      <p:pic>
        <p:nvPicPr>
          <p:cNvPr id="32" name="Graphic 31">
            <a:extLst>
              <a:ext uri="{FF2B5EF4-FFF2-40B4-BE49-F238E27FC236}">
                <a16:creationId xmlns:a16="http://schemas.microsoft.com/office/drawing/2014/main" xmlns="" id="{080E2FA7-71E1-C8BB-0AB9-35FDDF4E818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69826" y="819958"/>
            <a:ext cx="11316872" cy="3785652"/>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Nhà tôi ở Hà Nội, cách Hồ Gươm không xa. Từ trên cao nhìn xuống, mặt hồ như một chiếc gương bầu dục lớn, sáng long lanh.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vi-VN" sz="2400" b="0" i="1"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Ngô Quân Miện)</a:t>
            </a: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xmlns=""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Tree>
    <p:custDataLst>
      <p:tags r:id="rId1"/>
    </p:custDataLst>
    <p:extLst>
      <p:ext uri="{BB962C8B-B14F-4D97-AF65-F5344CB8AC3E}">
        <p14:creationId xmlns:p14="http://schemas.microsoft.com/office/powerpoint/2010/main" val="124345302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xmlns="" id="{2EA8B7D1-CD1C-3C30-3CB1-CC602A3FD781}"/>
              </a:ext>
            </a:extLst>
          </p:cNvPr>
          <p:cNvGrpSpPr/>
          <p:nvPr/>
        </p:nvGrpSpPr>
        <p:grpSpPr>
          <a:xfrm>
            <a:off x="947928" y="2203705"/>
            <a:ext cx="10296144" cy="1458692"/>
            <a:chOff x="947928" y="2203705"/>
            <a:chExt cx="10296144" cy="1458692"/>
          </a:xfrm>
        </p:grpSpPr>
        <p:sp>
          <p:nvSpPr>
            <p:cNvPr id="4" name="Hình chữ nhật: Góc Tròn 3">
              <a:extLst>
                <a:ext uri="{FF2B5EF4-FFF2-40B4-BE49-F238E27FC236}">
                  <a16:creationId xmlns:a16="http://schemas.microsoft.com/office/drawing/2014/main" xmlns="" id="{92CACA9B-7D4D-1851-45C8-F21C10FF7411}"/>
                </a:ext>
              </a:extLst>
            </p:cNvPr>
            <p:cNvSpPr/>
            <p:nvPr/>
          </p:nvSpPr>
          <p:spPr>
            <a:xfrm>
              <a:off x="947928" y="2203705"/>
              <a:ext cx="10296144" cy="1458692"/>
            </a:xfrm>
            <a:prstGeom prst="roundRect">
              <a:avLst/>
            </a:prstGeom>
            <a:solidFill>
              <a:schemeClr val="accent4">
                <a:lumMod val="20000"/>
                <a:lumOff val="80000"/>
              </a:schemeClr>
            </a:solidFill>
            <a:ln w="19050">
              <a:solidFill>
                <a:srgbClr val="FFD14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a16="http://schemas.microsoft.com/office/drawing/2014/main" xmlns="" id="{70DC62CC-B580-AAD2-7CBA-FD24B309A0EE}"/>
                </a:ext>
              </a:extLst>
            </p:cNvPr>
            <p:cNvSpPr txBox="1"/>
            <p:nvPr/>
          </p:nvSpPr>
          <p:spPr>
            <a:xfrm>
              <a:off x="1113683" y="2334051"/>
              <a:ext cx="996462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Bạn Thỏ đang trên đường đi dã ngoại. Nhưng thật không may, trên đường lại có rất nhiều chướng ngại vật cản đường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Hãy cùng nhau giúp bạn Thỏ nhé!</a:t>
              </a:r>
              <a:endParaRPr kumimoji="0" 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2" name="Hình ảnh 21">
            <a:hlinkClick r:id="rId2" action="ppaction://hlinksldjump"/>
            <a:extLst>
              <a:ext uri="{FF2B5EF4-FFF2-40B4-BE49-F238E27FC236}">
                <a16:creationId xmlns:a16="http://schemas.microsoft.com/office/drawing/2014/main" xmlns="" id="{0C284317-52DF-1045-3625-9FCD6BA12006}"/>
              </a:ext>
            </a:extLst>
          </p:cNvPr>
          <p:cNvPicPr>
            <a:picLocks noChangeAspect="1"/>
          </p:cNvPicPr>
          <p:nvPr/>
        </p:nvPicPr>
        <p:blipFill>
          <a:blip r:embed="rId3"/>
          <a:stretch>
            <a:fillRect/>
          </a:stretch>
        </p:blipFill>
        <p:spPr>
          <a:xfrm>
            <a:off x="4632830" y="4140287"/>
            <a:ext cx="2926334" cy="1164437"/>
          </a:xfrm>
          <a:prstGeom prst="rect">
            <a:avLst/>
          </a:prstGeom>
        </p:spPr>
      </p:pic>
      <p:pic>
        <p:nvPicPr>
          <p:cNvPr id="5" name="Hình ảnh 4">
            <a:extLst>
              <a:ext uri="{FF2B5EF4-FFF2-40B4-BE49-F238E27FC236}">
                <a16:creationId xmlns:a16="http://schemas.microsoft.com/office/drawing/2014/main" xmlns="" id="{3ECF05B8-69A3-429E-A921-39552C3CC6FD}"/>
              </a:ext>
            </a:extLst>
          </p:cNvPr>
          <p:cNvPicPr>
            <a:picLocks noChangeAspect="1"/>
          </p:cNvPicPr>
          <p:nvPr/>
        </p:nvPicPr>
        <p:blipFill>
          <a:blip r:embed="rId4"/>
          <a:stretch>
            <a:fillRect/>
          </a:stretch>
        </p:blipFill>
        <p:spPr>
          <a:xfrm>
            <a:off x="-3237053" y="3860837"/>
            <a:ext cx="3410962" cy="2405418"/>
          </a:xfrm>
          <a:prstGeom prst="rect">
            <a:avLst/>
          </a:prstGeom>
        </p:spPr>
      </p:pic>
      <p:pic>
        <p:nvPicPr>
          <p:cNvPr id="6" name="Hình ảnh 5">
            <a:extLst>
              <a:ext uri="{FF2B5EF4-FFF2-40B4-BE49-F238E27FC236}">
                <a16:creationId xmlns:a16="http://schemas.microsoft.com/office/drawing/2014/main" xmlns="" id="{1718EEAE-4E88-C499-5288-64B4224DE7D0}"/>
              </a:ext>
            </a:extLst>
          </p:cNvPr>
          <p:cNvPicPr>
            <a:picLocks noChangeAspect="1"/>
          </p:cNvPicPr>
          <p:nvPr/>
        </p:nvPicPr>
        <p:blipFill>
          <a:blip r:embed="rId5"/>
          <a:stretch>
            <a:fillRect/>
          </a:stretch>
        </p:blipFill>
        <p:spPr>
          <a:xfrm>
            <a:off x="2008274" y="597464"/>
            <a:ext cx="8175445" cy="1786283"/>
          </a:xfrm>
          <a:prstGeom prst="rect">
            <a:avLst/>
          </a:prstGeom>
        </p:spPr>
      </p:pic>
    </p:spTree>
    <p:extLst>
      <p:ext uri="{BB962C8B-B14F-4D97-AF65-F5344CB8AC3E}">
        <p14:creationId xmlns:p14="http://schemas.microsoft.com/office/powerpoint/2010/main" val="56508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8.33333E-7 -4.44444E-6 L 0.3293 0.00672 " pathEditMode="relative" rAng="0" ptsTypes="AA">
                                      <p:cBhvr>
                                        <p:cTn id="17" dur="2000" fill="hold"/>
                                        <p:tgtEl>
                                          <p:spTgt spid="5"/>
                                        </p:tgtEl>
                                        <p:attrNameLst>
                                          <p:attrName>ppt_x</p:attrName>
                                          <p:attrName>ppt_y</p:attrName>
                                        </p:attrNameLst>
                                      </p:cBhvr>
                                      <p:rCtr x="16458" y="324"/>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 BÀI</a:t>
            </a:r>
          </a:p>
        </p:txBody>
      </p:sp>
      <p:grpSp>
        <p:nvGrpSpPr>
          <p:cNvPr id="3" name="Group 2">
            <a:extLst>
              <a:ext uri="{FF2B5EF4-FFF2-40B4-BE49-F238E27FC236}">
                <a16:creationId xmlns:a16="http://schemas.microsoft.com/office/drawing/2014/main" xmlns=""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xmlns=""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xmlns=""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xmlns=""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xmlns="" id="{B0E8D8BC-2792-7A30-CFEC-590146F33E0F}"/>
                </a:ext>
              </a:extLst>
            </p:cNvPr>
            <p:cNvPicPr>
              <a:picLocks noChangeAspect="1"/>
            </p:cNvPicPr>
            <p:nvPr/>
          </p:nvPicPr>
          <p:blipFill>
            <a:blip r:embed="rId2"/>
            <a:stretch>
              <a:fillRect/>
            </a:stretch>
          </p:blipFill>
          <p:spPr>
            <a:xfrm>
              <a:off x="7987944" y="4801718"/>
              <a:ext cx="469963" cy="469963"/>
            </a:xfrm>
            <a:prstGeom prst="rect">
              <a:avLst/>
            </a:prstGeom>
          </p:spPr>
        </p:pic>
        <p:pic>
          <p:nvPicPr>
            <p:cNvPr id="21" name="Picture 20">
              <a:extLst>
                <a:ext uri="{FF2B5EF4-FFF2-40B4-BE49-F238E27FC236}">
                  <a16:creationId xmlns:a16="http://schemas.microsoft.com/office/drawing/2014/main" xmlns="" id="{64E3A341-6509-9364-EAE4-776930B90911}"/>
                </a:ext>
              </a:extLst>
            </p:cNvPr>
            <p:cNvPicPr>
              <a:picLocks noChangeAspect="1"/>
            </p:cNvPicPr>
            <p:nvPr/>
          </p:nvPicPr>
          <p:blipFill>
            <a:blip r:embed="rId3"/>
            <a:stretch>
              <a:fillRect/>
            </a:stretch>
          </p:blipFill>
          <p:spPr>
            <a:xfrm>
              <a:off x="7468199" y="4794333"/>
              <a:ext cx="469963" cy="469963"/>
            </a:xfrm>
            <a:prstGeom prst="rect">
              <a:avLst/>
            </a:prstGeom>
          </p:spPr>
        </p:pic>
        <p:pic>
          <p:nvPicPr>
            <p:cNvPr id="25" name="Picture 24">
              <a:extLst>
                <a:ext uri="{FF2B5EF4-FFF2-40B4-BE49-F238E27FC236}">
                  <a16:creationId xmlns:a16="http://schemas.microsoft.com/office/drawing/2014/main" xmlns="" id="{A550CC8B-D1B7-4EA2-4A33-B080A1AAEDF6}"/>
                </a:ext>
              </a:extLst>
            </p:cNvPr>
            <p:cNvPicPr>
              <a:picLocks noChangeAspect="1"/>
            </p:cNvPicPr>
            <p:nvPr/>
          </p:nvPicPr>
          <p:blipFill>
            <a:blip r:embed="rId4"/>
            <a:stretch>
              <a:fillRect/>
            </a:stretch>
          </p:blipFill>
          <p:spPr>
            <a:xfrm>
              <a:off x="8485532" y="4786947"/>
              <a:ext cx="469963" cy="469963"/>
            </a:xfrm>
            <a:prstGeom prst="rect">
              <a:avLst/>
            </a:prstGeom>
          </p:spPr>
        </p:pic>
        <p:pic>
          <p:nvPicPr>
            <p:cNvPr id="26" name="Picture 25">
              <a:extLst>
                <a:ext uri="{FF2B5EF4-FFF2-40B4-BE49-F238E27FC236}">
                  <a16:creationId xmlns:a16="http://schemas.microsoft.com/office/drawing/2014/main" xmlns="" id="{38BB2D84-DC9F-8C8F-17F8-6235E60B4815}"/>
                </a:ext>
              </a:extLst>
            </p:cNvPr>
            <p:cNvPicPr>
              <a:picLocks noChangeAspect="1"/>
            </p:cNvPicPr>
            <p:nvPr/>
          </p:nvPicPr>
          <p:blipFill>
            <a:blip r:embed="rId2"/>
            <a:stretch>
              <a:fillRect/>
            </a:stretch>
          </p:blipFill>
          <p:spPr>
            <a:xfrm>
              <a:off x="8014208" y="5409767"/>
              <a:ext cx="469963" cy="469963"/>
            </a:xfrm>
            <a:prstGeom prst="rect">
              <a:avLst/>
            </a:prstGeom>
          </p:spPr>
        </p:pic>
        <p:pic>
          <p:nvPicPr>
            <p:cNvPr id="27" name="Picture 26">
              <a:extLst>
                <a:ext uri="{FF2B5EF4-FFF2-40B4-BE49-F238E27FC236}">
                  <a16:creationId xmlns:a16="http://schemas.microsoft.com/office/drawing/2014/main" xmlns="" id="{B89928F4-95A0-79AE-0520-921E43D021C9}"/>
                </a:ext>
              </a:extLst>
            </p:cNvPr>
            <p:cNvPicPr>
              <a:picLocks noChangeAspect="1"/>
            </p:cNvPicPr>
            <p:nvPr/>
          </p:nvPicPr>
          <p:blipFill>
            <a:blip r:embed="rId3"/>
            <a:stretch>
              <a:fillRect/>
            </a:stretch>
          </p:blipFill>
          <p:spPr>
            <a:xfrm>
              <a:off x="7457533" y="5409767"/>
              <a:ext cx="469963" cy="469963"/>
            </a:xfrm>
            <a:prstGeom prst="rect">
              <a:avLst/>
            </a:prstGeom>
          </p:spPr>
        </p:pic>
        <p:pic>
          <p:nvPicPr>
            <p:cNvPr id="28" name="Picture 27">
              <a:extLst>
                <a:ext uri="{FF2B5EF4-FFF2-40B4-BE49-F238E27FC236}">
                  <a16:creationId xmlns:a16="http://schemas.microsoft.com/office/drawing/2014/main" xmlns="" id="{BFC78605-C3B7-0A4D-4FBD-47226D0A5C86}"/>
                </a:ext>
              </a:extLst>
            </p:cNvPr>
            <p:cNvPicPr>
              <a:picLocks noChangeAspect="1"/>
            </p:cNvPicPr>
            <p:nvPr/>
          </p:nvPicPr>
          <p:blipFill>
            <a:blip r:embed="rId4"/>
            <a:stretch>
              <a:fillRect/>
            </a:stretch>
          </p:blipFill>
          <p:spPr>
            <a:xfrm>
              <a:off x="8570882" y="5409767"/>
              <a:ext cx="469963" cy="469963"/>
            </a:xfrm>
            <a:prstGeom prst="rect">
              <a:avLst/>
            </a:prstGeom>
          </p:spPr>
        </p:pic>
        <p:pic>
          <p:nvPicPr>
            <p:cNvPr id="29" name="Picture 28">
              <a:extLst>
                <a:ext uri="{FF2B5EF4-FFF2-40B4-BE49-F238E27FC236}">
                  <a16:creationId xmlns:a16="http://schemas.microsoft.com/office/drawing/2014/main" xmlns="" id="{08CBE406-4BDD-D40A-2471-082DF25CD44C}"/>
                </a:ext>
              </a:extLst>
            </p:cNvPr>
            <p:cNvPicPr>
              <a:picLocks noChangeAspect="1"/>
            </p:cNvPicPr>
            <p:nvPr/>
          </p:nvPicPr>
          <p:blipFill>
            <a:blip r:embed="rId2"/>
            <a:stretch>
              <a:fillRect/>
            </a:stretch>
          </p:blipFill>
          <p:spPr>
            <a:xfrm>
              <a:off x="10558314" y="5964719"/>
              <a:ext cx="469963" cy="469963"/>
            </a:xfrm>
            <a:prstGeom prst="rect">
              <a:avLst/>
            </a:prstGeom>
          </p:spPr>
        </p:pic>
        <p:pic>
          <p:nvPicPr>
            <p:cNvPr id="30" name="Picture 29">
              <a:extLst>
                <a:ext uri="{FF2B5EF4-FFF2-40B4-BE49-F238E27FC236}">
                  <a16:creationId xmlns:a16="http://schemas.microsoft.com/office/drawing/2014/main" xmlns="" id="{C1AC0B17-68C8-F996-C44E-4110154F92EF}"/>
                </a:ext>
              </a:extLst>
            </p:cNvPr>
            <p:cNvPicPr>
              <a:picLocks noChangeAspect="1"/>
            </p:cNvPicPr>
            <p:nvPr/>
          </p:nvPicPr>
          <p:blipFill>
            <a:blip r:embed="rId3"/>
            <a:stretch>
              <a:fillRect/>
            </a:stretch>
          </p:blipFill>
          <p:spPr>
            <a:xfrm>
              <a:off x="10001640" y="5964719"/>
              <a:ext cx="469963" cy="469963"/>
            </a:xfrm>
            <a:prstGeom prst="rect">
              <a:avLst/>
            </a:prstGeom>
          </p:spPr>
        </p:pic>
        <p:pic>
          <p:nvPicPr>
            <p:cNvPr id="31" name="Picture 30">
              <a:extLst>
                <a:ext uri="{FF2B5EF4-FFF2-40B4-BE49-F238E27FC236}">
                  <a16:creationId xmlns:a16="http://schemas.microsoft.com/office/drawing/2014/main" xmlns="" id="{C0F21E42-665B-3A96-7D34-FE2BD4B1211E}"/>
                </a:ext>
              </a:extLst>
            </p:cNvPr>
            <p:cNvPicPr>
              <a:picLocks noChangeAspect="1"/>
            </p:cNvPicPr>
            <p:nvPr/>
          </p:nvPicPr>
          <p:blipFill>
            <a:blip r:embed="rId4"/>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xmlns=""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Tree>
    <p:custDataLst>
      <p:tags r:id="rId1"/>
    </p:custDataLst>
    <p:extLst>
      <p:ext uri="{BB962C8B-B14F-4D97-AF65-F5344CB8AC3E}">
        <p14:creationId xmlns:p14="http://schemas.microsoft.com/office/powerpoint/2010/main" val="244451846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p:nvPr/>
        </p:nvPicPr>
        <p:blipFill>
          <a:blip r:embed="rId4">
            <a:extLst>
              <a:ext uri="{28A0092B-C50C-407E-A947-70E740481C1C}">
                <a14:useLocalDpi xmlns:a14="http://schemas.microsoft.com/office/drawing/2010/main" val="0"/>
              </a:ext>
            </a:extLst>
          </a:blip>
          <a:srcRect/>
          <a:stretch>
            <a:fillRect/>
          </a:stretch>
        </p:blipFill>
        <p:spPr bwMode="auto">
          <a:xfrm rot="21100898">
            <a:off x="7860033" y="3180874"/>
            <a:ext cx="3762849" cy="3525420"/>
          </a:xfrm>
          <a:prstGeom prst="rect">
            <a:avLst/>
          </a:prstGeom>
          <a:noFill/>
          <a:ln>
            <a:noFill/>
          </a:ln>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79" y="1854255"/>
            <a:ext cx="3328094" cy="1396672"/>
          </a:xfrm>
          <a:prstGeom prst="rect">
            <a:avLst/>
          </a:prstGeom>
        </p:spPr>
      </p:pic>
      <p:pic>
        <p:nvPicPr>
          <p:cNvPr id="7" name="图片 7"/>
          <p:cNvPicPr>
            <a:picLocks noChangeAspect="1"/>
          </p:cNvPicPr>
          <p:nvPr/>
        </p:nvPicPr>
        <p:blipFill>
          <a:blip r:embed="rId6"/>
          <a:stretch>
            <a:fillRect/>
          </a:stretch>
        </p:blipFill>
        <p:spPr>
          <a:xfrm>
            <a:off x="7389804" y="0"/>
            <a:ext cx="4844143" cy="1832701"/>
          </a:xfrm>
          <a:prstGeom prst="rect">
            <a:avLst/>
          </a:prstGeom>
        </p:spPr>
      </p:pic>
      <p:pic>
        <p:nvPicPr>
          <p:cNvPr id="8" name="图片 15"/>
          <p:cNvPicPr>
            <a:picLocks noChangeAspect="1"/>
          </p:cNvPicPr>
          <p:nvPr/>
        </p:nvPicPr>
        <p:blipFill>
          <a:blip r:embed="rId7"/>
          <a:stretch>
            <a:fillRect/>
          </a:stretch>
        </p:blipFill>
        <p:spPr>
          <a:xfrm>
            <a:off x="2811881" y="3984240"/>
            <a:ext cx="1428417" cy="2520296"/>
          </a:xfrm>
          <a:prstGeom prst="rect">
            <a:avLst/>
          </a:prstGeom>
          <a:effectLst>
            <a:outerShdw blurRad="12700" dist="12700" dir="2700000" algn="tl" rotWithShape="0">
              <a:prstClr val="black">
                <a:alpha val="40000"/>
              </a:prstClr>
            </a:outerShdw>
          </a:effectLst>
        </p:spPr>
      </p:pic>
      <p:pic>
        <p:nvPicPr>
          <p:cNvPr id="9" name="图片 16"/>
          <p:cNvPicPr>
            <a:picLocks noChangeAspect="1"/>
          </p:cNvPicPr>
          <p:nvPr/>
        </p:nvPicPr>
        <p:blipFill>
          <a:blip r:embed="rId8"/>
          <a:stretch>
            <a:fillRect/>
          </a:stretch>
        </p:blipFill>
        <p:spPr>
          <a:xfrm>
            <a:off x="3684866" y="599352"/>
            <a:ext cx="963251" cy="1066892"/>
          </a:xfrm>
          <a:prstGeom prst="rect">
            <a:avLst/>
          </a:prstGeom>
          <a:effectLst>
            <a:outerShdw blurRad="12700" dist="12700" dir="2700000" algn="tl" rotWithShape="0">
              <a:prstClr val="black">
                <a:alpha val="40000"/>
              </a:prstClr>
            </a:outerShdw>
          </a:effectLst>
        </p:spPr>
      </p:pic>
      <p:pic>
        <p:nvPicPr>
          <p:cNvPr id="10" name="图片 20"/>
          <p:cNvPicPr>
            <a:picLocks noChangeAspect="1"/>
          </p:cNvPicPr>
          <p:nvPr/>
        </p:nvPicPr>
        <p:blipFill>
          <a:blip r:embed="rId9"/>
          <a:stretch>
            <a:fillRect/>
          </a:stretch>
        </p:blipFill>
        <p:spPr>
          <a:xfrm>
            <a:off x="7125990" y="766347"/>
            <a:ext cx="743776" cy="865707"/>
          </a:xfrm>
          <a:prstGeom prst="rect">
            <a:avLst/>
          </a:prstGeom>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xmlns="" id="{A418C567-09FA-25CA-B958-1025709E5072}"/>
              </a:ext>
            </a:extLst>
          </p:cNvPr>
          <p:cNvPicPr>
            <a:picLocks noChangeAspect="1"/>
          </p:cNvPicPr>
          <p:nvPr/>
        </p:nvPicPr>
        <p:blipFill>
          <a:blip r:embed="rId10"/>
          <a:stretch>
            <a:fillRect/>
          </a:stretch>
        </p:blipFill>
        <p:spPr>
          <a:xfrm>
            <a:off x="2143162" y="1989929"/>
            <a:ext cx="8352244"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F09756-AC00-41D8-ABDC-6C8CECF4A88F}"/>
              </a:ext>
            </a:extLst>
          </p:cNvPr>
          <p:cNvPicPr>
            <a:picLocks noChangeAspect="1"/>
          </p:cNvPicPr>
          <p:nvPr/>
        </p:nvPicPr>
        <p:blipFill>
          <a:blip r:embed="rId4"/>
          <a:stretch>
            <a:fillRect/>
          </a:stretch>
        </p:blipFill>
        <p:spPr>
          <a:xfrm>
            <a:off x="4654300" y="1601365"/>
            <a:ext cx="7091264" cy="3988836"/>
          </a:xfrm>
          <a:prstGeom prst="rect">
            <a:avLst/>
          </a:prstGeom>
        </p:spPr>
      </p:pic>
      <p:sp>
        <p:nvSpPr>
          <p:cNvPr id="2" name="Rectangle 1">
            <a:extLst>
              <a:ext uri="{FF2B5EF4-FFF2-40B4-BE49-F238E27FC236}">
                <a16:creationId xmlns:a16="http://schemas.microsoft.com/office/drawing/2014/main" xmlns="" id="{C787EFF2-D477-BA90-8E0A-2A6F07435344}"/>
              </a:ext>
            </a:extLst>
          </p:cNvPr>
          <p:cNvSpPr/>
          <p:nvPr/>
        </p:nvSpPr>
        <p:spPr>
          <a:xfrm>
            <a:off x="4260591" y="1334482"/>
            <a:ext cx="7619422" cy="46763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NHÉT CÁI ẢNH CUTE CHO HS ĐOÁN VÀO ĐÂY</a:t>
            </a:r>
            <a:br>
              <a:rPr kumimoji="0" lang="en-US" sz="44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br>
            <a:r>
              <a:rPr kumimoji="0" lang="en-US" sz="44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^_^</a:t>
            </a:r>
          </a:p>
        </p:txBody>
      </p:sp>
      <p:pic>
        <p:nvPicPr>
          <p:cNvPr id="56" name="Picture 55" descr="A picture containing vector graphics&#10;&#10;Description automatically generated">
            <a:extLst>
              <a:ext uri="{FF2B5EF4-FFF2-40B4-BE49-F238E27FC236}">
                <a16:creationId xmlns:a16="http://schemas.microsoft.com/office/drawing/2014/main" xmlns="" id="{F20E5CB4-AB42-2313-231E-EA2DF00B7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0836" y="2072293"/>
            <a:ext cx="1390844" cy="2267266"/>
          </a:xfrm>
          <a:prstGeom prst="rect">
            <a:avLst/>
          </a:prstGeom>
        </p:spPr>
      </p:pic>
      <p:pic>
        <p:nvPicPr>
          <p:cNvPr id="55" name="Picture 54" descr="A picture containing vector graphics&#10;&#10;Description automatically generated">
            <a:extLst>
              <a:ext uri="{FF2B5EF4-FFF2-40B4-BE49-F238E27FC236}">
                <a16:creationId xmlns:a16="http://schemas.microsoft.com/office/drawing/2014/main" xmlns="" id="{27D38F2B-D05D-B165-51BC-6BF531F4D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836" y="-48984"/>
            <a:ext cx="1390844" cy="2267266"/>
          </a:xfrm>
          <a:prstGeom prst="rect">
            <a:avLst/>
          </a:prstGeom>
        </p:spPr>
      </p:pic>
      <p:pic>
        <p:nvPicPr>
          <p:cNvPr id="9" name="Picture 8">
            <a:extLst>
              <a:ext uri="{FF2B5EF4-FFF2-40B4-BE49-F238E27FC236}">
                <a16:creationId xmlns:a16="http://schemas.microsoft.com/office/drawing/2014/main" xmlns="" id="{A840B892-FB43-609B-1D3D-1A187BD4F8B2}"/>
              </a:ext>
            </a:extLst>
          </p:cNvPr>
          <p:cNvPicPr>
            <a:picLocks noChangeAspect="1"/>
          </p:cNvPicPr>
          <p:nvPr/>
        </p:nvPicPr>
        <p:blipFill>
          <a:blip r:embed="rId6"/>
          <a:stretch>
            <a:fillRect/>
          </a:stretch>
        </p:blipFill>
        <p:spPr>
          <a:xfrm>
            <a:off x="2832075" y="120059"/>
            <a:ext cx="6419644" cy="1085182"/>
          </a:xfrm>
          <a:prstGeom prst="rect">
            <a:avLst/>
          </a:prstGeom>
        </p:spPr>
      </p:pic>
      <p:pic>
        <p:nvPicPr>
          <p:cNvPr id="52" name="Picture 51" descr="A picture containing vector graphics, light&#10;&#10;Description automatically generated">
            <a:hlinkClick r:id="rId7" action="ppaction://hlinksldjump"/>
            <a:extLst>
              <a:ext uri="{FF2B5EF4-FFF2-40B4-BE49-F238E27FC236}">
                <a16:creationId xmlns:a16="http://schemas.microsoft.com/office/drawing/2014/main" xmlns="" id="{39BDBCBE-BC90-CB01-7D48-1D4D7F4076C6}"/>
              </a:ext>
            </a:extLst>
          </p:cNvPr>
          <p:cNvPicPr>
            <a:picLocks noChangeAspect="1"/>
          </p:cNvPicPr>
          <p:nvPr/>
        </p:nvPicPr>
        <p:blipFill rotWithShape="1">
          <a:blip r:embed="rId8">
            <a:extLst>
              <a:ext uri="{28A0092B-C50C-407E-A947-70E740481C1C}">
                <a14:useLocalDpi xmlns:a14="http://schemas.microsoft.com/office/drawing/2010/main" val="0"/>
              </a:ext>
            </a:extLst>
          </a:blip>
          <a:srcRect l="20364" r="5249"/>
          <a:stretch/>
        </p:blipFill>
        <p:spPr>
          <a:xfrm>
            <a:off x="127715" y="3188160"/>
            <a:ext cx="3699076" cy="3549781"/>
          </a:xfrm>
          <a:prstGeom prst="rect">
            <a:avLst/>
          </a:prstGeom>
        </p:spPr>
      </p:pic>
      <p:pic>
        <p:nvPicPr>
          <p:cNvPr id="54" name="Picture 53" descr="A picture containing vector graphics&#10;&#10;Description automatically generated">
            <a:extLst>
              <a:ext uri="{FF2B5EF4-FFF2-40B4-BE49-F238E27FC236}">
                <a16:creationId xmlns:a16="http://schemas.microsoft.com/office/drawing/2014/main" xmlns="" id="{39287D82-C07F-385F-C7B8-C8849C916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609" y="820967"/>
            <a:ext cx="1390844" cy="2267266"/>
          </a:xfrm>
          <a:prstGeom prst="rect">
            <a:avLst/>
          </a:prstGeom>
        </p:spPr>
      </p:pic>
      <p:pic>
        <p:nvPicPr>
          <p:cNvPr id="58" name="Picture 57" descr="Background pattern&#10;&#10;Description automatically generated">
            <a:extLst>
              <a:ext uri="{FF2B5EF4-FFF2-40B4-BE49-F238E27FC236}">
                <a16:creationId xmlns:a16="http://schemas.microsoft.com/office/drawing/2014/main" xmlns="" id="{8AA47C48-32A0-2DE0-3649-B94D7A25FE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2855" y="-1232601"/>
            <a:ext cx="7770308" cy="4370798"/>
          </a:xfrm>
          <a:prstGeom prst="rect">
            <a:avLst/>
          </a:prstGeom>
        </p:spPr>
      </p:pic>
      <p:pic>
        <p:nvPicPr>
          <p:cNvPr id="4" name="Picture 3">
            <a:extLst>
              <a:ext uri="{FF2B5EF4-FFF2-40B4-BE49-F238E27FC236}">
                <a16:creationId xmlns:a16="http://schemas.microsoft.com/office/drawing/2014/main" xmlns="" id="{FD69EB0D-7C9E-4501-9E0D-91EB3125C7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2681" y="1374284"/>
            <a:ext cx="7634688" cy="4581647"/>
          </a:xfrm>
          <a:prstGeom prst="rect">
            <a:avLst/>
          </a:prstGeom>
        </p:spPr>
      </p:pic>
      <p:sp>
        <p:nvSpPr>
          <p:cNvPr id="28" name="Freeform: Shape 27">
            <a:hlinkClick r:id="rId11" action="ppaction://hlinksldjump"/>
            <a:extLst>
              <a:ext uri="{FF2B5EF4-FFF2-40B4-BE49-F238E27FC236}">
                <a16:creationId xmlns:a16="http://schemas.microsoft.com/office/drawing/2014/main" xmlns="" id="{252795F9-65EB-5BC8-ADBA-804B0C4E3927}"/>
              </a:ext>
            </a:extLst>
          </p:cNvPr>
          <p:cNvSpPr/>
          <p:nvPr/>
        </p:nvSpPr>
        <p:spPr>
          <a:xfrm>
            <a:off x="4399387" y="1345189"/>
            <a:ext cx="3831221" cy="2922608"/>
          </a:xfrm>
          <a:custGeom>
            <a:avLst/>
            <a:gdLst>
              <a:gd name="connsiteX0" fmla="*/ 0 w 3831221"/>
              <a:gd name="connsiteY0" fmla="*/ 0 h 2922608"/>
              <a:gd name="connsiteX1" fmla="*/ 3831221 w 3831221"/>
              <a:gd name="connsiteY1" fmla="*/ 0 h 2922608"/>
              <a:gd name="connsiteX2" fmla="*/ 3831221 w 3831221"/>
              <a:gd name="connsiteY2" fmla="*/ 522952 h 2922608"/>
              <a:gd name="connsiteX3" fmla="*/ 3810482 w 3831221"/>
              <a:gd name="connsiteY3" fmla="*/ 520861 h 2922608"/>
              <a:gd name="connsiteX4" fmla="*/ 3237535 w 3831221"/>
              <a:gd name="connsiteY4" fmla="*/ 1093808 h 2922608"/>
              <a:gd name="connsiteX5" fmla="*/ 3810482 w 3831221"/>
              <a:gd name="connsiteY5" fmla="*/ 1666755 h 2922608"/>
              <a:gd name="connsiteX6" fmla="*/ 3831221 w 3831221"/>
              <a:gd name="connsiteY6" fmla="*/ 1664664 h 2922608"/>
              <a:gd name="connsiteX7" fmla="*/ 3831221 w 3831221"/>
              <a:gd name="connsiteY7" fmla="*/ 2349661 h 2922608"/>
              <a:gd name="connsiteX8" fmla="*/ 2488557 w 3831221"/>
              <a:gd name="connsiteY8" fmla="*/ 2349661 h 2922608"/>
              <a:gd name="connsiteX9" fmla="*/ 1915610 w 3831221"/>
              <a:gd name="connsiteY9" fmla="*/ 2922608 h 2922608"/>
              <a:gd name="connsiteX10" fmla="*/ 1342663 w 3831221"/>
              <a:gd name="connsiteY10" fmla="*/ 2349661 h 2922608"/>
              <a:gd name="connsiteX11" fmla="*/ 0 w 3831221"/>
              <a:gd name="connsiteY11" fmla="*/ 2349661 h 29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221" h="2922608">
                <a:moveTo>
                  <a:pt x="0" y="0"/>
                </a:moveTo>
                <a:lnTo>
                  <a:pt x="3831221" y="0"/>
                </a:lnTo>
                <a:lnTo>
                  <a:pt x="3831221" y="522952"/>
                </a:lnTo>
                <a:lnTo>
                  <a:pt x="3810482" y="520861"/>
                </a:lnTo>
                <a:cubicBezTo>
                  <a:pt x="3494052" y="520861"/>
                  <a:pt x="3237535" y="777378"/>
                  <a:pt x="3237535" y="1093808"/>
                </a:cubicBezTo>
                <a:cubicBezTo>
                  <a:pt x="3237535" y="1410238"/>
                  <a:pt x="3494052" y="1666755"/>
                  <a:pt x="3810482" y="1666755"/>
                </a:cubicBezTo>
                <a:lnTo>
                  <a:pt x="3831221" y="1664664"/>
                </a:lnTo>
                <a:lnTo>
                  <a:pt x="3831221" y="2349661"/>
                </a:lnTo>
                <a:lnTo>
                  <a:pt x="2488557" y="2349661"/>
                </a:lnTo>
                <a:cubicBezTo>
                  <a:pt x="2488557" y="2666091"/>
                  <a:pt x="2232040" y="2922608"/>
                  <a:pt x="1915610" y="2922608"/>
                </a:cubicBezTo>
                <a:cubicBezTo>
                  <a:pt x="1599180" y="2922608"/>
                  <a:pt x="1342663" y="2666091"/>
                  <a:pt x="1342663" y="2349661"/>
                </a:cubicBezTo>
                <a:lnTo>
                  <a:pt x="0" y="2349661"/>
                </a:lnTo>
                <a:close/>
              </a:path>
            </a:pathLst>
          </a:cu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38" name="Freeform: Shape 37">
            <a:hlinkClick r:id="rId12" action="ppaction://hlinksldjump"/>
            <a:extLst>
              <a:ext uri="{FF2B5EF4-FFF2-40B4-BE49-F238E27FC236}">
                <a16:creationId xmlns:a16="http://schemas.microsoft.com/office/drawing/2014/main" xmlns="" id="{5256D56D-D7AB-B3E8-B98C-224538DFF8BF}"/>
              </a:ext>
            </a:extLst>
          </p:cNvPr>
          <p:cNvSpPr/>
          <p:nvPr/>
        </p:nvSpPr>
        <p:spPr>
          <a:xfrm flipV="1">
            <a:off x="4363108" y="3662752"/>
            <a:ext cx="4383429" cy="2349661"/>
          </a:xfrm>
          <a:custGeom>
            <a:avLst/>
            <a:gdLst>
              <a:gd name="connsiteX0" fmla="*/ 0 w 4383429"/>
              <a:gd name="connsiteY0" fmla="*/ 0 h 2349661"/>
              <a:gd name="connsiteX1" fmla="*/ 3831221 w 4383429"/>
              <a:gd name="connsiteY1" fmla="*/ 0 h 2349661"/>
              <a:gd name="connsiteX2" fmla="*/ 3831221 w 4383429"/>
              <a:gd name="connsiteY2" fmla="*/ 522952 h 2349661"/>
              <a:gd name="connsiteX3" fmla="*/ 3925951 w 4383429"/>
              <a:gd name="connsiteY3" fmla="*/ 532502 h 2349661"/>
              <a:gd name="connsiteX4" fmla="*/ 4383429 w 4383429"/>
              <a:gd name="connsiteY4" fmla="*/ 1093808 h 2349661"/>
              <a:gd name="connsiteX5" fmla="*/ 3925951 w 4383429"/>
              <a:gd name="connsiteY5" fmla="*/ 1655115 h 2349661"/>
              <a:gd name="connsiteX6" fmla="*/ 3831221 w 4383429"/>
              <a:gd name="connsiteY6" fmla="*/ 1664665 h 2349661"/>
              <a:gd name="connsiteX7" fmla="*/ 3831221 w 4383429"/>
              <a:gd name="connsiteY7" fmla="*/ 2349661 h 2349661"/>
              <a:gd name="connsiteX8" fmla="*/ 2488557 w 4383429"/>
              <a:gd name="connsiteY8" fmla="*/ 2349661 h 2349661"/>
              <a:gd name="connsiteX9" fmla="*/ 1915610 w 4383429"/>
              <a:gd name="connsiteY9" fmla="*/ 1776714 h 2349661"/>
              <a:gd name="connsiteX10" fmla="*/ 1342663 w 4383429"/>
              <a:gd name="connsiteY10" fmla="*/ 2349661 h 2349661"/>
              <a:gd name="connsiteX11" fmla="*/ 0 w 4383429"/>
              <a:gd name="connsiteY11" fmla="*/ 2349661 h 23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429" h="2349661">
                <a:moveTo>
                  <a:pt x="0" y="0"/>
                </a:moveTo>
                <a:lnTo>
                  <a:pt x="3831221" y="0"/>
                </a:lnTo>
                <a:lnTo>
                  <a:pt x="3831221" y="522952"/>
                </a:lnTo>
                <a:lnTo>
                  <a:pt x="3925951" y="532502"/>
                </a:lnTo>
                <a:cubicBezTo>
                  <a:pt x="4187033" y="585927"/>
                  <a:pt x="4383429" y="816932"/>
                  <a:pt x="4383429" y="1093808"/>
                </a:cubicBezTo>
                <a:cubicBezTo>
                  <a:pt x="4383429" y="1370684"/>
                  <a:pt x="4187033" y="1601690"/>
                  <a:pt x="3925951" y="1655115"/>
                </a:cubicBezTo>
                <a:lnTo>
                  <a:pt x="3831221" y="1664665"/>
                </a:lnTo>
                <a:lnTo>
                  <a:pt x="3831221" y="2349661"/>
                </a:lnTo>
                <a:lnTo>
                  <a:pt x="2488557" y="2349661"/>
                </a:lnTo>
                <a:cubicBezTo>
                  <a:pt x="2488557" y="2033231"/>
                  <a:pt x="2232040" y="1776714"/>
                  <a:pt x="1915610" y="1776714"/>
                </a:cubicBezTo>
                <a:cubicBezTo>
                  <a:pt x="1599180" y="1776714"/>
                  <a:pt x="1342663" y="2033231"/>
                  <a:pt x="1342663" y="2349661"/>
                </a:cubicBezTo>
                <a:lnTo>
                  <a:pt x="0" y="2349661"/>
                </a:lnTo>
                <a:close/>
              </a:path>
            </a:pathLst>
          </a:cu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33" name="Freeform: Shape 32">
            <a:hlinkClick r:id="rId13" action="ppaction://hlinksldjump"/>
            <a:extLst>
              <a:ext uri="{FF2B5EF4-FFF2-40B4-BE49-F238E27FC236}">
                <a16:creationId xmlns:a16="http://schemas.microsoft.com/office/drawing/2014/main" xmlns="" id="{900229E6-708E-CADB-0C23-4C3F5A4D21EA}"/>
              </a:ext>
            </a:extLst>
          </p:cNvPr>
          <p:cNvSpPr/>
          <p:nvPr/>
        </p:nvSpPr>
        <p:spPr>
          <a:xfrm flipH="1">
            <a:off x="7627654" y="1325290"/>
            <a:ext cx="4383429" cy="2349661"/>
          </a:xfrm>
          <a:custGeom>
            <a:avLst/>
            <a:gdLst>
              <a:gd name="connsiteX0" fmla="*/ 0 w 4383429"/>
              <a:gd name="connsiteY0" fmla="*/ 0 h 2349661"/>
              <a:gd name="connsiteX1" fmla="*/ 3831221 w 4383429"/>
              <a:gd name="connsiteY1" fmla="*/ 0 h 2349661"/>
              <a:gd name="connsiteX2" fmla="*/ 3831221 w 4383429"/>
              <a:gd name="connsiteY2" fmla="*/ 522952 h 2349661"/>
              <a:gd name="connsiteX3" fmla="*/ 3925951 w 4383429"/>
              <a:gd name="connsiteY3" fmla="*/ 532501 h 2349661"/>
              <a:gd name="connsiteX4" fmla="*/ 4383429 w 4383429"/>
              <a:gd name="connsiteY4" fmla="*/ 1093808 h 2349661"/>
              <a:gd name="connsiteX5" fmla="*/ 3925951 w 4383429"/>
              <a:gd name="connsiteY5" fmla="*/ 1655115 h 2349661"/>
              <a:gd name="connsiteX6" fmla="*/ 3831221 w 4383429"/>
              <a:gd name="connsiteY6" fmla="*/ 1664665 h 2349661"/>
              <a:gd name="connsiteX7" fmla="*/ 3831221 w 4383429"/>
              <a:gd name="connsiteY7" fmla="*/ 2349661 h 2349661"/>
              <a:gd name="connsiteX8" fmla="*/ 2488557 w 4383429"/>
              <a:gd name="connsiteY8" fmla="*/ 2349661 h 2349661"/>
              <a:gd name="connsiteX9" fmla="*/ 1915610 w 4383429"/>
              <a:gd name="connsiteY9" fmla="*/ 1776714 h 2349661"/>
              <a:gd name="connsiteX10" fmla="*/ 1342663 w 4383429"/>
              <a:gd name="connsiteY10" fmla="*/ 2349661 h 2349661"/>
              <a:gd name="connsiteX11" fmla="*/ 0 w 4383429"/>
              <a:gd name="connsiteY11" fmla="*/ 2349661 h 23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429" h="2349661">
                <a:moveTo>
                  <a:pt x="0" y="0"/>
                </a:moveTo>
                <a:lnTo>
                  <a:pt x="3831221" y="0"/>
                </a:lnTo>
                <a:lnTo>
                  <a:pt x="3831221" y="522952"/>
                </a:lnTo>
                <a:lnTo>
                  <a:pt x="3925951" y="532501"/>
                </a:lnTo>
                <a:cubicBezTo>
                  <a:pt x="4187033" y="585927"/>
                  <a:pt x="4383429" y="816932"/>
                  <a:pt x="4383429" y="1093808"/>
                </a:cubicBezTo>
                <a:cubicBezTo>
                  <a:pt x="4383429" y="1370685"/>
                  <a:pt x="4187033" y="1601690"/>
                  <a:pt x="3925951" y="1655115"/>
                </a:cubicBezTo>
                <a:lnTo>
                  <a:pt x="3831221" y="1664665"/>
                </a:lnTo>
                <a:lnTo>
                  <a:pt x="3831221" y="2349661"/>
                </a:lnTo>
                <a:lnTo>
                  <a:pt x="2488557" y="2349661"/>
                </a:lnTo>
                <a:cubicBezTo>
                  <a:pt x="2488557" y="2033231"/>
                  <a:pt x="2232040" y="1776714"/>
                  <a:pt x="1915610" y="1776714"/>
                </a:cubicBezTo>
                <a:cubicBezTo>
                  <a:pt x="1599180" y="1776714"/>
                  <a:pt x="1342663" y="2033231"/>
                  <a:pt x="1342663" y="2349661"/>
                </a:cubicBezTo>
                <a:lnTo>
                  <a:pt x="0" y="2349661"/>
                </a:lnTo>
                <a:close/>
              </a:path>
            </a:pathLst>
          </a:cu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40" name="Freeform: Shape 39">
            <a:hlinkClick r:id="rId14" action="ppaction://hlinksldjump"/>
            <a:extLst>
              <a:ext uri="{FF2B5EF4-FFF2-40B4-BE49-F238E27FC236}">
                <a16:creationId xmlns:a16="http://schemas.microsoft.com/office/drawing/2014/main" xmlns="" id="{7F46ADB2-6AFA-C2A2-B7D3-CBA072C08D57}"/>
              </a:ext>
            </a:extLst>
          </p:cNvPr>
          <p:cNvSpPr/>
          <p:nvPr/>
        </p:nvSpPr>
        <p:spPr>
          <a:xfrm flipH="1" flipV="1">
            <a:off x="8213324" y="3089019"/>
            <a:ext cx="3831221" cy="2922608"/>
          </a:xfrm>
          <a:custGeom>
            <a:avLst/>
            <a:gdLst>
              <a:gd name="connsiteX0" fmla="*/ 0 w 3831221"/>
              <a:gd name="connsiteY0" fmla="*/ 0 h 2922608"/>
              <a:gd name="connsiteX1" fmla="*/ 3831221 w 3831221"/>
              <a:gd name="connsiteY1" fmla="*/ 0 h 2922608"/>
              <a:gd name="connsiteX2" fmla="*/ 3831221 w 3831221"/>
              <a:gd name="connsiteY2" fmla="*/ 522952 h 2922608"/>
              <a:gd name="connsiteX3" fmla="*/ 3810482 w 3831221"/>
              <a:gd name="connsiteY3" fmla="*/ 520861 h 2922608"/>
              <a:gd name="connsiteX4" fmla="*/ 3237535 w 3831221"/>
              <a:gd name="connsiteY4" fmla="*/ 1093808 h 2922608"/>
              <a:gd name="connsiteX5" fmla="*/ 3810482 w 3831221"/>
              <a:gd name="connsiteY5" fmla="*/ 1666755 h 2922608"/>
              <a:gd name="connsiteX6" fmla="*/ 3831221 w 3831221"/>
              <a:gd name="connsiteY6" fmla="*/ 1664665 h 2922608"/>
              <a:gd name="connsiteX7" fmla="*/ 3831221 w 3831221"/>
              <a:gd name="connsiteY7" fmla="*/ 2349661 h 2922608"/>
              <a:gd name="connsiteX8" fmla="*/ 2488557 w 3831221"/>
              <a:gd name="connsiteY8" fmla="*/ 2349661 h 2922608"/>
              <a:gd name="connsiteX9" fmla="*/ 1915610 w 3831221"/>
              <a:gd name="connsiteY9" fmla="*/ 2922608 h 2922608"/>
              <a:gd name="connsiteX10" fmla="*/ 1342663 w 3831221"/>
              <a:gd name="connsiteY10" fmla="*/ 2349661 h 2922608"/>
              <a:gd name="connsiteX11" fmla="*/ 0 w 3831221"/>
              <a:gd name="connsiteY11" fmla="*/ 2349661 h 29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221" h="2922608">
                <a:moveTo>
                  <a:pt x="0" y="0"/>
                </a:moveTo>
                <a:lnTo>
                  <a:pt x="3831221" y="0"/>
                </a:lnTo>
                <a:lnTo>
                  <a:pt x="3831221" y="522952"/>
                </a:lnTo>
                <a:lnTo>
                  <a:pt x="3810482" y="520861"/>
                </a:lnTo>
                <a:cubicBezTo>
                  <a:pt x="3494052" y="520861"/>
                  <a:pt x="3237535" y="777378"/>
                  <a:pt x="3237535" y="1093808"/>
                </a:cubicBezTo>
                <a:cubicBezTo>
                  <a:pt x="3237535" y="1410238"/>
                  <a:pt x="3494052" y="1666755"/>
                  <a:pt x="3810482" y="1666755"/>
                </a:cubicBezTo>
                <a:lnTo>
                  <a:pt x="3831221" y="1664665"/>
                </a:lnTo>
                <a:lnTo>
                  <a:pt x="3831221" y="2349661"/>
                </a:lnTo>
                <a:lnTo>
                  <a:pt x="2488557" y="2349661"/>
                </a:lnTo>
                <a:cubicBezTo>
                  <a:pt x="2488557" y="2666091"/>
                  <a:pt x="2232040" y="2922608"/>
                  <a:pt x="1915610" y="2922608"/>
                </a:cubicBezTo>
                <a:cubicBezTo>
                  <a:pt x="1599180" y="2922608"/>
                  <a:pt x="1342663" y="2666091"/>
                  <a:pt x="1342663" y="2349661"/>
                </a:cubicBezTo>
                <a:lnTo>
                  <a:pt x="0" y="2349661"/>
                </a:lnTo>
                <a:close/>
              </a:path>
            </a:pathLst>
          </a:custGeom>
          <a:solidFill>
            <a:srgbClr val="FF99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41" name="TextBox 40">
            <a:hlinkClick r:id="rId15" action="ppaction://hlinksldjump"/>
            <a:extLst>
              <a:ext uri="{FF2B5EF4-FFF2-40B4-BE49-F238E27FC236}">
                <a16:creationId xmlns:a16="http://schemas.microsoft.com/office/drawing/2014/main" xmlns="" id="{0A52EB7D-3938-2288-423B-0C3726FAA127}"/>
              </a:ext>
            </a:extLst>
          </p:cNvPr>
          <p:cNvSpPr txBox="1"/>
          <p:nvPr/>
        </p:nvSpPr>
        <p:spPr>
          <a:xfrm>
            <a:off x="5802922" y="1856799"/>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1</a:t>
            </a:r>
          </a:p>
        </p:txBody>
      </p:sp>
      <p:sp>
        <p:nvSpPr>
          <p:cNvPr id="42" name="TextBox 41">
            <a:hlinkClick r:id="rId16" action="ppaction://hlinksldjump"/>
            <a:extLst>
              <a:ext uri="{FF2B5EF4-FFF2-40B4-BE49-F238E27FC236}">
                <a16:creationId xmlns:a16="http://schemas.microsoft.com/office/drawing/2014/main" xmlns="" id="{62AEBC8E-0550-C33A-5D76-6717B3D031EE}"/>
              </a:ext>
            </a:extLst>
          </p:cNvPr>
          <p:cNvSpPr txBox="1"/>
          <p:nvPr/>
        </p:nvSpPr>
        <p:spPr>
          <a:xfrm>
            <a:off x="9641797" y="1639535"/>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2</a:t>
            </a:r>
          </a:p>
        </p:txBody>
      </p:sp>
      <p:sp>
        <p:nvSpPr>
          <p:cNvPr id="43" name="TextBox 42">
            <a:hlinkClick r:id="rId15" action="ppaction://hlinksldjump"/>
            <a:extLst>
              <a:ext uri="{FF2B5EF4-FFF2-40B4-BE49-F238E27FC236}">
                <a16:creationId xmlns:a16="http://schemas.microsoft.com/office/drawing/2014/main" xmlns="" id="{A7488468-1D3D-F63F-47D2-21B6C140E4DE}"/>
              </a:ext>
            </a:extLst>
          </p:cNvPr>
          <p:cNvSpPr txBox="1"/>
          <p:nvPr/>
        </p:nvSpPr>
        <p:spPr>
          <a:xfrm>
            <a:off x="5720891" y="4183873"/>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4</a:t>
            </a:r>
          </a:p>
        </p:txBody>
      </p:sp>
      <p:sp>
        <p:nvSpPr>
          <p:cNvPr id="44" name="TextBox 43">
            <a:hlinkClick r:id="rId15" action="ppaction://hlinksldjump"/>
            <a:extLst>
              <a:ext uri="{FF2B5EF4-FFF2-40B4-BE49-F238E27FC236}">
                <a16:creationId xmlns:a16="http://schemas.microsoft.com/office/drawing/2014/main" xmlns="" id="{2C30070A-43F2-EF56-29B6-EDCCDC39867E}"/>
              </a:ext>
            </a:extLst>
          </p:cNvPr>
          <p:cNvSpPr txBox="1"/>
          <p:nvPr/>
        </p:nvSpPr>
        <p:spPr>
          <a:xfrm>
            <a:off x="9574934" y="4183873"/>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3</a:t>
            </a:r>
          </a:p>
        </p:txBody>
      </p:sp>
    </p:spTree>
    <p:extLst>
      <p:ext uri="{BB962C8B-B14F-4D97-AF65-F5344CB8AC3E}">
        <p14:creationId xmlns:p14="http://schemas.microsoft.com/office/powerpoint/2010/main" val="9053704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0-ppt_w/2"/>
                                          </p:val>
                                        </p:tav>
                                      </p:tavLst>
                                    </p:anim>
                                    <p:anim calcmode="lin" valueType="num">
                                      <p:cBhvr additive="base">
                                        <p:cTn id="7" dur="500"/>
                                        <p:tgtEl>
                                          <p:spTgt spid="28"/>
                                        </p:tgtEl>
                                        <p:attrNameLst>
                                          <p:attrName>ppt_y</p:attrName>
                                        </p:attrNameLst>
                                      </p:cBhvr>
                                      <p:tavLst>
                                        <p:tav tm="0">
                                          <p:val>
                                            <p:strVal val="ppt_y"/>
                                          </p:val>
                                        </p:tav>
                                        <p:tav tm="100000">
                                          <p:val>
                                            <p:strVal val="ppt_y"/>
                                          </p:val>
                                        </p:tav>
                                      </p:tavLst>
                                    </p:anim>
                                    <p:set>
                                      <p:cBhvr>
                                        <p:cTn id="8" dur="1" fill="hold">
                                          <p:stCondLst>
                                            <p:cond delay="499"/>
                                          </p:stCondLst>
                                        </p:cTn>
                                        <p:tgtEl>
                                          <p:spTgt spid="2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1"/>
                                        </p:tgtEl>
                                        <p:attrNameLst>
                                          <p:attrName>ppt_x</p:attrName>
                                        </p:attrNameLst>
                                      </p:cBhvr>
                                      <p:tavLst>
                                        <p:tav tm="0">
                                          <p:val>
                                            <p:strVal val="ppt_x"/>
                                          </p:val>
                                        </p:tav>
                                        <p:tav tm="100000">
                                          <p:val>
                                            <p:strVal val="0-ppt_w/2"/>
                                          </p:val>
                                        </p:tav>
                                      </p:tavLst>
                                    </p:anim>
                                    <p:anim calcmode="lin" valueType="num">
                                      <p:cBhvr additive="base">
                                        <p:cTn id="11" dur="500"/>
                                        <p:tgtEl>
                                          <p:spTgt spid="41"/>
                                        </p:tgtEl>
                                        <p:attrNameLst>
                                          <p:attrName>ppt_y</p:attrName>
                                        </p:attrNameLst>
                                      </p:cBhvr>
                                      <p:tavLst>
                                        <p:tav tm="0">
                                          <p:val>
                                            <p:strVal val="ppt_y"/>
                                          </p:val>
                                        </p:tav>
                                        <p:tav tm="100000">
                                          <p:val>
                                            <p:strVal val="ppt_y"/>
                                          </p:val>
                                        </p:tav>
                                      </p:tavLst>
                                    </p:anim>
                                    <p:set>
                                      <p:cBhvr>
                                        <p:cTn id="1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xit" presetSubtype="2" fill="hold" grpId="0" nodeType="withEffect">
                                  <p:stCondLst>
                                    <p:cond delay="0"/>
                                  </p:stCondLst>
                                  <p:childTnLst>
                                    <p:anim calcmode="lin" valueType="num">
                                      <p:cBhvr additive="base">
                                        <p:cTn id="17" dur="500"/>
                                        <p:tgtEl>
                                          <p:spTgt spid="33"/>
                                        </p:tgtEl>
                                        <p:attrNameLst>
                                          <p:attrName>ppt_x</p:attrName>
                                        </p:attrNameLst>
                                      </p:cBhvr>
                                      <p:tavLst>
                                        <p:tav tm="0">
                                          <p:val>
                                            <p:strVal val="ppt_x"/>
                                          </p:val>
                                        </p:tav>
                                        <p:tav tm="100000">
                                          <p:val>
                                            <p:strVal val="1+ppt_w/2"/>
                                          </p:val>
                                        </p:tav>
                                      </p:tavLst>
                                    </p:anim>
                                    <p:anim calcmode="lin" valueType="num">
                                      <p:cBhvr additive="base">
                                        <p:cTn id="18" dur="500"/>
                                        <p:tgtEl>
                                          <p:spTgt spid="33"/>
                                        </p:tgtEl>
                                        <p:attrNameLst>
                                          <p:attrName>ppt_y</p:attrName>
                                        </p:attrNameLst>
                                      </p:cBhvr>
                                      <p:tavLst>
                                        <p:tav tm="0">
                                          <p:val>
                                            <p:strVal val="ppt_y"/>
                                          </p:val>
                                        </p:tav>
                                        <p:tav tm="100000">
                                          <p:val>
                                            <p:strVal val="ppt_y"/>
                                          </p:val>
                                        </p:tav>
                                      </p:tavLst>
                                    </p:anim>
                                    <p:set>
                                      <p:cBhvr>
                                        <p:cTn id="19" dur="1" fill="hold">
                                          <p:stCondLst>
                                            <p:cond delay="499"/>
                                          </p:stCondLst>
                                        </p:cTn>
                                        <p:tgtEl>
                                          <p:spTgt spid="33"/>
                                        </p:tgtEl>
                                        <p:attrNameLst>
                                          <p:attrName>style.visibility</p:attrName>
                                        </p:attrNameLst>
                                      </p:cBhvr>
                                      <p:to>
                                        <p:strVal val="hidden"/>
                                      </p:to>
                                    </p:set>
                                  </p:childTnLst>
                                </p:cTn>
                              </p:par>
                              <p:par>
                                <p:cTn id="20" presetID="2" presetClass="exit" presetSubtype="2" fill="hold" grpId="0" nodeType="withEffect">
                                  <p:stCondLst>
                                    <p:cond delay="0"/>
                                  </p:stCondLst>
                                  <p:childTnLst>
                                    <p:anim calcmode="lin" valueType="num">
                                      <p:cBhvr additive="base">
                                        <p:cTn id="21" dur="500"/>
                                        <p:tgtEl>
                                          <p:spTgt spid="42"/>
                                        </p:tgtEl>
                                        <p:attrNameLst>
                                          <p:attrName>ppt_x</p:attrName>
                                        </p:attrNameLst>
                                      </p:cBhvr>
                                      <p:tavLst>
                                        <p:tav tm="0">
                                          <p:val>
                                            <p:strVal val="ppt_x"/>
                                          </p:val>
                                        </p:tav>
                                        <p:tav tm="100000">
                                          <p:val>
                                            <p:strVal val="1+ppt_w/2"/>
                                          </p:val>
                                        </p:tav>
                                      </p:tavLst>
                                    </p:anim>
                                    <p:anim calcmode="lin" valueType="num">
                                      <p:cBhvr additive="base">
                                        <p:cTn id="22" dur="500"/>
                                        <p:tgtEl>
                                          <p:spTgt spid="42"/>
                                        </p:tgtEl>
                                        <p:attrNameLst>
                                          <p:attrName>ppt_y</p:attrName>
                                        </p:attrNameLst>
                                      </p:cBhvr>
                                      <p:tavLst>
                                        <p:tav tm="0">
                                          <p:val>
                                            <p:strVal val="ppt_y"/>
                                          </p:val>
                                        </p:tav>
                                        <p:tav tm="100000">
                                          <p:val>
                                            <p:strVal val="ppt_y"/>
                                          </p:val>
                                        </p:tav>
                                      </p:tavLst>
                                    </p:anim>
                                    <p:set>
                                      <p:cBhvr>
                                        <p:cTn id="2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withEffect">
                                  <p:stCondLst>
                                    <p:cond delay="0"/>
                                  </p:stCondLst>
                                  <p:childTnLst>
                                    <p:anim calcmode="lin" valueType="num">
                                      <p:cBhvr additive="base">
                                        <p:cTn id="28" dur="500"/>
                                        <p:tgtEl>
                                          <p:spTgt spid="40"/>
                                        </p:tgtEl>
                                        <p:attrNameLst>
                                          <p:attrName>ppt_x</p:attrName>
                                        </p:attrNameLst>
                                      </p:cBhvr>
                                      <p:tavLst>
                                        <p:tav tm="0">
                                          <p:val>
                                            <p:strVal val="ppt_x"/>
                                          </p:val>
                                        </p:tav>
                                        <p:tav tm="100000">
                                          <p:val>
                                            <p:strVal val="ppt_x"/>
                                          </p:val>
                                        </p:tav>
                                      </p:tavLst>
                                    </p:anim>
                                    <p:anim calcmode="lin" valueType="num">
                                      <p:cBhvr additive="base">
                                        <p:cTn id="29" dur="500"/>
                                        <p:tgtEl>
                                          <p:spTgt spid="40"/>
                                        </p:tgtEl>
                                        <p:attrNameLst>
                                          <p:attrName>ppt_y</p:attrName>
                                        </p:attrNameLst>
                                      </p:cBhvr>
                                      <p:tavLst>
                                        <p:tav tm="0">
                                          <p:val>
                                            <p:strVal val="ppt_y"/>
                                          </p:val>
                                        </p:tav>
                                        <p:tav tm="100000">
                                          <p:val>
                                            <p:strVal val="1+ppt_h/2"/>
                                          </p:val>
                                        </p:tav>
                                      </p:tavLst>
                                    </p:anim>
                                    <p:set>
                                      <p:cBhvr>
                                        <p:cTn id="30" dur="1" fill="hold">
                                          <p:stCondLst>
                                            <p:cond delay="499"/>
                                          </p:stCondLst>
                                        </p:cTn>
                                        <p:tgtEl>
                                          <p:spTgt spid="40"/>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44"/>
                                        </p:tgtEl>
                                        <p:attrNameLst>
                                          <p:attrName>ppt_x</p:attrName>
                                        </p:attrNameLst>
                                      </p:cBhvr>
                                      <p:tavLst>
                                        <p:tav tm="0">
                                          <p:val>
                                            <p:strVal val="ppt_x"/>
                                          </p:val>
                                        </p:tav>
                                        <p:tav tm="100000">
                                          <p:val>
                                            <p:strVal val="ppt_x"/>
                                          </p:val>
                                        </p:tav>
                                      </p:tavLst>
                                    </p:anim>
                                    <p:anim calcmode="lin" valueType="num">
                                      <p:cBhvr additive="base">
                                        <p:cTn id="33" dur="500"/>
                                        <p:tgtEl>
                                          <p:spTgt spid="44"/>
                                        </p:tgtEl>
                                        <p:attrNameLst>
                                          <p:attrName>ppt_y</p:attrName>
                                        </p:attrNameLst>
                                      </p:cBhvr>
                                      <p:tavLst>
                                        <p:tav tm="0">
                                          <p:val>
                                            <p:strVal val="ppt_y"/>
                                          </p:val>
                                        </p:tav>
                                        <p:tav tm="100000">
                                          <p:val>
                                            <p:strVal val="1+ppt_h/2"/>
                                          </p:val>
                                        </p:tav>
                                      </p:tavLst>
                                    </p:anim>
                                    <p:set>
                                      <p:cBhvr>
                                        <p:cTn id="3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p:stCondLst>
                        <p:cond delay="0"/>
                      </p:stCondLst>
                      <p:childTnLst>
                        <p:par>
                          <p:cTn id="37" fill="hold">
                            <p:stCondLst>
                              <p:cond delay="0"/>
                            </p:stCondLst>
                            <p:childTnLst>
                              <p:par>
                                <p:cTn id="38" presetID="2" presetClass="exit" presetSubtype="8" fill="hold" grpId="0" nodeType="withEffect">
                                  <p:stCondLst>
                                    <p:cond delay="0"/>
                                  </p:stCondLst>
                                  <p:childTnLst>
                                    <p:anim calcmode="lin" valueType="num">
                                      <p:cBhvr additive="base">
                                        <p:cTn id="39" dur="500"/>
                                        <p:tgtEl>
                                          <p:spTgt spid="38"/>
                                        </p:tgtEl>
                                        <p:attrNameLst>
                                          <p:attrName>ppt_x</p:attrName>
                                        </p:attrNameLst>
                                      </p:cBhvr>
                                      <p:tavLst>
                                        <p:tav tm="0">
                                          <p:val>
                                            <p:strVal val="ppt_x"/>
                                          </p:val>
                                        </p:tav>
                                        <p:tav tm="100000">
                                          <p:val>
                                            <p:strVal val="0-ppt_w/2"/>
                                          </p:val>
                                        </p:tav>
                                      </p:tavLst>
                                    </p:anim>
                                    <p:anim calcmode="lin" valueType="num">
                                      <p:cBhvr additive="base">
                                        <p:cTn id="40" dur="500"/>
                                        <p:tgtEl>
                                          <p:spTgt spid="38"/>
                                        </p:tgtEl>
                                        <p:attrNameLst>
                                          <p:attrName>ppt_y</p:attrName>
                                        </p:attrNameLst>
                                      </p:cBhvr>
                                      <p:tavLst>
                                        <p:tav tm="0">
                                          <p:val>
                                            <p:strVal val="ppt_y"/>
                                          </p:val>
                                        </p:tav>
                                        <p:tav tm="100000">
                                          <p:val>
                                            <p:strVal val="ppt_y"/>
                                          </p:val>
                                        </p:tav>
                                      </p:tavLst>
                                    </p:anim>
                                    <p:set>
                                      <p:cBhvr>
                                        <p:cTn id="41" dur="1" fill="hold">
                                          <p:stCondLst>
                                            <p:cond delay="499"/>
                                          </p:stCondLst>
                                        </p:cTn>
                                        <p:tgtEl>
                                          <p:spTgt spid="38"/>
                                        </p:tgtEl>
                                        <p:attrNameLst>
                                          <p:attrName>style.visibility</p:attrName>
                                        </p:attrNameLst>
                                      </p:cBhvr>
                                      <p:to>
                                        <p:strVal val="hidden"/>
                                      </p:to>
                                    </p:set>
                                  </p:childTnLst>
                                </p:cTn>
                              </p:par>
                              <p:par>
                                <p:cTn id="42" presetID="2" presetClass="exit" presetSubtype="8" fill="hold" grpId="0" nodeType="withEffect">
                                  <p:stCondLst>
                                    <p:cond delay="0"/>
                                  </p:stCondLst>
                                  <p:childTnLst>
                                    <p:anim calcmode="lin" valueType="num">
                                      <p:cBhvr additive="base">
                                        <p:cTn id="43" dur="500"/>
                                        <p:tgtEl>
                                          <p:spTgt spid="43"/>
                                        </p:tgtEl>
                                        <p:attrNameLst>
                                          <p:attrName>ppt_x</p:attrName>
                                        </p:attrNameLst>
                                      </p:cBhvr>
                                      <p:tavLst>
                                        <p:tav tm="0">
                                          <p:val>
                                            <p:strVal val="ppt_x"/>
                                          </p:val>
                                        </p:tav>
                                        <p:tav tm="100000">
                                          <p:val>
                                            <p:strVal val="0-ppt_w/2"/>
                                          </p:val>
                                        </p:tav>
                                      </p:tavLst>
                                    </p:anim>
                                    <p:anim calcmode="lin" valueType="num">
                                      <p:cBhvr additive="base">
                                        <p:cTn id="44" dur="500"/>
                                        <p:tgtEl>
                                          <p:spTgt spid="43"/>
                                        </p:tgtEl>
                                        <p:attrNameLst>
                                          <p:attrName>ppt_y</p:attrName>
                                        </p:attrNameLst>
                                      </p:cBhvr>
                                      <p:tavLst>
                                        <p:tav tm="0">
                                          <p:val>
                                            <p:strVal val="ppt_y"/>
                                          </p:val>
                                        </p:tav>
                                        <p:tav tm="100000">
                                          <p:val>
                                            <p:strVal val="ppt_y"/>
                                          </p:val>
                                        </p:tav>
                                      </p:tavLst>
                                    </p:anim>
                                    <p:set>
                                      <p:cBhvr>
                                        <p:cTn id="45" dur="1" fill="hold">
                                          <p:stCondLst>
                                            <p:cond delay="499"/>
                                          </p:stCondLst>
                                        </p:cTn>
                                        <p:tgtEl>
                                          <p:spTgt spid="43"/>
                                        </p:tgtEl>
                                        <p:attrNameLst>
                                          <p:attrName>style.visibility</p:attrName>
                                        </p:attrNameLst>
                                      </p:cBhvr>
                                      <p:to>
                                        <p:strVal val="hidden"/>
                                      </p:to>
                                    </p:se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8"/>
                  </p:tgtEl>
                </p:cond>
              </p:nextCondLst>
            </p:seq>
          </p:childTnLst>
        </p:cTn>
      </p:par>
    </p:tnLst>
    <p:bldLst>
      <p:bldP spid="28" grpId="0" animBg="1"/>
      <p:bldP spid="38" grpId="0" animBg="1"/>
      <p:bldP spid="33" grpId="0" animBg="1"/>
      <p:bldP spid="40" grpId="0" animBg="1"/>
      <p:bldP spid="41"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2730129" y="1219299"/>
            <a:ext cx="8829395" cy="1978164"/>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Gươm</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0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2"/>
          <p:cNvSpPr/>
          <p:nvPr/>
        </p:nvSpPr>
        <p:spPr>
          <a:xfrm>
            <a:off x="9065244" y="761999"/>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zh-CN" alt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矩形: 圆角 2"/>
          <p:cNvSpPr/>
          <p:nvPr/>
        </p:nvSpPr>
        <p:spPr>
          <a:xfrm>
            <a:off x="789647" y="3518616"/>
            <a:ext cx="9522737" cy="179629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cảnh đẹp ở Hồ Gươm được tác giả miêu tả là: cầu Thê Húc, đền Ngọc Sơn, Tháp Rùa.</a:t>
            </a:r>
            <a:endParaRPr kumimoji="0" lang="zh-CN" altLang="en-US" sz="2132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637679" y="4095600"/>
            <a:ext cx="4911193" cy="2818078"/>
          </a:xfrm>
          <a:prstGeom prst="rect">
            <a:avLst/>
          </a:prstGeom>
        </p:spPr>
      </p:pic>
      <p:sp>
        <p:nvSpPr>
          <p:cNvPr id="2" name="Arrow: Left 1">
            <a:hlinkClick r:id="rId4" action="ppaction://hlinksldjump"/>
            <a:extLst>
              <a:ext uri="{FF2B5EF4-FFF2-40B4-BE49-F238E27FC236}">
                <a16:creationId xmlns:a16="http://schemas.microsoft.com/office/drawing/2014/main" xmlns="" id="{300A535A-D3F1-61B3-A939-3A59D35D58FD}"/>
              </a:ext>
            </a:extLst>
          </p:cNvPr>
          <p:cNvSpPr/>
          <p:nvPr/>
        </p:nvSpPr>
        <p:spPr>
          <a:xfrm>
            <a:off x="414670" y="6156251"/>
            <a:ext cx="1446028"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2730129" y="1219299"/>
            <a:ext cx="8829395" cy="1978164"/>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Thê</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Húc</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0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2"/>
          <p:cNvSpPr/>
          <p:nvPr/>
        </p:nvSpPr>
        <p:spPr>
          <a:xfrm>
            <a:off x="9065244" y="761999"/>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zh-CN" alt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矩形: 圆角 2"/>
          <p:cNvSpPr/>
          <p:nvPr/>
        </p:nvSpPr>
        <p:spPr>
          <a:xfrm>
            <a:off x="789647" y="3518616"/>
            <a:ext cx="9522737" cy="179629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a:t>
            </a:r>
            <a:endParaRPr kumimoji="0" lang="zh-CN" altLang="en-US" sz="2132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637679" y="4095600"/>
            <a:ext cx="4911193" cy="2818078"/>
          </a:xfrm>
          <a:prstGeom prst="rect">
            <a:avLst/>
          </a:prstGeom>
        </p:spPr>
      </p:pic>
      <p:sp>
        <p:nvSpPr>
          <p:cNvPr id="2" name="Arrow: Left 1">
            <a:hlinkClick r:id="rId4" action="ppaction://hlinksldjump"/>
            <a:extLst>
              <a:ext uri="{FF2B5EF4-FFF2-40B4-BE49-F238E27FC236}">
                <a16:creationId xmlns:a16="http://schemas.microsoft.com/office/drawing/2014/main" xmlns="" id="{9CDC6051-2D2A-4A16-2B32-DECBFD844505}"/>
              </a:ext>
            </a:extLst>
          </p:cNvPr>
          <p:cNvSpPr/>
          <p:nvPr/>
        </p:nvSpPr>
        <p:spPr>
          <a:xfrm>
            <a:off x="414670" y="6156251"/>
            <a:ext cx="1446028"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2730129" y="1219299"/>
            <a:ext cx="8829395" cy="1978164"/>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Tháp</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Rùa</a:t>
            </a:r>
            <a:endPar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2"/>
          <p:cNvSpPr/>
          <p:nvPr/>
        </p:nvSpPr>
        <p:spPr>
          <a:xfrm>
            <a:off x="9065244" y="761999"/>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endParaRPr kumimoji="0" lang="zh-CN" alt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矩形: 圆角 2"/>
          <p:cNvSpPr/>
          <p:nvPr/>
        </p:nvSpPr>
        <p:spPr>
          <a:xfrm>
            <a:off x="789647" y="3518616"/>
            <a:ext cx="9522737" cy="179629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Rùa ở Hồ Gươm. Tháp được xây trên gò đất giữa hồ, có tường rêu cổ kính.</a:t>
            </a:r>
            <a:endParaRPr kumimoji="0" lang="zh-CN" altLang="en-US" sz="400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637679" y="4095600"/>
            <a:ext cx="4911193" cy="2818078"/>
          </a:xfrm>
          <a:prstGeom prst="rect">
            <a:avLst/>
          </a:prstGeom>
        </p:spPr>
      </p:pic>
      <p:sp>
        <p:nvSpPr>
          <p:cNvPr id="2" name="Arrow: Left 1">
            <a:hlinkClick r:id="rId4" action="ppaction://hlinksldjump"/>
            <a:extLst>
              <a:ext uri="{FF2B5EF4-FFF2-40B4-BE49-F238E27FC236}">
                <a16:creationId xmlns:a16="http://schemas.microsoft.com/office/drawing/2014/main" xmlns="" id="{95E1E541-BCE8-161C-50D0-8EEEE86B3E91}"/>
              </a:ext>
            </a:extLst>
          </p:cNvPr>
          <p:cNvSpPr/>
          <p:nvPr/>
        </p:nvSpPr>
        <p:spPr>
          <a:xfrm>
            <a:off x="414670" y="6156251"/>
            <a:ext cx="1446028"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2036789" y="1219299"/>
            <a:ext cx="9522736" cy="1978164"/>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rùa</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圆角矩形 2"/>
          <p:cNvSpPr/>
          <p:nvPr/>
        </p:nvSpPr>
        <p:spPr>
          <a:xfrm>
            <a:off x="9065244" y="761999"/>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endParaRPr kumimoji="0" lang="zh-CN" alt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矩形: 圆角 2"/>
          <p:cNvSpPr/>
          <p:nvPr/>
        </p:nvSpPr>
        <p:spPr>
          <a:xfrm>
            <a:off x="1821277" y="3451295"/>
            <a:ext cx="9522737" cy="2811846"/>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rằng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ngậm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Lê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00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Left 1">
            <a:hlinkClick r:id="rId3" action="ppaction://hlinksldjump"/>
            <a:extLst>
              <a:ext uri="{FF2B5EF4-FFF2-40B4-BE49-F238E27FC236}">
                <a16:creationId xmlns:a16="http://schemas.microsoft.com/office/drawing/2014/main" xmlns="" id="{5652F7A0-8489-90C9-17D6-F63B8F0665B3}"/>
              </a:ext>
            </a:extLst>
          </p:cNvPr>
          <p:cNvSpPr/>
          <p:nvPr/>
        </p:nvSpPr>
        <p:spPr>
          <a:xfrm>
            <a:off x="414670" y="6156251"/>
            <a:ext cx="1446028"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xmlns=""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xmlns=""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xmlns=""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xmlns=""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xmlns=""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xmlns="" id="{F2917905-6ED6-471B-868B-288D0E2CA044}"/>
              </a:ext>
            </a:extLst>
          </p:cNvPr>
          <p:cNvPicPr>
            <a:picLocks noChangeAspect="1"/>
          </p:cNvPicPr>
          <p:nvPr/>
        </p:nvPicPr>
        <p:blipFill>
          <a:blip r:embed="rId3"/>
          <a:stretch>
            <a:fillRect/>
          </a:stretch>
        </p:blipFill>
        <p:spPr>
          <a:xfrm>
            <a:off x="1808582" y="942534"/>
            <a:ext cx="9352075" cy="1383912"/>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LẠI</a:t>
            </a:r>
          </a:p>
        </p:txBody>
      </p:sp>
      <p:grpSp>
        <p:nvGrpSpPr>
          <p:cNvPr id="3" name="Group 2">
            <a:extLst>
              <a:ext uri="{FF2B5EF4-FFF2-40B4-BE49-F238E27FC236}">
                <a16:creationId xmlns:a16="http://schemas.microsoft.com/office/drawing/2014/main" xmlns="" id="{B36C60E2-0734-912C-6B69-CFD8BAF9C7E1}"/>
              </a:ext>
            </a:extLst>
          </p:cNvPr>
          <p:cNvGrpSpPr/>
          <p:nvPr/>
        </p:nvGrpSpPr>
        <p:grpSpPr>
          <a:xfrm>
            <a:off x="1534609" y="1194473"/>
            <a:ext cx="9122782" cy="3486442"/>
            <a:chOff x="4841104" y="3956892"/>
            <a:chExt cx="7073839" cy="2703400"/>
          </a:xfrm>
        </p:grpSpPr>
        <p:grpSp>
          <p:nvGrpSpPr>
            <p:cNvPr id="12" name="Group 11">
              <a:extLst>
                <a:ext uri="{FF2B5EF4-FFF2-40B4-BE49-F238E27FC236}">
                  <a16:creationId xmlns:a16="http://schemas.microsoft.com/office/drawing/2014/main" xmlns="" id="{3DF89338-4812-2B98-4B5E-96C7D21176E7}"/>
                </a:ext>
              </a:extLst>
            </p:cNvPr>
            <p:cNvGrpSpPr/>
            <p:nvPr/>
          </p:nvGrpSpPr>
          <p:grpSpPr>
            <a:xfrm>
              <a:off x="4841104" y="3956892"/>
              <a:ext cx="7073839" cy="2703400"/>
              <a:chOff x="2975204" y="1394943"/>
              <a:chExt cx="7073839" cy="2703400"/>
            </a:xfrm>
          </p:grpSpPr>
          <p:sp>
            <p:nvSpPr>
              <p:cNvPr id="13" name="Rectangle: Rounded Corners 12">
                <a:extLst>
                  <a:ext uri="{FF2B5EF4-FFF2-40B4-BE49-F238E27FC236}">
                    <a16:creationId xmlns:a16="http://schemas.microsoft.com/office/drawing/2014/main" xmlns=""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xmlns="" id="{CDF905D1-C2FA-7EC0-7A76-25D81347F8CB}"/>
                  </a:ext>
                </a:extLst>
              </p:cNvPr>
              <p:cNvSpPr/>
              <p:nvPr/>
            </p:nvSpPr>
            <p:spPr>
              <a:xfrm>
                <a:off x="4201409" y="1394943"/>
                <a:ext cx="4621427" cy="657543"/>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xmlns="" id="{B0E8D8BC-2792-7A30-CFEC-590146F33E0F}"/>
                </a:ext>
              </a:extLst>
            </p:cNvPr>
            <p:cNvPicPr>
              <a:picLocks noChangeAspect="1"/>
            </p:cNvPicPr>
            <p:nvPr/>
          </p:nvPicPr>
          <p:blipFill>
            <a:blip r:embed="rId2"/>
            <a:stretch>
              <a:fillRect/>
            </a:stretch>
          </p:blipFill>
          <p:spPr>
            <a:xfrm>
              <a:off x="7798870" y="4846033"/>
              <a:ext cx="469963" cy="469963"/>
            </a:xfrm>
            <a:prstGeom prst="rect">
              <a:avLst/>
            </a:prstGeom>
          </p:spPr>
        </p:pic>
        <p:pic>
          <p:nvPicPr>
            <p:cNvPr id="21" name="Picture 20">
              <a:extLst>
                <a:ext uri="{FF2B5EF4-FFF2-40B4-BE49-F238E27FC236}">
                  <a16:creationId xmlns:a16="http://schemas.microsoft.com/office/drawing/2014/main" xmlns="" id="{64E3A341-6509-9364-EAE4-776930B90911}"/>
                </a:ext>
              </a:extLst>
            </p:cNvPr>
            <p:cNvPicPr>
              <a:picLocks noChangeAspect="1"/>
            </p:cNvPicPr>
            <p:nvPr/>
          </p:nvPicPr>
          <p:blipFill>
            <a:blip r:embed="rId3"/>
            <a:stretch>
              <a:fillRect/>
            </a:stretch>
          </p:blipFill>
          <p:spPr>
            <a:xfrm>
              <a:off x="7242196" y="4846033"/>
              <a:ext cx="469963" cy="469963"/>
            </a:xfrm>
            <a:prstGeom prst="rect">
              <a:avLst/>
            </a:prstGeom>
          </p:spPr>
        </p:pic>
        <p:pic>
          <p:nvPicPr>
            <p:cNvPr id="25" name="Picture 24">
              <a:extLst>
                <a:ext uri="{FF2B5EF4-FFF2-40B4-BE49-F238E27FC236}">
                  <a16:creationId xmlns:a16="http://schemas.microsoft.com/office/drawing/2014/main" xmlns="" id="{A550CC8B-D1B7-4EA2-4A33-B080A1AAEDF6}"/>
                </a:ext>
              </a:extLst>
            </p:cNvPr>
            <p:cNvPicPr>
              <a:picLocks noChangeAspect="1"/>
            </p:cNvPicPr>
            <p:nvPr/>
          </p:nvPicPr>
          <p:blipFill>
            <a:blip r:embed="rId4"/>
            <a:stretch>
              <a:fillRect/>
            </a:stretch>
          </p:blipFill>
          <p:spPr>
            <a:xfrm>
              <a:off x="8355544" y="4846033"/>
              <a:ext cx="469963" cy="469963"/>
            </a:xfrm>
            <a:prstGeom prst="rect">
              <a:avLst/>
            </a:prstGeom>
          </p:spPr>
        </p:pic>
        <p:pic>
          <p:nvPicPr>
            <p:cNvPr id="26" name="Picture 25">
              <a:extLst>
                <a:ext uri="{FF2B5EF4-FFF2-40B4-BE49-F238E27FC236}">
                  <a16:creationId xmlns:a16="http://schemas.microsoft.com/office/drawing/2014/main" xmlns="" id="{38BB2D84-DC9F-8C8F-17F8-6235E60B4815}"/>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27" name="Picture 26">
              <a:extLst>
                <a:ext uri="{FF2B5EF4-FFF2-40B4-BE49-F238E27FC236}">
                  <a16:creationId xmlns:a16="http://schemas.microsoft.com/office/drawing/2014/main" xmlns="" id="{B89928F4-95A0-79AE-0520-921E43D021C9}"/>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28" name="Picture 27">
              <a:extLst>
                <a:ext uri="{FF2B5EF4-FFF2-40B4-BE49-F238E27FC236}">
                  <a16:creationId xmlns:a16="http://schemas.microsoft.com/office/drawing/2014/main" xmlns="" id="{BFC78605-C3B7-0A4D-4FBD-47226D0A5C86}"/>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29" name="Picture 28">
              <a:extLst>
                <a:ext uri="{FF2B5EF4-FFF2-40B4-BE49-F238E27FC236}">
                  <a16:creationId xmlns:a16="http://schemas.microsoft.com/office/drawing/2014/main" xmlns="" id="{08CBE406-4BDD-D40A-2471-082DF25CD44C}"/>
                </a:ext>
              </a:extLst>
            </p:cNvPr>
            <p:cNvPicPr>
              <a:picLocks noChangeAspect="1"/>
            </p:cNvPicPr>
            <p:nvPr/>
          </p:nvPicPr>
          <p:blipFill>
            <a:blip r:embed="rId2"/>
            <a:stretch>
              <a:fillRect/>
            </a:stretch>
          </p:blipFill>
          <p:spPr>
            <a:xfrm>
              <a:off x="10565699" y="5969151"/>
              <a:ext cx="469963" cy="469963"/>
            </a:xfrm>
            <a:prstGeom prst="rect">
              <a:avLst/>
            </a:prstGeom>
          </p:spPr>
        </p:pic>
        <p:pic>
          <p:nvPicPr>
            <p:cNvPr id="30" name="Picture 29">
              <a:extLst>
                <a:ext uri="{FF2B5EF4-FFF2-40B4-BE49-F238E27FC236}">
                  <a16:creationId xmlns:a16="http://schemas.microsoft.com/office/drawing/2014/main" xmlns="" id="{C1AC0B17-68C8-F996-C44E-4110154F92EF}"/>
                </a:ext>
              </a:extLst>
            </p:cNvPr>
            <p:cNvPicPr>
              <a:picLocks noChangeAspect="1"/>
            </p:cNvPicPr>
            <p:nvPr/>
          </p:nvPicPr>
          <p:blipFill>
            <a:blip r:embed="rId3"/>
            <a:stretch>
              <a:fillRect/>
            </a:stretch>
          </p:blipFill>
          <p:spPr>
            <a:xfrm>
              <a:off x="10009025" y="5969151"/>
              <a:ext cx="469963" cy="469963"/>
            </a:xfrm>
            <a:prstGeom prst="rect">
              <a:avLst/>
            </a:prstGeom>
          </p:spPr>
        </p:pic>
        <p:pic>
          <p:nvPicPr>
            <p:cNvPr id="31" name="Picture 30">
              <a:extLst>
                <a:ext uri="{FF2B5EF4-FFF2-40B4-BE49-F238E27FC236}">
                  <a16:creationId xmlns:a16="http://schemas.microsoft.com/office/drawing/2014/main" xmlns="" id="{C0F21E42-665B-3A96-7D34-FE2BD4B1211E}"/>
                </a:ext>
              </a:extLst>
            </p:cNvPr>
            <p:cNvPicPr>
              <a:picLocks noChangeAspect="1"/>
            </p:cNvPicPr>
            <p:nvPr/>
          </p:nvPicPr>
          <p:blipFill>
            <a:blip r:embed="rId4"/>
            <a:stretch>
              <a:fillRect/>
            </a:stretch>
          </p:blipFill>
          <p:spPr>
            <a:xfrm>
              <a:off x="11122374" y="5969151"/>
              <a:ext cx="469963" cy="469963"/>
            </a:xfrm>
            <a:prstGeom prst="rect">
              <a:avLst/>
            </a:prstGeom>
          </p:spPr>
        </p:pic>
      </p:grpSp>
      <p:pic>
        <p:nvPicPr>
          <p:cNvPr id="16" name="Picture 15" descr="A picture containing vector graphics&#10;&#10;Description automatically generated">
            <a:extLst>
              <a:ext uri="{FF2B5EF4-FFF2-40B4-BE49-F238E27FC236}">
                <a16:creationId xmlns:a16="http://schemas.microsoft.com/office/drawing/2014/main" xmlns=""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xmlns=""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spTree>
    <p:extLst>
      <p:ext uri="{BB962C8B-B14F-4D97-AF65-F5344CB8AC3E}">
        <p14:creationId xmlns:p14="http://schemas.microsoft.com/office/powerpoint/2010/main" val="70108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32" presetClass="emph" presetSubtype="0" fill="hold" nodeType="afterEffect">
                                      <p:stCondLst>
                                        <p:cond delay="0"/>
                                      </p:stCondLst>
                                      <p:childTnLst>
                                        <p:animRot by="120000">
                                          <p:cBhvr>
                                            <p:cTn id="15" dur="100" fill="hold">
                                              <p:stCondLst>
                                                <p:cond delay="0"/>
                                              </p:stCondLst>
                                            </p:cTn>
                                            <p:tgtEl>
                                              <p:spTgt spid="16"/>
                                            </p:tgtEl>
                                            <p:attrNameLst>
                                              <p:attrName>r</p:attrName>
                                            </p:attrNameLst>
                                          </p:cBhvr>
                                        </p:animRot>
                                        <p:animRot by="-240000">
                                          <p:cBhvr>
                                            <p:cTn id="16" dur="200" fill="hold">
                                              <p:stCondLst>
                                                <p:cond delay="200"/>
                                              </p:stCondLst>
                                            </p:cTn>
                                            <p:tgtEl>
                                              <p:spTgt spid="16"/>
                                            </p:tgtEl>
                                            <p:attrNameLst>
                                              <p:attrName>r</p:attrName>
                                            </p:attrNameLst>
                                          </p:cBhvr>
                                        </p:animRot>
                                        <p:animRot by="240000">
                                          <p:cBhvr>
                                            <p:cTn id="17" dur="200" fill="hold">
                                              <p:stCondLst>
                                                <p:cond delay="400"/>
                                              </p:stCondLst>
                                            </p:cTn>
                                            <p:tgtEl>
                                              <p:spTgt spid="16"/>
                                            </p:tgtEl>
                                            <p:attrNameLst>
                                              <p:attrName>r</p:attrName>
                                            </p:attrNameLst>
                                          </p:cBhvr>
                                        </p:animRot>
                                        <p:animRot by="-240000">
                                          <p:cBhvr>
                                            <p:cTn id="18" dur="200" fill="hold">
                                              <p:stCondLst>
                                                <p:cond delay="600"/>
                                              </p:stCondLst>
                                            </p:cTn>
                                            <p:tgtEl>
                                              <p:spTgt spid="16"/>
                                            </p:tgtEl>
                                            <p:attrNameLst>
                                              <p:attrName>r</p:attrName>
                                            </p:attrNameLst>
                                          </p:cBhvr>
                                        </p:animRot>
                                        <p:animRot by="120000">
                                          <p:cBhvr>
                                            <p:cTn id="19" dur="200" fill="hold">
                                              <p:stCondLst>
                                                <p:cond delay="800"/>
                                              </p:stCondLst>
                                            </p:cTn>
                                            <p:tgtEl>
                                              <p:spTgt spid="16"/>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18"/>
                                            </p:tgtEl>
                                            <p:attrNameLst>
                                              <p:attrName>r</p:attrName>
                                            </p:attrNameLst>
                                          </p:cBhvr>
                                        </p:animRot>
                                        <p:animRot by="-240000">
                                          <p:cBhvr>
                                            <p:cTn id="22" dur="200" fill="hold">
                                              <p:stCondLst>
                                                <p:cond delay="200"/>
                                              </p:stCondLst>
                                            </p:cTn>
                                            <p:tgtEl>
                                              <p:spTgt spid="18"/>
                                            </p:tgtEl>
                                            <p:attrNameLst>
                                              <p:attrName>r</p:attrName>
                                            </p:attrNameLst>
                                          </p:cBhvr>
                                        </p:animRot>
                                        <p:animRot by="240000">
                                          <p:cBhvr>
                                            <p:cTn id="23" dur="200" fill="hold">
                                              <p:stCondLst>
                                                <p:cond delay="400"/>
                                              </p:stCondLst>
                                            </p:cTn>
                                            <p:tgtEl>
                                              <p:spTgt spid="18"/>
                                            </p:tgtEl>
                                            <p:attrNameLst>
                                              <p:attrName>r</p:attrName>
                                            </p:attrNameLst>
                                          </p:cBhvr>
                                        </p:animRot>
                                        <p:animRot by="-240000">
                                          <p:cBhvr>
                                            <p:cTn id="24" dur="200" fill="hold">
                                              <p:stCondLst>
                                                <p:cond delay="600"/>
                                              </p:stCondLst>
                                            </p:cTn>
                                            <p:tgtEl>
                                              <p:spTgt spid="18"/>
                                            </p:tgtEl>
                                            <p:attrNameLst>
                                              <p:attrName>r</p:attrName>
                                            </p:attrNameLst>
                                          </p:cBhvr>
                                        </p:animRot>
                                        <p:animRot by="120000">
                                          <p:cBhvr>
                                            <p:cTn id="25" dur="200" fill="hold">
                                              <p:stCondLst>
                                                <p:cond delay="800"/>
                                              </p:stCondLst>
                                            </p:cTn>
                                            <p:tgtEl>
                                              <p:spTgt spid="18"/>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7"/>
                                            </p:tgtEl>
                                            <p:attrNameLst>
                                              <p:attrName>r</p:attrName>
                                            </p:attrNameLst>
                                          </p:cBhvr>
                                        </p:animRot>
                                        <p:animRot by="-240000">
                                          <p:cBhvr>
                                            <p:cTn id="28" dur="200" fill="hold">
                                              <p:stCondLst>
                                                <p:cond delay="200"/>
                                              </p:stCondLst>
                                            </p:cTn>
                                            <p:tgtEl>
                                              <p:spTgt spid="17"/>
                                            </p:tgtEl>
                                            <p:attrNameLst>
                                              <p:attrName>r</p:attrName>
                                            </p:attrNameLst>
                                          </p:cBhvr>
                                        </p:animRot>
                                        <p:animRot by="240000">
                                          <p:cBhvr>
                                            <p:cTn id="29" dur="200" fill="hold">
                                              <p:stCondLst>
                                                <p:cond delay="400"/>
                                              </p:stCondLst>
                                            </p:cTn>
                                            <p:tgtEl>
                                              <p:spTgt spid="17"/>
                                            </p:tgtEl>
                                            <p:attrNameLst>
                                              <p:attrName>r</p:attrName>
                                            </p:attrNameLst>
                                          </p:cBhvr>
                                        </p:animRot>
                                        <p:animRot by="-240000">
                                          <p:cBhvr>
                                            <p:cTn id="30" dur="200" fill="hold">
                                              <p:stCondLst>
                                                <p:cond delay="600"/>
                                              </p:stCondLst>
                                            </p:cTn>
                                            <p:tgtEl>
                                              <p:spTgt spid="17"/>
                                            </p:tgtEl>
                                            <p:attrNameLst>
                                              <p:attrName>r</p:attrName>
                                            </p:attrNameLst>
                                          </p:cBhvr>
                                        </p:animRot>
                                        <p:animRot by="120000">
                                          <p:cBhvr>
                                            <p:cTn id="3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32" presetClass="emph" presetSubtype="0" fill="hold" nodeType="afterEffect">
                                      <p:stCondLst>
                                        <p:cond delay="0"/>
                                      </p:stCondLst>
                                      <p:childTnLst>
                                        <p:animRot by="120000">
                                          <p:cBhvr>
                                            <p:cTn id="15" dur="100" fill="hold">
                                              <p:stCondLst>
                                                <p:cond delay="0"/>
                                              </p:stCondLst>
                                            </p:cTn>
                                            <p:tgtEl>
                                              <p:spTgt spid="16"/>
                                            </p:tgtEl>
                                            <p:attrNameLst>
                                              <p:attrName>r</p:attrName>
                                            </p:attrNameLst>
                                          </p:cBhvr>
                                        </p:animRot>
                                        <p:animRot by="-240000">
                                          <p:cBhvr>
                                            <p:cTn id="16" dur="200" fill="hold">
                                              <p:stCondLst>
                                                <p:cond delay="200"/>
                                              </p:stCondLst>
                                            </p:cTn>
                                            <p:tgtEl>
                                              <p:spTgt spid="16"/>
                                            </p:tgtEl>
                                            <p:attrNameLst>
                                              <p:attrName>r</p:attrName>
                                            </p:attrNameLst>
                                          </p:cBhvr>
                                        </p:animRot>
                                        <p:animRot by="240000">
                                          <p:cBhvr>
                                            <p:cTn id="17" dur="200" fill="hold">
                                              <p:stCondLst>
                                                <p:cond delay="400"/>
                                              </p:stCondLst>
                                            </p:cTn>
                                            <p:tgtEl>
                                              <p:spTgt spid="16"/>
                                            </p:tgtEl>
                                            <p:attrNameLst>
                                              <p:attrName>r</p:attrName>
                                            </p:attrNameLst>
                                          </p:cBhvr>
                                        </p:animRot>
                                        <p:animRot by="-240000">
                                          <p:cBhvr>
                                            <p:cTn id="18" dur="200" fill="hold">
                                              <p:stCondLst>
                                                <p:cond delay="600"/>
                                              </p:stCondLst>
                                            </p:cTn>
                                            <p:tgtEl>
                                              <p:spTgt spid="16"/>
                                            </p:tgtEl>
                                            <p:attrNameLst>
                                              <p:attrName>r</p:attrName>
                                            </p:attrNameLst>
                                          </p:cBhvr>
                                        </p:animRot>
                                        <p:animRot by="120000">
                                          <p:cBhvr>
                                            <p:cTn id="19" dur="200" fill="hold">
                                              <p:stCondLst>
                                                <p:cond delay="800"/>
                                              </p:stCondLst>
                                            </p:cTn>
                                            <p:tgtEl>
                                              <p:spTgt spid="16"/>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18"/>
                                            </p:tgtEl>
                                            <p:attrNameLst>
                                              <p:attrName>r</p:attrName>
                                            </p:attrNameLst>
                                          </p:cBhvr>
                                        </p:animRot>
                                        <p:animRot by="-240000">
                                          <p:cBhvr>
                                            <p:cTn id="22" dur="200" fill="hold">
                                              <p:stCondLst>
                                                <p:cond delay="200"/>
                                              </p:stCondLst>
                                            </p:cTn>
                                            <p:tgtEl>
                                              <p:spTgt spid="18"/>
                                            </p:tgtEl>
                                            <p:attrNameLst>
                                              <p:attrName>r</p:attrName>
                                            </p:attrNameLst>
                                          </p:cBhvr>
                                        </p:animRot>
                                        <p:animRot by="240000">
                                          <p:cBhvr>
                                            <p:cTn id="23" dur="200" fill="hold">
                                              <p:stCondLst>
                                                <p:cond delay="400"/>
                                              </p:stCondLst>
                                            </p:cTn>
                                            <p:tgtEl>
                                              <p:spTgt spid="18"/>
                                            </p:tgtEl>
                                            <p:attrNameLst>
                                              <p:attrName>r</p:attrName>
                                            </p:attrNameLst>
                                          </p:cBhvr>
                                        </p:animRot>
                                        <p:animRot by="-240000">
                                          <p:cBhvr>
                                            <p:cTn id="24" dur="200" fill="hold">
                                              <p:stCondLst>
                                                <p:cond delay="600"/>
                                              </p:stCondLst>
                                            </p:cTn>
                                            <p:tgtEl>
                                              <p:spTgt spid="18"/>
                                            </p:tgtEl>
                                            <p:attrNameLst>
                                              <p:attrName>r</p:attrName>
                                            </p:attrNameLst>
                                          </p:cBhvr>
                                        </p:animRot>
                                        <p:animRot by="120000">
                                          <p:cBhvr>
                                            <p:cTn id="25" dur="200" fill="hold">
                                              <p:stCondLst>
                                                <p:cond delay="800"/>
                                              </p:stCondLst>
                                            </p:cTn>
                                            <p:tgtEl>
                                              <p:spTgt spid="18"/>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7"/>
                                            </p:tgtEl>
                                            <p:attrNameLst>
                                              <p:attrName>r</p:attrName>
                                            </p:attrNameLst>
                                          </p:cBhvr>
                                        </p:animRot>
                                        <p:animRot by="-240000">
                                          <p:cBhvr>
                                            <p:cTn id="28" dur="200" fill="hold">
                                              <p:stCondLst>
                                                <p:cond delay="200"/>
                                              </p:stCondLst>
                                            </p:cTn>
                                            <p:tgtEl>
                                              <p:spTgt spid="17"/>
                                            </p:tgtEl>
                                            <p:attrNameLst>
                                              <p:attrName>r</p:attrName>
                                            </p:attrNameLst>
                                          </p:cBhvr>
                                        </p:animRot>
                                        <p:animRot by="240000">
                                          <p:cBhvr>
                                            <p:cTn id="29" dur="200" fill="hold">
                                              <p:stCondLst>
                                                <p:cond delay="400"/>
                                              </p:stCondLst>
                                            </p:cTn>
                                            <p:tgtEl>
                                              <p:spTgt spid="17"/>
                                            </p:tgtEl>
                                            <p:attrNameLst>
                                              <p:attrName>r</p:attrName>
                                            </p:attrNameLst>
                                          </p:cBhvr>
                                        </p:animRot>
                                        <p:animRot by="-240000">
                                          <p:cBhvr>
                                            <p:cTn id="30" dur="200" fill="hold">
                                              <p:stCondLst>
                                                <p:cond delay="600"/>
                                              </p:stCondLst>
                                            </p:cTn>
                                            <p:tgtEl>
                                              <p:spTgt spid="17"/>
                                            </p:tgtEl>
                                            <p:attrNameLst>
                                              <p:attrName>r</p:attrName>
                                            </p:attrNameLst>
                                          </p:cBhvr>
                                        </p:animRot>
                                        <p:animRot by="120000">
                                          <p:cBhvr>
                                            <p:cTn id="3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xmlns=""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xmlns=""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xmlns=""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xmlns="" id="{14F902BD-AE5F-EEC3-7BBA-86B55588DEF7}"/>
              </a:ext>
            </a:extLst>
          </p:cNvPr>
          <p:cNvPicPr>
            <a:picLocks noChangeAspect="1"/>
          </p:cNvPicPr>
          <p:nvPr/>
        </p:nvPicPr>
        <p:blipFill>
          <a:blip r:embed="rId3"/>
          <a:stretch>
            <a:fillRect/>
          </a:stretch>
        </p:blipFill>
        <p:spPr>
          <a:xfrm>
            <a:off x="524934" y="2656114"/>
            <a:ext cx="4889876" cy="3448352"/>
          </a:xfrm>
          <a:prstGeom prst="rect">
            <a:avLst/>
          </a:prstGeom>
        </p:spPr>
      </p:pic>
      <p:sp>
        <p:nvSpPr>
          <p:cNvPr id="167" name="Bong bóng Lời nói: Hình chữ nhật với Góc Tròn 166">
            <a:extLst>
              <a:ext uri="{FF2B5EF4-FFF2-40B4-BE49-F238E27FC236}">
                <a16:creationId xmlns:a16="http://schemas.microsoft.com/office/drawing/2014/main" xmlns="" id="{EFAB4BFD-122A-655F-8A5D-47223B134100}"/>
              </a:ext>
            </a:extLst>
          </p:cNvPr>
          <p:cNvSpPr/>
          <p:nvPr/>
        </p:nvSpPr>
        <p:spPr>
          <a:xfrm>
            <a:off x="3506787" y="1794930"/>
            <a:ext cx="3270405" cy="1494971"/>
          </a:xfrm>
          <a:prstGeom prst="wedgeRoundRectCallout">
            <a:avLst>
              <a:gd name="adj1" fmla="val -35349"/>
              <a:gd name="adj2" fmla="val 80947"/>
              <a:gd name="adj3" fmla="val 16667"/>
            </a:avLst>
          </a:prstGeom>
          <a:solidFill>
            <a:schemeClr val="bg1"/>
          </a:solidFill>
          <a:ln w="19050">
            <a:solidFill>
              <a:srgbClr val="C92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Cùng mình đi dã ngoại nhé!</a:t>
            </a: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8" name="CAUDI">
            <a:hlinkClick r:id="rId4" action="ppaction://hlinksldjump"/>
            <a:extLst>
              <a:ext uri="{FF2B5EF4-FFF2-40B4-BE49-F238E27FC236}">
                <a16:creationId xmlns:a16="http://schemas.microsoft.com/office/drawing/2014/main" xmlns="" id="{020F7B77-4A87-0A60-772C-2F7B0506C3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462991" y="4626132"/>
            <a:ext cx="3524192" cy="1632647"/>
          </a:xfrm>
          <a:prstGeom prst="rect">
            <a:avLst/>
          </a:prstGeom>
        </p:spPr>
      </p:pic>
    </p:spTree>
    <p:extLst>
      <p:ext uri="{BB962C8B-B14F-4D97-AF65-F5344CB8AC3E}">
        <p14:creationId xmlns:p14="http://schemas.microsoft.com/office/powerpoint/2010/main" val="2828843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
                                  </p:stCondLst>
                                  <p:childTnLst>
                                    <p:animEffect transition="out" filter="fade">
                                      <p:cBhvr>
                                        <p:cTn id="6" dur="500"/>
                                        <p:tgtEl>
                                          <p:spTgt spid="167"/>
                                        </p:tgtEl>
                                      </p:cBhvr>
                                    </p:animEffect>
                                    <p:set>
                                      <p:cBhvr>
                                        <p:cTn id="7" dur="1" fill="hold">
                                          <p:stCondLst>
                                            <p:cond delay="499"/>
                                          </p:stCondLst>
                                        </p:cTn>
                                        <p:tgtEl>
                                          <p:spTgt spid="167"/>
                                        </p:tgtEl>
                                        <p:attrNameLst>
                                          <p:attrName>style.visibility</p:attrName>
                                        </p:attrNameLst>
                                      </p:cBhvr>
                                      <p:to>
                                        <p:strVal val="hidden"/>
                                      </p:to>
                                    </p:set>
                                  </p:childTnLst>
                                </p:cTn>
                              </p:par>
                            </p:childTnLst>
                          </p:cTn>
                        </p:par>
                        <p:par>
                          <p:cTn id="8" fill="hold">
                            <p:stCondLst>
                              <p:cond delay="6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400"/>
                                  </p:stCondLst>
                                  <p:childTnLst>
                                    <p:animMotion origin="layout" path="M -2.91667E-6 1.48148E-6 L -1.41771 -0.02361 " pathEditMode="relative" rAng="0" ptsTypes="AA">
                                      <p:cBhvr>
                                        <p:cTn id="12" dur="3500" fill="hold"/>
                                        <p:tgtEl>
                                          <p:spTgt spid="168"/>
                                        </p:tgtEl>
                                        <p:attrNameLst>
                                          <p:attrName>ppt_x</p:attrName>
                                          <p:attrName>ppt_y</p:attrName>
                                        </p:attrNameLst>
                                      </p:cBhvr>
                                      <p:rCtr x="-70885"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xmlns=""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xmlns=""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Tree>
    <p:custDataLst>
      <p:tags r:id="rId1"/>
    </p:custDataLst>
    <p:extLst>
      <p:ext uri="{BB962C8B-B14F-4D97-AF65-F5344CB8AC3E}">
        <p14:creationId xmlns:p14="http://schemas.microsoft.com/office/powerpoint/2010/main" val="85461259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xmlns=""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xmlns=""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xmlns=""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xmlns=""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xmlns=""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5" name="Picture 4" descr="A blue and orange text&#10;&#10;AI-generated content may be incorrect.">
            <a:extLst>
              <a:ext uri="{FF2B5EF4-FFF2-40B4-BE49-F238E27FC236}">
                <a16:creationId xmlns:a16="http://schemas.microsoft.com/office/drawing/2014/main" xmlns="" id="{D51F0C1A-4A24-9A89-1A97-EA18D0076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11" y="-223350"/>
            <a:ext cx="10985944" cy="3158002"/>
          </a:xfrm>
          <a:prstGeom prst="rect">
            <a:avLst/>
          </a:prstGeom>
        </p:spPr>
      </p:pic>
    </p:spTree>
    <p:extLst>
      <p:ext uri="{BB962C8B-B14F-4D97-AF65-F5344CB8AC3E}">
        <p14:creationId xmlns:p14="http://schemas.microsoft.com/office/powerpoint/2010/main" val="19751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366345" y="871418"/>
            <a:ext cx="11488616" cy="901465"/>
          </a:xfrm>
          <a:prstGeom prst="rect">
            <a:avLst/>
          </a:prstGeom>
          <a:solidFill>
            <a:schemeClr val="bg1"/>
          </a:solidFill>
          <a:ln w="38100">
            <a:solidFill>
              <a:srgbClr val="FF0000"/>
            </a:solidFill>
          </a:ln>
        </p:spPr>
        <p:txBody>
          <a:bodyPr wrap="square" rtlCol="0">
            <a:spAutoFit/>
          </a:bodyPr>
          <a:lstStyle>
            <a:defPPr>
              <a:defRPr lang="zh-CN"/>
            </a:defPPr>
            <a:lvl1pPr>
              <a:lnSpc>
                <a:spcPct val="150000"/>
              </a:lnSpc>
              <a:defRPr kumimoji="1" sz="4000">
                <a:ln w="10160">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inpin heiti"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Xếp</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các</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từ</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ngữ</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dưới</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đây</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vào</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nhóm</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thích</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hợp</a:t>
            </a:r>
            <a:endParaRPr kumimoji="1" lang="zh-CN" altLang="en-US"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369" y="2333182"/>
            <a:ext cx="7751884" cy="385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6345" y="4728642"/>
            <a:ext cx="171156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9Slide07 Cadena" panose="02000503000000020004" pitchFamily="2" charset="77"/>
                <a:ea typeface="+mn-ea"/>
                <a:cs typeface="+mn-cs"/>
              </a:rPr>
              <a:t>Bài 1</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5" presetClass="entr" presetSubtype="1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checkerboard(across)">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366345" y="871418"/>
            <a:ext cx="11488616" cy="901465"/>
          </a:xfrm>
          <a:prstGeom prst="rect">
            <a:avLst/>
          </a:prstGeom>
          <a:solidFill>
            <a:schemeClr val="bg1"/>
          </a:solidFill>
          <a:ln w="38100">
            <a:solidFill>
              <a:srgbClr val="FF0000"/>
            </a:solidFill>
          </a:ln>
        </p:spPr>
        <p:txBody>
          <a:bodyPr wrap="square" rtlCol="0">
            <a:spAutoFit/>
          </a:bodyPr>
          <a:lstStyle>
            <a:defPPr>
              <a:defRPr lang="zh-CN"/>
            </a:defPPr>
            <a:lvl1pPr>
              <a:lnSpc>
                <a:spcPct val="150000"/>
              </a:lnSpc>
              <a:defRPr kumimoji="1" sz="4000">
                <a:ln w="10160">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inpin heiti"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Xếp</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các</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từ</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ngữ</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dưới</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đây</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vào</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nhóm</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thích</a:t>
            </a:r>
            <a:r>
              <a:rPr kumimoji="1" lang="en-US" altLang="zh-CN"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40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hợp</a:t>
            </a:r>
            <a:endParaRPr kumimoji="1" lang="zh-CN" altLang="en-US" sz="40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endParaRPr>
          </a:p>
        </p:txBody>
      </p:sp>
      <p:sp>
        <p:nvSpPr>
          <p:cNvPr id="2" name="TextBox 1"/>
          <p:cNvSpPr txBox="1"/>
          <p:nvPr/>
        </p:nvSpPr>
        <p:spPr>
          <a:xfrm>
            <a:off x="366345" y="4728642"/>
            <a:ext cx="171156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9Slide07 Cadena" panose="02000503000000020004" pitchFamily="2" charset="77"/>
                <a:ea typeface="+mn-ea"/>
                <a:cs typeface="+mn-cs"/>
              </a:rPr>
              <a:t>Bài 1</a:t>
            </a:r>
          </a:p>
        </p:txBody>
      </p:sp>
      <p:sp>
        <p:nvSpPr>
          <p:cNvPr id="6" name="Rectangle 5"/>
          <p:cNvSpPr/>
          <p:nvPr/>
        </p:nvSpPr>
        <p:spPr>
          <a:xfrm>
            <a:off x="2444259" y="2077151"/>
            <a:ext cx="4482303" cy="731724"/>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Từ</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ngữ</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chỉ</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sự</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vật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 name="Rectangle 6"/>
          <p:cNvSpPr/>
          <p:nvPr/>
        </p:nvSpPr>
        <p:spPr>
          <a:xfrm>
            <a:off x="7263601" y="2072318"/>
            <a:ext cx="4482303" cy="728557"/>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Từ</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ngữ</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chỉ</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đặc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điểm</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 name="Rounded Rectangle 2"/>
          <p:cNvSpPr/>
          <p:nvPr/>
        </p:nvSpPr>
        <p:spPr>
          <a:xfrm>
            <a:off x="7612054" y="3131046"/>
            <a:ext cx="3697166" cy="898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Cong cong</a:t>
            </a:r>
          </a:p>
        </p:txBody>
      </p:sp>
      <p:sp>
        <p:nvSpPr>
          <p:cNvPr id="9" name="Rounded Rectangle 8"/>
          <p:cNvSpPr/>
          <p:nvPr/>
        </p:nvSpPr>
        <p:spPr>
          <a:xfrm>
            <a:off x="2792712" y="3131045"/>
            <a:ext cx="3697166" cy="898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Rùa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Rounded Rectangle 9"/>
          <p:cNvSpPr/>
          <p:nvPr/>
        </p:nvSpPr>
        <p:spPr>
          <a:xfrm>
            <a:off x="7612054" y="4435878"/>
            <a:ext cx="3697166" cy="898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Lớn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 name="Rounded Rectangle 10"/>
          <p:cNvSpPr/>
          <p:nvPr/>
        </p:nvSpPr>
        <p:spPr>
          <a:xfrm>
            <a:off x="2792712" y="4435878"/>
            <a:ext cx="3697166" cy="898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Thanh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kiếm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ounded Rectangle 11"/>
          <p:cNvSpPr/>
          <p:nvPr/>
        </p:nvSpPr>
        <p:spPr>
          <a:xfrm>
            <a:off x="2792712" y="5740709"/>
            <a:ext cx="3697166" cy="898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bưởi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p:cNvSpPr/>
          <p:nvPr/>
        </p:nvSpPr>
        <p:spPr>
          <a:xfrm>
            <a:off x="7612054" y="5740710"/>
            <a:ext cx="3697166" cy="898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Xum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xuê</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570767" y="795723"/>
            <a:ext cx="11050465" cy="820609"/>
          </a:xfrm>
          <a:prstGeom prst="rect">
            <a:avLst/>
          </a:prstGeom>
          <a:solidFill>
            <a:schemeClr val="bg1"/>
          </a:solidFill>
          <a:ln w="38100">
            <a:solidFill>
              <a:srgbClr val="FF0000"/>
            </a:solidFill>
          </a:ln>
        </p:spPr>
        <p:txBody>
          <a:bodyPr wrap="square" rtlCol="0">
            <a:spAutoFit/>
          </a:bodyPr>
          <a:lstStyle>
            <a:defPPr>
              <a:defRPr lang="zh-CN"/>
            </a:defPPr>
            <a:lvl1pPr>
              <a:lnSpc>
                <a:spcPct val="150000"/>
              </a:lnSpc>
              <a:defRPr kumimoji="1" sz="4000">
                <a:ln w="10160">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inpin heiti"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Kết</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hợp</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từ</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ngữ</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ở</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cột</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với</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từ</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ngữ</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ở</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cột</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B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để</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tạo</a:t>
            </a:r>
            <a:r>
              <a:rPr kumimoji="1" lang="en-US" altLang="zh-CN"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 </a:t>
            </a:r>
            <a:r>
              <a:rPr kumimoji="1" lang="en-US" altLang="zh-CN" sz="3600" b="1" i="0" u="none" strike="noStrike" kern="1200" cap="none" spc="0" normalizeH="0" baseline="0" noProof="0" dirty="0" err="1">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rPr>
              <a:t>câu</a:t>
            </a:r>
            <a:endParaRPr kumimoji="1" lang="zh-CN" altLang="en-US" sz="3600" b="1" i="0" u="none" strike="noStrike" kern="1200" cap="none" spc="0" normalizeH="0" baseline="0" noProof="0" dirty="0">
              <a:ln w="10160">
                <a:noFill/>
              </a:ln>
              <a:solidFill>
                <a:prstClr val="black">
                  <a:lumMod val="75000"/>
                  <a:lumOff val="25000"/>
                </a:prstClr>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endParaRPr>
          </a:p>
        </p:txBody>
      </p:sp>
      <p:sp>
        <p:nvSpPr>
          <p:cNvPr id="2" name="TextBox 1"/>
          <p:cNvSpPr txBox="1"/>
          <p:nvPr/>
        </p:nvSpPr>
        <p:spPr>
          <a:xfrm>
            <a:off x="366345" y="4728642"/>
            <a:ext cx="171156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9Slide07 Cadena" panose="02000503000000020004" pitchFamily="2" charset="77"/>
                <a:ea typeface="+mn-ea"/>
                <a:cs typeface="+mn-cs"/>
              </a:rPr>
              <a:t>Bài 2</a:t>
            </a:r>
          </a:p>
        </p:txBody>
      </p:sp>
      <p:sp>
        <p:nvSpPr>
          <p:cNvPr id="6" name="Rectangle 5"/>
          <p:cNvSpPr/>
          <p:nvPr/>
        </p:nvSpPr>
        <p:spPr>
          <a:xfrm>
            <a:off x="7175896" y="2353069"/>
            <a:ext cx="4590489" cy="731724"/>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như</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con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tôm</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 name="Rectangle 6"/>
          <p:cNvSpPr/>
          <p:nvPr/>
        </p:nvSpPr>
        <p:spPr>
          <a:xfrm>
            <a:off x="7175896" y="3765770"/>
            <a:ext cx="4590489" cy="731724"/>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như</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trái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bưởi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Rectangle 7"/>
          <p:cNvSpPr/>
          <p:nvPr/>
        </p:nvSpPr>
        <p:spPr>
          <a:xfrm>
            <a:off x="7175897" y="4960421"/>
            <a:ext cx="4590489" cy="116078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Như</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chiếc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gương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bầu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dục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lớn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0" name="Rectangle 9"/>
          <p:cNvSpPr/>
          <p:nvPr/>
        </p:nvSpPr>
        <p:spPr>
          <a:xfrm>
            <a:off x="2720858" y="2308627"/>
            <a:ext cx="3201066" cy="820609"/>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Mặt</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hồ</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1" name="Rectangle 10"/>
          <p:cNvSpPr/>
          <p:nvPr/>
        </p:nvSpPr>
        <p:spPr>
          <a:xfrm>
            <a:off x="2720858" y="3662401"/>
            <a:ext cx="3201066" cy="938463"/>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Cầu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Thê</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Húc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cong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cong</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p:cNvSpPr/>
          <p:nvPr/>
        </p:nvSpPr>
        <p:spPr>
          <a:xfrm>
            <a:off x="2720858" y="5071581"/>
            <a:ext cx="3201066" cy="938463"/>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Đầu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rùa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to</a:t>
            </a:r>
          </a:p>
        </p:txBody>
      </p:sp>
      <p:cxnSp>
        <p:nvCxnSpPr>
          <p:cNvPr id="14" name="Straight Arrow Connector 13"/>
          <p:cNvCxnSpPr>
            <a:stCxn id="10" idx="3"/>
          </p:cNvCxnSpPr>
          <p:nvPr/>
        </p:nvCxnSpPr>
        <p:spPr>
          <a:xfrm>
            <a:off x="5921924" y="2718932"/>
            <a:ext cx="1253972" cy="302925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11" idx="3"/>
            <a:endCxn id="6" idx="1"/>
          </p:cNvCxnSpPr>
          <p:nvPr/>
        </p:nvCxnSpPr>
        <p:spPr>
          <a:xfrm flipV="1">
            <a:off x="5921924" y="2718931"/>
            <a:ext cx="1253972" cy="141270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5921923" y="4131632"/>
            <a:ext cx="1253973" cy="153555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heckerboard(across)">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P spid="7" grpId="0" animBg="1"/>
      <p:bldP spid="8"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0613"/>
          <a:stretch>
            <a:fillRect/>
          </a:stretch>
        </p:blipFill>
        <p:spPr>
          <a:xfrm>
            <a:off x="2580361" y="161646"/>
            <a:ext cx="9419573" cy="6534708"/>
          </a:xfrm>
          <a:prstGeom prst="rect">
            <a:avLst/>
          </a:prstGeom>
        </p:spPr>
      </p:pic>
      <p:sp>
        <p:nvSpPr>
          <p:cNvPr id="12" name="Rectangle 11"/>
          <p:cNvSpPr>
            <a:spLocks noChangeArrowheads="1"/>
          </p:cNvSpPr>
          <p:nvPr/>
        </p:nvSpPr>
        <p:spPr bwMode="auto">
          <a:xfrm>
            <a:off x="3989685" y="2299375"/>
            <a:ext cx="6600923" cy="3693319"/>
          </a:xfrm>
          <a:prstGeom prst="rect">
            <a:avLst/>
          </a:prstGeom>
          <a:solidFill>
            <a:schemeClr val="bg1"/>
          </a:solidFill>
          <a:ln>
            <a:noFill/>
          </a:ln>
          <a:effectLst/>
        </p:spPr>
        <p:txBody>
          <a:bodyPr vert="horz" wrap="squar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Hồ Gươm nằm ở thủ đô Hà Nội. Hồ Gươm có Tháp Rùa, có cầu Thê Húc, có đền Ngọc Sơn. Hồ có tên gọi là Hồ Gươm vì nó gắn với sự tích vua Lê trả gươm cho rùa vàng sau khi thắng trận.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 b="18352"/>
          <a:stretch>
            <a:fillRect/>
          </a:stretch>
        </p:blipFill>
        <p:spPr>
          <a:xfrm>
            <a:off x="-895459" y="2126617"/>
            <a:ext cx="5406231" cy="3752623"/>
          </a:xfrm>
          <a:prstGeom prst="rect">
            <a:avLst/>
          </a:prstGeom>
        </p:spPr>
      </p:pic>
      <p:sp>
        <p:nvSpPr>
          <p:cNvPr id="4" name="TextBox 3"/>
          <p:cNvSpPr txBox="1"/>
          <p:nvPr/>
        </p:nvSpPr>
        <p:spPr>
          <a:xfrm>
            <a:off x="5015032" y="1286972"/>
            <a:ext cx="45502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9Slide05 SVNVanilla Daisy Pro" panose="00000500000000000000" pitchFamily="2" charset="77"/>
                <a:ea typeface="+mn-ea"/>
                <a:cs typeface="+mn-cs"/>
              </a:rPr>
              <a:t>Nội dung bài học</a:t>
            </a:r>
          </a:p>
        </p:txBody>
      </p:sp>
    </p:spTree>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xmlns=""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6596" y="2866523"/>
            <a:ext cx="2623100"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xmlns=""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6265"/>
            <a:ext cx="3870382"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009" y="2944461"/>
            <a:ext cx="2666564"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xmlns=""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9903" y="2915009"/>
            <a:ext cx="4627847" cy="3502368"/>
          </a:xfrm>
          <a:prstGeom prst="rect">
            <a:avLst/>
          </a:prstGeom>
        </p:spPr>
      </p:pic>
      <p:pic>
        <p:nvPicPr>
          <p:cNvPr id="2" name="Picture 1">
            <a:extLst>
              <a:ext uri="{FF2B5EF4-FFF2-40B4-BE49-F238E27FC236}">
                <a16:creationId xmlns:a16="http://schemas.microsoft.com/office/drawing/2014/main" xmlns="" id="{95BDE1B6-1707-4F1C-9DE3-05AC28F03B83}"/>
              </a:ext>
            </a:extLst>
          </p:cNvPr>
          <p:cNvPicPr>
            <a:picLocks noChangeAspect="1"/>
          </p:cNvPicPr>
          <p:nvPr/>
        </p:nvPicPr>
        <p:blipFill>
          <a:blip r:embed="rId6"/>
          <a:stretch>
            <a:fillRect/>
          </a:stretch>
        </p:blipFill>
        <p:spPr>
          <a:xfrm>
            <a:off x="3164329" y="500476"/>
            <a:ext cx="5931922" cy="3639627"/>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ền">
            <a:extLst>
              <a:ext uri="{FF2B5EF4-FFF2-40B4-BE49-F238E27FC236}">
                <a16:creationId xmlns:a16="http://schemas.microsoft.com/office/drawing/2014/main" xmlns=""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xmlns="" id="{8D6913CD-25DA-0061-769F-4F4831B212A0}"/>
                </a:ext>
              </a:extLst>
            </p:cNvPr>
            <p:cNvPicPr>
              <a:picLocks noChangeAspect="1"/>
            </p:cNvPicPr>
            <p:nvPr/>
          </p:nvPicPr>
          <p:blipFill rotWithShape="1">
            <a:blip r:embed="rId4"/>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xmlns="" id="{254E758C-9E9B-A780-62BF-C06E2DB43703}"/>
                </a:ext>
              </a:extLst>
            </p:cNvPr>
            <p:cNvPicPr>
              <a:picLocks noChangeAspect="1"/>
            </p:cNvPicPr>
            <p:nvPr/>
          </p:nvPicPr>
          <p:blipFill rotWithShape="1">
            <a:blip r:embed="rId4"/>
            <a:srcRect r="65384"/>
            <a:stretch/>
          </p:blipFill>
          <p:spPr>
            <a:xfrm>
              <a:off x="20497801" y="-184946"/>
              <a:ext cx="8915399" cy="7139805"/>
            </a:xfrm>
            <a:prstGeom prst="rect">
              <a:avLst/>
            </a:prstGeom>
          </p:spPr>
        </p:pic>
      </p:grpSp>
      <p:pic>
        <p:nvPicPr>
          <p:cNvPr id="166" name="thỏ">
            <a:extLst>
              <a:ext uri="{FF2B5EF4-FFF2-40B4-BE49-F238E27FC236}">
                <a16:creationId xmlns:a16="http://schemas.microsoft.com/office/drawing/2014/main" xmlns="" id="{14F902BD-AE5F-EEC3-7BBA-86B55588DEF7}"/>
              </a:ext>
            </a:extLst>
          </p:cNvPr>
          <p:cNvPicPr>
            <a:picLocks noChangeAspect="1"/>
          </p:cNvPicPr>
          <p:nvPr/>
        </p:nvPicPr>
        <p:blipFill>
          <a:blip r:embed="rId5"/>
          <a:stretch>
            <a:fillRect/>
          </a:stretch>
        </p:blipFill>
        <p:spPr>
          <a:xfrm>
            <a:off x="524934" y="2656114"/>
            <a:ext cx="4889876" cy="3448352"/>
          </a:xfrm>
          <a:prstGeom prst="rect">
            <a:avLst/>
          </a:prstGeom>
        </p:spPr>
      </p:pic>
      <p:pic>
        <p:nvPicPr>
          <p:cNvPr id="2" name="khúc gôx">
            <a:extLst>
              <a:ext uri="{FF2B5EF4-FFF2-40B4-BE49-F238E27FC236}">
                <a16:creationId xmlns:a16="http://schemas.microsoft.com/office/drawing/2014/main" xmlns="" id="{8CEDDB8C-84DE-6B8F-2910-47DBA8338F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29598" y="4471819"/>
            <a:ext cx="3524192" cy="1632647"/>
          </a:xfrm>
          <a:prstGeom prst="rect">
            <a:avLst/>
          </a:prstGeom>
        </p:spPr>
      </p:pic>
      <p:pic>
        <p:nvPicPr>
          <p:cNvPr id="5" name="Hình ảnh 4">
            <a:hlinkClick r:id="rId7" action="ppaction://hlinksldjump"/>
            <a:extLst>
              <a:ext uri="{FF2B5EF4-FFF2-40B4-BE49-F238E27FC236}">
                <a16:creationId xmlns:a16="http://schemas.microsoft.com/office/drawing/2014/main" xmlns="" id="{9DFBB448-E165-2EAA-7E7A-9C3A272ECBDC}"/>
              </a:ext>
            </a:extLst>
          </p:cNvPr>
          <p:cNvPicPr>
            <a:picLocks noChangeAspect="1"/>
          </p:cNvPicPr>
          <p:nvPr/>
        </p:nvPicPr>
        <p:blipFill>
          <a:blip r:embed="rId8"/>
          <a:stretch>
            <a:fillRect/>
          </a:stretch>
        </p:blipFill>
        <p:spPr>
          <a:xfrm>
            <a:off x="22862423" y="3762595"/>
            <a:ext cx="4032696" cy="2688465"/>
          </a:xfrm>
          <a:prstGeom prst="rect">
            <a:avLst/>
          </a:prstGeom>
        </p:spPr>
      </p:pic>
      <p:sp>
        <p:nvSpPr>
          <p:cNvPr id="3" name="Hình chữ nhật 2">
            <a:extLst>
              <a:ext uri="{FF2B5EF4-FFF2-40B4-BE49-F238E27FC236}">
                <a16:creationId xmlns:a16="http://schemas.microsoft.com/office/drawing/2014/main" xmlns="" id="{2843685F-5F8E-FECE-9CD2-452AC4CF69A1}"/>
              </a:ext>
            </a:extLst>
          </p:cNvPr>
          <p:cNvSpPr/>
          <p:nvPr/>
        </p:nvSpPr>
        <p:spPr>
          <a:xfrm>
            <a:off x="704213" y="236529"/>
            <a:ext cx="10783575" cy="3017791"/>
          </a:xfrm>
          <a:prstGeom prst="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prstClr val="white"/>
                </a:solidFill>
                <a:latin typeface="Cambria" panose="02040503050406030204" pitchFamily="18" charset="0"/>
                <a:ea typeface="Cambria" panose="02040503050406030204" pitchFamily="18" charset="0"/>
              </a:rPr>
              <a:t>Trường Sa </a:t>
            </a:r>
            <a:r>
              <a:rPr lang="en-US" sz="4400" b="1" dirty="0" err="1">
                <a:solidFill>
                  <a:prstClr val="white"/>
                </a:solidFill>
                <a:latin typeface="Cambria" panose="02040503050406030204" pitchFamily="18" charset="0"/>
                <a:ea typeface="Cambria" panose="02040503050406030204" pitchFamily="18" charset="0"/>
              </a:rPr>
              <a:t>của</a:t>
            </a:r>
            <a:r>
              <a:rPr lang="vi-VN" sz="4400" b="1" dirty="0">
                <a:solidFill>
                  <a:prstClr val="white"/>
                </a:solidFill>
                <a:latin typeface="Cambria" panose="02040503050406030204" pitchFamily="18" charset="0"/>
                <a:ea typeface="Cambria" panose="02040503050406030204" pitchFamily="18" charset="0"/>
              </a:rPr>
              <a:t> nước nào?</a:t>
            </a:r>
          </a:p>
        </p:txBody>
      </p:sp>
      <p:sp>
        <p:nvSpPr>
          <p:cNvPr id="4" name="Đáp án 1">
            <a:extLst>
              <a:ext uri="{FF2B5EF4-FFF2-40B4-BE49-F238E27FC236}">
                <a16:creationId xmlns:a16="http://schemas.microsoft.com/office/drawing/2014/main" xmlns="" id="{740FF60F-6788-36FF-FDA5-C46A886353E0}"/>
              </a:ext>
            </a:extLst>
          </p:cNvPr>
          <p:cNvSpPr/>
          <p:nvPr/>
        </p:nvSpPr>
        <p:spPr>
          <a:xfrm>
            <a:off x="547704" y="3868139"/>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Trung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Quốc</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ĐA 2">
            <a:extLst>
              <a:ext uri="{FF2B5EF4-FFF2-40B4-BE49-F238E27FC236}">
                <a16:creationId xmlns:a16="http://schemas.microsoft.com/office/drawing/2014/main" xmlns="" id="{0E82EA84-68CE-06D6-07E7-C252DBB7E398}"/>
              </a:ext>
            </a:extLst>
          </p:cNvPr>
          <p:cNvSpPr/>
          <p:nvPr/>
        </p:nvSpPr>
        <p:spPr>
          <a:xfrm>
            <a:off x="4092518" y="5371170"/>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Quốc</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ĐA 3">
            <a:extLst>
              <a:ext uri="{FF2B5EF4-FFF2-40B4-BE49-F238E27FC236}">
                <a16:creationId xmlns:a16="http://schemas.microsoft.com/office/drawing/2014/main" xmlns="" id="{48147FF4-9261-CBD9-95EB-D75A843EAFE6}"/>
              </a:ext>
            </a:extLst>
          </p:cNvPr>
          <p:cNvSpPr/>
          <p:nvPr/>
        </p:nvSpPr>
        <p:spPr>
          <a:xfrm>
            <a:off x="7539114" y="3763000"/>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Nam</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sai" descr="Ảnh có chứa biểu tượng, vòng tròn, Đồ họa, Phông chữ&#10;&#10;Mô tả được tạo tự động">
            <a:extLst>
              <a:ext uri="{FF2B5EF4-FFF2-40B4-BE49-F238E27FC236}">
                <a16:creationId xmlns:a16="http://schemas.microsoft.com/office/drawing/2014/main" xmlns="" id="{1ABFD0B5-5570-6CBA-17E1-C9F6064D06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0086" y="3885908"/>
            <a:ext cx="1067880" cy="1069200"/>
          </a:xfrm>
          <a:prstGeom prst="rect">
            <a:avLst/>
          </a:prstGeom>
        </p:spPr>
      </p:pic>
      <p:pic>
        <p:nvPicPr>
          <p:cNvPr id="12" name="đúng" descr="Ảnh có chứa vòng tròn, Đồ họa, Nhiều màu sắc, ảnh chụp màn hình&#10;&#10;Mô tả được tạo tự động">
            <a:extLst>
              <a:ext uri="{FF2B5EF4-FFF2-40B4-BE49-F238E27FC236}">
                <a16:creationId xmlns:a16="http://schemas.microsoft.com/office/drawing/2014/main" xmlns="" id="{7F5059EC-E38E-C8EC-0F1A-35248BC2A0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4063" y="3739746"/>
            <a:ext cx="1069488" cy="1070810"/>
          </a:xfrm>
          <a:prstGeom prst="rect">
            <a:avLst/>
          </a:prstGeom>
        </p:spPr>
      </p:pic>
      <p:pic>
        <p:nvPicPr>
          <p:cNvPr id="13" name="sai" descr="Ảnh có chứa biểu tượng, vòng tròn, Đồ họa, Phông chữ&#10;&#10;Mô tả được tạo tự động">
            <a:extLst>
              <a:ext uri="{FF2B5EF4-FFF2-40B4-BE49-F238E27FC236}">
                <a16:creationId xmlns:a16="http://schemas.microsoft.com/office/drawing/2014/main" xmlns="" id="{45496262-50E0-698B-5BA5-B7F83325C9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3047" y="5356100"/>
            <a:ext cx="1067880" cy="1069200"/>
          </a:xfrm>
          <a:prstGeom prst="rect">
            <a:avLst/>
          </a:prstGeom>
        </p:spPr>
      </p:pic>
      <p:pic>
        <p:nvPicPr>
          <p:cNvPr id="9" name="Buồn">
            <a:extLst>
              <a:ext uri="{FF2B5EF4-FFF2-40B4-BE49-F238E27FC236}">
                <a16:creationId xmlns:a16="http://schemas.microsoft.com/office/drawing/2014/main" xmlns="" id="{9A341E3A-3989-FEF2-CE8C-D470C4EABEF6}"/>
              </a:ext>
            </a:extLst>
          </p:cNvPr>
          <p:cNvPicPr>
            <a:picLocks noChangeAspect="1"/>
          </p:cNvPicPr>
          <p:nvPr/>
        </p:nvPicPr>
        <p:blipFill>
          <a:blip r:embed="rId11"/>
          <a:stretch>
            <a:fillRect/>
          </a:stretch>
        </p:blipFill>
        <p:spPr>
          <a:xfrm>
            <a:off x="4031854" y="1923856"/>
            <a:ext cx="4128292" cy="3677478"/>
          </a:xfrm>
          <a:prstGeom prst="rect">
            <a:avLst/>
          </a:prstGeom>
        </p:spPr>
      </p:pic>
      <p:pic>
        <p:nvPicPr>
          <p:cNvPr id="14" name="Vui">
            <a:extLst>
              <a:ext uri="{FF2B5EF4-FFF2-40B4-BE49-F238E27FC236}">
                <a16:creationId xmlns:a16="http://schemas.microsoft.com/office/drawing/2014/main" xmlns="" id="{DE01DC15-2453-93D4-7711-044337737E01}"/>
              </a:ext>
            </a:extLst>
          </p:cNvPr>
          <p:cNvPicPr>
            <a:picLocks noChangeAspect="1"/>
          </p:cNvPicPr>
          <p:nvPr/>
        </p:nvPicPr>
        <p:blipFill>
          <a:blip r:embed="rId12"/>
          <a:stretch>
            <a:fillRect/>
          </a:stretch>
        </p:blipFill>
        <p:spPr>
          <a:xfrm>
            <a:off x="4253294" y="2118665"/>
            <a:ext cx="3875666" cy="3452439"/>
          </a:xfrm>
          <a:prstGeom prst="rect">
            <a:avLst/>
          </a:prstGeom>
        </p:spPr>
      </p:pic>
    </p:spTree>
    <p:extLst>
      <p:ext uri="{BB962C8B-B14F-4D97-AF65-F5344CB8AC3E}">
        <p14:creationId xmlns:p14="http://schemas.microsoft.com/office/powerpoint/2010/main" val="38004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750" fill="hold"/>
                                        <p:tgtEl>
                                          <p:spTgt spid="9"/>
                                        </p:tgtEl>
                                        <p:attrNameLst>
                                          <p:attrName>ppt_w</p:attrName>
                                        </p:attrNameLst>
                                      </p:cBhvr>
                                      <p:tavLst>
                                        <p:tav tm="0">
                                          <p:val>
                                            <p:fltVal val="0"/>
                                          </p:val>
                                        </p:tav>
                                        <p:tav tm="100000">
                                          <p:val>
                                            <p:strVal val="#ppt_w"/>
                                          </p:val>
                                        </p:tav>
                                      </p:tavLst>
                                    </p:anim>
                                    <p:anim calcmode="lin" valueType="num">
                                      <p:cBhvr>
                                        <p:cTn id="27" dur="750" fill="hold"/>
                                        <p:tgtEl>
                                          <p:spTgt spid="9"/>
                                        </p:tgtEl>
                                        <p:attrNameLst>
                                          <p:attrName>ppt_h</p:attrName>
                                        </p:attrNameLst>
                                      </p:cBhvr>
                                      <p:tavLst>
                                        <p:tav tm="0">
                                          <p:val>
                                            <p:fltVal val="0"/>
                                          </p:val>
                                        </p:tav>
                                        <p:tav tm="100000">
                                          <p:val>
                                            <p:strVal val="#ppt_h"/>
                                          </p:val>
                                        </p:tav>
                                      </p:tavLst>
                                    </p:anim>
                                    <p:animEffect transition="in" filter="fade">
                                      <p:cBhvr>
                                        <p:cTn id="28" dur="75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Sound Sai.wav"/>
                                        </p:tgtEl>
                                      </p:cMediaNode>
                                    </p:audio>
                                  </p:subTnLst>
                                </p:cTn>
                              </p:par>
                            </p:childTnLst>
                          </p:cTn>
                        </p:par>
                        <p:par>
                          <p:cTn id="29" fill="hold">
                            <p:stCondLst>
                              <p:cond delay="750"/>
                            </p:stCondLst>
                            <p:childTnLst>
                              <p:par>
                                <p:cTn id="30" presetID="10" presetClass="exit" presetSubtype="0" fill="hold" nodeType="after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ppt_w</p:attrName>
                                        </p:attrNameLst>
                                      </p:cBhvr>
                                      <p:tavLst>
                                        <p:tav tm="0">
                                          <p:val>
                                            <p:fltVal val="0"/>
                                          </p:val>
                                        </p:tav>
                                        <p:tav tm="100000">
                                          <p:val>
                                            <p:strVal val="#ppt_w"/>
                                          </p:val>
                                        </p:tav>
                                      </p:tavLst>
                                    </p:anim>
                                    <p:anim calcmode="lin" valueType="num">
                                      <p:cBhvr>
                                        <p:cTn id="43" dur="750" fill="hold"/>
                                        <p:tgtEl>
                                          <p:spTgt spid="9"/>
                                        </p:tgtEl>
                                        <p:attrNameLst>
                                          <p:attrName>ppt_h</p:attrName>
                                        </p:attrNameLst>
                                      </p:cBhvr>
                                      <p:tavLst>
                                        <p:tav tm="0">
                                          <p:val>
                                            <p:fltVal val="0"/>
                                          </p:val>
                                        </p:tav>
                                        <p:tav tm="100000">
                                          <p:val>
                                            <p:strVal val="#ppt_h"/>
                                          </p:val>
                                        </p:tav>
                                      </p:tavLst>
                                    </p:anim>
                                    <p:animEffect transition="in" filter="fade">
                                      <p:cBhvr>
                                        <p:cTn id="44" dur="75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2" name="Sound Sai.wav"/>
                                        </p:tgtEl>
                                      </p:cMediaNode>
                                    </p:audio>
                                  </p:subTnLst>
                                </p:cTn>
                              </p:par>
                            </p:childTnLst>
                          </p:cTn>
                        </p:par>
                        <p:par>
                          <p:cTn id="45" fill="hold">
                            <p:stCondLst>
                              <p:cond delay="750"/>
                            </p:stCondLst>
                            <p:childTnLst>
                              <p:par>
                                <p:cTn id="46" presetID="10" presetClass="exit" presetSubtype="0" fill="hold" nodeType="after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par>
                                <p:cTn id="56" presetID="53" presetClass="entr" presetSubtype="16"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fltVal val="0"/>
                                          </p:val>
                                        </p:tav>
                                        <p:tav tm="100000">
                                          <p:val>
                                            <p:strVal val="#ppt_w"/>
                                          </p:val>
                                        </p:tav>
                                      </p:tavLst>
                                    </p:anim>
                                    <p:anim calcmode="lin" valueType="num">
                                      <p:cBhvr>
                                        <p:cTn id="59" dur="1000" fill="hold"/>
                                        <p:tgtEl>
                                          <p:spTgt spid="14"/>
                                        </p:tgtEl>
                                        <p:attrNameLst>
                                          <p:attrName>ppt_h</p:attrName>
                                        </p:attrNameLst>
                                      </p:cBhvr>
                                      <p:tavLst>
                                        <p:tav tm="0">
                                          <p:val>
                                            <p:fltVal val="0"/>
                                          </p:val>
                                        </p:tav>
                                        <p:tav tm="100000">
                                          <p:val>
                                            <p:strVal val="#ppt_h"/>
                                          </p:val>
                                        </p:tav>
                                      </p:tavLst>
                                    </p:anim>
                                    <p:animEffect transition="in" filter="fade">
                                      <p:cBhvr>
                                        <p:cTn id="60" dur="10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3" name="sound đúng.wav"/>
                                        </p:tgtEl>
                                      </p:cMediaNode>
                                    </p:audio>
                                  </p:subTnLst>
                                </p:cTn>
                              </p:par>
                            </p:childTnLst>
                          </p:cTn>
                        </p:par>
                        <p:par>
                          <p:cTn id="61" fill="hold">
                            <p:stCondLst>
                              <p:cond delay="1000"/>
                            </p:stCondLst>
                            <p:childTnLst>
                              <p:par>
                                <p:cTn id="62" presetID="14" presetClass="exit" presetSubtype="10" fill="hold" nodeType="afterEffect">
                                  <p:stCondLst>
                                    <p:cond delay="100"/>
                                  </p:stCondLst>
                                  <p:childTnLst>
                                    <p:animEffect transition="out" filter="randombar(horizontal)">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par>
                          <p:cTn id="65" fill="hold">
                            <p:stCondLst>
                              <p:cond delay="1600"/>
                            </p:stCondLst>
                            <p:childTnLst>
                              <p:par>
                                <p:cTn id="66" presetID="14" presetClass="exit" presetSubtype="10" fill="hold" grpId="1" nodeType="afterEffect">
                                  <p:stCondLst>
                                    <p:cond delay="0"/>
                                  </p:stCondLst>
                                  <p:childTnLst>
                                    <p:animEffect transition="out" filter="randombar(horizontal)">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par>
                                <p:cTn id="69" presetID="14" presetClass="exit" presetSubtype="10" fill="hold" grpId="1" nodeType="withEffect">
                                  <p:stCondLst>
                                    <p:cond delay="0"/>
                                  </p:stCondLst>
                                  <p:childTnLst>
                                    <p:animEffect transition="out" filter="randombar(horizontal)">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4" presetClass="exit" presetSubtype="10" fill="hold" grpId="1" nodeType="withEffect">
                                  <p:stCondLst>
                                    <p:cond delay="0"/>
                                  </p:stCondLst>
                                  <p:childTnLst>
                                    <p:animEffect transition="out" filter="randombar(horizontal)">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4" presetClass="exit" presetSubtype="10" fill="hold" grpId="1" nodeType="withEffect">
                                  <p:stCondLst>
                                    <p:cond delay="0"/>
                                  </p:stCondLst>
                                  <p:childTnLst>
                                    <p:animEffect transition="out" filter="randombar(horizontal)">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4" presetClass="exit" presetSubtype="10" fill="hold" nodeType="withEffect">
                                  <p:stCondLst>
                                    <p:cond delay="0"/>
                                  </p:stCondLst>
                                  <p:childTnLst>
                                    <p:animEffect transition="out" filter="randombar(horizontal)">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4" presetClass="exit" presetSubtype="10" fill="hold" nodeType="withEffect">
                                  <p:stCondLst>
                                    <p:cond delay="0"/>
                                  </p:stCondLst>
                                  <p:childTnLst>
                                    <p:animEffect transition="out" filter="randombar(horizontal)">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4" presetClass="exit" presetSubtype="10" fill="hold" nodeType="withEffect">
                                  <p:stCondLst>
                                    <p:cond delay="0"/>
                                  </p:stCondLst>
                                  <p:childTnLst>
                                    <p:animEffect transition="out" filter="randombar(horizontal)">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2100"/>
                            </p:stCondLst>
                            <p:childTnLst>
                              <p:par>
                                <p:cTn id="88" presetID="10" presetClass="exit" presetSubtype="0" fill="hold" nodeType="afterEffect">
                                  <p:stCondLst>
                                    <p:cond delay="0"/>
                                  </p:stCondLst>
                                  <p:childTnLst>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childTnLst>
                          </p:cTn>
                        </p:par>
                        <p:par>
                          <p:cTn id="91" fill="hold">
                            <p:stCondLst>
                              <p:cond delay="2600"/>
                            </p:stCondLst>
                            <p:childTnLst>
                              <p:par>
                                <p:cTn id="92" presetID="42" presetClass="path" presetSubtype="0" accel="50000" decel="50000" fill="hold" nodeType="afterEffect">
                                  <p:stCondLst>
                                    <p:cond delay="0"/>
                                  </p:stCondLst>
                                  <p:childTnLst>
                                    <p:animMotion origin="layout" path="M -2.5E-6 3.7037E-7 L -1.39375 0.00648 " pathEditMode="relative" rAng="0" ptsTypes="AA">
                                      <p:cBhvr>
                                        <p:cTn id="93" dur="4000" fill="hold"/>
                                        <p:tgtEl>
                                          <p:spTgt spid="162"/>
                                        </p:tgtEl>
                                        <p:attrNameLst>
                                          <p:attrName>ppt_x</p:attrName>
                                          <p:attrName>ppt_y</p:attrName>
                                        </p:attrNameLst>
                                      </p:cBhvr>
                                      <p:rCtr x="-69687" y="324"/>
                                    </p:animMotion>
                                  </p:childTnLst>
                                </p:cTn>
                              </p:par>
                              <p:par>
                                <p:cTn id="94" presetID="42" presetClass="path" presetSubtype="0" accel="50000" decel="50000" fill="hold" nodeType="withEffect">
                                  <p:stCondLst>
                                    <p:cond delay="1000"/>
                                  </p:stCondLst>
                                  <p:childTnLst>
                                    <p:animMotion origin="layout" path="M 5E-6 4.07407E-6 L -1.24063 -0.02778 " pathEditMode="relative" rAng="0" ptsTypes="AA">
                                      <p:cBhvr>
                                        <p:cTn id="95" dur="2900" fill="hold"/>
                                        <p:tgtEl>
                                          <p:spTgt spid="5"/>
                                        </p:tgtEl>
                                        <p:attrNameLst>
                                          <p:attrName>ppt_x</p:attrName>
                                          <p:attrName>ppt_y</p:attrName>
                                        </p:attrNameLst>
                                      </p:cBhvr>
                                      <p:rCtr x="-62031" y="-1389"/>
                                    </p:animMotion>
                                  </p:childTnLst>
                                </p:cTn>
                              </p:par>
                            </p:childTnLst>
                          </p:cTn>
                        </p:par>
                      </p:childTnLst>
                    </p:cTn>
                  </p:par>
                </p:childTnLst>
              </p:cTn>
              <p:nextCondLst>
                <p:cond evt="onClick" delay="0">
                  <p:tgtEl>
                    <p:spTgt spid="7"/>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ền">
            <a:extLst>
              <a:ext uri="{FF2B5EF4-FFF2-40B4-BE49-F238E27FC236}">
                <a16:creationId xmlns:a16="http://schemas.microsoft.com/office/drawing/2014/main" xmlns=""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xmlns="" id="{8D6913CD-25DA-0061-769F-4F4831B212A0}"/>
                </a:ext>
              </a:extLst>
            </p:cNvPr>
            <p:cNvPicPr>
              <a:picLocks noChangeAspect="1"/>
            </p:cNvPicPr>
            <p:nvPr/>
          </p:nvPicPr>
          <p:blipFill rotWithShape="1">
            <a:blip r:embed="rId4"/>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xmlns="" id="{254E758C-9E9B-A780-62BF-C06E2DB43703}"/>
                </a:ext>
              </a:extLst>
            </p:cNvPr>
            <p:cNvPicPr>
              <a:picLocks noChangeAspect="1"/>
            </p:cNvPicPr>
            <p:nvPr/>
          </p:nvPicPr>
          <p:blipFill rotWithShape="1">
            <a:blip r:embed="rId4"/>
            <a:srcRect r="65384"/>
            <a:stretch/>
          </p:blipFill>
          <p:spPr>
            <a:xfrm>
              <a:off x="20497801" y="-184946"/>
              <a:ext cx="8915399" cy="7139805"/>
            </a:xfrm>
            <a:prstGeom prst="rect">
              <a:avLst/>
            </a:prstGeom>
          </p:spPr>
        </p:pic>
      </p:grpSp>
      <p:pic>
        <p:nvPicPr>
          <p:cNvPr id="8" name="Hình ảnh 7">
            <a:extLst>
              <a:ext uri="{FF2B5EF4-FFF2-40B4-BE49-F238E27FC236}">
                <a16:creationId xmlns:a16="http://schemas.microsoft.com/office/drawing/2014/main" xmlns="" id="{2E5A10B8-A9F1-C827-EB40-56F361B5994D}"/>
              </a:ext>
            </a:extLst>
          </p:cNvPr>
          <p:cNvPicPr>
            <a:picLocks noChangeAspect="1"/>
          </p:cNvPicPr>
          <p:nvPr/>
        </p:nvPicPr>
        <p:blipFill>
          <a:blip r:embed="rId5"/>
          <a:stretch>
            <a:fillRect/>
          </a:stretch>
        </p:blipFill>
        <p:spPr>
          <a:xfrm>
            <a:off x="7030562" y="3820479"/>
            <a:ext cx="4032696" cy="2688465"/>
          </a:xfrm>
          <a:prstGeom prst="rect">
            <a:avLst/>
          </a:prstGeom>
        </p:spPr>
      </p:pic>
      <p:pic>
        <p:nvPicPr>
          <p:cNvPr id="166" name="thỏ">
            <a:extLst>
              <a:ext uri="{FF2B5EF4-FFF2-40B4-BE49-F238E27FC236}">
                <a16:creationId xmlns:a16="http://schemas.microsoft.com/office/drawing/2014/main" xmlns="" id="{14F902BD-AE5F-EEC3-7BBA-86B55588DEF7}"/>
              </a:ext>
            </a:extLst>
          </p:cNvPr>
          <p:cNvPicPr>
            <a:picLocks noChangeAspect="1"/>
          </p:cNvPicPr>
          <p:nvPr/>
        </p:nvPicPr>
        <p:blipFill>
          <a:blip r:embed="rId6"/>
          <a:stretch>
            <a:fillRect/>
          </a:stretch>
        </p:blipFill>
        <p:spPr>
          <a:xfrm>
            <a:off x="524934" y="2656114"/>
            <a:ext cx="4889876" cy="3448352"/>
          </a:xfrm>
          <a:prstGeom prst="rect">
            <a:avLst/>
          </a:prstGeom>
        </p:spPr>
      </p:pic>
      <p:sp>
        <p:nvSpPr>
          <p:cNvPr id="3" name="Hình chữ nhật 2">
            <a:extLst>
              <a:ext uri="{FF2B5EF4-FFF2-40B4-BE49-F238E27FC236}">
                <a16:creationId xmlns:a16="http://schemas.microsoft.com/office/drawing/2014/main" xmlns="" id="{2843685F-5F8E-FECE-9CD2-452AC4CF69A1}"/>
              </a:ext>
            </a:extLst>
          </p:cNvPr>
          <p:cNvSpPr/>
          <p:nvPr/>
        </p:nvSpPr>
        <p:spPr>
          <a:xfrm>
            <a:off x="704213" y="236529"/>
            <a:ext cx="10783575" cy="3017791"/>
          </a:xfrm>
          <a:prstGeom prst="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prstClr val="white"/>
                </a:solidFill>
                <a:latin typeface="Cambria" panose="02040503050406030204" pitchFamily="18" charset="0"/>
                <a:ea typeface="Cambria" panose="02040503050406030204" pitchFamily="18" charset="0"/>
              </a:rPr>
              <a:t>Hà </a:t>
            </a:r>
            <a:r>
              <a:rPr lang="en-US" sz="4400" b="1" dirty="0" err="1">
                <a:solidFill>
                  <a:prstClr val="white"/>
                </a:solidFill>
                <a:latin typeface="Cambria" panose="02040503050406030204" pitchFamily="18" charset="0"/>
                <a:ea typeface="Cambria" panose="02040503050406030204" pitchFamily="18" charset="0"/>
              </a:rPr>
              <a:t>Nội</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có</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địa</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điểm</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nào</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nổi</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tiếng</a:t>
            </a:r>
            <a:r>
              <a:rPr lang="en-US" sz="4400" b="1" dirty="0">
                <a:solidFill>
                  <a:prstClr val="white"/>
                </a:solidFill>
                <a:latin typeface="Cambria" panose="02040503050406030204" pitchFamily="18" charset="0"/>
                <a:ea typeface="Cambria" panose="02040503050406030204" pitchFamily="18" charset="0"/>
              </a:rPr>
              <a:t>?</a:t>
            </a:r>
          </a:p>
        </p:txBody>
      </p:sp>
      <p:sp>
        <p:nvSpPr>
          <p:cNvPr id="4" name="Đáp án 1">
            <a:extLst>
              <a:ext uri="{FF2B5EF4-FFF2-40B4-BE49-F238E27FC236}">
                <a16:creationId xmlns:a16="http://schemas.microsoft.com/office/drawing/2014/main" xmlns="" id="{740FF60F-6788-36FF-FDA5-C46A886353E0}"/>
              </a:ext>
            </a:extLst>
          </p:cNvPr>
          <p:cNvSpPr/>
          <p:nvPr/>
        </p:nvSpPr>
        <p:spPr>
          <a:xfrm>
            <a:off x="547704" y="3868139"/>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Rồng</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ĐA 2">
            <a:extLst>
              <a:ext uri="{FF2B5EF4-FFF2-40B4-BE49-F238E27FC236}">
                <a16:creationId xmlns:a16="http://schemas.microsoft.com/office/drawing/2014/main" xmlns="" id="{0E82EA84-68CE-06D6-07E7-C252DBB7E398}"/>
              </a:ext>
            </a:extLst>
          </p:cNvPr>
          <p:cNvSpPr/>
          <p:nvPr/>
        </p:nvSpPr>
        <p:spPr>
          <a:xfrm>
            <a:off x="3881213" y="5541725"/>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Hồ</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Gươm</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ĐA 3">
            <a:extLst>
              <a:ext uri="{FF2B5EF4-FFF2-40B4-BE49-F238E27FC236}">
                <a16:creationId xmlns:a16="http://schemas.microsoft.com/office/drawing/2014/main" xmlns="" id="{48147FF4-9261-CBD9-95EB-D75A843EAFE6}"/>
              </a:ext>
            </a:extLst>
          </p:cNvPr>
          <p:cNvSpPr/>
          <p:nvPr/>
        </p:nvSpPr>
        <p:spPr>
          <a:xfrm>
            <a:off x="6938476" y="3874015"/>
            <a:ext cx="3473923"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Bến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cảng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Rồng</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sai 1" descr="Ảnh có chứa biểu tượng, vòng tròn, Đồ họa, Phông chữ&#10;&#10;Mô tả được tạo tự động">
            <a:extLst>
              <a:ext uri="{FF2B5EF4-FFF2-40B4-BE49-F238E27FC236}">
                <a16:creationId xmlns:a16="http://schemas.microsoft.com/office/drawing/2014/main" xmlns="" id="{1ABFD0B5-5570-6CBA-17E1-C9F6064D06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4967" y="3872402"/>
            <a:ext cx="1067880" cy="1069200"/>
          </a:xfrm>
          <a:prstGeom prst="rect">
            <a:avLst/>
          </a:prstGeom>
        </p:spPr>
      </p:pic>
      <p:pic>
        <p:nvPicPr>
          <p:cNvPr id="12" name="đúng" descr="Ảnh có chứa vòng tròn, Đồ họa, Nhiều màu sắc, ảnh chụp màn hình&#10;&#10;Mô tả được tạo tự động">
            <a:extLst>
              <a:ext uri="{FF2B5EF4-FFF2-40B4-BE49-F238E27FC236}">
                <a16:creationId xmlns:a16="http://schemas.microsoft.com/office/drawing/2014/main" xmlns="" id="{7F5059EC-E38E-C8EC-0F1A-35248BC2A0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8476" y="5551288"/>
            <a:ext cx="1069488" cy="1070810"/>
          </a:xfrm>
          <a:prstGeom prst="rect">
            <a:avLst/>
          </a:prstGeom>
        </p:spPr>
      </p:pic>
      <p:pic>
        <p:nvPicPr>
          <p:cNvPr id="9" name="Hình ảnh 8" descr="Ảnh có chứa con gấu, Tượng động vật, đồ chơi, phim hoạt hình&#10;&#10;Mô tả được tạo tự động">
            <a:hlinkClick r:id="rId9" action="ppaction://hlinksldjump"/>
            <a:extLst>
              <a:ext uri="{FF2B5EF4-FFF2-40B4-BE49-F238E27FC236}">
                <a16:creationId xmlns:a16="http://schemas.microsoft.com/office/drawing/2014/main" xmlns="" id="{992386AD-0D0E-DA67-E10F-053859D0FF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72516" y="2526167"/>
            <a:ext cx="3915804" cy="3806687"/>
          </a:xfrm>
          <a:prstGeom prst="rect">
            <a:avLst/>
          </a:prstGeom>
        </p:spPr>
      </p:pic>
      <p:pic>
        <p:nvPicPr>
          <p:cNvPr id="2" name="Buồn">
            <a:extLst>
              <a:ext uri="{FF2B5EF4-FFF2-40B4-BE49-F238E27FC236}">
                <a16:creationId xmlns:a16="http://schemas.microsoft.com/office/drawing/2014/main" xmlns="" id="{91E5FB6C-DE4F-BCD1-95B7-C030B86B024C}"/>
              </a:ext>
            </a:extLst>
          </p:cNvPr>
          <p:cNvPicPr>
            <a:picLocks noChangeAspect="1"/>
          </p:cNvPicPr>
          <p:nvPr/>
        </p:nvPicPr>
        <p:blipFill>
          <a:blip r:embed="rId11"/>
          <a:stretch>
            <a:fillRect/>
          </a:stretch>
        </p:blipFill>
        <p:spPr>
          <a:xfrm>
            <a:off x="3870654" y="2045995"/>
            <a:ext cx="4128292" cy="3677478"/>
          </a:xfrm>
          <a:prstGeom prst="rect">
            <a:avLst/>
          </a:prstGeom>
        </p:spPr>
      </p:pic>
      <p:pic>
        <p:nvPicPr>
          <p:cNvPr id="5" name="Vui">
            <a:extLst>
              <a:ext uri="{FF2B5EF4-FFF2-40B4-BE49-F238E27FC236}">
                <a16:creationId xmlns:a16="http://schemas.microsoft.com/office/drawing/2014/main" xmlns="" id="{2073FCF6-29F1-4517-C76B-50A6EBD2131C}"/>
              </a:ext>
            </a:extLst>
          </p:cNvPr>
          <p:cNvPicPr>
            <a:picLocks noChangeAspect="1"/>
          </p:cNvPicPr>
          <p:nvPr/>
        </p:nvPicPr>
        <p:blipFill>
          <a:blip r:embed="rId12"/>
          <a:stretch>
            <a:fillRect/>
          </a:stretch>
        </p:blipFill>
        <p:spPr>
          <a:xfrm>
            <a:off x="3964025" y="2144829"/>
            <a:ext cx="3875666" cy="3452439"/>
          </a:xfrm>
          <a:prstGeom prst="rect">
            <a:avLst/>
          </a:prstGeom>
        </p:spPr>
      </p:pic>
      <p:pic>
        <p:nvPicPr>
          <p:cNvPr id="11" name="sai 2" descr="Ảnh có chứa biểu tượng, vòng tròn, Đồ họa, Phông chữ&#10;&#10;Mô tả được tạo tự động">
            <a:extLst>
              <a:ext uri="{FF2B5EF4-FFF2-40B4-BE49-F238E27FC236}">
                <a16:creationId xmlns:a16="http://schemas.microsoft.com/office/drawing/2014/main" xmlns="" id="{1B977A6D-3E10-0302-5A1A-B66241358B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732" y="3894910"/>
            <a:ext cx="1067880" cy="1069200"/>
          </a:xfrm>
          <a:prstGeom prst="rect">
            <a:avLst/>
          </a:prstGeom>
        </p:spPr>
      </p:pic>
    </p:spTree>
    <p:extLst>
      <p:ext uri="{BB962C8B-B14F-4D97-AF65-F5344CB8AC3E}">
        <p14:creationId xmlns:p14="http://schemas.microsoft.com/office/powerpoint/2010/main" val="136243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750" fill="hold"/>
                                        <p:tgtEl>
                                          <p:spTgt spid="2"/>
                                        </p:tgtEl>
                                        <p:attrNameLst>
                                          <p:attrName>ppt_w</p:attrName>
                                        </p:attrNameLst>
                                      </p:cBhvr>
                                      <p:tavLst>
                                        <p:tav tm="0">
                                          <p:val>
                                            <p:fltVal val="0"/>
                                          </p:val>
                                        </p:tav>
                                        <p:tav tm="100000">
                                          <p:val>
                                            <p:strVal val="#ppt_w"/>
                                          </p:val>
                                        </p:tav>
                                      </p:tavLst>
                                    </p:anim>
                                    <p:anim calcmode="lin" valueType="num">
                                      <p:cBhvr>
                                        <p:cTn id="27" dur="750" fill="hold"/>
                                        <p:tgtEl>
                                          <p:spTgt spid="2"/>
                                        </p:tgtEl>
                                        <p:attrNameLst>
                                          <p:attrName>ppt_h</p:attrName>
                                        </p:attrNameLst>
                                      </p:cBhvr>
                                      <p:tavLst>
                                        <p:tav tm="0">
                                          <p:val>
                                            <p:fltVal val="0"/>
                                          </p:val>
                                        </p:tav>
                                        <p:tav tm="100000">
                                          <p:val>
                                            <p:strVal val="#ppt_h"/>
                                          </p:val>
                                        </p:tav>
                                      </p:tavLst>
                                    </p:anim>
                                    <p:animEffect transition="in" filter="fade">
                                      <p:cBhvr>
                                        <p:cTn id="28" dur="75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2" name="Sound Sai.wav"/>
                                        </p:tgtEl>
                                      </p:cMediaNode>
                                    </p:audio>
                                  </p:subTnLst>
                                </p:cTn>
                              </p:par>
                            </p:childTnLst>
                          </p:cTn>
                        </p:par>
                        <p:par>
                          <p:cTn id="29" fill="hold">
                            <p:stCondLst>
                              <p:cond delay="750"/>
                            </p:stCondLst>
                            <p:childTnLst>
                              <p:par>
                                <p:cTn id="30" presetID="10" presetClass="exit" presetSubtype="0" fill="hold" nodeType="afterEffect">
                                  <p:stCondLst>
                                    <p:cond delay="15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1500" fill="hold"/>
                                        <p:tgtEl>
                                          <p:spTgt spid="5"/>
                                        </p:tgtEl>
                                        <p:attrNameLst>
                                          <p:attrName>ppt_w</p:attrName>
                                        </p:attrNameLst>
                                      </p:cBhvr>
                                      <p:tavLst>
                                        <p:tav tm="0">
                                          <p:val>
                                            <p:fltVal val="0"/>
                                          </p:val>
                                        </p:tav>
                                        <p:tav tm="100000">
                                          <p:val>
                                            <p:strVal val="#ppt_w"/>
                                          </p:val>
                                        </p:tav>
                                      </p:tavLst>
                                    </p:anim>
                                    <p:anim calcmode="lin" valueType="num">
                                      <p:cBhvr>
                                        <p:cTn id="44" dur="1500" fill="hold"/>
                                        <p:tgtEl>
                                          <p:spTgt spid="5"/>
                                        </p:tgtEl>
                                        <p:attrNameLst>
                                          <p:attrName>ppt_h</p:attrName>
                                        </p:attrNameLst>
                                      </p:cBhvr>
                                      <p:tavLst>
                                        <p:tav tm="0">
                                          <p:val>
                                            <p:fltVal val="0"/>
                                          </p:val>
                                        </p:tav>
                                        <p:tav tm="100000">
                                          <p:val>
                                            <p:strVal val="#ppt_h"/>
                                          </p:val>
                                        </p:tav>
                                      </p:tavLst>
                                    </p:anim>
                                    <p:animEffect transition="in" filter="fade">
                                      <p:cBhvr>
                                        <p:cTn id="45" dur="1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3" name="sound đúng.wav"/>
                                        </p:tgtEl>
                                      </p:cMediaNode>
                                    </p:audio>
                                  </p:subTnLst>
                                </p:cTn>
                              </p:par>
                            </p:childTnLst>
                          </p:cTn>
                        </p:par>
                        <p:par>
                          <p:cTn id="46" fill="hold">
                            <p:stCondLst>
                              <p:cond delay="2000"/>
                            </p:stCondLst>
                            <p:childTnLst>
                              <p:par>
                                <p:cTn id="47" presetID="14" presetClass="exit" presetSubtype="10" fill="hold" nodeType="afterEffect">
                                  <p:stCondLst>
                                    <p:cond delay="400"/>
                                  </p:stCondLst>
                                  <p:childTnLst>
                                    <p:animEffect transition="out" filter="randombar(horizontal)">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par>
                          <p:cTn id="50" fill="hold">
                            <p:stCondLst>
                              <p:cond delay="2900"/>
                            </p:stCondLst>
                            <p:childTnLst>
                              <p:par>
                                <p:cTn id="51" presetID="14" presetClass="exit" presetSubtype="10" fill="hold" grpId="1" nodeType="afterEffect">
                                  <p:stCondLst>
                                    <p:cond delay="0"/>
                                  </p:stCondLst>
                                  <p:childTnLst>
                                    <p:animEffect transition="out" filter="randombar(horizontal)">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par>
                                <p:cTn id="54" presetID="14" presetClass="exit" presetSubtype="10" fill="hold" grpId="1" nodeType="withEffect">
                                  <p:stCondLst>
                                    <p:cond delay="0"/>
                                  </p:stCondLst>
                                  <p:childTnLst>
                                    <p:animEffect transition="out" filter="randombar(horizontal)">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4" presetClass="exit" presetSubtype="10" fill="hold" grpId="1" nodeType="withEffect">
                                  <p:stCondLst>
                                    <p:cond delay="0"/>
                                  </p:stCondLst>
                                  <p:childTnLst>
                                    <p:animEffect transition="out" filter="randombar(horizontal)">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4" presetClass="exit" presetSubtype="10" fill="hold" nodeType="withEffect">
                                  <p:stCondLst>
                                    <p:cond delay="0"/>
                                  </p:stCondLst>
                                  <p:childTnLst>
                                    <p:animEffect transition="out" filter="randombar(horizontal)">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4" presetClass="exit" presetSubtype="10" fill="hold" nodeType="withEffect">
                                  <p:stCondLst>
                                    <p:cond delay="0"/>
                                  </p:stCondLst>
                                  <p:childTnLst>
                                    <p:animEffect transition="out" filter="randombar(horizontal)">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par>
                          <p:cTn id="69" fill="hold">
                            <p:stCondLst>
                              <p:cond delay="3400"/>
                            </p:stCondLst>
                            <p:childTnLst>
                              <p:par>
                                <p:cTn id="70" presetID="10" presetClass="exit" presetSubtype="0" fill="hold" nodeType="after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childTnLst>
                          </p:cTn>
                        </p:par>
                        <p:par>
                          <p:cTn id="73" fill="hold">
                            <p:stCondLst>
                              <p:cond delay="3900"/>
                            </p:stCondLst>
                            <p:childTnLst>
                              <p:par>
                                <p:cTn id="74" presetID="42" presetClass="path" presetSubtype="0" accel="50000" decel="50000" fill="hold" nodeType="afterEffect">
                                  <p:stCondLst>
                                    <p:cond delay="0"/>
                                  </p:stCondLst>
                                  <p:childTnLst>
                                    <p:animMotion origin="layout" path="M -2.5E-6 3.7037E-7 L -1.39375 0.00648 " pathEditMode="relative" rAng="0" ptsTypes="AA">
                                      <p:cBhvr>
                                        <p:cTn id="75" dur="4000" fill="hold"/>
                                        <p:tgtEl>
                                          <p:spTgt spid="162"/>
                                        </p:tgtEl>
                                        <p:attrNameLst>
                                          <p:attrName>ppt_x</p:attrName>
                                          <p:attrName>ppt_y</p:attrName>
                                        </p:attrNameLst>
                                      </p:cBhvr>
                                      <p:rCtr x="-69687" y="324"/>
                                    </p:animMotion>
                                  </p:childTnLst>
                                </p:cTn>
                              </p:par>
                              <p:par>
                                <p:cTn id="76" presetID="42" presetClass="path" presetSubtype="0" accel="50000" decel="50000" fill="hold" nodeType="withEffect">
                                  <p:stCondLst>
                                    <p:cond delay="100"/>
                                  </p:stCondLst>
                                  <p:childTnLst>
                                    <p:animMotion origin="layout" path="M -4.79167E-6 -3.33333E-6 L -1.24062 -0.02777 " pathEditMode="relative" rAng="0" ptsTypes="AA">
                                      <p:cBhvr>
                                        <p:cTn id="77" dur="3600" fill="hold"/>
                                        <p:tgtEl>
                                          <p:spTgt spid="9"/>
                                        </p:tgtEl>
                                        <p:attrNameLst>
                                          <p:attrName>ppt_x</p:attrName>
                                          <p:attrName>ppt_y</p:attrName>
                                        </p:attrNameLst>
                                      </p:cBhvr>
                                      <p:rCtr x="-62031" y="-1389"/>
                                    </p:animMotion>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additive="base">
                                        <p:cTn id="83" dur="500" fill="hold"/>
                                        <p:tgtEl>
                                          <p:spTgt spid="11"/>
                                        </p:tgtEl>
                                        <p:attrNameLst>
                                          <p:attrName>ppt_x</p:attrName>
                                        </p:attrNameLst>
                                      </p:cBhvr>
                                      <p:tavLst>
                                        <p:tav tm="0">
                                          <p:val>
                                            <p:strVal val="#ppt_x"/>
                                          </p:val>
                                        </p:tav>
                                        <p:tav tm="100000">
                                          <p:val>
                                            <p:strVal val="#ppt_x"/>
                                          </p:val>
                                        </p:tav>
                                      </p:tavLst>
                                    </p:anim>
                                    <p:anim calcmode="lin" valueType="num">
                                      <p:cBhvr additive="base">
                                        <p:cTn id="84" dur="500" fill="hold"/>
                                        <p:tgtEl>
                                          <p:spTgt spid="11"/>
                                        </p:tgtEl>
                                        <p:attrNameLst>
                                          <p:attrName>ppt_y</p:attrName>
                                        </p:attrNameLst>
                                      </p:cBhvr>
                                      <p:tavLst>
                                        <p:tav tm="0">
                                          <p:val>
                                            <p:strVal val="1+#ppt_h/2"/>
                                          </p:val>
                                        </p:tav>
                                        <p:tav tm="100000">
                                          <p:val>
                                            <p:strVal val="#ppt_y"/>
                                          </p:val>
                                        </p:tav>
                                      </p:tavLst>
                                    </p:anim>
                                  </p:childTnLst>
                                </p:cTn>
                              </p:par>
                              <p:par>
                                <p:cTn id="85" presetID="22" presetClass="entr" presetSubtype="4"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down)">
                                      <p:cBhvr>
                                        <p:cTn id="87" dur="500"/>
                                        <p:tgtEl>
                                          <p:spTgt spid="2"/>
                                        </p:tgtEl>
                                      </p:cBhvr>
                                    </p:animEffect>
                                  </p:childTnLst>
                                  <p:subTnLst>
                                    <p:audio>
                                      <p:cMediaNode>
                                        <p:cTn display="0" masterRel="sameClick">
                                          <p:stCondLst>
                                            <p:cond evt="begin" delay="0">
                                              <p:tn val="85"/>
                                            </p:cond>
                                          </p:stCondLst>
                                          <p:endCondLst>
                                            <p:cond evt="onStopAudio" delay="0">
                                              <p:tgtEl>
                                                <p:sldTgt/>
                                              </p:tgtEl>
                                            </p:cond>
                                          </p:endCondLst>
                                        </p:cTn>
                                        <p:tgtEl>
                                          <p:sndTgt r:embed="rId2" name="Sound Sai.wav"/>
                                        </p:tgtEl>
                                      </p:cMediaNode>
                                    </p:audio>
                                  </p:subTnLst>
                                </p:cTn>
                              </p:par>
                            </p:childTnLst>
                          </p:cTn>
                        </p:par>
                        <p:par>
                          <p:cTn id="88" fill="hold">
                            <p:stCondLst>
                              <p:cond delay="500"/>
                            </p:stCondLst>
                            <p:childTnLst>
                              <p:par>
                                <p:cTn id="89" presetID="10" presetClass="exit" presetSubtype="0" fill="hold" nodeType="afterEffect">
                                  <p:stCondLst>
                                    <p:cond delay="300"/>
                                  </p:stCondLst>
                                  <p:childTnLst>
                                    <p:animEffect transition="out" filter="fade">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xmlns=""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xmlns="" id="{8D6913CD-25DA-0061-769F-4F4831B212A0}"/>
                </a:ext>
              </a:extLst>
            </p:cNvPr>
            <p:cNvPicPr>
              <a:picLocks noChangeAspect="1"/>
            </p:cNvPicPr>
            <p:nvPr/>
          </p:nvPicPr>
          <p:blipFill rotWithShape="1">
            <a:blip r:embed="rId4"/>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xmlns="" id="{254E758C-9E9B-A780-62BF-C06E2DB43703}"/>
                </a:ext>
              </a:extLst>
            </p:cNvPr>
            <p:cNvPicPr>
              <a:picLocks noChangeAspect="1"/>
            </p:cNvPicPr>
            <p:nvPr/>
          </p:nvPicPr>
          <p:blipFill rotWithShape="1">
            <a:blip r:embed="rId4"/>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xmlns="" id="{14F902BD-AE5F-EEC3-7BBA-86B55588DEF7}"/>
              </a:ext>
            </a:extLst>
          </p:cNvPr>
          <p:cNvPicPr>
            <a:picLocks noChangeAspect="1"/>
          </p:cNvPicPr>
          <p:nvPr/>
        </p:nvPicPr>
        <p:blipFill>
          <a:blip r:embed="rId5"/>
          <a:stretch>
            <a:fillRect/>
          </a:stretch>
        </p:blipFill>
        <p:spPr>
          <a:xfrm>
            <a:off x="2872879" y="2705335"/>
            <a:ext cx="4889876" cy="3448352"/>
          </a:xfrm>
          <a:prstGeom prst="rect">
            <a:avLst/>
          </a:prstGeom>
        </p:spPr>
      </p:pic>
      <p:pic>
        <p:nvPicPr>
          <p:cNvPr id="7" name="Hình ảnh 6" descr="Ảnh có chứa con gấu, Tượng động vật, đồ chơi, phim hoạt hình&#10;&#10;Mô tả được tạo tự động">
            <a:extLst>
              <a:ext uri="{FF2B5EF4-FFF2-40B4-BE49-F238E27FC236}">
                <a16:creationId xmlns:a16="http://schemas.microsoft.com/office/drawing/2014/main" xmlns="" id="{85EB0742-5115-086D-F079-044F034C2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3729" y="2297779"/>
            <a:ext cx="3915804" cy="3806687"/>
          </a:xfrm>
          <a:prstGeom prst="rect">
            <a:avLst/>
          </a:prstGeom>
        </p:spPr>
      </p:pic>
      <p:sp>
        <p:nvSpPr>
          <p:cNvPr id="9" name="Hình chữ nhật 8">
            <a:extLst>
              <a:ext uri="{FF2B5EF4-FFF2-40B4-BE49-F238E27FC236}">
                <a16:creationId xmlns:a16="http://schemas.microsoft.com/office/drawing/2014/main" xmlns="" id="{EA2FCD6F-1DB6-FCFF-30FC-2F56BD0E343E}"/>
              </a:ext>
            </a:extLst>
          </p:cNvPr>
          <p:cNvSpPr/>
          <p:nvPr/>
        </p:nvSpPr>
        <p:spPr>
          <a:xfrm>
            <a:off x="704213" y="236529"/>
            <a:ext cx="10783575" cy="3017791"/>
          </a:xfrm>
          <a:prstGeom prst="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Chùa</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Cột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địa</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điểm</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nổi</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tiếng</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Đáp án 1">
            <a:extLst>
              <a:ext uri="{FF2B5EF4-FFF2-40B4-BE49-F238E27FC236}">
                <a16:creationId xmlns:a16="http://schemas.microsoft.com/office/drawing/2014/main" xmlns="" id="{82A0C9FC-9E12-9E96-7532-9F0514605682}"/>
              </a:ext>
            </a:extLst>
          </p:cNvPr>
          <p:cNvSpPr/>
          <p:nvPr/>
        </p:nvSpPr>
        <p:spPr>
          <a:xfrm>
            <a:off x="547704" y="3868139"/>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Hải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Phòng</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ĐA 2">
            <a:extLst>
              <a:ext uri="{FF2B5EF4-FFF2-40B4-BE49-F238E27FC236}">
                <a16:creationId xmlns:a16="http://schemas.microsoft.com/office/drawing/2014/main" xmlns="" id="{3E4A3392-31EA-F4BE-3220-15CC322714B6}"/>
              </a:ext>
            </a:extLst>
          </p:cNvPr>
          <p:cNvSpPr/>
          <p:nvPr/>
        </p:nvSpPr>
        <p:spPr>
          <a:xfrm>
            <a:off x="4429246" y="5429816"/>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Nẵng</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ĐA 3">
            <a:extLst>
              <a:ext uri="{FF2B5EF4-FFF2-40B4-BE49-F238E27FC236}">
                <a16:creationId xmlns:a16="http://schemas.microsoft.com/office/drawing/2014/main" xmlns="" id="{CABEBB97-BFFD-94EB-D5F3-7E669913B484}"/>
              </a:ext>
            </a:extLst>
          </p:cNvPr>
          <p:cNvSpPr/>
          <p:nvPr/>
        </p:nvSpPr>
        <p:spPr>
          <a:xfrm>
            <a:off x="7105359" y="3889885"/>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Hà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Nội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5" name="sai" descr="Ảnh có chứa biểu tượng, vòng tròn, Đồ họa, Phông chữ&#10;&#10;Mô tả được tạo tự động">
            <a:extLst>
              <a:ext uri="{FF2B5EF4-FFF2-40B4-BE49-F238E27FC236}">
                <a16:creationId xmlns:a16="http://schemas.microsoft.com/office/drawing/2014/main" xmlns="" id="{D7CFC55B-5436-EED0-46CD-F9128F097D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7737" y="3880746"/>
            <a:ext cx="1067880" cy="1069200"/>
          </a:xfrm>
          <a:prstGeom prst="rect">
            <a:avLst/>
          </a:prstGeom>
        </p:spPr>
      </p:pic>
      <p:pic>
        <p:nvPicPr>
          <p:cNvPr id="16" name="đúng" descr="Ảnh có chứa vòng tròn, Đồ họa, Nhiều màu sắc, ảnh chụp màn hình&#10;&#10;Mô tả được tạo tự động">
            <a:extLst>
              <a:ext uri="{FF2B5EF4-FFF2-40B4-BE49-F238E27FC236}">
                <a16:creationId xmlns:a16="http://schemas.microsoft.com/office/drawing/2014/main" xmlns="" id="{93A6AE93-B60F-2D4E-FD93-56C6C58053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5098" y="3868139"/>
            <a:ext cx="1069488" cy="1070810"/>
          </a:xfrm>
          <a:prstGeom prst="rect">
            <a:avLst/>
          </a:prstGeom>
        </p:spPr>
      </p:pic>
      <p:pic>
        <p:nvPicPr>
          <p:cNvPr id="17" name="sai" descr="Ảnh có chứa biểu tượng, vòng tròn, Đồ họa, Phông chữ&#10;&#10;Mô tả được tạo tự động">
            <a:extLst>
              <a:ext uri="{FF2B5EF4-FFF2-40B4-BE49-F238E27FC236}">
                <a16:creationId xmlns:a16="http://schemas.microsoft.com/office/drawing/2014/main" xmlns="" id="{C2DB4AAA-B8AD-DE5D-E031-051ACCB4CB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500" y="5395366"/>
            <a:ext cx="1067880" cy="1069200"/>
          </a:xfrm>
          <a:prstGeom prst="rect">
            <a:avLst/>
          </a:prstGeom>
        </p:spPr>
      </p:pic>
      <p:pic>
        <p:nvPicPr>
          <p:cNvPr id="18" name="Buồn">
            <a:extLst>
              <a:ext uri="{FF2B5EF4-FFF2-40B4-BE49-F238E27FC236}">
                <a16:creationId xmlns:a16="http://schemas.microsoft.com/office/drawing/2014/main" xmlns="" id="{E3BFD187-231E-EE41-A449-B05E01F8760C}"/>
              </a:ext>
            </a:extLst>
          </p:cNvPr>
          <p:cNvPicPr>
            <a:picLocks noChangeAspect="1"/>
          </p:cNvPicPr>
          <p:nvPr/>
        </p:nvPicPr>
        <p:blipFill>
          <a:blip r:embed="rId9"/>
          <a:stretch>
            <a:fillRect/>
          </a:stretch>
        </p:blipFill>
        <p:spPr>
          <a:xfrm>
            <a:off x="3953493" y="1900900"/>
            <a:ext cx="4128292" cy="3677478"/>
          </a:xfrm>
          <a:prstGeom prst="rect">
            <a:avLst/>
          </a:prstGeom>
        </p:spPr>
      </p:pic>
      <p:pic>
        <p:nvPicPr>
          <p:cNvPr id="19" name="Vui">
            <a:extLst>
              <a:ext uri="{FF2B5EF4-FFF2-40B4-BE49-F238E27FC236}">
                <a16:creationId xmlns:a16="http://schemas.microsoft.com/office/drawing/2014/main" xmlns="" id="{79B3794C-D6AD-7DEC-20DB-95DF1E9382D2}"/>
              </a:ext>
            </a:extLst>
          </p:cNvPr>
          <p:cNvPicPr>
            <a:picLocks noChangeAspect="1"/>
          </p:cNvPicPr>
          <p:nvPr/>
        </p:nvPicPr>
        <p:blipFill>
          <a:blip r:embed="rId10"/>
          <a:stretch>
            <a:fillRect/>
          </a:stretch>
        </p:blipFill>
        <p:spPr>
          <a:xfrm>
            <a:off x="4082363" y="2054130"/>
            <a:ext cx="3875666" cy="3452439"/>
          </a:xfrm>
          <a:prstGeom prst="rect">
            <a:avLst/>
          </a:prstGeom>
        </p:spPr>
      </p:pic>
      <p:pic>
        <p:nvPicPr>
          <p:cNvPr id="2" name="Hình ảnh 1">
            <a:hlinkClick r:id="rId11" action="ppaction://hlinksldjump"/>
            <a:extLst>
              <a:ext uri="{FF2B5EF4-FFF2-40B4-BE49-F238E27FC236}">
                <a16:creationId xmlns:a16="http://schemas.microsoft.com/office/drawing/2014/main" xmlns="" id="{A01FC123-A9CC-F4FF-B344-DB77677BC85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3165926" y="4201122"/>
            <a:ext cx="3915804" cy="2275069"/>
          </a:xfrm>
          <a:prstGeom prst="rect">
            <a:avLst/>
          </a:prstGeom>
        </p:spPr>
      </p:pic>
    </p:spTree>
    <p:extLst>
      <p:ext uri="{BB962C8B-B14F-4D97-AF65-F5344CB8AC3E}">
        <p14:creationId xmlns:p14="http://schemas.microsoft.com/office/powerpoint/2010/main" val="38822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750" fill="hold"/>
                                        <p:tgtEl>
                                          <p:spTgt spid="18"/>
                                        </p:tgtEl>
                                        <p:attrNameLst>
                                          <p:attrName>ppt_w</p:attrName>
                                        </p:attrNameLst>
                                      </p:cBhvr>
                                      <p:tavLst>
                                        <p:tav tm="0">
                                          <p:val>
                                            <p:fltVal val="0"/>
                                          </p:val>
                                        </p:tav>
                                        <p:tav tm="100000">
                                          <p:val>
                                            <p:strVal val="#ppt_w"/>
                                          </p:val>
                                        </p:tav>
                                      </p:tavLst>
                                    </p:anim>
                                    <p:anim calcmode="lin" valueType="num">
                                      <p:cBhvr>
                                        <p:cTn id="27" dur="750" fill="hold"/>
                                        <p:tgtEl>
                                          <p:spTgt spid="18"/>
                                        </p:tgtEl>
                                        <p:attrNameLst>
                                          <p:attrName>ppt_h</p:attrName>
                                        </p:attrNameLst>
                                      </p:cBhvr>
                                      <p:tavLst>
                                        <p:tav tm="0">
                                          <p:val>
                                            <p:fltVal val="0"/>
                                          </p:val>
                                        </p:tav>
                                        <p:tav tm="100000">
                                          <p:val>
                                            <p:strVal val="#ppt_h"/>
                                          </p:val>
                                        </p:tav>
                                      </p:tavLst>
                                    </p:anim>
                                    <p:animEffect transition="in" filter="fade">
                                      <p:cBhvr>
                                        <p:cTn id="28" dur="75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2" name="Sound Sai.wav"/>
                                        </p:tgtEl>
                                      </p:cMediaNode>
                                    </p:audio>
                                  </p:subTnLst>
                                </p:cTn>
                              </p:par>
                            </p:childTnLst>
                          </p:cTn>
                        </p:par>
                        <p:par>
                          <p:cTn id="29" fill="hold">
                            <p:stCondLst>
                              <p:cond delay="750"/>
                            </p:stCondLst>
                            <p:childTnLst>
                              <p:par>
                                <p:cTn id="30" presetID="10" presetClass="exit" presetSubtype="0" fill="hold" nodeType="after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750" fill="hold"/>
                                        <p:tgtEl>
                                          <p:spTgt spid="18"/>
                                        </p:tgtEl>
                                        <p:attrNameLst>
                                          <p:attrName>ppt_w</p:attrName>
                                        </p:attrNameLst>
                                      </p:cBhvr>
                                      <p:tavLst>
                                        <p:tav tm="0">
                                          <p:val>
                                            <p:fltVal val="0"/>
                                          </p:val>
                                        </p:tav>
                                        <p:tav tm="100000">
                                          <p:val>
                                            <p:strVal val="#ppt_w"/>
                                          </p:val>
                                        </p:tav>
                                      </p:tavLst>
                                    </p:anim>
                                    <p:anim calcmode="lin" valueType="num">
                                      <p:cBhvr>
                                        <p:cTn id="43" dur="750" fill="hold"/>
                                        <p:tgtEl>
                                          <p:spTgt spid="18"/>
                                        </p:tgtEl>
                                        <p:attrNameLst>
                                          <p:attrName>ppt_h</p:attrName>
                                        </p:attrNameLst>
                                      </p:cBhvr>
                                      <p:tavLst>
                                        <p:tav tm="0">
                                          <p:val>
                                            <p:fltVal val="0"/>
                                          </p:val>
                                        </p:tav>
                                        <p:tav tm="100000">
                                          <p:val>
                                            <p:strVal val="#ppt_h"/>
                                          </p:val>
                                        </p:tav>
                                      </p:tavLst>
                                    </p:anim>
                                    <p:animEffect transition="in" filter="fade">
                                      <p:cBhvr>
                                        <p:cTn id="44" dur="750"/>
                                        <p:tgtEl>
                                          <p:spTgt spid="18"/>
                                        </p:tgtEl>
                                      </p:cBhvr>
                                    </p:animEffect>
                                  </p:childTnLst>
                                  <p:subTnLst>
                                    <p:audio>
                                      <p:cMediaNode>
                                        <p:cTn display="0" masterRel="sameClick">
                                          <p:stCondLst>
                                            <p:cond evt="begin" delay="0">
                                              <p:tn val="40"/>
                                            </p:cond>
                                          </p:stCondLst>
                                          <p:endCondLst>
                                            <p:cond evt="onStopAudio" delay="0">
                                              <p:tgtEl>
                                                <p:sldTgt/>
                                              </p:tgtEl>
                                            </p:cond>
                                          </p:endCondLst>
                                        </p:cTn>
                                        <p:tgtEl>
                                          <p:sndTgt r:embed="rId2" name="Sound Sai.wav"/>
                                        </p:tgtEl>
                                      </p:cMediaNode>
                                    </p:audio>
                                  </p:subTnLst>
                                </p:cTn>
                              </p:par>
                            </p:childTnLst>
                          </p:cTn>
                        </p:par>
                        <p:par>
                          <p:cTn id="45" fill="hold">
                            <p:stCondLst>
                              <p:cond delay="750"/>
                            </p:stCondLst>
                            <p:childTnLst>
                              <p:par>
                                <p:cTn id="46" presetID="10" presetClass="exit" presetSubtype="0" fill="hold" nodeType="after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par>
                                <p:cTn id="56" presetID="53" presetClass="entr" presetSubtype="16"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Effect transition="in" filter="fade">
                                      <p:cBhvr>
                                        <p:cTn id="60" dur="10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3" name="sound đúng.wav"/>
                                        </p:tgtEl>
                                      </p:cMediaNode>
                                    </p:audio>
                                  </p:subTnLst>
                                </p:cTn>
                              </p:par>
                            </p:childTnLst>
                          </p:cTn>
                        </p:par>
                        <p:par>
                          <p:cTn id="61" fill="hold">
                            <p:stCondLst>
                              <p:cond delay="1000"/>
                            </p:stCondLst>
                            <p:childTnLst>
                              <p:par>
                                <p:cTn id="62" presetID="14" presetClass="exit" presetSubtype="10" fill="hold" nodeType="afterEffect">
                                  <p:stCondLst>
                                    <p:cond delay="100"/>
                                  </p:stCondLst>
                                  <p:childTnLst>
                                    <p:animEffect transition="out" filter="randombar(horizontal)">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par>
                          <p:cTn id="65" fill="hold">
                            <p:stCondLst>
                              <p:cond delay="1600"/>
                            </p:stCondLst>
                            <p:childTnLst>
                              <p:par>
                                <p:cTn id="66" presetID="14" presetClass="exit" presetSubtype="10" fill="hold" grpId="1" nodeType="afterEffect">
                                  <p:stCondLst>
                                    <p:cond delay="0"/>
                                  </p:stCondLst>
                                  <p:childTnLst>
                                    <p:animEffect transition="out" filter="randombar(horizontal)">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4" presetClass="exit" presetSubtype="10" fill="hold" grpId="1" nodeType="withEffect">
                                  <p:stCondLst>
                                    <p:cond delay="0"/>
                                  </p:stCondLst>
                                  <p:childTnLst>
                                    <p:animEffect transition="out" filter="randombar(horizontal)">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4" presetClass="exit" presetSubtype="10" fill="hold" grpId="1" nodeType="withEffect">
                                  <p:stCondLst>
                                    <p:cond delay="0"/>
                                  </p:stCondLst>
                                  <p:childTnLst>
                                    <p:animEffect transition="out" filter="randombar(horizontal)">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4" presetClass="exit" presetSubtype="10" fill="hold" grpId="1" nodeType="withEffect">
                                  <p:stCondLst>
                                    <p:cond delay="0"/>
                                  </p:stCondLst>
                                  <p:childTnLst>
                                    <p:animEffect transition="out" filter="randombar(horizontal)">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4" presetClass="exit" presetSubtype="10" fill="hold" nodeType="withEffect">
                                  <p:stCondLst>
                                    <p:cond delay="0"/>
                                  </p:stCondLst>
                                  <p:childTnLst>
                                    <p:animEffect transition="out" filter="randombar(horizontal)">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4" presetClass="exit" presetSubtype="10" fill="hold" nodeType="with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nodeType="withEffect">
                                  <p:stCondLst>
                                    <p:cond delay="0"/>
                                  </p:stCondLst>
                                  <p:childTnLst>
                                    <p:animEffect transition="out" filter="randombar(horizontal)">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par>
                          <p:cTn id="87" fill="hold">
                            <p:stCondLst>
                              <p:cond delay="2100"/>
                            </p:stCondLst>
                            <p:childTnLst>
                              <p:par>
                                <p:cTn id="88" presetID="10" presetClass="exit" presetSubtype="0" fill="hold" nodeType="after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childTnLst>
                          </p:cTn>
                        </p:par>
                        <p:par>
                          <p:cTn id="91" fill="hold">
                            <p:stCondLst>
                              <p:cond delay="2600"/>
                            </p:stCondLst>
                            <p:childTnLst>
                              <p:par>
                                <p:cTn id="92" presetID="42" presetClass="path" presetSubtype="0" accel="50000" decel="50000" fill="hold" nodeType="afterEffect">
                                  <p:stCondLst>
                                    <p:cond delay="0"/>
                                  </p:stCondLst>
                                  <p:childTnLst>
                                    <p:animMotion origin="layout" path="M -2.5E-6 3.7037E-7 L -1.39375 0.00648 " pathEditMode="relative" rAng="0" ptsTypes="AA">
                                      <p:cBhvr>
                                        <p:cTn id="93" dur="4000" fill="hold"/>
                                        <p:tgtEl>
                                          <p:spTgt spid="162"/>
                                        </p:tgtEl>
                                        <p:attrNameLst>
                                          <p:attrName>ppt_x</p:attrName>
                                          <p:attrName>ppt_y</p:attrName>
                                        </p:attrNameLst>
                                      </p:cBhvr>
                                      <p:rCtr x="-69687" y="324"/>
                                    </p:animMotion>
                                  </p:childTnLst>
                                </p:cTn>
                              </p:par>
                              <p:par>
                                <p:cTn id="94" presetID="42" presetClass="path" presetSubtype="0" accel="50000" decel="50000" fill="hold" nodeType="withEffect">
                                  <p:stCondLst>
                                    <p:cond delay="0"/>
                                  </p:stCondLst>
                                  <p:childTnLst>
                                    <p:animMotion origin="layout" path="M -4.79167E-6 -3.33333E-6 L -1.24062 -0.02777 " pathEditMode="relative" rAng="0" ptsTypes="AA">
                                      <p:cBhvr>
                                        <p:cTn id="95" dur="3600" fill="hold"/>
                                        <p:tgtEl>
                                          <p:spTgt spid="2"/>
                                        </p:tgtEl>
                                        <p:attrNameLst>
                                          <p:attrName>ppt_x</p:attrName>
                                          <p:attrName>ppt_y</p:attrName>
                                        </p:attrNameLst>
                                      </p:cBhvr>
                                      <p:rCtr x="-62031" y="-1389"/>
                                    </p:animMotion>
                                  </p:childTnLst>
                                </p:cTn>
                              </p:par>
                            </p:childTnLst>
                          </p:cTn>
                        </p:par>
                      </p:childTnLst>
                    </p:cTn>
                  </p:par>
                </p:childTnLst>
              </p:cTn>
              <p:nextCondLst>
                <p:cond evt="onClick" delay="0">
                  <p:tgtEl>
                    <p:spTgt spid="8"/>
                  </p:tgtEl>
                </p:cond>
              </p:nextCondLst>
            </p:seq>
          </p:childTnLst>
        </p:cTn>
      </p:par>
    </p:tnLst>
    <p:bldLst>
      <p:bldP spid="9" grpId="0" animBg="1"/>
      <p:bldP spid="9" grpId="1" animBg="1"/>
      <p:bldP spid="5" grpId="0" animBg="1"/>
      <p:bldP spid="5" grpId="1" animBg="1"/>
      <p:bldP spid="6" grpId="0" animBg="1"/>
      <p:bldP spid="6"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CC6E4E-2456-0732-6413-B44E83F3CD6A}"/>
            </a:ext>
          </a:extLst>
        </p:cNvPr>
        <p:cNvGrpSpPr/>
        <p:nvPr/>
      </p:nvGrpSpPr>
      <p:grpSpPr>
        <a:xfrm>
          <a:off x="0" y="0"/>
          <a:ext cx="0" cy="0"/>
          <a:chOff x="0" y="0"/>
          <a:chExt cx="0" cy="0"/>
        </a:xfrm>
      </p:grpSpPr>
      <p:grpSp>
        <p:nvGrpSpPr>
          <p:cNvPr id="162" name="Nhóm 161">
            <a:extLst>
              <a:ext uri="{FF2B5EF4-FFF2-40B4-BE49-F238E27FC236}">
                <a16:creationId xmlns:a16="http://schemas.microsoft.com/office/drawing/2014/main" xmlns="" id="{7E69922E-42F6-CE45-CB6F-48D44FF1378E}"/>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xmlns="" id="{424DBBAA-4009-C12F-C9FF-303C28BDB7CC}"/>
                </a:ext>
              </a:extLst>
            </p:cNvPr>
            <p:cNvPicPr>
              <a:picLocks noChangeAspect="1"/>
            </p:cNvPicPr>
            <p:nvPr/>
          </p:nvPicPr>
          <p:blipFill rotWithShape="1">
            <a:blip r:embed="rId4"/>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xmlns="" id="{7BF28D71-3627-0422-E26A-681C64BE7B35}"/>
                </a:ext>
              </a:extLst>
            </p:cNvPr>
            <p:cNvPicPr>
              <a:picLocks noChangeAspect="1"/>
            </p:cNvPicPr>
            <p:nvPr/>
          </p:nvPicPr>
          <p:blipFill rotWithShape="1">
            <a:blip r:embed="rId4"/>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xmlns="" id="{359F78FB-3EBC-2499-504E-B84970C924A5}"/>
              </a:ext>
            </a:extLst>
          </p:cNvPr>
          <p:cNvPicPr>
            <a:picLocks noChangeAspect="1"/>
          </p:cNvPicPr>
          <p:nvPr/>
        </p:nvPicPr>
        <p:blipFill>
          <a:blip r:embed="rId5"/>
          <a:stretch>
            <a:fillRect/>
          </a:stretch>
        </p:blipFill>
        <p:spPr>
          <a:xfrm>
            <a:off x="2872879" y="2705335"/>
            <a:ext cx="4889876" cy="3448352"/>
          </a:xfrm>
          <a:prstGeom prst="rect">
            <a:avLst/>
          </a:prstGeom>
        </p:spPr>
      </p:pic>
      <p:pic>
        <p:nvPicPr>
          <p:cNvPr id="7" name="Hình ảnh 6">
            <a:extLst>
              <a:ext uri="{FF2B5EF4-FFF2-40B4-BE49-F238E27FC236}">
                <a16:creationId xmlns:a16="http://schemas.microsoft.com/office/drawing/2014/main" xmlns="" id="{F9BCC920-2F95-A674-1694-32A634C99D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12150" y="3899119"/>
            <a:ext cx="3915804" cy="2276532"/>
          </a:xfrm>
          <a:prstGeom prst="rect">
            <a:avLst/>
          </a:prstGeom>
        </p:spPr>
      </p:pic>
      <p:sp>
        <p:nvSpPr>
          <p:cNvPr id="9" name="Hình chữ nhật 8">
            <a:extLst>
              <a:ext uri="{FF2B5EF4-FFF2-40B4-BE49-F238E27FC236}">
                <a16:creationId xmlns:a16="http://schemas.microsoft.com/office/drawing/2014/main" xmlns="" id="{CC09EBC5-7EAA-5FBE-222C-55C1F7B3833C}"/>
              </a:ext>
            </a:extLst>
          </p:cNvPr>
          <p:cNvSpPr/>
          <p:nvPr/>
        </p:nvSpPr>
        <p:spPr>
          <a:xfrm>
            <a:off x="704213" y="236529"/>
            <a:ext cx="10783575" cy="3017791"/>
          </a:xfrm>
          <a:prstGeom prst="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3 năm 8 tháng × 3 = ?</a:t>
            </a: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 name="Buồn" hidden="1">
            <a:extLst>
              <a:ext uri="{FF2B5EF4-FFF2-40B4-BE49-F238E27FC236}">
                <a16:creationId xmlns:a16="http://schemas.microsoft.com/office/drawing/2014/main" xmlns="" id="{1E513E77-29DF-1A16-E7A4-82D7053120D6}"/>
              </a:ext>
            </a:extLst>
          </p:cNvPr>
          <p:cNvPicPr>
            <a:picLocks noChangeAspect="1"/>
          </p:cNvPicPr>
          <p:nvPr/>
        </p:nvPicPr>
        <p:blipFill>
          <a:blip r:embed="rId7"/>
          <a:stretch>
            <a:fillRect/>
          </a:stretch>
        </p:blipFill>
        <p:spPr>
          <a:xfrm>
            <a:off x="4077633" y="1063312"/>
            <a:ext cx="4128292" cy="3677478"/>
          </a:xfrm>
          <a:prstGeom prst="rect">
            <a:avLst/>
          </a:prstGeom>
        </p:spPr>
      </p:pic>
      <p:pic>
        <p:nvPicPr>
          <p:cNvPr id="19" name="Vui" hidden="1">
            <a:extLst>
              <a:ext uri="{FF2B5EF4-FFF2-40B4-BE49-F238E27FC236}">
                <a16:creationId xmlns:a16="http://schemas.microsoft.com/office/drawing/2014/main" xmlns="" id="{A73A4F0D-914A-2CBB-81F4-292B05F21FBB}"/>
              </a:ext>
            </a:extLst>
          </p:cNvPr>
          <p:cNvPicPr>
            <a:picLocks noChangeAspect="1"/>
          </p:cNvPicPr>
          <p:nvPr/>
        </p:nvPicPr>
        <p:blipFill>
          <a:blip r:embed="rId8"/>
          <a:stretch>
            <a:fillRect/>
          </a:stretch>
        </p:blipFill>
        <p:spPr>
          <a:xfrm>
            <a:off x="4312859" y="1243944"/>
            <a:ext cx="3875666" cy="3452439"/>
          </a:xfrm>
          <a:prstGeom prst="rect">
            <a:avLst/>
          </a:prstGeom>
        </p:spPr>
      </p:pic>
      <p:pic>
        <p:nvPicPr>
          <p:cNvPr id="174" name="Hình ảnh 173">
            <a:extLst>
              <a:ext uri="{FF2B5EF4-FFF2-40B4-BE49-F238E27FC236}">
                <a16:creationId xmlns:a16="http://schemas.microsoft.com/office/drawing/2014/main" xmlns="" id="{B1EEAC40-6484-B003-C1BD-2B1FFDD29817}"/>
              </a:ext>
            </a:extLst>
          </p:cNvPr>
          <p:cNvPicPr>
            <a:picLocks noChangeAspect="1"/>
          </p:cNvPicPr>
          <p:nvPr/>
        </p:nvPicPr>
        <p:blipFill>
          <a:blip r:embed="rId5"/>
          <a:stretch>
            <a:fillRect/>
          </a:stretch>
        </p:blipFill>
        <p:spPr>
          <a:xfrm>
            <a:off x="2872879" y="2705335"/>
            <a:ext cx="4889876" cy="3448352"/>
          </a:xfrm>
          <a:prstGeom prst="rect">
            <a:avLst/>
          </a:prstGeom>
        </p:spPr>
      </p:pic>
      <p:sp>
        <p:nvSpPr>
          <p:cNvPr id="175" name="Đáp án 1">
            <a:extLst>
              <a:ext uri="{FF2B5EF4-FFF2-40B4-BE49-F238E27FC236}">
                <a16:creationId xmlns:a16="http://schemas.microsoft.com/office/drawing/2014/main" xmlns="" id="{8C1003F6-DDFB-565E-9314-E298376D79AB}"/>
              </a:ext>
            </a:extLst>
          </p:cNvPr>
          <p:cNvSpPr/>
          <p:nvPr/>
        </p:nvSpPr>
        <p:spPr>
          <a:xfrm>
            <a:off x="547704" y="3868139"/>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11 năm 4 tháng</a:t>
            </a:r>
            <a:endParaRPr kumimoji="0" lang="vi-VN"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6" name="ĐA 2">
            <a:extLst>
              <a:ext uri="{FF2B5EF4-FFF2-40B4-BE49-F238E27FC236}">
                <a16:creationId xmlns:a16="http://schemas.microsoft.com/office/drawing/2014/main" xmlns="" id="{AC9A9594-13B0-0913-7933-60EF1E1DD8E8}"/>
              </a:ext>
            </a:extLst>
          </p:cNvPr>
          <p:cNvSpPr/>
          <p:nvPr/>
        </p:nvSpPr>
        <p:spPr>
          <a:xfrm>
            <a:off x="4429246" y="5429816"/>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9 năm 20 tháng</a:t>
            </a:r>
            <a:endParaRPr kumimoji="0" lang="vi-VN"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7" name="ĐA 3">
            <a:extLst>
              <a:ext uri="{FF2B5EF4-FFF2-40B4-BE49-F238E27FC236}">
                <a16:creationId xmlns:a16="http://schemas.microsoft.com/office/drawing/2014/main" xmlns="" id="{D340DD59-CDB5-58BE-4A3D-B59B92ECA7E7}"/>
              </a:ext>
            </a:extLst>
          </p:cNvPr>
          <p:cNvSpPr/>
          <p:nvPr/>
        </p:nvSpPr>
        <p:spPr>
          <a:xfrm>
            <a:off x="7105359" y="3889885"/>
            <a:ext cx="3333509" cy="1122744"/>
          </a:xfrm>
          <a:prstGeom prst="round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11 năm</a:t>
            </a:r>
            <a:endParaRPr kumimoji="0" lang="vi-VN"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78" name="sai" descr="Ảnh có chứa biểu tượng, vòng tròn, Đồ họa, Phông chữ&#10;&#10;Mô tả được tạo tự động">
            <a:extLst>
              <a:ext uri="{FF2B5EF4-FFF2-40B4-BE49-F238E27FC236}">
                <a16:creationId xmlns:a16="http://schemas.microsoft.com/office/drawing/2014/main" xmlns="" id="{3A6D3AEB-BE64-D948-E4C2-4A208FF0F1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7737" y="3880746"/>
            <a:ext cx="1067880" cy="1069200"/>
          </a:xfrm>
          <a:prstGeom prst="rect">
            <a:avLst/>
          </a:prstGeom>
        </p:spPr>
      </p:pic>
      <p:pic>
        <p:nvPicPr>
          <p:cNvPr id="179" name="đúng" descr="Ảnh có chứa vòng tròn, Đồ họa, Nhiều màu sắc, ảnh chụp màn hình&#10;&#10;Mô tả được tạo tự động">
            <a:extLst>
              <a:ext uri="{FF2B5EF4-FFF2-40B4-BE49-F238E27FC236}">
                <a16:creationId xmlns:a16="http://schemas.microsoft.com/office/drawing/2014/main" xmlns="" id="{18E397FD-F5C5-ECDE-894D-DEF8F68A9B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5098" y="3868139"/>
            <a:ext cx="1069488" cy="1070810"/>
          </a:xfrm>
          <a:prstGeom prst="rect">
            <a:avLst/>
          </a:prstGeom>
        </p:spPr>
      </p:pic>
      <p:pic>
        <p:nvPicPr>
          <p:cNvPr id="180" name="sai" descr="Ảnh có chứa biểu tượng, vòng tròn, Đồ họa, Phông chữ&#10;&#10;Mô tả được tạo tự động">
            <a:extLst>
              <a:ext uri="{FF2B5EF4-FFF2-40B4-BE49-F238E27FC236}">
                <a16:creationId xmlns:a16="http://schemas.microsoft.com/office/drawing/2014/main" xmlns="" id="{60F0B8EF-4249-04CD-FD73-C725BA1D5C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7845" y="5419887"/>
            <a:ext cx="1067880" cy="1069200"/>
          </a:xfrm>
          <a:prstGeom prst="rect">
            <a:avLst/>
          </a:prstGeom>
        </p:spPr>
      </p:pic>
      <p:pic>
        <p:nvPicPr>
          <p:cNvPr id="181" name="Buồn">
            <a:extLst>
              <a:ext uri="{FF2B5EF4-FFF2-40B4-BE49-F238E27FC236}">
                <a16:creationId xmlns:a16="http://schemas.microsoft.com/office/drawing/2014/main" xmlns="" id="{8F0583B0-B482-F079-524F-4740ACD13A6C}"/>
              </a:ext>
            </a:extLst>
          </p:cNvPr>
          <p:cNvPicPr>
            <a:picLocks noChangeAspect="1"/>
          </p:cNvPicPr>
          <p:nvPr/>
        </p:nvPicPr>
        <p:blipFill>
          <a:blip r:embed="rId7"/>
          <a:stretch>
            <a:fillRect/>
          </a:stretch>
        </p:blipFill>
        <p:spPr>
          <a:xfrm>
            <a:off x="3953493" y="1900900"/>
            <a:ext cx="4128292" cy="3677478"/>
          </a:xfrm>
          <a:prstGeom prst="rect">
            <a:avLst/>
          </a:prstGeom>
        </p:spPr>
      </p:pic>
      <p:pic>
        <p:nvPicPr>
          <p:cNvPr id="182" name="Vui">
            <a:extLst>
              <a:ext uri="{FF2B5EF4-FFF2-40B4-BE49-F238E27FC236}">
                <a16:creationId xmlns:a16="http://schemas.microsoft.com/office/drawing/2014/main" xmlns="" id="{83D1D2EB-E5E1-35B3-7215-638D3F59EEC4}"/>
              </a:ext>
            </a:extLst>
          </p:cNvPr>
          <p:cNvPicPr>
            <a:picLocks noChangeAspect="1"/>
          </p:cNvPicPr>
          <p:nvPr/>
        </p:nvPicPr>
        <p:blipFill>
          <a:blip r:embed="rId8"/>
          <a:stretch>
            <a:fillRect/>
          </a:stretch>
        </p:blipFill>
        <p:spPr>
          <a:xfrm>
            <a:off x="4082363" y="2054130"/>
            <a:ext cx="3875666" cy="3452439"/>
          </a:xfrm>
          <a:prstGeom prst="rect">
            <a:avLst/>
          </a:prstGeom>
        </p:spPr>
      </p:pic>
    </p:spTree>
    <p:extLst>
      <p:ext uri="{BB962C8B-B14F-4D97-AF65-F5344CB8AC3E}">
        <p14:creationId xmlns:p14="http://schemas.microsoft.com/office/powerpoint/2010/main" val="5312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750" fill="hold"/>
                                        <p:tgtEl>
                                          <p:spTgt spid="18"/>
                                        </p:tgtEl>
                                        <p:attrNameLst>
                                          <p:attrName>ppt_w</p:attrName>
                                        </p:attrNameLst>
                                      </p:cBhvr>
                                      <p:tavLst>
                                        <p:tav tm="0">
                                          <p:val>
                                            <p:fltVal val="0"/>
                                          </p:val>
                                        </p:tav>
                                        <p:tav tm="100000">
                                          <p:val>
                                            <p:strVal val="#ppt_w"/>
                                          </p:val>
                                        </p:tav>
                                      </p:tavLst>
                                    </p:anim>
                                    <p:anim calcmode="lin" valueType="num">
                                      <p:cBhvr>
                                        <p:cTn id="11" dur="750" fill="hold"/>
                                        <p:tgtEl>
                                          <p:spTgt spid="18"/>
                                        </p:tgtEl>
                                        <p:attrNameLst>
                                          <p:attrName>ppt_h</p:attrName>
                                        </p:attrNameLst>
                                      </p:cBhvr>
                                      <p:tavLst>
                                        <p:tav tm="0">
                                          <p:val>
                                            <p:fltVal val="0"/>
                                          </p:val>
                                        </p:tav>
                                        <p:tav tm="100000">
                                          <p:val>
                                            <p:strVal val="#ppt_h"/>
                                          </p:val>
                                        </p:tav>
                                      </p:tavLst>
                                    </p:anim>
                                    <p:animEffect transition="in" filter="fade">
                                      <p:cBhvr>
                                        <p:cTn id="12" dur="75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Sound Sai.wav"/>
                                        </p:tgtEl>
                                      </p:cMediaNode>
                                    </p:audio>
                                  </p:subTnLst>
                                </p:cTn>
                              </p:par>
                            </p:childTnLst>
                          </p:cTn>
                        </p:par>
                        <p:par>
                          <p:cTn id="13" fill="hold">
                            <p:stCondLst>
                              <p:cond delay="750"/>
                            </p:stCondLst>
                            <p:childTnLst>
                              <p:par>
                                <p:cTn id="14" presetID="10" presetClass="exit" presetSubtype="0" fill="hold" nodeType="after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4" presetClass="entr" presetSubtype="10" fill="hold" grpId="0" nodeType="withEffect">
                                  <p:stCondLst>
                                    <p:cond delay="0"/>
                                  </p:stCondLst>
                                  <p:childTnLst>
                                    <p:set>
                                      <p:cBhvr>
                                        <p:cTn id="18" dur="1" fill="hold">
                                          <p:stCondLst>
                                            <p:cond delay="0"/>
                                          </p:stCondLst>
                                        </p:cTn>
                                        <p:tgtEl>
                                          <p:spTgt spid="175"/>
                                        </p:tgtEl>
                                        <p:attrNameLst>
                                          <p:attrName>style.visibility</p:attrName>
                                        </p:attrNameLst>
                                      </p:cBhvr>
                                      <p:to>
                                        <p:strVal val="visible"/>
                                      </p:to>
                                    </p:set>
                                    <p:animEffect transition="in" filter="randombar(horizontal)">
                                      <p:cBhvr>
                                        <p:cTn id="19" dur="500"/>
                                        <p:tgtEl>
                                          <p:spTgt spid="17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randombar(horizontal)">
                                      <p:cBhvr>
                                        <p:cTn id="22" dur="500"/>
                                        <p:tgtEl>
                                          <p:spTgt spid="17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7"/>
                                        </p:tgtEl>
                                        <p:attrNameLst>
                                          <p:attrName>style.visibility</p:attrName>
                                        </p:attrNameLst>
                                      </p:cBhvr>
                                      <p:to>
                                        <p:strVal val="visible"/>
                                      </p:to>
                                    </p:set>
                                    <p:animEffect transition="in" filter="randombar(horizontal)">
                                      <p:cBhvr>
                                        <p:cTn id="25" dur="500"/>
                                        <p:tgtEl>
                                          <p:spTgt spid="177"/>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Effect transition="in" filter="fade">
                                      <p:cBhvr>
                                        <p:cTn id="30" dur="10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3" name="sound đúng.wav"/>
                                        </p:tgtEl>
                                      </p:cMediaNode>
                                    </p:audio>
                                  </p:subTnLst>
                                </p:cTn>
                              </p:par>
                            </p:childTnLst>
                          </p:cTn>
                        </p:par>
                        <p:par>
                          <p:cTn id="31" fill="hold">
                            <p:stCondLst>
                              <p:cond delay="1750"/>
                            </p:stCondLst>
                            <p:childTnLst>
                              <p:par>
                                <p:cTn id="32" presetID="14" presetClass="exit" presetSubtype="10" fill="hold" nodeType="afterEffect">
                                  <p:stCondLst>
                                    <p:cond delay="10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750" fill="hold"/>
                                        <p:tgtEl>
                                          <p:spTgt spid="18"/>
                                        </p:tgtEl>
                                        <p:attrNameLst>
                                          <p:attrName>ppt_w</p:attrName>
                                        </p:attrNameLst>
                                      </p:cBhvr>
                                      <p:tavLst>
                                        <p:tav tm="0">
                                          <p:val>
                                            <p:fltVal val="0"/>
                                          </p:val>
                                        </p:tav>
                                        <p:tav tm="100000">
                                          <p:val>
                                            <p:strVal val="#ppt_w"/>
                                          </p:val>
                                        </p:tav>
                                      </p:tavLst>
                                    </p:anim>
                                    <p:anim calcmode="lin" valueType="num">
                                      <p:cBhvr>
                                        <p:cTn id="38" dur="750" fill="hold"/>
                                        <p:tgtEl>
                                          <p:spTgt spid="18"/>
                                        </p:tgtEl>
                                        <p:attrNameLst>
                                          <p:attrName>ppt_h</p:attrName>
                                        </p:attrNameLst>
                                      </p:cBhvr>
                                      <p:tavLst>
                                        <p:tav tm="0">
                                          <p:val>
                                            <p:fltVal val="0"/>
                                          </p:val>
                                        </p:tav>
                                        <p:tav tm="100000">
                                          <p:val>
                                            <p:strVal val="#ppt_h"/>
                                          </p:val>
                                        </p:tav>
                                      </p:tavLst>
                                    </p:anim>
                                    <p:animEffect transition="in" filter="fade">
                                      <p:cBhvr>
                                        <p:cTn id="39" dur="75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2" name="Sound Sai.wav"/>
                                        </p:tgtEl>
                                      </p:cMediaNode>
                                    </p:audio>
                                  </p:sub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75"/>
                    </p:tgtEl>
                  </p:cond>
                </p:stCondLst>
                <p:endSync evt="end" delay="0">
                  <p:rtn val="all"/>
                </p:endSync>
                <p:childTnLst>
                  <p:par>
                    <p:cTn id="45" fill="hold">
                      <p:stCondLst>
                        <p:cond delay="0"/>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8"/>
                                        </p:tgtEl>
                                        <p:attrNameLst>
                                          <p:attrName>style.visibility</p:attrName>
                                        </p:attrNameLst>
                                      </p:cBhvr>
                                      <p:to>
                                        <p:strVal val="visible"/>
                                      </p:to>
                                    </p:set>
                                    <p:anim calcmode="lin" valueType="num">
                                      <p:cBhvr additive="base">
                                        <p:cTn id="49" dur="500" fill="hold"/>
                                        <p:tgtEl>
                                          <p:spTgt spid="178"/>
                                        </p:tgtEl>
                                        <p:attrNameLst>
                                          <p:attrName>ppt_x</p:attrName>
                                        </p:attrNameLst>
                                      </p:cBhvr>
                                      <p:tavLst>
                                        <p:tav tm="0">
                                          <p:val>
                                            <p:strVal val="#ppt_x"/>
                                          </p:val>
                                        </p:tav>
                                        <p:tav tm="100000">
                                          <p:val>
                                            <p:strVal val="#ppt_x"/>
                                          </p:val>
                                        </p:tav>
                                      </p:tavLst>
                                    </p:anim>
                                    <p:anim calcmode="lin" valueType="num">
                                      <p:cBhvr additive="base">
                                        <p:cTn id="50" dur="500" fill="hold"/>
                                        <p:tgtEl>
                                          <p:spTgt spid="178"/>
                                        </p:tgtEl>
                                        <p:attrNameLst>
                                          <p:attrName>ppt_y</p:attrName>
                                        </p:attrNameLst>
                                      </p:cBhvr>
                                      <p:tavLst>
                                        <p:tav tm="0">
                                          <p:val>
                                            <p:strVal val="1+#ppt_h/2"/>
                                          </p:val>
                                        </p:tav>
                                        <p:tav tm="100000">
                                          <p:val>
                                            <p:strVal val="#ppt_y"/>
                                          </p:val>
                                        </p:tav>
                                      </p:tavLst>
                                    </p:anim>
                                  </p:childTnLst>
                                </p:cTn>
                              </p:par>
                              <p:par>
                                <p:cTn id="51" presetID="53" presetClass="entr" presetSubtype="16" fill="hold" nodeType="withEffect">
                                  <p:stCondLst>
                                    <p:cond delay="0"/>
                                  </p:stCondLst>
                                  <p:childTnLst>
                                    <p:set>
                                      <p:cBhvr>
                                        <p:cTn id="52" dur="1" fill="hold">
                                          <p:stCondLst>
                                            <p:cond delay="0"/>
                                          </p:stCondLst>
                                        </p:cTn>
                                        <p:tgtEl>
                                          <p:spTgt spid="181"/>
                                        </p:tgtEl>
                                        <p:attrNameLst>
                                          <p:attrName>style.visibility</p:attrName>
                                        </p:attrNameLst>
                                      </p:cBhvr>
                                      <p:to>
                                        <p:strVal val="visible"/>
                                      </p:to>
                                    </p:set>
                                    <p:anim calcmode="lin" valueType="num">
                                      <p:cBhvr>
                                        <p:cTn id="53" dur="750" fill="hold"/>
                                        <p:tgtEl>
                                          <p:spTgt spid="181"/>
                                        </p:tgtEl>
                                        <p:attrNameLst>
                                          <p:attrName>ppt_w</p:attrName>
                                        </p:attrNameLst>
                                      </p:cBhvr>
                                      <p:tavLst>
                                        <p:tav tm="0">
                                          <p:val>
                                            <p:fltVal val="0"/>
                                          </p:val>
                                        </p:tav>
                                        <p:tav tm="100000">
                                          <p:val>
                                            <p:strVal val="#ppt_w"/>
                                          </p:val>
                                        </p:tav>
                                      </p:tavLst>
                                    </p:anim>
                                    <p:anim calcmode="lin" valueType="num">
                                      <p:cBhvr>
                                        <p:cTn id="54" dur="750" fill="hold"/>
                                        <p:tgtEl>
                                          <p:spTgt spid="181"/>
                                        </p:tgtEl>
                                        <p:attrNameLst>
                                          <p:attrName>ppt_h</p:attrName>
                                        </p:attrNameLst>
                                      </p:cBhvr>
                                      <p:tavLst>
                                        <p:tav tm="0">
                                          <p:val>
                                            <p:fltVal val="0"/>
                                          </p:val>
                                        </p:tav>
                                        <p:tav tm="100000">
                                          <p:val>
                                            <p:strVal val="#ppt_h"/>
                                          </p:val>
                                        </p:tav>
                                      </p:tavLst>
                                    </p:anim>
                                    <p:animEffect transition="in" filter="fade">
                                      <p:cBhvr>
                                        <p:cTn id="55" dur="750"/>
                                        <p:tgtEl>
                                          <p:spTgt spid="181"/>
                                        </p:tgtEl>
                                      </p:cBhvr>
                                    </p:animEffect>
                                  </p:childTnLst>
                                  <p:subTnLst>
                                    <p:audio>
                                      <p:cMediaNode>
                                        <p:cTn display="0" masterRel="sameClick">
                                          <p:stCondLst>
                                            <p:cond evt="begin" delay="0">
                                              <p:tn val="51"/>
                                            </p:cond>
                                          </p:stCondLst>
                                          <p:endCondLst>
                                            <p:cond evt="onStopAudio" delay="0">
                                              <p:tgtEl>
                                                <p:sldTgt/>
                                              </p:tgtEl>
                                            </p:cond>
                                          </p:endCondLst>
                                        </p:cTn>
                                        <p:tgtEl>
                                          <p:sndTgt r:embed="rId2" name="Sound Sai.wav"/>
                                        </p:tgtEl>
                                      </p:cMediaNode>
                                    </p:audio>
                                  </p:subTnLst>
                                </p:cTn>
                              </p:par>
                            </p:childTnLst>
                          </p:cTn>
                        </p:par>
                        <p:par>
                          <p:cTn id="56" fill="hold">
                            <p:stCondLst>
                              <p:cond delay="750"/>
                            </p:stCondLst>
                            <p:childTnLst>
                              <p:par>
                                <p:cTn id="57" presetID="10" presetClass="exit" presetSubtype="0" fill="hold" nodeType="afterEffect">
                                  <p:stCondLst>
                                    <p:cond delay="0"/>
                                  </p:stCondLst>
                                  <p:childTnLst>
                                    <p:animEffect transition="out" filter="fade">
                                      <p:cBhvr>
                                        <p:cTn id="58" dur="500"/>
                                        <p:tgtEl>
                                          <p:spTgt spid="181"/>
                                        </p:tgtEl>
                                      </p:cBhvr>
                                    </p:animEffect>
                                    <p:set>
                                      <p:cBhvr>
                                        <p:cTn id="59" dur="1" fill="hold">
                                          <p:stCondLst>
                                            <p:cond delay="499"/>
                                          </p:stCondLst>
                                        </p:cTn>
                                        <p:tgtEl>
                                          <p:spTgt spid="181"/>
                                        </p:tgtEl>
                                        <p:attrNameLst>
                                          <p:attrName>style.visibility</p:attrName>
                                        </p:attrNameLst>
                                      </p:cBhvr>
                                      <p:to>
                                        <p:strVal val="hidden"/>
                                      </p:to>
                                    </p:set>
                                  </p:childTnLst>
                                </p:cTn>
                              </p:par>
                            </p:childTnLst>
                          </p:cTn>
                        </p:par>
                      </p:childTnLst>
                    </p:cTn>
                  </p:par>
                </p:childTnLst>
              </p:cTn>
              <p:nextCondLst>
                <p:cond evt="onClick" delay="0">
                  <p:tgtEl>
                    <p:spTgt spid="175"/>
                  </p:tgtEl>
                </p:cond>
              </p:nextCondLst>
            </p:seq>
            <p:seq concurrent="1" nextAc="seek">
              <p:cTn id="60" restart="whenNotActive" fill="hold" evtFilter="cancelBubble" nodeType="interactiveSeq">
                <p:stCondLst>
                  <p:cond evt="onClick" delay="0">
                    <p:tgtEl>
                      <p:spTgt spid="176"/>
                    </p:tgtEl>
                  </p:cond>
                </p:stCondLst>
                <p:endSync evt="end" delay="0">
                  <p:rtn val="all"/>
                </p:endSync>
                <p:childTnLst>
                  <p:par>
                    <p:cTn id="61" fill="hold">
                      <p:stCondLst>
                        <p:cond delay="0"/>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80"/>
                                        </p:tgtEl>
                                        <p:attrNameLst>
                                          <p:attrName>style.visibility</p:attrName>
                                        </p:attrNameLst>
                                      </p:cBhvr>
                                      <p:to>
                                        <p:strVal val="visible"/>
                                      </p:to>
                                    </p:set>
                                    <p:anim calcmode="lin" valueType="num">
                                      <p:cBhvr additive="base">
                                        <p:cTn id="65" dur="500" fill="hold"/>
                                        <p:tgtEl>
                                          <p:spTgt spid="180"/>
                                        </p:tgtEl>
                                        <p:attrNameLst>
                                          <p:attrName>ppt_x</p:attrName>
                                        </p:attrNameLst>
                                      </p:cBhvr>
                                      <p:tavLst>
                                        <p:tav tm="0">
                                          <p:val>
                                            <p:strVal val="#ppt_x"/>
                                          </p:val>
                                        </p:tav>
                                        <p:tav tm="100000">
                                          <p:val>
                                            <p:strVal val="#ppt_x"/>
                                          </p:val>
                                        </p:tav>
                                      </p:tavLst>
                                    </p:anim>
                                    <p:anim calcmode="lin" valueType="num">
                                      <p:cBhvr additive="base">
                                        <p:cTn id="66" dur="500" fill="hold"/>
                                        <p:tgtEl>
                                          <p:spTgt spid="180"/>
                                        </p:tgtEl>
                                        <p:attrNameLst>
                                          <p:attrName>ppt_y</p:attrName>
                                        </p:attrNameLst>
                                      </p:cBhvr>
                                      <p:tavLst>
                                        <p:tav tm="0">
                                          <p:val>
                                            <p:strVal val="1+#ppt_h/2"/>
                                          </p:val>
                                        </p:tav>
                                        <p:tav tm="100000">
                                          <p:val>
                                            <p:strVal val="#ppt_y"/>
                                          </p:val>
                                        </p:tav>
                                      </p:tavLst>
                                    </p:anim>
                                  </p:childTnLst>
                                </p:cTn>
                              </p:par>
                              <p:par>
                                <p:cTn id="67" presetID="53" presetClass="entr" presetSubtype="16" fill="hold" nodeType="withEffect">
                                  <p:stCondLst>
                                    <p:cond delay="0"/>
                                  </p:stCondLst>
                                  <p:childTnLst>
                                    <p:set>
                                      <p:cBhvr>
                                        <p:cTn id="68" dur="1" fill="hold">
                                          <p:stCondLst>
                                            <p:cond delay="0"/>
                                          </p:stCondLst>
                                        </p:cTn>
                                        <p:tgtEl>
                                          <p:spTgt spid="181"/>
                                        </p:tgtEl>
                                        <p:attrNameLst>
                                          <p:attrName>style.visibility</p:attrName>
                                        </p:attrNameLst>
                                      </p:cBhvr>
                                      <p:to>
                                        <p:strVal val="visible"/>
                                      </p:to>
                                    </p:set>
                                    <p:anim calcmode="lin" valueType="num">
                                      <p:cBhvr>
                                        <p:cTn id="69" dur="750" fill="hold"/>
                                        <p:tgtEl>
                                          <p:spTgt spid="181"/>
                                        </p:tgtEl>
                                        <p:attrNameLst>
                                          <p:attrName>ppt_w</p:attrName>
                                        </p:attrNameLst>
                                      </p:cBhvr>
                                      <p:tavLst>
                                        <p:tav tm="0">
                                          <p:val>
                                            <p:fltVal val="0"/>
                                          </p:val>
                                        </p:tav>
                                        <p:tav tm="100000">
                                          <p:val>
                                            <p:strVal val="#ppt_w"/>
                                          </p:val>
                                        </p:tav>
                                      </p:tavLst>
                                    </p:anim>
                                    <p:anim calcmode="lin" valueType="num">
                                      <p:cBhvr>
                                        <p:cTn id="70" dur="750" fill="hold"/>
                                        <p:tgtEl>
                                          <p:spTgt spid="181"/>
                                        </p:tgtEl>
                                        <p:attrNameLst>
                                          <p:attrName>ppt_h</p:attrName>
                                        </p:attrNameLst>
                                      </p:cBhvr>
                                      <p:tavLst>
                                        <p:tav tm="0">
                                          <p:val>
                                            <p:fltVal val="0"/>
                                          </p:val>
                                        </p:tav>
                                        <p:tav tm="100000">
                                          <p:val>
                                            <p:strVal val="#ppt_h"/>
                                          </p:val>
                                        </p:tav>
                                      </p:tavLst>
                                    </p:anim>
                                    <p:animEffect transition="in" filter="fade">
                                      <p:cBhvr>
                                        <p:cTn id="71" dur="750"/>
                                        <p:tgtEl>
                                          <p:spTgt spid="181"/>
                                        </p:tgtEl>
                                      </p:cBhvr>
                                    </p:animEffect>
                                  </p:childTnLst>
                                  <p:subTnLst>
                                    <p:audio>
                                      <p:cMediaNode>
                                        <p:cTn display="0" masterRel="sameClick">
                                          <p:stCondLst>
                                            <p:cond evt="begin" delay="0">
                                              <p:tn val="67"/>
                                            </p:cond>
                                          </p:stCondLst>
                                          <p:endCondLst>
                                            <p:cond evt="onStopAudio" delay="0">
                                              <p:tgtEl>
                                                <p:sldTgt/>
                                              </p:tgtEl>
                                            </p:cond>
                                          </p:endCondLst>
                                        </p:cTn>
                                        <p:tgtEl>
                                          <p:sndTgt r:embed="rId2" name="Sound Sai.wav"/>
                                        </p:tgtEl>
                                      </p:cMediaNode>
                                    </p:audio>
                                  </p:subTnLst>
                                </p:cTn>
                              </p:par>
                            </p:childTnLst>
                          </p:cTn>
                        </p:par>
                        <p:par>
                          <p:cTn id="72" fill="hold">
                            <p:stCondLst>
                              <p:cond delay="750"/>
                            </p:stCondLst>
                            <p:childTnLst>
                              <p:par>
                                <p:cTn id="73" presetID="10" presetClass="exit" presetSubtype="0" fill="hold" nodeType="afterEffect">
                                  <p:stCondLst>
                                    <p:cond delay="0"/>
                                  </p:stCondLst>
                                  <p:childTnLst>
                                    <p:animEffect transition="out" filter="fade">
                                      <p:cBhvr>
                                        <p:cTn id="74" dur="500"/>
                                        <p:tgtEl>
                                          <p:spTgt spid="181"/>
                                        </p:tgtEl>
                                      </p:cBhvr>
                                    </p:animEffect>
                                    <p:set>
                                      <p:cBhvr>
                                        <p:cTn id="75" dur="1" fill="hold">
                                          <p:stCondLst>
                                            <p:cond delay="499"/>
                                          </p:stCondLst>
                                        </p:cTn>
                                        <p:tgtEl>
                                          <p:spTgt spid="181"/>
                                        </p:tgtEl>
                                        <p:attrNameLst>
                                          <p:attrName>style.visibility</p:attrName>
                                        </p:attrNameLst>
                                      </p:cBhvr>
                                      <p:to>
                                        <p:strVal val="hidden"/>
                                      </p:to>
                                    </p:set>
                                  </p:childTnLst>
                                </p:cTn>
                              </p:par>
                            </p:childTnLst>
                          </p:cTn>
                        </p:par>
                      </p:childTnLst>
                    </p:cTn>
                  </p:par>
                </p:childTnLst>
              </p:cTn>
              <p:nextCondLst>
                <p:cond evt="onClick" delay="0">
                  <p:tgtEl>
                    <p:spTgt spid="176"/>
                  </p:tgtEl>
                </p:cond>
              </p:nextCondLst>
            </p:seq>
            <p:seq concurrent="1" nextAc="seek">
              <p:cTn id="76" restart="whenNotActive" fill="hold" evtFilter="cancelBubble" nodeType="interactiveSeq">
                <p:stCondLst>
                  <p:cond evt="onClick" delay="0">
                    <p:tgtEl>
                      <p:spTgt spid="177"/>
                    </p:tgtEl>
                  </p:cond>
                </p:stCondLst>
                <p:endSync evt="end" delay="0">
                  <p:rtn val="all"/>
                </p:endSync>
                <p:childTnLst>
                  <p:par>
                    <p:cTn id="77" fill="hold">
                      <p:stCondLst>
                        <p:cond delay="0"/>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79"/>
                                        </p:tgtEl>
                                        <p:attrNameLst>
                                          <p:attrName>style.visibility</p:attrName>
                                        </p:attrNameLst>
                                      </p:cBhvr>
                                      <p:to>
                                        <p:strVal val="visible"/>
                                      </p:to>
                                    </p:set>
                                    <p:anim calcmode="lin" valueType="num">
                                      <p:cBhvr additive="base">
                                        <p:cTn id="81" dur="500" fill="hold"/>
                                        <p:tgtEl>
                                          <p:spTgt spid="179"/>
                                        </p:tgtEl>
                                        <p:attrNameLst>
                                          <p:attrName>ppt_x</p:attrName>
                                        </p:attrNameLst>
                                      </p:cBhvr>
                                      <p:tavLst>
                                        <p:tav tm="0">
                                          <p:val>
                                            <p:strVal val="#ppt_x"/>
                                          </p:val>
                                        </p:tav>
                                        <p:tav tm="100000">
                                          <p:val>
                                            <p:strVal val="#ppt_x"/>
                                          </p:val>
                                        </p:tav>
                                      </p:tavLst>
                                    </p:anim>
                                    <p:anim calcmode="lin" valueType="num">
                                      <p:cBhvr additive="base">
                                        <p:cTn id="82" dur="500" fill="hold"/>
                                        <p:tgtEl>
                                          <p:spTgt spid="179"/>
                                        </p:tgtEl>
                                        <p:attrNameLst>
                                          <p:attrName>ppt_y</p:attrName>
                                        </p:attrNameLst>
                                      </p:cBhvr>
                                      <p:tavLst>
                                        <p:tav tm="0">
                                          <p:val>
                                            <p:strVal val="1+#ppt_h/2"/>
                                          </p:val>
                                        </p:tav>
                                        <p:tav tm="100000">
                                          <p:val>
                                            <p:strVal val="#ppt_y"/>
                                          </p:val>
                                        </p:tav>
                                      </p:tavLst>
                                    </p:anim>
                                  </p:childTnLst>
                                </p:cTn>
                              </p:par>
                              <p:par>
                                <p:cTn id="83" presetID="53" presetClass="entr" presetSubtype="16" fill="hold" nodeType="withEffect">
                                  <p:stCondLst>
                                    <p:cond delay="0"/>
                                  </p:stCondLst>
                                  <p:childTnLst>
                                    <p:set>
                                      <p:cBhvr>
                                        <p:cTn id="84" dur="1" fill="hold">
                                          <p:stCondLst>
                                            <p:cond delay="0"/>
                                          </p:stCondLst>
                                        </p:cTn>
                                        <p:tgtEl>
                                          <p:spTgt spid="182"/>
                                        </p:tgtEl>
                                        <p:attrNameLst>
                                          <p:attrName>style.visibility</p:attrName>
                                        </p:attrNameLst>
                                      </p:cBhvr>
                                      <p:to>
                                        <p:strVal val="visible"/>
                                      </p:to>
                                    </p:set>
                                    <p:anim calcmode="lin" valueType="num">
                                      <p:cBhvr>
                                        <p:cTn id="85" dur="1000" fill="hold"/>
                                        <p:tgtEl>
                                          <p:spTgt spid="182"/>
                                        </p:tgtEl>
                                        <p:attrNameLst>
                                          <p:attrName>ppt_w</p:attrName>
                                        </p:attrNameLst>
                                      </p:cBhvr>
                                      <p:tavLst>
                                        <p:tav tm="0">
                                          <p:val>
                                            <p:fltVal val="0"/>
                                          </p:val>
                                        </p:tav>
                                        <p:tav tm="100000">
                                          <p:val>
                                            <p:strVal val="#ppt_w"/>
                                          </p:val>
                                        </p:tav>
                                      </p:tavLst>
                                    </p:anim>
                                    <p:anim calcmode="lin" valueType="num">
                                      <p:cBhvr>
                                        <p:cTn id="86" dur="1000" fill="hold"/>
                                        <p:tgtEl>
                                          <p:spTgt spid="182"/>
                                        </p:tgtEl>
                                        <p:attrNameLst>
                                          <p:attrName>ppt_h</p:attrName>
                                        </p:attrNameLst>
                                      </p:cBhvr>
                                      <p:tavLst>
                                        <p:tav tm="0">
                                          <p:val>
                                            <p:fltVal val="0"/>
                                          </p:val>
                                        </p:tav>
                                        <p:tav tm="100000">
                                          <p:val>
                                            <p:strVal val="#ppt_h"/>
                                          </p:val>
                                        </p:tav>
                                      </p:tavLst>
                                    </p:anim>
                                    <p:animEffect transition="in" filter="fade">
                                      <p:cBhvr>
                                        <p:cTn id="87" dur="1000"/>
                                        <p:tgtEl>
                                          <p:spTgt spid="182"/>
                                        </p:tgtEl>
                                      </p:cBhvr>
                                    </p:animEffect>
                                  </p:childTnLst>
                                  <p:subTnLst>
                                    <p:audio>
                                      <p:cMediaNode>
                                        <p:cTn display="0" masterRel="sameClick">
                                          <p:stCondLst>
                                            <p:cond evt="begin" delay="0">
                                              <p:tn val="83"/>
                                            </p:cond>
                                          </p:stCondLst>
                                          <p:endCondLst>
                                            <p:cond evt="onStopAudio" delay="0">
                                              <p:tgtEl>
                                                <p:sldTgt/>
                                              </p:tgtEl>
                                            </p:cond>
                                          </p:endCondLst>
                                        </p:cTn>
                                        <p:tgtEl>
                                          <p:sndTgt r:embed="rId3" name="sound đúng.wav"/>
                                        </p:tgtEl>
                                      </p:cMediaNode>
                                    </p:audio>
                                  </p:subTnLst>
                                </p:cTn>
                              </p:par>
                            </p:childTnLst>
                          </p:cTn>
                        </p:par>
                        <p:par>
                          <p:cTn id="88" fill="hold">
                            <p:stCondLst>
                              <p:cond delay="1000"/>
                            </p:stCondLst>
                            <p:childTnLst>
                              <p:par>
                                <p:cTn id="89" presetID="14" presetClass="exit" presetSubtype="10" fill="hold" grpId="1" nodeType="afterEffect">
                                  <p:stCondLst>
                                    <p:cond delay="0"/>
                                  </p:stCondLst>
                                  <p:childTnLst>
                                    <p:animEffect transition="out" filter="randombar(horizontal)">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4" presetClass="exit" presetSubtype="10" fill="hold" nodeType="withEffect">
                                  <p:stCondLst>
                                    <p:cond delay="0"/>
                                  </p:stCondLst>
                                  <p:childTnLst>
                                    <p:animEffect transition="out" filter="randombar(horizontal)">
                                      <p:cBhvr>
                                        <p:cTn id="93" dur="500"/>
                                        <p:tgtEl>
                                          <p:spTgt spid="182"/>
                                        </p:tgtEl>
                                      </p:cBhvr>
                                    </p:animEffect>
                                    <p:set>
                                      <p:cBhvr>
                                        <p:cTn id="94" dur="1" fill="hold">
                                          <p:stCondLst>
                                            <p:cond delay="499"/>
                                          </p:stCondLst>
                                        </p:cTn>
                                        <p:tgtEl>
                                          <p:spTgt spid="18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175"/>
                                        </p:tgtEl>
                                      </p:cBhvr>
                                    </p:animEffect>
                                    <p:set>
                                      <p:cBhvr>
                                        <p:cTn id="97" dur="1" fill="hold">
                                          <p:stCondLst>
                                            <p:cond delay="499"/>
                                          </p:stCondLst>
                                        </p:cTn>
                                        <p:tgtEl>
                                          <p:spTgt spid="175"/>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176"/>
                                        </p:tgtEl>
                                      </p:cBhvr>
                                    </p:animEffect>
                                    <p:set>
                                      <p:cBhvr>
                                        <p:cTn id="100" dur="1" fill="hold">
                                          <p:stCondLst>
                                            <p:cond delay="499"/>
                                          </p:stCondLst>
                                        </p:cTn>
                                        <p:tgtEl>
                                          <p:spTgt spid="176"/>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177"/>
                                        </p:tgtEl>
                                      </p:cBhvr>
                                    </p:animEffect>
                                    <p:set>
                                      <p:cBhvr>
                                        <p:cTn id="103" dur="1" fill="hold">
                                          <p:stCondLst>
                                            <p:cond delay="499"/>
                                          </p:stCondLst>
                                        </p:cTn>
                                        <p:tgtEl>
                                          <p:spTgt spid="177"/>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178"/>
                                        </p:tgtEl>
                                      </p:cBhvr>
                                    </p:animEffect>
                                    <p:set>
                                      <p:cBhvr>
                                        <p:cTn id="106" dur="1" fill="hold">
                                          <p:stCondLst>
                                            <p:cond delay="499"/>
                                          </p:stCondLst>
                                        </p:cTn>
                                        <p:tgtEl>
                                          <p:spTgt spid="178"/>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180"/>
                                        </p:tgtEl>
                                      </p:cBhvr>
                                    </p:animEffect>
                                    <p:set>
                                      <p:cBhvr>
                                        <p:cTn id="109" dur="1" fill="hold">
                                          <p:stCondLst>
                                            <p:cond delay="499"/>
                                          </p:stCondLst>
                                        </p:cTn>
                                        <p:tgtEl>
                                          <p:spTgt spid="180"/>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179"/>
                                        </p:tgtEl>
                                      </p:cBhvr>
                                    </p:animEffect>
                                    <p:set>
                                      <p:cBhvr>
                                        <p:cTn id="112" dur="1" fill="hold">
                                          <p:stCondLst>
                                            <p:cond delay="499"/>
                                          </p:stCondLst>
                                        </p:cTn>
                                        <p:tgtEl>
                                          <p:spTgt spid="179"/>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childTnLst>
                          </p:cTn>
                        </p:par>
                        <p:par>
                          <p:cTn id="116" fill="hold">
                            <p:stCondLst>
                              <p:cond delay="1500"/>
                            </p:stCondLst>
                            <p:childTnLst>
                              <p:par>
                                <p:cTn id="117" presetID="42" presetClass="path" presetSubtype="0" accel="50000" decel="50000" fill="hold" nodeType="afterEffect">
                                  <p:stCondLst>
                                    <p:cond delay="0"/>
                                  </p:stCondLst>
                                  <p:childTnLst>
                                    <p:animMotion origin="layout" path="M -2.5E-6 3.7037E-7 L -1.39375 0.00648 " pathEditMode="relative" rAng="0" ptsTypes="AA">
                                      <p:cBhvr>
                                        <p:cTn id="118" dur="4000" fill="hold"/>
                                        <p:tgtEl>
                                          <p:spTgt spid="162"/>
                                        </p:tgtEl>
                                        <p:attrNameLst>
                                          <p:attrName>ppt_x</p:attrName>
                                          <p:attrName>ppt_y</p:attrName>
                                        </p:attrNameLst>
                                      </p:cBhvr>
                                      <p:rCtr x="-69687" y="324"/>
                                    </p:animMotion>
                                  </p:childTnLst>
                                </p:cTn>
                              </p:par>
                            </p:childTnLst>
                          </p:cTn>
                        </p:par>
                      </p:childTnLst>
                    </p:cTn>
                  </p:par>
                </p:childTnLst>
              </p:cTn>
              <p:nextCondLst>
                <p:cond evt="onClick" delay="0">
                  <p:tgtEl>
                    <p:spTgt spid="177"/>
                  </p:tgtEl>
                </p:cond>
              </p:nextCondLst>
            </p:seq>
          </p:childTnLst>
        </p:cTn>
      </p:par>
    </p:tnLst>
    <p:bldLst>
      <p:bldP spid="9" grpId="0" animBg="1"/>
      <p:bldP spid="9" grpId="1" animBg="1"/>
      <p:bldP spid="175" grpId="0" animBg="1"/>
      <p:bldP spid="175" grpId="1" animBg="1"/>
      <p:bldP spid="176" grpId="0" animBg="1"/>
      <p:bldP spid="176" grpId="1" animBg="1"/>
      <p:bldP spid="177" grpId="0" animBg="1"/>
      <p:bldP spid="17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Hình ảnh 240">
            <a:extLst>
              <a:ext uri="{FF2B5EF4-FFF2-40B4-BE49-F238E27FC236}">
                <a16:creationId xmlns:a16="http://schemas.microsoft.com/office/drawing/2014/main" xmlns="" id="{3FD31829-624F-7DD4-D8D8-398F8A207789}"/>
              </a:ext>
            </a:extLst>
          </p:cNvPr>
          <p:cNvPicPr>
            <a:picLocks noChangeAspect="1"/>
          </p:cNvPicPr>
          <p:nvPr/>
        </p:nvPicPr>
        <p:blipFill rotWithShape="1">
          <a:blip r:embed="rId2"/>
          <a:srcRect l="2885" r="9225" b="4020"/>
          <a:stretch/>
        </p:blipFill>
        <p:spPr>
          <a:xfrm>
            <a:off x="0" y="-124107"/>
            <a:ext cx="12192000" cy="7050476"/>
          </a:xfrm>
          <a:prstGeom prst="rect">
            <a:avLst/>
          </a:prstGeom>
        </p:spPr>
      </p:pic>
      <p:pic>
        <p:nvPicPr>
          <p:cNvPr id="238" name="Hình ảnh 237">
            <a:extLst>
              <a:ext uri="{FF2B5EF4-FFF2-40B4-BE49-F238E27FC236}">
                <a16:creationId xmlns:a16="http://schemas.microsoft.com/office/drawing/2014/main" xmlns="" id="{7F97FB26-2489-1DDA-0E34-29D6D0ED9268}"/>
              </a:ext>
            </a:extLst>
          </p:cNvPr>
          <p:cNvPicPr>
            <a:picLocks noChangeAspect="1"/>
          </p:cNvPicPr>
          <p:nvPr/>
        </p:nvPicPr>
        <p:blipFill>
          <a:blip r:embed="rId3"/>
          <a:stretch>
            <a:fillRect/>
          </a:stretch>
        </p:blipFill>
        <p:spPr>
          <a:xfrm flipH="1">
            <a:off x="5539296" y="4031844"/>
            <a:ext cx="5176249" cy="2453483"/>
          </a:xfrm>
          <a:prstGeom prst="rect">
            <a:avLst/>
          </a:prstGeom>
        </p:spPr>
      </p:pic>
      <p:pic>
        <p:nvPicPr>
          <p:cNvPr id="240" name="Đồ họa 239">
            <a:extLst>
              <a:ext uri="{FF2B5EF4-FFF2-40B4-BE49-F238E27FC236}">
                <a16:creationId xmlns:a16="http://schemas.microsoft.com/office/drawing/2014/main" xmlns="" id="{2BB601B5-F3BA-5A73-5B73-54277EFC664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15625" y="3103978"/>
            <a:ext cx="4821632" cy="3456685"/>
          </a:xfrm>
          <a:prstGeom prst="rect">
            <a:avLst/>
          </a:prstGeom>
        </p:spPr>
      </p:pic>
      <p:pic>
        <p:nvPicPr>
          <p:cNvPr id="2" name="Hình ảnh 1">
            <a:extLst>
              <a:ext uri="{FF2B5EF4-FFF2-40B4-BE49-F238E27FC236}">
                <a16:creationId xmlns:a16="http://schemas.microsoft.com/office/drawing/2014/main" xmlns="" id="{DBFEBEF2-EFDC-747A-F97B-4D7FFAB52A6B}"/>
              </a:ext>
            </a:extLst>
          </p:cNvPr>
          <p:cNvPicPr>
            <a:picLocks noChangeAspect="1"/>
          </p:cNvPicPr>
          <p:nvPr/>
        </p:nvPicPr>
        <p:blipFill>
          <a:blip r:embed="rId6"/>
          <a:stretch>
            <a:fillRect/>
          </a:stretch>
        </p:blipFill>
        <p:spPr>
          <a:xfrm>
            <a:off x="1038929" y="951989"/>
            <a:ext cx="10114141" cy="1786283"/>
          </a:xfrm>
          <a:prstGeom prst="rect">
            <a:avLst/>
          </a:prstGeom>
        </p:spPr>
      </p:pic>
    </p:spTree>
    <p:extLst>
      <p:ext uri="{BB962C8B-B14F-4D97-AF65-F5344CB8AC3E}">
        <p14:creationId xmlns:p14="http://schemas.microsoft.com/office/powerpoint/2010/main" val="3452536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0B9B50F4-0F44-4392-A542-7794DD5D956D}"/>
              </a:ext>
            </a:extLst>
          </p:cNvPr>
          <p:cNvSpPr/>
          <p:nvPr/>
        </p:nvSpPr>
        <p:spPr>
          <a:xfrm>
            <a:off x="1323975" y="1676400"/>
            <a:ext cx="10001249" cy="3848100"/>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5DAAF97B-908D-457C-8640-C4F1E200E809}"/>
              </a:ext>
            </a:extLst>
          </p:cNvPr>
          <p:cNvPicPr>
            <a:picLocks noChangeAspect="1"/>
          </p:cNvPicPr>
          <p:nvPr/>
        </p:nvPicPr>
        <p:blipFill>
          <a:blip r:embed="rId3"/>
          <a:stretch>
            <a:fillRect/>
          </a:stretch>
        </p:blipFill>
        <p:spPr>
          <a:xfrm>
            <a:off x="5796215" y="559945"/>
            <a:ext cx="1828959" cy="634039"/>
          </a:xfrm>
          <a:prstGeom prst="rect">
            <a:avLst/>
          </a:prstGeom>
        </p:spPr>
      </p:pic>
      <p:pic>
        <p:nvPicPr>
          <p:cNvPr id="3" name="Picture 2" descr="A yellow circles with red lines&#10;&#10;AI-generated content may be incorrect.">
            <a:extLst>
              <a:ext uri="{FF2B5EF4-FFF2-40B4-BE49-F238E27FC236}">
                <a16:creationId xmlns:a16="http://schemas.microsoft.com/office/drawing/2014/main" xmlns="" id="{20F2A455-2174-F1B0-23EA-6734D325D5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350" y="944560"/>
            <a:ext cx="2828260" cy="1693089"/>
          </a:xfrm>
          <a:prstGeom prst="rect">
            <a:avLst/>
          </a:prstGeom>
        </p:spPr>
      </p:pic>
      <p:pic>
        <p:nvPicPr>
          <p:cNvPr id="11" name="Picture 10">
            <a:extLst>
              <a:ext uri="{FF2B5EF4-FFF2-40B4-BE49-F238E27FC236}">
                <a16:creationId xmlns:a16="http://schemas.microsoft.com/office/drawing/2014/main" xmlns="" id="{31D0A957-A537-C2A0-F686-000670A5878E}"/>
              </a:ext>
            </a:extLst>
          </p:cNvPr>
          <p:cNvPicPr>
            <a:picLocks noChangeAspect="1"/>
          </p:cNvPicPr>
          <p:nvPr/>
        </p:nvPicPr>
        <p:blipFill>
          <a:blip r:embed="rId5"/>
          <a:stretch>
            <a:fillRect/>
          </a:stretch>
        </p:blipFill>
        <p:spPr>
          <a:xfrm>
            <a:off x="1376759" y="2473292"/>
            <a:ext cx="10815241" cy="2847079"/>
          </a:xfrm>
          <a:prstGeom prst="rect">
            <a:avLst/>
          </a:prstGeom>
        </p:spPr>
      </p:pic>
    </p:spTree>
    <p:extLst>
      <p:ext uri="{BB962C8B-B14F-4D97-AF65-F5344CB8AC3E}">
        <p14:creationId xmlns:p14="http://schemas.microsoft.com/office/powerpoint/2010/main" val="100237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1303</Words>
  <Application>Microsoft Office PowerPoint</Application>
  <PresentationFormat>Custom</PresentationFormat>
  <Paragraphs>125</Paragraphs>
  <Slides>36</Slides>
  <Notes>6</Notes>
  <HiddenSlides>0</HiddenSlides>
  <MMClips>1</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Theme</vt:lpstr>
      <vt:lpstr>2_Office Theme</vt:lpstr>
      <vt:lpstr>Chủ đề Office</vt:lpstr>
      <vt:lpstr>3_Office Theme</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33</cp:revision>
  <dcterms:created xsi:type="dcterms:W3CDTF">2021-07-20T01:55:21Z</dcterms:created>
  <dcterms:modified xsi:type="dcterms:W3CDTF">2026-05-12T01:23:35Z</dcterms:modified>
</cp:coreProperties>
</file>