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0"/>
  </p:notesMasterIdLst>
  <p:handoutMasterIdLst>
    <p:handoutMasterId r:id="rId41"/>
  </p:handoutMasterIdLst>
  <p:sldIdLst>
    <p:sldId id="367" r:id="rId5"/>
    <p:sldId id="375" r:id="rId6"/>
    <p:sldId id="455" r:id="rId7"/>
    <p:sldId id="456" r:id="rId8"/>
    <p:sldId id="349" r:id="rId9"/>
    <p:sldId id="452" r:id="rId10"/>
    <p:sldId id="454" r:id="rId11"/>
    <p:sldId id="396" r:id="rId12"/>
    <p:sldId id="457" r:id="rId13"/>
    <p:sldId id="378" r:id="rId14"/>
    <p:sldId id="458" r:id="rId15"/>
    <p:sldId id="517" r:id="rId16"/>
    <p:sldId id="518" r:id="rId17"/>
    <p:sldId id="322" r:id="rId18"/>
    <p:sldId id="323" r:id="rId19"/>
    <p:sldId id="519" r:id="rId20"/>
    <p:sldId id="330" r:id="rId21"/>
    <p:sldId id="331" r:id="rId22"/>
    <p:sldId id="332" r:id="rId23"/>
    <p:sldId id="333" r:id="rId24"/>
    <p:sldId id="334" r:id="rId25"/>
    <p:sldId id="335" r:id="rId26"/>
    <p:sldId id="377" r:id="rId27"/>
    <p:sldId id="388" r:id="rId28"/>
    <p:sldId id="393" r:id="rId29"/>
    <p:sldId id="389" r:id="rId30"/>
    <p:sldId id="381" r:id="rId31"/>
    <p:sldId id="520" r:id="rId32"/>
    <p:sldId id="450" r:id="rId33"/>
    <p:sldId id="351" r:id="rId34"/>
    <p:sldId id="343" r:id="rId35"/>
    <p:sldId id="344" r:id="rId36"/>
    <p:sldId id="521" r:id="rId37"/>
    <p:sldId id="522" r:id="rId38"/>
    <p:sldId id="451" r:id="rId39"/>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1" autoAdjust="0"/>
    <p:restoredTop sz="94670"/>
  </p:normalViewPr>
  <p:slideViewPr>
    <p:cSldViewPr snapToGrid="0">
      <p:cViewPr varScale="1">
        <p:scale>
          <a:sx n="56" d="100"/>
          <a:sy n="56" d="100"/>
        </p:scale>
        <p:origin x="1096"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2025-02-16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24.png"/><Relationship Id="rId10" Type="http://schemas.openxmlformats.org/officeDocument/2006/relationships/image" Target="../media/image11.svg"/><Relationship Id="rId4" Type="http://schemas.openxmlformats.org/officeDocument/2006/relationships/image" Target="../media/image30.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2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image" Target="../media/image4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5" Type="http://schemas.openxmlformats.org/officeDocument/2006/relationships/image" Target="../media/image43.png"/><Relationship Id="rId10" Type="http://schemas.openxmlformats.org/officeDocument/2006/relationships/hyperlink" Target="http://pptmon.com/" TargetMode="External"/><Relationship Id="rId19"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7.svg"/><Relationship Id="rId19" Type="http://schemas.openxmlformats.org/officeDocument/2006/relationships/image" Target="../media/image36.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5.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49.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34.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8.png"/><Relationship Id="rId2" Type="http://schemas.openxmlformats.org/officeDocument/2006/relationships/image" Target="../media/image30.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4.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43.png"/><Relationship Id="rId10" Type="http://schemas.openxmlformats.org/officeDocument/2006/relationships/image" Target="../media/image5.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49.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1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42.svg"/><Relationship Id="rId1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43.png"/><Relationship Id="rId17" Type="http://schemas.openxmlformats.org/officeDocument/2006/relationships/image" Target="../media/image29.svg"/><Relationship Id="rId2" Type="http://schemas.openxmlformats.org/officeDocument/2006/relationships/image" Target="../media/image30.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35.sv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51.png"/><Relationship Id="rId9" Type="http://schemas.openxmlformats.org/officeDocument/2006/relationships/image" Target="../media/image29.svg"/><Relationship Id="rId1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2/16/2025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slide" Target="slide18.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slide" Target="slide20.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2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82.png"/><Relationship Id="rId5" Type="http://schemas.openxmlformats.org/officeDocument/2006/relationships/slide" Target="slide22.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842963" y="59840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867468" y="1432395"/>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3829</TotalTime>
  <Words>1380</Words>
  <Application>Microsoft Office PowerPoint</Application>
  <PresentationFormat>Widescreen</PresentationFormat>
  <Paragraphs>67</Paragraphs>
  <Slides>35</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35</vt:i4>
      </vt:variant>
    </vt:vector>
  </HeadingPairs>
  <TitlesOfParts>
    <vt:vector size="50" baseType="lpstr">
      <vt:lpstr>Alfa Slab One</vt:lpstr>
      <vt:lpstr>等线</vt:lpstr>
      <vt:lpstr>맑은 고딕</vt:lpstr>
      <vt:lpstr>#9Slide07 SVNBeachwood Sans</vt:lpstr>
      <vt:lpstr>Aptos</vt:lpstr>
      <vt:lpstr>Aptos Display</vt:lpstr>
      <vt:lpstr>Arial</vt:lpstr>
      <vt:lpstr>Calibri</vt:lpstr>
      <vt:lpstr>Cambria</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Thao Tran</cp:lastModifiedBy>
  <cp:revision>287</cp:revision>
  <dcterms:created xsi:type="dcterms:W3CDTF">2019-04-06T05:20:47Z</dcterms:created>
  <dcterms:modified xsi:type="dcterms:W3CDTF">2025-02-16T01:12:03Z</dcterms:modified>
</cp:coreProperties>
</file>