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472" r:id="rId3"/>
    <p:sldId id="474" r:id="rId4"/>
    <p:sldId id="450" r:id="rId5"/>
    <p:sldId id="460" r:id="rId6"/>
    <p:sldId id="461" r:id="rId7"/>
    <p:sldId id="462" r:id="rId8"/>
    <p:sldId id="463" r:id="rId9"/>
    <p:sldId id="464" r:id="rId10"/>
    <p:sldId id="465" r:id="rId11"/>
    <p:sldId id="362" r:id="rId12"/>
    <p:sldId id="451" r:id="rId13"/>
    <p:sldId id="466" r:id="rId14"/>
    <p:sldId id="467" r:id="rId15"/>
    <p:sldId id="468" r:id="rId16"/>
    <p:sldId id="469" r:id="rId17"/>
    <p:sldId id="456" r:id="rId18"/>
    <p:sldId id="448" r:id="rId19"/>
    <p:sldId id="471" r:id="rId20"/>
    <p:sldId id="4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6" userDrawn="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575" autoAdjust="0"/>
    <p:restoredTop sz="94660"/>
  </p:normalViewPr>
  <p:slideViewPr>
    <p:cSldViewPr snapToGrid="0">
      <p:cViewPr varScale="1">
        <p:scale>
          <a:sx n="73" d="100"/>
          <a:sy n="73" d="100"/>
        </p:scale>
        <p:origin x="840" y="78"/>
      </p:cViewPr>
      <p:guideLst>
        <p:guide orient="horz" pos="2136"/>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8CCC23D-CC49-4D1C-8102-8F27974667DE}" type="datetimeFigureOut">
              <a:rPr lang="en-US" smtClean="0"/>
              <a:t>25/7/2021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8CD67-DBA6-400A-93A5-922E9EDE5DED}" type="slidenum">
              <a:rPr lang="en-US" smtClean="0"/>
              <a:t>‹#›</a:t>
            </a:fld>
            <a:endParaRPr lang="en-US"/>
          </a:p>
        </p:txBody>
      </p:sp>
    </p:spTree>
    <p:extLst>
      <p:ext uri="{BB962C8B-B14F-4D97-AF65-F5344CB8AC3E}">
        <p14:creationId xmlns:p14="http://schemas.microsoft.com/office/powerpoint/2010/main" val="3744469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8CCC23D-CC49-4D1C-8102-8F27974667DE}" type="datetimeFigureOut">
              <a:rPr lang="en-US" smtClean="0"/>
              <a:t>25/7/2021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8CD67-DBA6-400A-93A5-922E9EDE5DED}" type="slidenum">
              <a:rPr lang="en-US" smtClean="0"/>
              <a:t>‹#›</a:t>
            </a:fld>
            <a:endParaRPr lang="en-US"/>
          </a:p>
        </p:txBody>
      </p:sp>
    </p:spTree>
    <p:extLst>
      <p:ext uri="{BB962C8B-B14F-4D97-AF65-F5344CB8AC3E}">
        <p14:creationId xmlns:p14="http://schemas.microsoft.com/office/powerpoint/2010/main" val="2991357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8CCC23D-CC49-4D1C-8102-8F27974667DE}" type="datetimeFigureOut">
              <a:rPr lang="en-US" smtClean="0"/>
              <a:t>25/7/2021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8CD67-DBA6-400A-93A5-922E9EDE5DED}" type="slidenum">
              <a:rPr lang="en-US" smtClean="0"/>
              <a:t>‹#›</a:t>
            </a:fld>
            <a:endParaRPr lang="en-US"/>
          </a:p>
        </p:txBody>
      </p:sp>
    </p:spTree>
    <p:extLst>
      <p:ext uri="{BB962C8B-B14F-4D97-AF65-F5344CB8AC3E}">
        <p14:creationId xmlns:p14="http://schemas.microsoft.com/office/powerpoint/2010/main" val="21371555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8CCC23D-CC49-4D1C-8102-8F27974667DE}" type="datetimeFigureOut">
              <a:rPr lang="en-US" smtClean="0"/>
              <a:t>25/7/2021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98CD67-DBA6-400A-93A5-922E9EDE5DED}" type="slidenum">
              <a:rPr lang="en-US" smtClean="0"/>
              <a:t>‹#›</a:t>
            </a:fld>
            <a:endParaRPr lang="en-US"/>
          </a:p>
        </p:txBody>
      </p:sp>
    </p:spTree>
    <p:extLst>
      <p:ext uri="{BB962C8B-B14F-4D97-AF65-F5344CB8AC3E}">
        <p14:creationId xmlns:p14="http://schemas.microsoft.com/office/powerpoint/2010/main" val="279224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8CCC23D-CC49-4D1C-8102-8F27974667DE}" type="datetimeFigureOut">
              <a:rPr lang="en-US" smtClean="0"/>
              <a:t>25/7/2021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98CD67-DBA6-400A-93A5-922E9EDE5DED}" type="slidenum">
              <a:rPr lang="en-US" smtClean="0"/>
              <a:t>‹#›</a:t>
            </a:fld>
            <a:endParaRPr lang="en-US"/>
          </a:p>
        </p:txBody>
      </p:sp>
    </p:spTree>
    <p:extLst>
      <p:ext uri="{BB962C8B-B14F-4D97-AF65-F5344CB8AC3E}">
        <p14:creationId xmlns:p14="http://schemas.microsoft.com/office/powerpoint/2010/main" val="7549327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8CCC23D-CC49-4D1C-8102-8F27974667DE}" type="datetimeFigureOut">
              <a:rPr lang="en-US" smtClean="0"/>
              <a:t>25/7/2021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98CD67-DBA6-400A-93A5-922E9EDE5DED}" type="slidenum">
              <a:rPr lang="en-US" smtClean="0"/>
              <a:t>‹#›</a:t>
            </a:fld>
            <a:endParaRPr lang="en-US"/>
          </a:p>
        </p:txBody>
      </p:sp>
    </p:spTree>
    <p:extLst>
      <p:ext uri="{BB962C8B-B14F-4D97-AF65-F5344CB8AC3E}">
        <p14:creationId xmlns:p14="http://schemas.microsoft.com/office/powerpoint/2010/main" val="1317026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CCC23D-CC49-4D1C-8102-8F27974667DE}" type="datetimeFigureOut">
              <a:rPr lang="en-US" smtClean="0"/>
              <a:t>25/7/2021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98CD67-DBA6-400A-93A5-922E9EDE5DED}" type="slidenum">
              <a:rPr lang="en-US" smtClean="0"/>
              <a:t>‹#›</a:t>
            </a:fld>
            <a:endParaRPr lang="en-US"/>
          </a:p>
        </p:txBody>
      </p:sp>
    </p:spTree>
    <p:extLst>
      <p:ext uri="{BB962C8B-B14F-4D97-AF65-F5344CB8AC3E}">
        <p14:creationId xmlns:p14="http://schemas.microsoft.com/office/powerpoint/2010/main" val="3927552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8CCC23D-CC49-4D1C-8102-8F27974667DE}" type="datetimeFigureOut">
              <a:rPr lang="en-US" smtClean="0"/>
              <a:t>25/7/2021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98CD67-DBA6-400A-93A5-922E9EDE5DED}" type="slidenum">
              <a:rPr lang="en-US" smtClean="0"/>
              <a:t>‹#›</a:t>
            </a:fld>
            <a:endParaRPr lang="en-US"/>
          </a:p>
        </p:txBody>
      </p:sp>
    </p:spTree>
    <p:extLst>
      <p:ext uri="{BB962C8B-B14F-4D97-AF65-F5344CB8AC3E}">
        <p14:creationId xmlns:p14="http://schemas.microsoft.com/office/powerpoint/2010/main" val="1657371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8CCC23D-CC49-4D1C-8102-8F27974667DE}" type="datetimeFigureOut">
              <a:rPr lang="en-US" smtClean="0"/>
              <a:t>25/7/2021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98CD67-DBA6-400A-93A5-922E9EDE5DED}" type="slidenum">
              <a:rPr lang="en-US" smtClean="0"/>
              <a:t>‹#›</a:t>
            </a:fld>
            <a:endParaRPr lang="en-US"/>
          </a:p>
        </p:txBody>
      </p:sp>
    </p:spTree>
    <p:extLst>
      <p:ext uri="{BB962C8B-B14F-4D97-AF65-F5344CB8AC3E}">
        <p14:creationId xmlns:p14="http://schemas.microsoft.com/office/powerpoint/2010/main" val="3030983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8CCC23D-CC49-4D1C-8102-8F27974667DE}" type="datetimeFigureOut">
              <a:rPr lang="en-US" smtClean="0"/>
              <a:t>25/7/2021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8CD67-DBA6-400A-93A5-922E9EDE5DED}" type="slidenum">
              <a:rPr lang="en-US" smtClean="0"/>
              <a:t>‹#›</a:t>
            </a:fld>
            <a:endParaRPr lang="en-US"/>
          </a:p>
        </p:txBody>
      </p:sp>
    </p:spTree>
    <p:extLst>
      <p:ext uri="{BB962C8B-B14F-4D97-AF65-F5344CB8AC3E}">
        <p14:creationId xmlns:p14="http://schemas.microsoft.com/office/powerpoint/2010/main" val="18571386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8CCC23D-CC49-4D1C-8102-8F27974667DE}" type="datetimeFigureOut">
              <a:rPr lang="en-US" smtClean="0"/>
              <a:t>25/7/2021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8CD67-DBA6-400A-93A5-922E9EDE5DED}" type="slidenum">
              <a:rPr lang="en-US" smtClean="0"/>
              <a:t>‹#›</a:t>
            </a:fld>
            <a:endParaRPr lang="en-US"/>
          </a:p>
        </p:txBody>
      </p:sp>
    </p:spTree>
    <p:extLst>
      <p:ext uri="{BB962C8B-B14F-4D97-AF65-F5344CB8AC3E}">
        <p14:creationId xmlns:p14="http://schemas.microsoft.com/office/powerpoint/2010/main" val="1473758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CCC23D-CC49-4D1C-8102-8F27974667DE}" type="datetimeFigureOut">
              <a:rPr lang="en-US" smtClean="0"/>
              <a:t>25/7/2021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98CD67-DBA6-400A-93A5-922E9EDE5DED}" type="slidenum">
              <a:rPr lang="en-US" smtClean="0"/>
              <a:t>‹#›</a:t>
            </a:fld>
            <a:endParaRPr lang="en-US"/>
          </a:p>
        </p:txBody>
      </p:sp>
    </p:spTree>
    <p:extLst>
      <p:ext uri="{BB962C8B-B14F-4D97-AF65-F5344CB8AC3E}">
        <p14:creationId xmlns:p14="http://schemas.microsoft.com/office/powerpoint/2010/main" val="1420930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7.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9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181099"/>
            <a:ext cx="10058400" cy="5517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TextBox 2"/>
          <p:cNvSpPr txBox="1">
            <a:spLocks noChangeArrowheads="1"/>
          </p:cNvSpPr>
          <p:nvPr/>
        </p:nvSpPr>
        <p:spPr bwMode="auto">
          <a:xfrm>
            <a:off x="2562225" y="3781425"/>
            <a:ext cx="5219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5400" b="1" dirty="0">
                <a:solidFill>
                  <a:srgbClr val="C00000"/>
                </a:solidFill>
                <a:latin typeface="Times New Roman" panose="02020603050405020304" pitchFamily="18" charset="0"/>
                <a:cs typeface="Times New Roman" panose="02020603050405020304" pitchFamily="18" charset="0"/>
              </a:rPr>
              <a:t>NÓI VÀ NGHE</a:t>
            </a:r>
          </a:p>
        </p:txBody>
      </p:sp>
    </p:spTree>
    <p:extLst>
      <p:ext uri="{BB962C8B-B14F-4D97-AF65-F5344CB8AC3E}">
        <p14:creationId xmlns:p14="http://schemas.microsoft.com/office/powerpoint/2010/main" val="37876089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6384" y="3022265"/>
            <a:ext cx="8162812" cy="584775"/>
          </a:xfrm>
          <a:prstGeom prst="rect">
            <a:avLst/>
          </a:prstGeom>
        </p:spPr>
        <p:txBody>
          <a:bodyPr wrap="none">
            <a:spAutoFit/>
          </a:bodyPr>
          <a:lstStyle/>
          <a:p>
            <a:r>
              <a:rPr lang="en-US" sz="3200" dirty="0">
                <a:latin typeface="Times New Roman" panose="02020603050405020304" pitchFamily="18" charset="0"/>
                <a:cs typeface="Times New Roman" panose="02020603050405020304" pitchFamily="18" charset="0"/>
              </a:rPr>
              <a:t>https://www.youtube.com/watch?v=L7zYupIj4fI</a:t>
            </a:r>
          </a:p>
        </p:txBody>
      </p:sp>
      <p:sp>
        <p:nvSpPr>
          <p:cNvPr id="3" name="TextBox 2"/>
          <p:cNvSpPr txBox="1"/>
          <p:nvPr/>
        </p:nvSpPr>
        <p:spPr>
          <a:xfrm>
            <a:off x="1711234" y="1672046"/>
            <a:ext cx="4663440" cy="584775"/>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Cho </a:t>
            </a:r>
            <a:r>
              <a:rPr lang="en-US" sz="3200" dirty="0" err="1" smtClean="0">
                <a:latin typeface="Times New Roman" panose="02020603050405020304" pitchFamily="18" charset="0"/>
                <a:cs typeface="Times New Roman" panose="02020603050405020304" pitchFamily="18" charset="0"/>
              </a:rPr>
              <a:t>tôi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làm</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mưa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với</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2003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28DBE0-36C6-44AC-A137-9A81785AACEB}"/>
              </a:ext>
            </a:extLst>
          </p:cNvPr>
          <p:cNvSpPr txBox="1"/>
          <p:nvPr/>
        </p:nvSpPr>
        <p:spPr>
          <a:xfrm>
            <a:off x="1724025" y="2344782"/>
            <a:ext cx="9458325" cy="2219838"/>
          </a:xfrm>
          <a:prstGeom prst="rect">
            <a:avLst/>
          </a:prstGeom>
          <a:noFill/>
        </p:spPr>
        <p:txBody>
          <a:bodyPr wrap="square" rtlCol="0">
            <a:spAutoFit/>
          </a:bodyPr>
          <a:lstStyle/>
          <a:p>
            <a:pPr>
              <a:lnSpc>
                <a:spcPct val="150000"/>
              </a:lnSpc>
            </a:pPr>
            <a:r>
              <a:rPr kumimoji="0" lang="en-US" sz="32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Lắng</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nghe</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bài</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hát</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lang="en-US" sz="3200" i="1" noProof="0" dirty="0" smtClean="0">
                <a:latin typeface="Times New Roman" panose="02020603050405020304" pitchFamily="18" charset="0"/>
                <a:cs typeface="Times New Roman" panose="02020603050405020304" pitchFamily="18" charset="0"/>
              </a:rPr>
              <a:t>Cho </a:t>
            </a:r>
            <a:r>
              <a:rPr lang="en-US" sz="3200" i="1" noProof="0" dirty="0" err="1" smtClean="0">
                <a:latin typeface="Times New Roman" panose="02020603050405020304" pitchFamily="18" charset="0"/>
                <a:cs typeface="Times New Roman" panose="02020603050405020304" pitchFamily="18" charset="0"/>
              </a:rPr>
              <a:t>tôi</a:t>
            </a:r>
            <a:r>
              <a:rPr lang="en-US" sz="3200" i="1" noProof="0" dirty="0" smtClean="0">
                <a:latin typeface="Times New Roman" panose="02020603050405020304" pitchFamily="18" charset="0"/>
                <a:cs typeface="Times New Roman" panose="02020603050405020304" pitchFamily="18" charset="0"/>
              </a:rPr>
              <a:t> </a:t>
            </a:r>
            <a:r>
              <a:rPr lang="en-US" sz="3200" i="1" dirty="0" err="1" smtClean="0">
                <a:latin typeface="Times New Roman" panose="02020603050405020304" pitchFamily="18" charset="0"/>
                <a:cs typeface="Times New Roman" panose="02020603050405020304" pitchFamily="18" charset="0"/>
              </a:rPr>
              <a:t>đi</a:t>
            </a:r>
            <a:r>
              <a:rPr lang="en-US" sz="3200" i="1" dirty="0" smtClean="0">
                <a:latin typeface="Times New Roman" panose="02020603050405020304" pitchFamily="18" charset="0"/>
                <a:cs typeface="Times New Roman" panose="02020603050405020304" pitchFamily="18" charset="0"/>
              </a:rPr>
              <a:t> </a:t>
            </a:r>
            <a:r>
              <a:rPr lang="en-US" sz="3200" i="1" dirty="0" err="1" smtClean="0">
                <a:latin typeface="Times New Roman" panose="02020603050405020304" pitchFamily="18" charset="0"/>
                <a:cs typeface="Times New Roman" panose="02020603050405020304" pitchFamily="18" charset="0"/>
              </a:rPr>
              <a:t>làm</a:t>
            </a:r>
            <a:r>
              <a:rPr lang="en-US" sz="3200" i="1" dirty="0" smtClean="0">
                <a:latin typeface="Times New Roman" panose="02020603050405020304" pitchFamily="18" charset="0"/>
                <a:cs typeface="Times New Roman" panose="02020603050405020304" pitchFamily="18" charset="0"/>
              </a:rPr>
              <a:t> </a:t>
            </a:r>
            <a:r>
              <a:rPr lang="en-US" sz="3200" i="1" dirty="0" err="1" smtClean="0">
                <a:latin typeface="Times New Roman" panose="02020603050405020304" pitchFamily="18" charset="0"/>
                <a:cs typeface="Times New Roman" panose="02020603050405020304" pitchFamily="18" charset="0"/>
              </a:rPr>
              <a:t>mưa</a:t>
            </a:r>
            <a:r>
              <a:rPr lang="en-US" sz="3200" i="1" dirty="0" smtClean="0">
                <a:latin typeface="Times New Roman" panose="02020603050405020304" pitchFamily="18" charset="0"/>
                <a:cs typeface="Times New Roman" panose="02020603050405020304" pitchFamily="18" charset="0"/>
              </a:rPr>
              <a:t> </a:t>
            </a:r>
            <a:r>
              <a:rPr lang="en-US" sz="3200" i="1" dirty="0" err="1" smtClean="0">
                <a:latin typeface="Times New Roman" panose="02020603050405020304" pitchFamily="18" charset="0"/>
                <a:cs typeface="Times New Roman" panose="02020603050405020304" pitchFamily="18" charset="0"/>
              </a:rPr>
              <a:t>với</a:t>
            </a:r>
            <a:r>
              <a:rPr lang="en-US" sz="3200" i="1" dirty="0" smtClean="0">
                <a:latin typeface="Times New Roman" panose="02020603050405020304" pitchFamily="18" charset="0"/>
                <a:cs typeface="Times New Roman" panose="02020603050405020304" pitchFamily="18" charset="0"/>
              </a:rPr>
              <a:t> :</a:t>
            </a:r>
          </a:p>
          <a:p>
            <a:pPr>
              <a:lnSpc>
                <a:spcPct val="150000"/>
              </a:lnSpc>
            </a:pPr>
            <a:r>
              <a:rPr kumimoji="0" lang="en-US" sz="3200" b="0" i="1"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t>-</a:t>
            </a:r>
            <a:r>
              <a:rPr kumimoji="0" lang="en-US" sz="3200" b="0" i="1" u="none" strike="noStrike" kern="1200" cap="none" spc="0" normalizeH="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t>Em</a:t>
            </a:r>
            <a:r>
              <a:rPr kumimoji="0" lang="en-US" sz="32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hãy</a:t>
            </a:r>
            <a:r>
              <a:rPr kumimoji="0" lang="en-US" sz="3200" b="0" i="0" u="none" strike="noStrike" kern="1200" cap="none" spc="0" normalizeH="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kể</a:t>
            </a:r>
            <a:r>
              <a:rPr kumimoji="0" lang="en-US" sz="3200" b="0" i="0" u="none" strike="noStrike" kern="1200" cap="none" spc="0" normalizeH="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tên</a:t>
            </a:r>
            <a:r>
              <a:rPr kumimoji="0" lang="en-US" sz="3200" b="0" i="0" u="none" strike="noStrike" kern="1200" cap="none" spc="0" normalizeH="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ít</a:t>
            </a:r>
            <a:r>
              <a:rPr kumimoji="0" lang="en-US" sz="3200" b="0" i="0" u="none" strike="noStrike" kern="1200" cap="none" spc="0" normalizeH="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nhất</a:t>
            </a:r>
            <a:r>
              <a:rPr kumimoji="0" lang="en-US" sz="3200" b="0" i="0" u="none" strike="noStrike" kern="1200" cap="none" spc="0" normalizeH="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3 </a:t>
            </a:r>
            <a:r>
              <a:rPr kumimoji="0" lang="en-US" sz="3200" b="0" i="0" u="none" strike="noStrike" kern="1200" cap="none" spc="0" normalizeH="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sự</a:t>
            </a:r>
            <a:r>
              <a:rPr kumimoji="0" lang="en-US" sz="3200" b="0" i="0" u="none" strike="noStrike" kern="1200" cap="none" spc="0" normalizeH="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vật</a:t>
            </a:r>
            <a:r>
              <a:rPr kumimoji="0" lang="en-US" sz="3200" b="0" i="0" u="none" strike="noStrike" kern="1200" cap="none" spc="0" normalizeH="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được</a:t>
            </a:r>
            <a:r>
              <a:rPr kumimoji="0" lang="en-US" sz="3200" b="0" i="0" u="none" strike="noStrike" kern="1200" cap="none" spc="0" normalizeH="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nhắc</a:t>
            </a:r>
            <a:r>
              <a:rPr kumimoji="0" lang="en-US" sz="3200" b="0" i="0" u="none" strike="noStrike" kern="1200" cap="none" spc="0" normalizeH="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tới</a:t>
            </a:r>
            <a:r>
              <a:rPr kumimoji="0" lang="en-US" sz="3200" b="0" i="0" u="none" strike="noStrike" kern="1200" cap="none" spc="0" normalizeH="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trong</a:t>
            </a:r>
            <a:r>
              <a:rPr kumimoji="0" lang="en-US" sz="3200" b="0" i="0" u="none" strike="noStrike" kern="1200" cap="none" spc="0" normalizeH="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bài</a:t>
            </a:r>
            <a:r>
              <a:rPr kumimoji="0" lang="en-US" sz="3200" b="0" i="0" u="none" strike="noStrike" kern="1200" cap="none" spc="0" normalizeH="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0" i="0" u="none" strike="noStrike" kern="1200" cap="none" spc="0" normalizeH="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hát</a:t>
            </a:r>
            <a:r>
              <a:rPr kumimoji="0" lang="en-US" sz="32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057B2768-786D-4EAB-8F8E-E774557B4CF9}"/>
              </a:ext>
            </a:extLst>
          </p:cNvPr>
          <p:cNvSpPr txBox="1"/>
          <p:nvPr/>
        </p:nvSpPr>
        <p:spPr>
          <a:xfrm>
            <a:off x="3171826" y="1011282"/>
            <a:ext cx="5276850"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THẢO LUẬN NHÓM ĐÔI</a:t>
            </a:r>
          </a:p>
        </p:txBody>
      </p:sp>
    </p:spTree>
    <p:extLst>
      <p:ext uri="{BB962C8B-B14F-4D97-AF65-F5344CB8AC3E}">
        <p14:creationId xmlns:p14="http://schemas.microsoft.com/office/powerpoint/2010/main" val="39591225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图片 2" descr="Text&#10;&#10;Description automatically generated">
            <a:extLst>
              <a:ext uri="{FF2B5EF4-FFF2-40B4-BE49-F238E27FC236}">
                <a16:creationId xmlns:a16="http://schemas.microsoft.com/office/drawing/2014/main" id="{52901902-13B2-44C9-8A45-E80113C0A1D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7225" b="3285"/>
          <a:stretch/>
        </p:blipFill>
        <p:spPr>
          <a:xfrm>
            <a:off x="20" y="296557"/>
            <a:ext cx="12191980" cy="6856718"/>
          </a:xfrm>
          <a:prstGeom prst="rect">
            <a:avLst/>
          </a:prstGeom>
        </p:spPr>
      </p:pic>
      <p:sp>
        <p:nvSpPr>
          <p:cNvPr id="5" name="Rectangle 4">
            <a:extLst>
              <a:ext uri="{FF2B5EF4-FFF2-40B4-BE49-F238E27FC236}">
                <a16:creationId xmlns:a16="http://schemas.microsoft.com/office/drawing/2014/main" id="{4A6E7C6C-2B40-4BF5-A9FD-4071112A82CF}"/>
              </a:ext>
            </a:extLst>
          </p:cNvPr>
          <p:cNvSpPr/>
          <p:nvPr/>
        </p:nvSpPr>
        <p:spPr>
          <a:xfrm>
            <a:off x="4127039" y="2119610"/>
            <a:ext cx="4166526"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KỂ CHUYỆN</a:t>
            </a:r>
          </a:p>
        </p:txBody>
      </p:sp>
      <p:sp>
        <p:nvSpPr>
          <p:cNvPr id="7" name="Rectangle 6">
            <a:extLst>
              <a:ext uri="{FF2B5EF4-FFF2-40B4-BE49-F238E27FC236}">
                <a16:creationId xmlns:a16="http://schemas.microsoft.com/office/drawing/2014/main" id="{AA41B898-52A8-4D82-B6CB-AD7FA8646CED}"/>
              </a:ext>
            </a:extLst>
          </p:cNvPr>
          <p:cNvSpPr/>
          <p:nvPr/>
        </p:nvSpPr>
        <p:spPr>
          <a:xfrm>
            <a:off x="2963015" y="3565475"/>
            <a:ext cx="6513643" cy="923330"/>
          </a:xfrm>
          <a:prstGeom prst="rect">
            <a:avLst/>
          </a:prstGeom>
          <a:noFill/>
        </p:spPr>
        <p:txBody>
          <a:bodyPr wrap="none" lIns="91440" tIns="45720" rIns="91440" bIns="45720">
            <a:spAutoFit/>
          </a:bodyPr>
          <a:lstStyle/>
          <a:p>
            <a:pPr algn="ctr"/>
            <a:r>
              <a:rPr lang="en-US" sz="5400" b="1" cap="none" spc="0" dirty="0" smtClean="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HỒ NƯỚC VÀ MÂY</a:t>
            </a:r>
            <a:endParaRPr lang="en-US" sz="5400" b="1" cap="none" spc="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47453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29246" y="627017"/>
            <a:ext cx="7929154" cy="6230983"/>
          </a:xfrm>
          <a:prstGeom prst="rect">
            <a:avLst/>
          </a:prstGeom>
        </p:spPr>
      </p:pic>
      <p:sp>
        <p:nvSpPr>
          <p:cNvPr id="3" name="TextBox 2">
            <a:extLst>
              <a:ext uri="{FF2B5EF4-FFF2-40B4-BE49-F238E27FC236}">
                <a16:creationId xmlns:a16="http://schemas.microsoft.com/office/drawing/2014/main" id="{27797C54-E74B-4877-9468-D21977DE73A7}"/>
              </a:ext>
            </a:extLst>
          </p:cNvPr>
          <p:cNvSpPr txBox="1"/>
          <p:nvPr/>
        </p:nvSpPr>
        <p:spPr>
          <a:xfrm>
            <a:off x="219073" y="58668"/>
            <a:ext cx="10824065"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1. </a:t>
            </a:r>
            <a:r>
              <a:rPr lang="en-US" sz="2800" dirty="0" err="1" smtClean="0">
                <a:latin typeface="Times New Roman" panose="02020603050405020304" pitchFamily="18" charset="0"/>
                <a:cs typeface="Times New Roman" panose="02020603050405020304" pitchFamily="18" charset="0"/>
              </a:rPr>
              <a:t>Dựa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tranh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câu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hỏi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gợi</a:t>
            </a:r>
            <a:r>
              <a:rPr lang="en-US" sz="2800" dirty="0" smtClean="0">
                <a:latin typeface="Times New Roman" panose="02020603050405020304" pitchFamily="18" charset="0"/>
                <a:cs typeface="Times New Roman" panose="02020603050405020304" pitchFamily="18" charset="0"/>
              </a:rPr>
              <a:t> ý, </a:t>
            </a:r>
            <a:r>
              <a:rPr lang="en-US" sz="2800" dirty="0" err="1" smtClean="0">
                <a:latin typeface="Times New Roman" panose="02020603050405020304" pitchFamily="18" charset="0"/>
                <a:cs typeface="Times New Roman" panose="02020603050405020304" pitchFamily="18" charset="0"/>
              </a:rPr>
              <a:t>đoán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nội</a:t>
            </a:r>
            <a:r>
              <a:rPr lang="en-US" sz="2800" dirty="0" smtClean="0">
                <a:latin typeface="Times New Roman" panose="02020603050405020304" pitchFamily="18" charset="0"/>
                <a:cs typeface="Times New Roman" panose="02020603050405020304" pitchFamily="18" charset="0"/>
              </a:rPr>
              <a:t> dung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từng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tranh</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61888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95708" y="542381"/>
            <a:ext cx="4755561" cy="3716110"/>
          </a:xfrm>
          <a:prstGeom prst="rect">
            <a:avLst/>
          </a:prstGeom>
        </p:spPr>
      </p:pic>
      <p:sp>
        <p:nvSpPr>
          <p:cNvPr id="3" name="TextBox 2">
            <a:extLst>
              <a:ext uri="{FF2B5EF4-FFF2-40B4-BE49-F238E27FC236}">
                <a16:creationId xmlns:a16="http://schemas.microsoft.com/office/drawing/2014/main" id="{27797C54-E74B-4877-9468-D21977DE73A7}"/>
              </a:ext>
            </a:extLst>
          </p:cNvPr>
          <p:cNvSpPr txBox="1"/>
          <p:nvPr/>
        </p:nvSpPr>
        <p:spPr>
          <a:xfrm>
            <a:off x="5969725" y="1394783"/>
            <a:ext cx="6092326"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Hồ</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nước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mây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nói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gì</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với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nhau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một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ngày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cuối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xuân</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5969725" y="809897"/>
            <a:ext cx="475488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Tranh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vẽ</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cảnh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gì</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805543" y="4621122"/>
            <a:ext cx="10180320" cy="954107"/>
          </a:xfrm>
          <a:prstGeom prst="rect">
            <a:avLst/>
          </a:prstGeom>
          <a:noFill/>
        </p:spPr>
        <p:txBody>
          <a:bodyPr wrap="square" rtlCol="0">
            <a:spAutoFit/>
          </a:bodyPr>
          <a:lstStyle/>
          <a:p>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Hồ</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nước</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cuộn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sóng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nhăn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mặt</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nói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với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mây</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Tôi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đẹp</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lên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dưới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ánh</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nắng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thế</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mà</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lại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che</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mất</a:t>
            </a:r>
            <a:r>
              <a:rPr lang="en-US" sz="2800" dirty="0" smtClean="0">
                <a:solidFill>
                  <a:srgbClr val="FF0000"/>
                </a:solidFill>
                <a:latin typeface="Times New Roman" panose="02020603050405020304" pitchFamily="18" charset="0"/>
                <a:cs typeface="Times New Roman" panose="02020603050405020304" pitchFamily="18" charset="0"/>
              </a:rPr>
              <a:t>”.</a:t>
            </a:r>
            <a:endParaRPr lang="en-US" sz="28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6479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arn(inVertical)">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5381" y="467506"/>
            <a:ext cx="5740287" cy="4104494"/>
          </a:xfrm>
          <a:prstGeom prst="rect">
            <a:avLst/>
          </a:prstGeom>
        </p:spPr>
      </p:pic>
      <p:sp>
        <p:nvSpPr>
          <p:cNvPr id="3" name="TextBox 2">
            <a:extLst>
              <a:ext uri="{FF2B5EF4-FFF2-40B4-BE49-F238E27FC236}">
                <a16:creationId xmlns:a16="http://schemas.microsoft.com/office/drawing/2014/main" id="{27797C54-E74B-4877-9468-D21977DE73A7}"/>
              </a:ext>
            </a:extLst>
          </p:cNvPr>
          <p:cNvSpPr txBox="1"/>
          <p:nvPr/>
        </p:nvSpPr>
        <p:spPr>
          <a:xfrm>
            <a:off x="6283234" y="1545808"/>
            <a:ext cx="6092326"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Dưới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nắng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hè</a:t>
            </a:r>
            <a:r>
              <a:rPr lang="en-US" sz="2800" dirty="0" smtClean="0">
                <a:latin typeface="Times New Roman" panose="02020603050405020304" pitchFamily="18" charset="0"/>
                <a:cs typeface="Times New Roman" panose="02020603050405020304" pitchFamily="18" charset="0"/>
              </a:rPr>
              <a:t> gay </a:t>
            </a:r>
            <a:r>
              <a:rPr lang="en-US" sz="2800" dirty="0" err="1" smtClean="0">
                <a:latin typeface="Times New Roman" panose="02020603050405020304" pitchFamily="18" charset="0"/>
                <a:cs typeface="Times New Roman" panose="02020603050405020304" pitchFamily="18" charset="0"/>
              </a:rPr>
              <a:t>gắt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hồ</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nước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tiếng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cầu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cứu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ai</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6283234" y="731520"/>
            <a:ext cx="475488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Tranh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vẽ</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cảnh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gì</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805543" y="4621122"/>
            <a:ext cx="10180320" cy="954107"/>
          </a:xfrm>
          <a:prstGeom prst="rect">
            <a:avLst/>
          </a:prstGeom>
          <a:noFill/>
        </p:spPr>
        <p:txBody>
          <a:bodyPr wrap="square" rtlCol="0">
            <a:spAutoFit/>
          </a:bodyPr>
          <a:lstStyle/>
          <a:p>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Hồ</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nước</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bị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bốc</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hơi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cạn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tận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đáy</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Nó</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buồn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bã</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cầu</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cứu</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mây</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ơi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không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có</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tôi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chết</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mất</a:t>
            </a:r>
            <a:r>
              <a:rPr lang="en-US" sz="2800" dirty="0" smtClean="0">
                <a:solidFill>
                  <a:srgbClr val="FF0000"/>
                </a:solidFill>
                <a:latin typeface="Times New Roman" panose="02020603050405020304" pitchFamily="18" charset="0"/>
                <a:cs typeface="Times New Roman" panose="02020603050405020304" pitchFamily="18" charset="0"/>
              </a:rPr>
              <a:t>.”. </a:t>
            </a:r>
            <a:endParaRPr lang="en-US" sz="28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9280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984" y="349940"/>
            <a:ext cx="5937313" cy="4195934"/>
          </a:xfrm>
          <a:prstGeom prst="rect">
            <a:avLst/>
          </a:prstGeom>
        </p:spPr>
      </p:pic>
      <p:sp>
        <p:nvSpPr>
          <p:cNvPr id="4" name="TextBox 3"/>
          <p:cNvSpPr txBox="1"/>
          <p:nvPr/>
        </p:nvSpPr>
        <p:spPr>
          <a:xfrm>
            <a:off x="6470803" y="1106658"/>
            <a:ext cx="475488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Tranh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vẽ</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cảnh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gì</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358984" y="4836942"/>
            <a:ext cx="10180320" cy="954107"/>
          </a:xfrm>
          <a:prstGeom prst="rect">
            <a:avLst/>
          </a:prstGeom>
          <a:noFill/>
        </p:spPr>
        <p:txBody>
          <a:bodyPr wrap="square" rtlCol="0">
            <a:spAutoFit/>
          </a:bodyPr>
          <a:lstStyle/>
          <a:p>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mây</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màu</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đen</a:t>
            </a:r>
            <a:r>
              <a:rPr lang="en-US" sz="2800" dirty="0" smtClean="0">
                <a:solidFill>
                  <a:srgbClr val="FF0000"/>
                </a:solidFill>
                <a:latin typeface="Times New Roman" panose="02020603050405020304" pitchFamily="18" charset="0"/>
                <a:cs typeface="Times New Roman" panose="02020603050405020304" pitchFamily="18" charset="0"/>
              </a:rPr>
              <a:t>, bay </a:t>
            </a:r>
            <a:r>
              <a:rPr lang="en-US" sz="2800" dirty="0" err="1" smtClean="0">
                <a:solidFill>
                  <a:srgbClr val="FF0000"/>
                </a:solidFill>
                <a:latin typeface="Times New Roman" panose="02020603050405020304" pitchFamily="18" charset="0"/>
                <a:cs typeface="Times New Roman" panose="02020603050405020304" pitchFamily="18" charset="0"/>
              </a:rPr>
              <a:t>tới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hồ</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nước</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và</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cho</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mưa</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xuống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Hồ</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nước</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đẩy</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lên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căng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tràn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sức</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sống</a:t>
            </a:r>
            <a:r>
              <a:rPr lang="en-US" sz="2800" dirty="0" smtClean="0">
                <a:solidFill>
                  <a:srgbClr val="FF0000"/>
                </a:solidFill>
                <a:latin typeface="Times New Roman" panose="02020603050405020304" pitchFamily="18" charset="0"/>
                <a:cs typeface="Times New Roman" panose="02020603050405020304" pitchFamily="18" charset="0"/>
              </a:rPr>
              <a:t>.</a:t>
            </a: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6470803" y="1924687"/>
            <a:ext cx="5586214"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Vì</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sao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chị</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mây</a:t>
            </a:r>
            <a:r>
              <a:rPr lang="en-US" sz="2800" dirty="0" smtClean="0">
                <a:latin typeface="Times New Roman" panose="02020603050405020304" pitchFamily="18" charset="0"/>
                <a:cs typeface="Times New Roman" panose="02020603050405020304" pitchFamily="18" charset="0"/>
              </a:rPr>
              <a:t> bay </a:t>
            </a:r>
            <a:r>
              <a:rPr lang="en-US" sz="2800" dirty="0" err="1" smtClean="0">
                <a:latin typeface="Times New Roman" panose="02020603050405020304" pitchFamily="18" charset="0"/>
                <a:cs typeface="Times New Roman" panose="02020603050405020304" pitchFamily="18" charset="0"/>
              </a:rPr>
              <a:t>tới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hồ</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nước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mưa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xuống</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539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83044" y="954418"/>
            <a:ext cx="3743847" cy="2476846"/>
          </a:xfrm>
          <a:prstGeom prst="rect">
            <a:avLst/>
          </a:prstGeom>
        </p:spPr>
      </p:pic>
      <p:sp>
        <p:nvSpPr>
          <p:cNvPr id="3" name="TextBox 2"/>
          <p:cNvSpPr txBox="1"/>
          <p:nvPr/>
        </p:nvSpPr>
        <p:spPr>
          <a:xfrm>
            <a:off x="6470803" y="1106658"/>
            <a:ext cx="475488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Tranh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vẽ</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cảnh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gì</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358984" y="4836942"/>
            <a:ext cx="10180320" cy="1384995"/>
          </a:xfrm>
          <a:prstGeom prst="rect">
            <a:avLst/>
          </a:prstGeom>
          <a:noFill/>
        </p:spPr>
        <p:txBody>
          <a:bodyPr wrap="square" rtlCol="0">
            <a:spAutoFit/>
          </a:bodyPr>
          <a:lstStyle/>
          <a:p>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mây</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lúc</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này</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chuyển</a:t>
            </a:r>
            <a:r>
              <a:rPr lang="en-US" sz="2800" dirty="0" smtClean="0">
                <a:solidFill>
                  <a:srgbClr val="FF0000"/>
                </a:solidFill>
                <a:latin typeface="Times New Roman" panose="02020603050405020304" pitchFamily="18" charset="0"/>
                <a:cs typeface="Times New Roman" panose="02020603050405020304" pitchFamily="18" charset="0"/>
              </a:rPr>
              <a:t> sang </a:t>
            </a:r>
            <a:r>
              <a:rPr lang="en-US" sz="2800" dirty="0" err="1" smtClean="0">
                <a:solidFill>
                  <a:srgbClr val="FF0000"/>
                </a:solidFill>
                <a:latin typeface="Times New Roman" panose="02020603050405020304" pitchFamily="18" charset="0"/>
                <a:cs typeface="Times New Roman" panose="02020603050405020304" pitchFamily="18" charset="0"/>
              </a:rPr>
              <a:t>màu</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trắng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và</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gầy</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hẳn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đi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nói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với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hồ</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nước</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Không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có</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em</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cũng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yếu</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hẳn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đi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Hồ</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nước</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mỉm</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cười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có</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vẻ</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đã</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nghĩ</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ra</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cách</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giúp</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mây</a:t>
            </a:r>
            <a:r>
              <a:rPr lang="en-US" sz="2800" dirty="0" smtClean="0">
                <a:solidFill>
                  <a:srgbClr val="FF0000"/>
                </a:solidFill>
                <a:latin typeface="Times New Roman" panose="02020603050405020304" pitchFamily="18" charset="0"/>
                <a:cs typeface="Times New Roman" panose="02020603050405020304" pitchFamily="18" charset="0"/>
              </a:rPr>
              <a:t>.</a:t>
            </a: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6470803" y="1924687"/>
            <a:ext cx="5586214"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Qua </a:t>
            </a:r>
            <a:r>
              <a:rPr lang="en-US" sz="2800" dirty="0" err="1" smtClean="0">
                <a:latin typeface="Times New Roman" panose="02020603050405020304" pitchFamily="18" charset="0"/>
                <a:cs typeface="Times New Roman" panose="02020603050405020304" pitchFamily="18" charset="0"/>
              </a:rPr>
              <a:t>mùa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a:t>
            </a:r>
            <a:r>
              <a:rPr lang="en-US" sz="2800" dirty="0" smtClean="0">
                <a:latin typeface="Times New Roman" panose="02020603050405020304" pitchFamily="18" charset="0"/>
                <a:cs typeface="Times New Roman" panose="02020603050405020304" pitchFamily="18" charset="0"/>
              </a:rPr>
              <a:t>, sang </a:t>
            </a:r>
            <a:r>
              <a:rPr lang="en-US" sz="2800" dirty="0" err="1" smtClean="0">
                <a:latin typeface="Times New Roman" panose="02020603050405020304" pitchFamily="18" charset="0"/>
                <a:cs typeface="Times New Roman" panose="02020603050405020304" pitchFamily="18" charset="0"/>
              </a:rPr>
              <a:t>mùa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đông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chuyện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gì</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xảy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với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chị</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mây</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9654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338" y="0"/>
            <a:ext cx="2984537" cy="3716110"/>
          </a:xfrm>
          <a:prstGeom prst="rect">
            <a:avLst/>
          </a:prstGeom>
        </p:spPr>
      </p:pic>
      <p:sp>
        <p:nvSpPr>
          <p:cNvPr id="3" name="TextBox 2"/>
          <p:cNvSpPr txBox="1"/>
          <p:nvPr/>
        </p:nvSpPr>
        <p:spPr>
          <a:xfrm>
            <a:off x="139338" y="3589156"/>
            <a:ext cx="2684544" cy="3108543"/>
          </a:xfrm>
          <a:prstGeom prst="rect">
            <a:avLst/>
          </a:prstGeom>
          <a:noFill/>
        </p:spPr>
        <p:txBody>
          <a:bodyPr wrap="square" rtlCol="0">
            <a:spAutoFit/>
          </a:bodyPr>
          <a:lstStyle/>
          <a:p>
            <a:pPr algn="just"/>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Hồ</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nước</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cuộn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sóng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nhăn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mặt</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nói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với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mây</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Tôi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đẹp</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lên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dưới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ánh</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nắng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thế</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mà</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lại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che</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mất</a:t>
            </a:r>
            <a:r>
              <a:rPr lang="en-US" sz="2800" dirty="0" smtClean="0">
                <a:solidFill>
                  <a:srgbClr val="FF0000"/>
                </a:solidFill>
                <a:latin typeface="Times New Roman" panose="02020603050405020304" pitchFamily="18" charset="0"/>
                <a:cs typeface="Times New Roman" panose="02020603050405020304" pitchFamily="18" charset="0"/>
              </a:rPr>
              <a:t>”.</a:t>
            </a:r>
            <a:endParaRPr lang="en-US" sz="2800" dirty="0">
              <a:solidFill>
                <a:srgbClr val="FF00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3875" y="107633"/>
            <a:ext cx="2952207" cy="3608478"/>
          </a:xfrm>
          <a:prstGeom prst="rect">
            <a:avLst/>
          </a:prstGeom>
        </p:spPr>
      </p:pic>
      <p:sp>
        <p:nvSpPr>
          <p:cNvPr id="5" name="TextBox 4"/>
          <p:cNvSpPr txBox="1"/>
          <p:nvPr/>
        </p:nvSpPr>
        <p:spPr>
          <a:xfrm>
            <a:off x="3038890" y="3794820"/>
            <a:ext cx="3092969" cy="2677656"/>
          </a:xfrm>
          <a:prstGeom prst="rect">
            <a:avLst/>
          </a:prstGeom>
          <a:noFill/>
        </p:spPr>
        <p:txBody>
          <a:bodyPr wrap="square" rtlCol="0">
            <a:spAutoFit/>
          </a:bodyPr>
          <a:lstStyle/>
          <a:p>
            <a:pPr algn="just"/>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Hồ</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nước</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bị</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bốc</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hơi</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cạn</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tận</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đáy</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Nó</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buồn</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bã</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cầu</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cứu</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Chị</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mây</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ơi</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không</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có</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chị</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tôi</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chết</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mất</a:t>
            </a:r>
            <a:r>
              <a:rPr lang="en-US" sz="2800" dirty="0" smtClean="0">
                <a:solidFill>
                  <a:srgbClr val="0070C0"/>
                </a:solidFill>
                <a:latin typeface="Times New Roman" panose="02020603050405020304" pitchFamily="18" charset="0"/>
                <a:cs typeface="Times New Roman" panose="02020603050405020304" pitchFamily="18" charset="0"/>
              </a:rPr>
              <a:t>.”. </a:t>
            </a:r>
            <a:endParaRPr lang="en-US" sz="2800" dirty="0">
              <a:solidFill>
                <a:srgbClr val="0070C0"/>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6192889" y="3716110"/>
            <a:ext cx="2755017" cy="2677656"/>
          </a:xfrm>
          <a:prstGeom prst="rect">
            <a:avLst/>
          </a:prstGeom>
          <a:noFill/>
        </p:spPr>
        <p:txBody>
          <a:bodyPr wrap="square" rtlCol="0">
            <a:spAutoFit/>
          </a:bodyPr>
          <a:lstStyle/>
          <a:p>
            <a:pPr algn="just"/>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Hồ</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nước</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bị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bốc</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hơi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cạn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tận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đáy</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Nó</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buồn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bã</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cầu</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cứu</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mây</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ơi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không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có</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chị</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tôi</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chết</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mất</a:t>
            </a:r>
            <a:r>
              <a:rPr lang="en-US" sz="2800" dirty="0" smtClean="0">
                <a:solidFill>
                  <a:srgbClr val="FF0000"/>
                </a:solidFill>
                <a:latin typeface="Times New Roman" panose="02020603050405020304" pitchFamily="18" charset="0"/>
                <a:cs typeface="Times New Roman" panose="02020603050405020304" pitchFamily="18" charset="0"/>
              </a:rPr>
              <a:t>.”. </a:t>
            </a:r>
            <a:endParaRPr lang="en-US" sz="2800" dirty="0">
              <a:solidFill>
                <a:srgbClr val="FF0000"/>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4"/>
          <a:stretch>
            <a:fillRect/>
          </a:stretch>
        </p:blipFill>
        <p:spPr>
          <a:xfrm>
            <a:off x="9145096" y="270266"/>
            <a:ext cx="3046904" cy="3445844"/>
          </a:xfrm>
          <a:prstGeom prst="rect">
            <a:avLst/>
          </a:prstGeom>
        </p:spPr>
      </p:pic>
      <p:sp>
        <p:nvSpPr>
          <p:cNvPr id="9" name="TextBox 8"/>
          <p:cNvSpPr txBox="1"/>
          <p:nvPr/>
        </p:nvSpPr>
        <p:spPr>
          <a:xfrm>
            <a:off x="9060619" y="3716110"/>
            <a:ext cx="3131381" cy="3108543"/>
          </a:xfrm>
          <a:prstGeom prst="rect">
            <a:avLst/>
          </a:prstGeom>
          <a:noFill/>
        </p:spPr>
        <p:txBody>
          <a:bodyPr wrap="square" rtlCol="0">
            <a:spAutoFit/>
          </a:bodyPr>
          <a:lstStyle/>
          <a:p>
            <a:pPr algn="just"/>
            <a:r>
              <a:rPr lang="en-US" sz="2800" dirty="0">
                <a:solidFill>
                  <a:srgbClr val="0070C0"/>
                </a:solidFill>
                <a:latin typeface="Times New Roman" panose="02020603050405020304" pitchFamily="18" charset="0"/>
                <a:cs typeface="Times New Roman" panose="02020603050405020304" pitchFamily="18" charset="0"/>
              </a:rPr>
              <a:t> </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Chị</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nói</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với</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hồ</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nước</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Không</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có</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em</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chị</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cũng</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yếu</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hẳn</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đi</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Hồ</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nước</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mỉm</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cười</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có</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vè</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đã</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nghĩ</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ra</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cách</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giúp</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chị</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mây</a:t>
            </a:r>
            <a:r>
              <a:rPr lang="en-US" sz="2800" dirty="0" smtClean="0">
                <a:solidFill>
                  <a:srgbClr val="0070C0"/>
                </a:solidFill>
                <a:latin typeface="Times New Roman" panose="02020603050405020304" pitchFamily="18" charset="0"/>
                <a:cs typeface="Times New Roman" panose="02020603050405020304" pitchFamily="18" charset="0"/>
              </a:rPr>
              <a:t>.</a:t>
            </a:r>
            <a:endParaRPr lang="en-US" sz="2800" dirty="0">
              <a:solidFill>
                <a:srgbClr val="0070C0"/>
              </a:solidFill>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46867" y="107633"/>
            <a:ext cx="2798229" cy="3481523"/>
          </a:xfrm>
          <a:prstGeom prst="rect">
            <a:avLst/>
          </a:prstGeom>
        </p:spPr>
      </p:pic>
    </p:spTree>
    <p:extLst>
      <p:ext uri="{BB962C8B-B14F-4D97-AF65-F5344CB8AC3E}">
        <p14:creationId xmlns:p14="http://schemas.microsoft.com/office/powerpoint/2010/main" val="2945412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barn(inVertical)">
                                      <p:cBhvr>
                                        <p:cTn id="3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4" descr="Phim Hoạt Hình Bầu Trời Xanh Tươi Xanh, Hoạt Hình, Bầu Trời Xanh, Những đám  Mây Hình nền Vector để tải xuống miễn phí"/>
          <p:cNvPicPr>
            <a:picLocks noChangeAspect="1" noChangeArrowheads="1"/>
          </p:cNvPicPr>
          <p:nvPr/>
        </p:nvPicPr>
        <p:blipFill>
          <a:blip r:embed="rId2">
            <a:extLst>
              <a:ext uri="{28A0092B-C50C-407E-A947-70E740481C1C}">
                <a14:useLocalDpi xmlns:a14="http://schemas.microsoft.com/office/drawing/2010/main" val="0"/>
              </a:ext>
            </a:extLst>
          </a:blip>
          <a:srcRect t="9026" r="2" b="6882"/>
          <a:stretch>
            <a:fillRect/>
          </a:stretch>
        </p:blipFill>
        <p:spPr bwMode="auto">
          <a:xfrm>
            <a:off x="0" y="0"/>
            <a:ext cx="6096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79" name="Picture 2" descr="Phim Hoạt Hình Bầu Trời Xanh Tươi Xanh, Hoạt Hình, Bầu Trời Xanh, Những đám  Mây Hình nền Vector để tải xuống miễn phí"/>
          <p:cNvPicPr>
            <a:picLocks noChangeAspect="1" noChangeArrowheads="1"/>
          </p:cNvPicPr>
          <p:nvPr/>
        </p:nvPicPr>
        <p:blipFill>
          <a:blip r:embed="rId2">
            <a:extLst>
              <a:ext uri="{28A0092B-C50C-407E-A947-70E740481C1C}">
                <a14:useLocalDpi xmlns:a14="http://schemas.microsoft.com/office/drawing/2010/main" val="0"/>
              </a:ext>
            </a:extLst>
          </a:blip>
          <a:srcRect t="9029" b="6879"/>
          <a:stretch>
            <a:fillRect/>
          </a:stretch>
        </p:blipFill>
        <p:spPr bwMode="auto">
          <a:xfrm>
            <a:off x="6096000" y="0"/>
            <a:ext cx="6096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1">
            <a:extLst>
              <a:ext uri="{FF2B5EF4-FFF2-40B4-BE49-F238E27FC236}">
                <a16:creationId xmlns:a16="http://schemas.microsoft.com/office/drawing/2014/main" id="{A3E69F00-A847-49EA-8CC4-EE78A5F6C015}"/>
              </a:ext>
            </a:extLst>
          </p:cNvPr>
          <p:cNvSpPr txBox="1"/>
          <p:nvPr/>
        </p:nvSpPr>
        <p:spPr>
          <a:xfrm>
            <a:off x="1133580" y="2413337"/>
            <a:ext cx="9731163" cy="1015663"/>
          </a:xfrm>
          <a:prstGeom prst="rect">
            <a:avLst/>
          </a:prstGeom>
          <a:noFill/>
        </p:spPr>
        <p:txBody>
          <a:bodyPr wrap="square" rtlCol="0" anchor="t">
            <a:spAutoFit/>
          </a:bodyPr>
          <a:lstStyle/>
          <a:p>
            <a:pPr marL="0" indent="0" algn="ctr">
              <a:spcBef>
                <a:spcPts val="800"/>
              </a:spcBef>
              <a:buFont typeface="Chivo Light"/>
              <a:buNone/>
            </a:pPr>
            <a:r>
              <a:rPr lang="en-US" sz="6000" b="1" kern="0" dirty="0">
                <a:ln/>
                <a:solidFill>
                  <a:srgbClr val="C00000"/>
                </a:solidFill>
                <a:latin typeface="Times New Roman" panose="02020603050405020304" pitchFamily="18" charset="0"/>
                <a:cs typeface="Times New Roman" panose="02020603050405020304" pitchFamily="18" charset="0"/>
                <a:sym typeface="+mn-ea"/>
              </a:rPr>
              <a:t>NGHE KỂ CHUYỆN</a:t>
            </a:r>
            <a:endParaRPr lang="en-US" sz="6000" b="1" kern="0" dirty="0">
              <a:ln/>
              <a:solidFill>
                <a:srgbClr val="C00000"/>
              </a:solidFill>
              <a:latin typeface="Times New Roman" panose="02020603050405020304" pitchFamily="18" charset="0"/>
              <a:ea typeface="Arial-Rounded" panose="020B0500000000000000" pitchFamily="34" charset="0"/>
              <a:cs typeface="Times New Roman" panose="02020603050405020304" pitchFamily="18" charset="0"/>
              <a:sym typeface="+mn-ea"/>
            </a:endParaRPr>
          </a:p>
        </p:txBody>
      </p:sp>
    </p:spTree>
    <p:extLst>
      <p:ext uri="{BB962C8B-B14F-4D97-AF65-F5344CB8AC3E}">
        <p14:creationId xmlns:p14="http://schemas.microsoft.com/office/powerpoint/2010/main" val="2121407610"/>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2097972-67DF-44F0-9124-B83AC079CB36}"/>
              </a:ext>
            </a:extLst>
          </p:cNvPr>
          <p:cNvSpPr txBox="1"/>
          <p:nvPr/>
        </p:nvSpPr>
        <p:spPr>
          <a:xfrm>
            <a:off x="375386" y="117693"/>
            <a:ext cx="11473314" cy="6555641"/>
          </a:xfrm>
          <a:prstGeom prst="rect">
            <a:avLst/>
          </a:prstGeom>
          <a:noFill/>
        </p:spPr>
        <p:txBody>
          <a:bodyPr wrap="square" rtlCol="0">
            <a:spAutoFit/>
          </a:bodyPr>
          <a:lstStyle/>
          <a:p>
            <a:pPr algn="ctr"/>
            <a:r>
              <a:rPr lang="en-US" sz="2000" b="1" dirty="0" smtClean="0">
                <a:latin typeface="Times New Roman" panose="02020603050405020304" pitchFamily="18" charset="0"/>
                <a:cs typeface="Times New Roman" panose="02020603050405020304" pitchFamily="18" charset="0"/>
              </a:rPr>
              <a:t>HỒ NƯỚC VÀ MÂY</a:t>
            </a:r>
          </a:p>
          <a:p>
            <a:pPr algn="just"/>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Vào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một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ngày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cuối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xuân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mặt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lấp</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lánh</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dưới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nắng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Bỗng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một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cơn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gió</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đưa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mây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sà</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thấp</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xuống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mặt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nước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cuộn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sóng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nói</a:t>
            </a:r>
            <a:r>
              <a:rPr lang="en-US" sz="2000" dirty="0" smtClean="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 </a:t>
            </a:r>
            <a:r>
              <a:rPr lang="en-US" sz="2000" dirty="0" err="1" smtClean="0">
                <a:latin typeface="Times New Roman" panose="02020603050405020304" pitchFamily="18" charset="0"/>
                <a:cs typeface="Times New Roman" panose="02020603050405020304" pitchFamily="18" charset="0"/>
              </a:rPr>
              <a:t>Tôi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đẹp</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lên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dưới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ánh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nắng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thế</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mà</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lại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che</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mất</a:t>
            </a:r>
            <a:r>
              <a:rPr lang="en-US" sz="2000" dirty="0" smtClean="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 </a:t>
            </a:r>
            <a:r>
              <a:rPr lang="en-US" sz="2000" dirty="0" err="1" smtClean="0">
                <a:latin typeface="Times New Roman" panose="02020603050405020304" pitchFamily="18" charset="0"/>
                <a:cs typeface="Times New Roman" panose="02020603050405020304" pitchFamily="18" charset="0"/>
              </a:rPr>
              <a:t>Không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có</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che</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nắng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thì</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em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gặp</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nguy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đấy</a:t>
            </a:r>
            <a:r>
              <a:rPr lang="en-US" sz="2000" dirty="0" smtClean="0">
                <a:latin typeface="Times New Roman" panose="02020603050405020304" pitchFamily="18" charset="0"/>
                <a:cs typeface="Times New Roman" panose="02020603050405020304" pitchFamily="18" charset="0"/>
              </a:rPr>
              <a:t>! – </a:t>
            </a:r>
            <a:r>
              <a:rPr lang="en-US" sz="2000" dirty="0" err="1" smtClean="0">
                <a:latin typeface="Times New Roman" panose="02020603050405020304" pitchFamily="18" charset="0"/>
                <a:cs typeface="Times New Roman" panose="02020603050405020304" pitchFamily="18" charset="0"/>
              </a:rPr>
              <a:t>Chị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mây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đáp</a:t>
            </a:r>
            <a:r>
              <a:rPr lang="en-US" sz="2000" dirty="0" smtClean="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 </a:t>
            </a:r>
            <a:r>
              <a:rPr lang="en-US" sz="2000" dirty="0" err="1" smtClean="0">
                <a:latin typeface="Times New Roman" panose="02020603050405020304" pitchFamily="18" charset="0"/>
                <a:cs typeface="Times New Roman" panose="02020603050405020304" pitchFamily="18" charset="0"/>
              </a:rPr>
              <a:t>Tôi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cần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gì</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chị</a:t>
            </a:r>
            <a:r>
              <a:rPr lang="en-US" sz="2000" dirty="0" smtClean="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 </a:t>
            </a:r>
            <a:r>
              <a:rPr lang="en-US" sz="2000" dirty="0" err="1" smtClean="0">
                <a:latin typeface="Times New Roman" panose="02020603050405020304" pitchFamily="18" charset="0"/>
                <a:cs typeface="Times New Roman" panose="02020603050405020304" pitchFamily="18" charset="0"/>
              </a:rPr>
              <a:t>Chị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mây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giận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nước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nên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đã</a:t>
            </a:r>
            <a:r>
              <a:rPr lang="en-US" sz="2000" dirty="0" smtClean="0">
                <a:latin typeface="Times New Roman" panose="02020603050405020304" pitchFamily="18" charset="0"/>
                <a:cs typeface="Times New Roman" panose="02020603050405020304" pitchFamily="18" charset="0"/>
              </a:rPr>
              <a:t> bay </a:t>
            </a:r>
            <a:r>
              <a:rPr lang="en-US" sz="2000" dirty="0" err="1" smtClean="0">
                <a:latin typeface="Times New Roman" panose="02020603050405020304" pitchFamily="18" charset="0"/>
                <a:cs typeface="Times New Roman" panose="02020603050405020304" pitchFamily="18" charset="0"/>
              </a:rPr>
              <a:t>đi</a:t>
            </a:r>
            <a:r>
              <a:rPr lang="en-US" sz="2000" dirty="0" smtClean="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Mùa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hè</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dưới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cái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nắng</a:t>
            </a:r>
            <a:r>
              <a:rPr lang="en-US" sz="2000" dirty="0" smtClean="0">
                <a:latin typeface="Times New Roman" panose="02020603050405020304" pitchFamily="18" charset="0"/>
                <a:cs typeface="Times New Roman" panose="02020603050405020304" pitchFamily="18" charset="0"/>
              </a:rPr>
              <a:t> gay </a:t>
            </a:r>
            <a:r>
              <a:rPr lang="en-US" sz="2000" dirty="0" err="1" smtClean="0">
                <a:latin typeface="Times New Roman" panose="02020603050405020304" pitchFamily="18" charset="0"/>
                <a:cs typeface="Times New Roman" panose="02020603050405020304" pitchFamily="18" charset="0"/>
              </a:rPr>
              <a:t>gắt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nước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bốc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hơi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cạn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trơ</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tận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đáy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Nó</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cầu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cứu</a:t>
            </a:r>
            <a:r>
              <a:rPr lang="en-US" sz="2000" dirty="0" smtClean="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 </a:t>
            </a:r>
            <a:r>
              <a:rPr lang="en-US" sz="2000" dirty="0" err="1" smtClean="0">
                <a:latin typeface="Times New Roman" panose="02020603050405020304" pitchFamily="18" charset="0"/>
                <a:cs typeface="Times New Roman" panose="02020603050405020304" pitchFamily="18" charset="0"/>
              </a:rPr>
              <a:t>Chị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mây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ơi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không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có</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tôi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chết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mất</a:t>
            </a:r>
            <a:r>
              <a:rPr lang="en-US" sz="2000" dirty="0" smtClean="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Bầy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tôm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cá</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trong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cũng</a:t>
            </a:r>
            <a:r>
              <a:rPr lang="en-US" sz="2000" dirty="0" smtClean="0">
                <a:latin typeface="Times New Roman" panose="02020603050405020304" pitchFamily="18" charset="0"/>
                <a:cs typeface="Times New Roman" panose="02020603050405020304" pitchFamily="18" charset="0"/>
              </a:rPr>
              <a:t> than:</a:t>
            </a: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 </a:t>
            </a:r>
            <a:r>
              <a:rPr lang="en-US" sz="2000" dirty="0" err="1" smtClean="0">
                <a:latin typeface="Times New Roman" panose="02020603050405020304" pitchFamily="18" charset="0"/>
                <a:cs typeface="Times New Roman" panose="02020603050405020304" pitchFamily="18" charset="0"/>
              </a:rPr>
              <a:t>Chúng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tôi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cũng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không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sống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được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nếu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cạn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thế</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này</a:t>
            </a:r>
            <a:r>
              <a:rPr lang="en-US" sz="2000" dirty="0" smtClean="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Nghe</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tiếng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kêu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của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nước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và</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bầy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tôm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cá</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mây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không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giận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nước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nữa</a:t>
            </a:r>
            <a:r>
              <a:rPr lang="en-US" sz="2000" dirty="0" smtClean="0">
                <a:latin typeface="Times New Roman" panose="02020603050405020304" pitchFamily="18" charset="0"/>
                <a:cs typeface="Times New Roman" panose="02020603050405020304" pitchFamily="18" charset="0"/>
              </a:rPr>
              <a:t>, bay </a:t>
            </a:r>
            <a:r>
              <a:rPr lang="en-US" sz="2000" dirty="0" err="1" smtClean="0">
                <a:latin typeface="Times New Roman" panose="02020603050405020304" pitchFamily="18" charset="0"/>
                <a:cs typeface="Times New Roman" panose="02020603050405020304" pitchFamily="18" charset="0"/>
              </a:rPr>
              <a:t>về</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và</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mưa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xuống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nước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đầy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lên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tràn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căng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sức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sống</a:t>
            </a:r>
            <a:r>
              <a:rPr lang="en-US" sz="2000" dirty="0" smtClean="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Qua </a:t>
            </a:r>
            <a:r>
              <a:rPr lang="en-US" sz="2000" dirty="0" err="1" smtClean="0">
                <a:latin typeface="Times New Roman" panose="02020603050405020304" pitchFamily="18" charset="0"/>
                <a:cs typeface="Times New Roman" panose="02020603050405020304" pitchFamily="18" charset="0"/>
              </a:rPr>
              <a:t>mùa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thu</a:t>
            </a:r>
            <a:r>
              <a:rPr lang="en-US" sz="2000" dirty="0" smtClean="0">
                <a:latin typeface="Times New Roman" panose="02020603050405020304" pitchFamily="18" charset="0"/>
                <a:cs typeface="Times New Roman" panose="02020603050405020304" pitchFamily="18" charset="0"/>
              </a:rPr>
              <a:t>, sang </a:t>
            </a:r>
            <a:r>
              <a:rPr lang="en-US" sz="2000" dirty="0" err="1" smtClean="0">
                <a:latin typeface="Times New Roman" panose="02020603050405020304" pitchFamily="18" charset="0"/>
                <a:cs typeface="Times New Roman" panose="02020603050405020304" pitchFamily="18" charset="0"/>
              </a:rPr>
              <a:t>mùa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mây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ngày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càng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mảnh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mai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hao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gầy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như</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dải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lụa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mỏng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ghé</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xuống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và</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nói</a:t>
            </a:r>
            <a:r>
              <a:rPr lang="en-US" sz="2000" dirty="0" smtClean="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 </a:t>
            </a:r>
            <a:r>
              <a:rPr lang="en-US" sz="2000" dirty="0" err="1" smtClean="0">
                <a:latin typeface="Times New Roman" panose="02020603050405020304" pitchFamily="18" charset="0"/>
                <a:cs typeface="Times New Roman" panose="02020603050405020304" pitchFamily="18" charset="0"/>
              </a:rPr>
              <a:t>Không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có</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em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cũng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yếu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hẳn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đi</a:t>
            </a:r>
            <a:r>
              <a:rPr lang="en-US" sz="2000" dirty="0" smtClean="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Thế</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là</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nước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lao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xao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gợn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sóng</a:t>
            </a:r>
            <a:r>
              <a:rPr lang="en-US" sz="2000" dirty="0" smtClean="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 </a:t>
            </a:r>
            <a:r>
              <a:rPr lang="en-US" sz="2000" dirty="0" err="1" smtClean="0">
                <a:latin typeface="Times New Roman" panose="02020603050405020304" pitchFamily="18" charset="0"/>
                <a:cs typeface="Times New Roman" panose="02020603050405020304" pitchFamily="18" charset="0"/>
              </a:rPr>
              <a:t>Để</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em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tìm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cách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giúp</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chị</a:t>
            </a:r>
            <a:r>
              <a:rPr lang="en-US" sz="2000" dirty="0" smtClean="0">
                <a:latin typeface="Times New Roman" panose="02020603050405020304" pitchFamily="18" charset="0"/>
                <a:cs typeface="Times New Roman" panose="02020603050405020304" pitchFamily="18" charset="0"/>
              </a:rPr>
              <a:t>!</a:t>
            </a: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nước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gọi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mặt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trời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rọi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nắng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xuống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nước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bốc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hơi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lên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mây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khỏe</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dần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nặng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dần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để</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chuẩn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mưa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xuống</a:t>
            </a:r>
            <a:r>
              <a:rPr lang="en-US" sz="2000" dirty="0" smtClean="0">
                <a:latin typeface="Times New Roman" panose="02020603050405020304" pitchFamily="18" charset="0"/>
                <a:cs typeface="Times New Roman" panose="02020603050405020304" pitchFamily="18" charset="0"/>
              </a:rPr>
              <a:t>.</a:t>
            </a:r>
          </a:p>
          <a:p>
            <a:pPr algn="r"/>
            <a:r>
              <a:rPr lang="en-US" sz="2000" b="1" dirty="0" smtClean="0">
                <a:latin typeface="Times New Roman" panose="02020603050405020304" pitchFamily="18" charset="0"/>
                <a:cs typeface="Times New Roman" panose="02020603050405020304" pitchFamily="18" charset="0"/>
              </a:rPr>
              <a:t>(Theo </a:t>
            </a:r>
            <a:r>
              <a:rPr lang="en-US" sz="2000" b="1" dirty="0" err="1" smtClean="0">
                <a:latin typeface="Times New Roman" panose="02020603050405020304" pitchFamily="18" charset="0"/>
                <a:cs typeface="Times New Roman" panose="02020603050405020304" pitchFamily="18" charset="0"/>
              </a:rPr>
              <a:t>Truyện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kể</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thiếu</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nhi</a:t>
            </a:r>
            <a:r>
              <a:rPr lang="en-US" sz="2000" b="1"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684880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95708" y="542380"/>
            <a:ext cx="5487081" cy="5126899"/>
          </a:xfrm>
          <a:prstGeom prst="rect">
            <a:avLst/>
          </a:prstGeom>
        </p:spPr>
      </p:pic>
      <p:sp>
        <p:nvSpPr>
          <p:cNvPr id="5" name="Rectangle 4"/>
          <p:cNvSpPr/>
          <p:nvPr/>
        </p:nvSpPr>
        <p:spPr>
          <a:xfrm>
            <a:off x="5982789" y="837187"/>
            <a:ext cx="5826034" cy="4832092"/>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Vào</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ngày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mặt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dưới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Bỗng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mây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xuống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mặt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cuộn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nói</a:t>
            </a:r>
            <a:r>
              <a:rPr lang="en-US" sz="2800" dirty="0">
                <a:latin typeface="Times New Roman" panose="02020603050405020304" pitchFamily="18" charset="0"/>
                <a:cs typeface="Times New Roman" panose="02020603050405020304" pitchFamily="18" charset="0"/>
              </a:rPr>
              <a:t>:</a:t>
            </a:r>
          </a:p>
          <a:p>
            <a:pPr algn="just"/>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Tôi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đẹp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dưới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che</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mất</a:t>
            </a:r>
            <a:r>
              <a:rPr lang="en-US" sz="2800" dirty="0">
                <a:latin typeface="Times New Roman" panose="02020603050405020304" pitchFamily="18" charset="0"/>
                <a:cs typeface="Times New Roman" panose="02020603050405020304" pitchFamily="18" charset="0"/>
              </a:rPr>
              <a:t>.</a:t>
            </a:r>
          </a:p>
          <a:p>
            <a:pPr algn="just"/>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che</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thì</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gặp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đấy</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Chị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mây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đáp</a:t>
            </a:r>
            <a:r>
              <a:rPr lang="en-US" sz="2800" dirty="0">
                <a:latin typeface="Times New Roman" panose="02020603050405020304" pitchFamily="18" charset="0"/>
                <a:cs typeface="Times New Roman" panose="02020603050405020304" pitchFamily="18" charset="0"/>
              </a:rPr>
              <a:t>.</a:t>
            </a:r>
          </a:p>
          <a:p>
            <a:pPr algn="just"/>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Tôi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gì</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chị</a:t>
            </a:r>
            <a:r>
              <a:rPr lang="en-US" sz="2800" dirty="0">
                <a:latin typeface="Times New Roman" panose="02020603050405020304" pitchFamily="18" charset="0"/>
                <a:cs typeface="Times New Roman" panose="02020603050405020304" pitchFamily="18" charset="0"/>
              </a:rPr>
              <a:t>!</a:t>
            </a:r>
          </a:p>
          <a:p>
            <a:pPr algn="just"/>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Chị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mây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đã</a:t>
            </a:r>
            <a:r>
              <a:rPr lang="en-US" sz="2800" dirty="0">
                <a:latin typeface="Times New Roman" panose="02020603050405020304" pitchFamily="18" charset="0"/>
                <a:cs typeface="Times New Roman" panose="02020603050405020304" pitchFamily="18" charset="0"/>
              </a:rPr>
              <a:t> bay </a:t>
            </a:r>
            <a:r>
              <a:rPr lang="en-US" sz="2800" dirty="0" err="1">
                <a:latin typeface="Times New Roman" panose="02020603050405020304" pitchFamily="18" charset="0"/>
                <a:cs typeface="Times New Roman" panose="02020603050405020304" pitchFamily="18" charset="0"/>
              </a:rPr>
              <a:t>đi</a:t>
            </a:r>
            <a:r>
              <a:rPr lang="en-US" sz="2800" dirty="0">
                <a:latin typeface="Times New Roman" panose="02020603050405020304" pitchFamily="18" charset="0"/>
                <a:cs typeface="Times New Roman" panose="02020603050405020304" pitchFamily="18" charset="0"/>
              </a:rPr>
              <a:t>.</a:t>
            </a:r>
            <a:endParaRPr lang="en-US" sz="2800" dirty="0"/>
          </a:p>
        </p:txBody>
      </p:sp>
    </p:spTree>
    <p:extLst>
      <p:ext uri="{BB962C8B-B14F-4D97-AF65-F5344CB8AC3E}">
        <p14:creationId xmlns:p14="http://schemas.microsoft.com/office/powerpoint/2010/main" val="2537183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501" y="767952"/>
            <a:ext cx="5740287" cy="4104494"/>
          </a:xfrm>
          <a:prstGeom prst="rect">
            <a:avLst/>
          </a:prstGeom>
        </p:spPr>
      </p:pic>
      <p:sp>
        <p:nvSpPr>
          <p:cNvPr id="5" name="Rectangle 4"/>
          <p:cNvSpPr/>
          <p:nvPr/>
        </p:nvSpPr>
        <p:spPr>
          <a:xfrm>
            <a:off x="6287589" y="1042425"/>
            <a:ext cx="5638800"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Mùa</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hè</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dưới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nắng</a:t>
            </a:r>
            <a:r>
              <a:rPr lang="en-US" sz="3200" dirty="0">
                <a:latin typeface="Times New Roman" panose="02020603050405020304" pitchFamily="18" charset="0"/>
                <a:cs typeface="Times New Roman" panose="02020603050405020304" pitchFamily="18" charset="0"/>
              </a:rPr>
              <a:t> gay </a:t>
            </a:r>
            <a:r>
              <a:rPr lang="en-US" sz="3200" dirty="0" err="1">
                <a:latin typeface="Times New Roman" panose="02020603050405020304" pitchFamily="18" charset="0"/>
                <a:cs typeface="Times New Roman" panose="02020603050405020304" pitchFamily="18" charset="0"/>
              </a:rPr>
              <a:t>gắt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hồ</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nước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bị</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bốc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hơi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trơ</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tận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đáy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cầu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cứu</a:t>
            </a:r>
            <a:r>
              <a:rPr lang="en-US" sz="3200" dirty="0">
                <a:latin typeface="Times New Roman" panose="02020603050405020304" pitchFamily="18" charset="0"/>
                <a:cs typeface="Times New Roman" panose="02020603050405020304" pitchFamily="18" charset="0"/>
              </a:rPr>
              <a:t>:</a:t>
            </a:r>
          </a:p>
          <a:p>
            <a:pPr algn="just"/>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Chị</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mây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ơi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chị</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tôi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chết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mất</a:t>
            </a:r>
            <a:r>
              <a:rPr lang="en-US" sz="3200" dirty="0">
                <a:latin typeface="Times New Roman" panose="02020603050405020304" pitchFamily="18" charset="0"/>
                <a:cs typeface="Times New Roman" panose="02020603050405020304" pitchFamily="18" charset="0"/>
              </a:rPr>
              <a:t>.</a:t>
            </a:r>
          </a:p>
          <a:p>
            <a:pPr algn="just"/>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Bầy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tôm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hồ</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cũng</a:t>
            </a:r>
            <a:r>
              <a:rPr lang="en-US" sz="3200" dirty="0">
                <a:latin typeface="Times New Roman" panose="02020603050405020304" pitchFamily="18" charset="0"/>
                <a:cs typeface="Times New Roman" panose="02020603050405020304" pitchFamily="18" charset="0"/>
              </a:rPr>
              <a:t> than:</a:t>
            </a:r>
          </a:p>
          <a:p>
            <a:pPr algn="just"/>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Chúng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tôi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cũng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sống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nếu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hồ</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này</a:t>
            </a:r>
            <a:r>
              <a:rPr lang="en-US" sz="32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582145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984" y="734339"/>
            <a:ext cx="5937313" cy="4738998"/>
          </a:xfrm>
          <a:prstGeom prst="rect">
            <a:avLst/>
          </a:prstGeom>
        </p:spPr>
      </p:pic>
      <p:sp>
        <p:nvSpPr>
          <p:cNvPr id="5" name="Rectangle 4"/>
          <p:cNvSpPr/>
          <p:nvPr/>
        </p:nvSpPr>
        <p:spPr>
          <a:xfrm>
            <a:off x="6296298" y="961741"/>
            <a:ext cx="5669280" cy="3785652"/>
          </a:xfrm>
          <a:prstGeom prst="rect">
            <a:avLst/>
          </a:prstGeom>
        </p:spPr>
        <p:txBody>
          <a:bodyPr wrap="square">
            <a:spAutoFit/>
          </a:bodyPr>
          <a:lstStyle/>
          <a:p>
            <a:pPr algn="just"/>
            <a:r>
              <a:rPr lang="en-US" sz="4000" dirty="0">
                <a:solidFill>
                  <a:prstClr val="black"/>
                </a:solidFill>
                <a:latin typeface="Times New Roman" panose="02020603050405020304" pitchFamily="18" charset="0"/>
                <a:cs typeface="Times New Roman" panose="02020603050405020304" pitchFamily="18" charset="0"/>
              </a:rPr>
              <a:t> </a:t>
            </a:r>
            <a:r>
              <a:rPr lang="en-US" sz="4000" dirty="0" smtClean="0">
                <a:solidFill>
                  <a:prstClr val="black"/>
                </a:solidFill>
                <a:latin typeface="Times New Roman" panose="02020603050405020304" pitchFamily="18" charset="0"/>
                <a:cs typeface="Times New Roman" panose="02020603050405020304" pitchFamily="18" charset="0"/>
              </a:rPr>
              <a:t>    </a:t>
            </a:r>
            <a:r>
              <a:rPr lang="en-US" sz="4000" dirty="0" err="1" smtClean="0">
                <a:solidFill>
                  <a:prstClr val="black"/>
                </a:solidFill>
                <a:latin typeface="Times New Roman" panose="02020603050405020304" pitchFamily="18" charset="0"/>
                <a:cs typeface="Times New Roman" panose="02020603050405020304" pitchFamily="18" charset="0"/>
              </a:rPr>
              <a:t>Nghe</a:t>
            </a:r>
            <a:r>
              <a:rPr lang="en-US" sz="4000" dirty="0" smtClean="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tiếng</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kêu</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của</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hồ</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nước</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và</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bầy</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tôm</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cá</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chị</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mây</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không</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giận</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hồ</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nước</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nữa</a:t>
            </a:r>
            <a:r>
              <a:rPr lang="en-US" sz="4000" dirty="0">
                <a:solidFill>
                  <a:prstClr val="black"/>
                </a:solidFill>
                <a:latin typeface="Times New Roman" panose="02020603050405020304" pitchFamily="18" charset="0"/>
                <a:cs typeface="Times New Roman" panose="02020603050405020304" pitchFamily="18" charset="0"/>
              </a:rPr>
              <a:t>, bay </a:t>
            </a:r>
            <a:r>
              <a:rPr lang="en-US" sz="4000" dirty="0" err="1">
                <a:solidFill>
                  <a:prstClr val="black"/>
                </a:solidFill>
                <a:latin typeface="Times New Roman" panose="02020603050405020304" pitchFamily="18" charset="0"/>
                <a:cs typeface="Times New Roman" panose="02020603050405020304" pitchFamily="18" charset="0"/>
              </a:rPr>
              <a:t>về</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và</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cho</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mưa</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xuống</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Hồ</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nước</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đầy</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lên</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tràn</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căng</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sức</a:t>
            </a:r>
            <a:r>
              <a:rPr lang="en-US" sz="4000" dirty="0">
                <a:solidFill>
                  <a:prstClr val="black"/>
                </a:solidFill>
                <a:latin typeface="Times New Roman" panose="02020603050405020304" pitchFamily="18" charset="0"/>
                <a:cs typeface="Times New Roman" panose="02020603050405020304" pitchFamily="18" charset="0"/>
              </a:rPr>
              <a:t> </a:t>
            </a:r>
            <a:r>
              <a:rPr lang="en-US" sz="4000" dirty="0" err="1">
                <a:solidFill>
                  <a:prstClr val="black"/>
                </a:solidFill>
                <a:latin typeface="Times New Roman" panose="02020603050405020304" pitchFamily="18" charset="0"/>
                <a:cs typeface="Times New Roman" panose="02020603050405020304" pitchFamily="18" charset="0"/>
              </a:rPr>
              <a:t>sống</a:t>
            </a:r>
            <a:r>
              <a:rPr lang="en-US" sz="4000" dirty="0">
                <a:solidFill>
                  <a:prstClr val="black"/>
                </a:solidFill>
                <a:latin typeface="Times New Roman" panose="02020603050405020304" pitchFamily="18" charset="0"/>
                <a:cs typeface="Times New Roman" panose="02020603050405020304" pitchFamily="18" charset="0"/>
              </a:rPr>
              <a:t>.</a:t>
            </a:r>
            <a:endParaRPr lang="en-US" sz="3600" dirty="0"/>
          </a:p>
        </p:txBody>
      </p:sp>
    </p:spTree>
    <p:extLst>
      <p:ext uri="{BB962C8B-B14F-4D97-AF65-F5344CB8AC3E}">
        <p14:creationId xmlns:p14="http://schemas.microsoft.com/office/powerpoint/2010/main" val="2994074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65032" y="722163"/>
            <a:ext cx="4860111" cy="4309913"/>
          </a:xfrm>
          <a:prstGeom prst="rect">
            <a:avLst/>
          </a:prstGeom>
        </p:spPr>
      </p:pic>
      <p:sp>
        <p:nvSpPr>
          <p:cNvPr id="5" name="Rectangle 4"/>
          <p:cNvSpPr/>
          <p:nvPr/>
        </p:nvSpPr>
        <p:spPr>
          <a:xfrm>
            <a:off x="5516880" y="1080926"/>
            <a:ext cx="6096000" cy="4401205"/>
          </a:xfrm>
          <a:prstGeom prst="rect">
            <a:avLst/>
          </a:prstGeom>
        </p:spPr>
        <p:txBody>
          <a:bodyPr>
            <a:spAutoFit/>
          </a:bodyPr>
          <a:lstStyle/>
          <a:p>
            <a:pPr algn="just"/>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Qua </a:t>
            </a:r>
            <a:r>
              <a:rPr lang="en-US" sz="2800" dirty="0" err="1">
                <a:latin typeface="Times New Roman" panose="02020603050405020304" pitchFamily="18" charset="0"/>
                <a:cs typeface="Times New Roman" panose="02020603050405020304" pitchFamily="18" charset="0"/>
              </a:rPr>
              <a:t>mùa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a:t>
            </a:r>
            <a:r>
              <a:rPr lang="en-US" sz="2800" dirty="0">
                <a:latin typeface="Times New Roman" panose="02020603050405020304" pitchFamily="18" charset="0"/>
                <a:cs typeface="Times New Roman" panose="02020603050405020304" pitchFamily="18" charset="0"/>
              </a:rPr>
              <a:t>, sang </a:t>
            </a:r>
            <a:r>
              <a:rPr lang="en-US" sz="2800" dirty="0" err="1">
                <a:latin typeface="Times New Roman" panose="02020603050405020304" pitchFamily="18" charset="0"/>
                <a:cs typeface="Times New Roman" panose="02020603050405020304" pitchFamily="18" charset="0"/>
              </a:rPr>
              <a:t>mùa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mây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ngày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càng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mảnh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gầy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lụa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mỏng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xuống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nói</a:t>
            </a:r>
            <a:r>
              <a:rPr lang="en-US" sz="2800" dirty="0">
                <a:latin typeface="Times New Roman" panose="02020603050405020304" pitchFamily="18" charset="0"/>
                <a:cs typeface="Times New Roman" panose="02020603050405020304" pitchFamily="18" charset="0"/>
              </a:rPr>
              <a:t>:</a:t>
            </a:r>
          </a:p>
          <a:p>
            <a:pPr algn="just"/>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yếu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hẳn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a:t>
            </a:r>
            <a:r>
              <a:rPr lang="en-US" sz="2800" dirty="0">
                <a:latin typeface="Times New Roman" panose="02020603050405020304" pitchFamily="18" charset="0"/>
                <a:cs typeface="Times New Roman" panose="02020603050405020304" pitchFamily="18" charset="0"/>
              </a:rPr>
              <a:t>.</a:t>
            </a:r>
          </a:p>
          <a:p>
            <a:pPr algn="just"/>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sóng</a:t>
            </a:r>
            <a:r>
              <a:rPr lang="en-US" sz="2800" dirty="0">
                <a:latin typeface="Times New Roman" panose="02020603050405020304" pitchFamily="18" charset="0"/>
                <a:cs typeface="Times New Roman" panose="02020603050405020304" pitchFamily="18" charset="0"/>
              </a:rPr>
              <a:t>:</a:t>
            </a:r>
          </a:p>
          <a:p>
            <a:pPr algn="just"/>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tìm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giúp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chị</a:t>
            </a:r>
            <a:r>
              <a:rPr lang="en-US" sz="2800" dirty="0">
                <a:latin typeface="Times New Roman" panose="02020603050405020304" pitchFamily="18" charset="0"/>
                <a:cs typeface="Times New Roman" panose="02020603050405020304" pitchFamily="18" charset="0"/>
              </a:rPr>
              <a:t>!</a:t>
            </a:r>
          </a:p>
          <a:p>
            <a:pPr algn="just"/>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Hồ</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gọi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mặt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rọi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xuống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bốc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mây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khỏe</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nặng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chuẩn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mưa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xuống</a:t>
            </a:r>
            <a:r>
              <a:rPr lang="en-US" sz="2800" dirty="0">
                <a:latin typeface="Times New Roman" panose="02020603050405020304" pitchFamily="18" charset="0"/>
                <a:cs typeface="Times New Roman" panose="02020603050405020304" pitchFamily="18" charset="0"/>
              </a:rPr>
              <a:t>.</a:t>
            </a:r>
            <a:endParaRPr lang="en-US" sz="2800" dirty="0"/>
          </a:p>
        </p:txBody>
      </p:sp>
    </p:spTree>
    <p:extLst>
      <p:ext uri="{BB962C8B-B14F-4D97-AF65-F5344CB8AC3E}">
        <p14:creationId xmlns:p14="http://schemas.microsoft.com/office/powerpoint/2010/main" val="3664062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4" descr="Phim Hoạt Hình Bầu Trời Xanh Tươi Xanh, Hoạt Hình, Bầu Trời Xanh, Những đám  Mây Hình nền Vector để tải xuống miễn phí"/>
          <p:cNvPicPr>
            <a:picLocks noChangeAspect="1" noChangeArrowheads="1"/>
          </p:cNvPicPr>
          <p:nvPr/>
        </p:nvPicPr>
        <p:blipFill>
          <a:blip r:embed="rId2">
            <a:extLst>
              <a:ext uri="{28A0092B-C50C-407E-A947-70E740481C1C}">
                <a14:useLocalDpi xmlns:a14="http://schemas.microsoft.com/office/drawing/2010/main" val="0"/>
              </a:ext>
            </a:extLst>
          </a:blip>
          <a:srcRect t="9026" r="2" b="6882"/>
          <a:stretch>
            <a:fillRect/>
          </a:stretch>
        </p:blipFill>
        <p:spPr bwMode="auto">
          <a:xfrm>
            <a:off x="0" y="0"/>
            <a:ext cx="6096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79" name="Picture 2" descr="Phim Hoạt Hình Bầu Trời Xanh Tươi Xanh, Hoạt Hình, Bầu Trời Xanh, Những đám  Mây Hình nền Vector để tải xuống miễn phí"/>
          <p:cNvPicPr>
            <a:picLocks noChangeAspect="1" noChangeArrowheads="1"/>
          </p:cNvPicPr>
          <p:nvPr/>
        </p:nvPicPr>
        <p:blipFill>
          <a:blip r:embed="rId2">
            <a:extLst>
              <a:ext uri="{28A0092B-C50C-407E-A947-70E740481C1C}">
                <a14:useLocalDpi xmlns:a14="http://schemas.microsoft.com/office/drawing/2010/main" val="0"/>
              </a:ext>
            </a:extLst>
          </a:blip>
          <a:srcRect t="9029" b="6879"/>
          <a:stretch>
            <a:fillRect/>
          </a:stretch>
        </p:blipFill>
        <p:spPr bwMode="auto">
          <a:xfrm>
            <a:off x="6096000" y="0"/>
            <a:ext cx="6096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1">
            <a:extLst>
              <a:ext uri="{FF2B5EF4-FFF2-40B4-BE49-F238E27FC236}">
                <a16:creationId xmlns:a16="http://schemas.microsoft.com/office/drawing/2014/main" id="{A3E69F00-A847-49EA-8CC4-EE78A5F6C015}"/>
              </a:ext>
            </a:extLst>
          </p:cNvPr>
          <p:cNvSpPr txBox="1"/>
          <p:nvPr/>
        </p:nvSpPr>
        <p:spPr>
          <a:xfrm>
            <a:off x="144380" y="2557718"/>
            <a:ext cx="11947358" cy="1015663"/>
          </a:xfrm>
          <a:prstGeom prst="rect">
            <a:avLst/>
          </a:prstGeom>
          <a:noFill/>
        </p:spPr>
        <p:txBody>
          <a:bodyPr wrap="square" rtlCol="0" anchor="t">
            <a:spAutoFit/>
          </a:bodyPr>
          <a:lstStyle/>
          <a:p>
            <a:pPr marL="0" indent="0" algn="ctr">
              <a:spcBef>
                <a:spcPts val="800"/>
              </a:spcBef>
              <a:buFont typeface="Chivo Light"/>
              <a:buNone/>
            </a:pPr>
            <a:r>
              <a:rPr lang="en-US" sz="6000" b="1" kern="0" dirty="0">
                <a:ln/>
                <a:solidFill>
                  <a:srgbClr val="C00000"/>
                </a:solidFill>
                <a:latin typeface="Times New Roman" panose="02020603050405020304" pitchFamily="18" charset="0"/>
                <a:cs typeface="Times New Roman" panose="02020603050405020304" pitchFamily="18" charset="0"/>
                <a:sym typeface="+mn-ea"/>
              </a:rPr>
              <a:t>KỂ LẠI CHUYỆN THEO TRANH</a:t>
            </a:r>
            <a:endParaRPr lang="en-US" sz="6000" b="1" kern="0" dirty="0">
              <a:ln/>
              <a:solidFill>
                <a:srgbClr val="C00000"/>
              </a:solidFill>
              <a:latin typeface="Times New Roman" panose="02020603050405020304" pitchFamily="18" charset="0"/>
              <a:ea typeface="Arial-Rounded" panose="020B0500000000000000" pitchFamily="34" charset="0"/>
              <a:cs typeface="Times New Roman" panose="02020603050405020304" pitchFamily="18" charset="0"/>
              <a:sym typeface="+mn-ea"/>
            </a:endParaRPr>
          </a:p>
        </p:txBody>
      </p:sp>
    </p:spTree>
    <p:extLst>
      <p:ext uri="{BB962C8B-B14F-4D97-AF65-F5344CB8AC3E}">
        <p14:creationId xmlns:p14="http://schemas.microsoft.com/office/powerpoint/2010/main" val="638142092"/>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6" name="Rectangle 70">
            <a:extLst>
              <a:ext uri="{FF2B5EF4-FFF2-40B4-BE49-F238E27FC236}">
                <a16:creationId xmlns:a16="http://schemas.microsoft.com/office/drawing/2014/main" id="{75F4D120-3921-42A8-A063-46B023CB0CD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7" name="Picture 72">
            <a:extLst>
              <a:ext uri="{FF2B5EF4-FFF2-40B4-BE49-F238E27FC236}">
                <a16:creationId xmlns:a16="http://schemas.microsoft.com/office/drawing/2014/main" id="{9D01B3E5-85F4-41A9-A504-D5E6268DEC1D}"/>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r="14729"/>
          <a:stretch>
            <a:fillRect/>
          </a:stretch>
        </p:blipFill>
        <p:spPr>
          <a:xfrm>
            <a:off x="3466214" y="550975"/>
            <a:ext cx="8725786" cy="5756049"/>
          </a:xfrm>
          <a:custGeom>
            <a:avLst/>
            <a:gdLst>
              <a:gd name="connsiteX0" fmla="*/ 0 w 8725786"/>
              <a:gd name="connsiteY0" fmla="*/ 0 h 5756049"/>
              <a:gd name="connsiteX1" fmla="*/ 8725786 w 8725786"/>
              <a:gd name="connsiteY1" fmla="*/ 0 h 5756049"/>
              <a:gd name="connsiteX2" fmla="*/ 8725786 w 8725786"/>
              <a:gd name="connsiteY2" fmla="*/ 5756049 h 5756049"/>
              <a:gd name="connsiteX3" fmla="*/ 0 w 8725786"/>
              <a:gd name="connsiteY3" fmla="*/ 5756049 h 5756049"/>
            </a:gdLst>
            <a:ahLst/>
            <a:cxnLst>
              <a:cxn ang="0">
                <a:pos x="connsiteX0" y="connsiteY0"/>
              </a:cxn>
              <a:cxn ang="0">
                <a:pos x="connsiteX1" y="connsiteY1"/>
              </a:cxn>
              <a:cxn ang="0">
                <a:pos x="connsiteX2" y="connsiteY2"/>
              </a:cxn>
              <a:cxn ang="0">
                <a:pos x="connsiteX3" y="connsiteY3"/>
              </a:cxn>
            </a:cxnLst>
            <a:rect l="l" t="t" r="r" b="b"/>
            <a:pathLst>
              <a:path w="8725786" h="5756049">
                <a:moveTo>
                  <a:pt x="0" y="0"/>
                </a:moveTo>
                <a:lnTo>
                  <a:pt x="8725786" y="0"/>
                </a:lnTo>
                <a:lnTo>
                  <a:pt x="8725786" y="5756049"/>
                </a:lnTo>
                <a:lnTo>
                  <a:pt x="0" y="5756049"/>
                </a:lnTo>
                <a:close/>
              </a:path>
            </a:pathLst>
          </a:custGeom>
        </p:spPr>
      </p:pic>
      <p:sp>
        <p:nvSpPr>
          <p:cNvPr id="4" name="TextBox 3">
            <a:extLst>
              <a:ext uri="{FF2B5EF4-FFF2-40B4-BE49-F238E27FC236}">
                <a16:creationId xmlns:a16="http://schemas.microsoft.com/office/drawing/2014/main" id="{29170D76-484F-4B78-B02A-253D71924F88}"/>
              </a:ext>
            </a:extLst>
          </p:cNvPr>
          <p:cNvSpPr txBox="1"/>
          <p:nvPr/>
        </p:nvSpPr>
        <p:spPr>
          <a:xfrm>
            <a:off x="291838" y="270983"/>
            <a:ext cx="11544562" cy="897417"/>
          </a:xfrm>
          <a:prstGeom prst="rect">
            <a:avLst/>
          </a:prstGeom>
        </p:spPr>
        <p:txBody>
          <a:bodyPr vert="horz" lIns="91440" tIns="45720" rIns="91440" bIns="45720" rtlCol="0" anchor="t">
            <a:normAutofit/>
          </a:bodyPr>
          <a:lstStyle/>
          <a:p>
            <a:pPr marL="0" marR="0" algn="just">
              <a:lnSpc>
                <a:spcPct val="90000"/>
              </a:lnSpc>
              <a:spcBef>
                <a:spcPct val="0"/>
              </a:spcBef>
              <a:spcAft>
                <a:spcPts val="800"/>
              </a:spcAft>
            </a:pPr>
            <a:r>
              <a:rPr lang="en-US" sz="4100" b="1" dirty="0" err="1">
                <a:solidFill>
                  <a:srgbClr val="000000"/>
                </a:solidFill>
                <a:effectLst/>
                <a:latin typeface="Times New Roman" panose="02020603050405020304" pitchFamily="18" charset="0"/>
                <a:ea typeface="+mj-ea"/>
                <a:cs typeface="Times New Roman" panose="02020603050405020304" pitchFamily="18" charset="0"/>
              </a:rPr>
              <a:t>Bài</a:t>
            </a:r>
            <a:r>
              <a:rPr lang="en-US" sz="4100" b="1" dirty="0">
                <a:solidFill>
                  <a:srgbClr val="000000"/>
                </a:solidFill>
                <a:effectLst/>
                <a:latin typeface="Times New Roman" panose="02020603050405020304" pitchFamily="18" charset="0"/>
                <a:ea typeface="+mj-ea"/>
                <a:cs typeface="Times New Roman" panose="02020603050405020304" pitchFamily="18" charset="0"/>
              </a:rPr>
              <a:t> 2. </a:t>
            </a:r>
            <a:r>
              <a:rPr lang="en-US" sz="4100" dirty="0" err="1">
                <a:solidFill>
                  <a:srgbClr val="000000"/>
                </a:solidFill>
                <a:effectLst/>
                <a:latin typeface="Times New Roman" panose="02020603050405020304" pitchFamily="18" charset="0"/>
                <a:ea typeface="+mj-ea"/>
                <a:cs typeface="Times New Roman" panose="02020603050405020304" pitchFamily="18" charset="0"/>
              </a:rPr>
              <a:t>Chọn</a:t>
            </a:r>
            <a:r>
              <a:rPr lang="en-US" sz="4100" dirty="0">
                <a:solidFill>
                  <a:srgbClr val="000000"/>
                </a:solidFill>
                <a:effectLst/>
                <a:latin typeface="Times New Roman" panose="02020603050405020304" pitchFamily="18" charset="0"/>
                <a:ea typeface="+mj-ea"/>
                <a:cs typeface="Times New Roman" panose="02020603050405020304" pitchFamily="18" charset="0"/>
              </a:rPr>
              <a:t> </a:t>
            </a:r>
            <a:r>
              <a:rPr lang="en-US" sz="4100" dirty="0" err="1">
                <a:solidFill>
                  <a:srgbClr val="000000"/>
                </a:solidFill>
                <a:effectLst/>
                <a:latin typeface="Times New Roman" panose="02020603050405020304" pitchFamily="18" charset="0"/>
                <a:ea typeface="+mj-ea"/>
                <a:cs typeface="Times New Roman" panose="02020603050405020304" pitchFamily="18" charset="0"/>
              </a:rPr>
              <a:t>kể</a:t>
            </a:r>
            <a:r>
              <a:rPr lang="en-US" sz="4100" dirty="0">
                <a:solidFill>
                  <a:srgbClr val="000000"/>
                </a:solidFill>
                <a:effectLst/>
                <a:latin typeface="Times New Roman" panose="02020603050405020304" pitchFamily="18" charset="0"/>
                <a:ea typeface="+mj-ea"/>
                <a:cs typeface="Times New Roman" panose="02020603050405020304" pitchFamily="18" charset="0"/>
              </a:rPr>
              <a:t> 1 – 2 </a:t>
            </a:r>
            <a:r>
              <a:rPr lang="en-US" sz="4100" dirty="0" err="1">
                <a:solidFill>
                  <a:srgbClr val="000000"/>
                </a:solidFill>
                <a:effectLst/>
                <a:latin typeface="Times New Roman" panose="02020603050405020304" pitchFamily="18" charset="0"/>
                <a:ea typeface="+mj-ea"/>
                <a:cs typeface="Times New Roman" panose="02020603050405020304" pitchFamily="18" charset="0"/>
              </a:rPr>
              <a:t>đoạn</a:t>
            </a:r>
            <a:r>
              <a:rPr lang="en-US" sz="4100" dirty="0">
                <a:solidFill>
                  <a:srgbClr val="000000"/>
                </a:solidFill>
                <a:effectLst/>
                <a:latin typeface="Times New Roman" panose="02020603050405020304" pitchFamily="18" charset="0"/>
                <a:ea typeface="+mj-ea"/>
                <a:cs typeface="Times New Roman" panose="02020603050405020304" pitchFamily="18" charset="0"/>
              </a:rPr>
              <a:t> </a:t>
            </a:r>
            <a:r>
              <a:rPr lang="en-US" sz="4100" dirty="0" err="1">
                <a:solidFill>
                  <a:srgbClr val="000000"/>
                </a:solidFill>
                <a:effectLst/>
                <a:latin typeface="Times New Roman" panose="02020603050405020304" pitchFamily="18" charset="0"/>
                <a:ea typeface="+mj-ea"/>
                <a:cs typeface="Times New Roman" panose="02020603050405020304" pitchFamily="18" charset="0"/>
              </a:rPr>
              <a:t>của</a:t>
            </a:r>
            <a:r>
              <a:rPr lang="en-US" sz="4100" dirty="0">
                <a:solidFill>
                  <a:srgbClr val="000000"/>
                </a:solidFill>
                <a:effectLst/>
                <a:latin typeface="Times New Roman" panose="02020603050405020304" pitchFamily="18" charset="0"/>
                <a:ea typeface="+mj-ea"/>
                <a:cs typeface="Times New Roman" panose="02020603050405020304" pitchFamily="18" charset="0"/>
              </a:rPr>
              <a:t> </a:t>
            </a:r>
            <a:r>
              <a:rPr lang="en-US" sz="4100" dirty="0" err="1">
                <a:solidFill>
                  <a:srgbClr val="000000"/>
                </a:solidFill>
                <a:effectLst/>
                <a:latin typeface="Times New Roman" panose="02020603050405020304" pitchFamily="18" charset="0"/>
                <a:ea typeface="+mj-ea"/>
                <a:cs typeface="Times New Roman" panose="02020603050405020304" pitchFamily="18" charset="0"/>
              </a:rPr>
              <a:t>câu</a:t>
            </a:r>
            <a:r>
              <a:rPr lang="en-US" sz="4100" dirty="0">
                <a:solidFill>
                  <a:srgbClr val="000000"/>
                </a:solidFill>
                <a:effectLst/>
                <a:latin typeface="Times New Roman" panose="02020603050405020304" pitchFamily="18" charset="0"/>
                <a:ea typeface="+mj-ea"/>
                <a:cs typeface="Times New Roman" panose="02020603050405020304" pitchFamily="18" charset="0"/>
              </a:rPr>
              <a:t> </a:t>
            </a:r>
            <a:r>
              <a:rPr lang="en-US" sz="4100" dirty="0" err="1">
                <a:solidFill>
                  <a:srgbClr val="000000"/>
                </a:solidFill>
                <a:effectLst/>
                <a:latin typeface="Times New Roman" panose="02020603050405020304" pitchFamily="18" charset="0"/>
                <a:ea typeface="+mj-ea"/>
                <a:cs typeface="Times New Roman" panose="02020603050405020304" pitchFamily="18" charset="0"/>
              </a:rPr>
              <a:t>chuyện</a:t>
            </a:r>
            <a:r>
              <a:rPr lang="en-US" sz="4100" dirty="0">
                <a:solidFill>
                  <a:srgbClr val="000000"/>
                </a:solidFill>
                <a:effectLst/>
                <a:latin typeface="Times New Roman" panose="02020603050405020304" pitchFamily="18" charset="0"/>
                <a:ea typeface="+mj-ea"/>
                <a:cs typeface="Times New Roman" panose="02020603050405020304" pitchFamily="18" charset="0"/>
              </a:rPr>
              <a:t> </a:t>
            </a:r>
            <a:r>
              <a:rPr lang="en-US" sz="4100" dirty="0" err="1">
                <a:solidFill>
                  <a:srgbClr val="000000"/>
                </a:solidFill>
                <a:effectLst/>
                <a:latin typeface="Times New Roman" panose="02020603050405020304" pitchFamily="18" charset="0"/>
                <a:ea typeface="+mj-ea"/>
                <a:cs typeface="Times New Roman" panose="02020603050405020304" pitchFamily="18" charset="0"/>
              </a:rPr>
              <a:t>theo</a:t>
            </a:r>
            <a:r>
              <a:rPr lang="en-US" sz="4100" dirty="0">
                <a:solidFill>
                  <a:srgbClr val="000000"/>
                </a:solidFill>
                <a:effectLst/>
                <a:latin typeface="Times New Roman" panose="02020603050405020304" pitchFamily="18" charset="0"/>
                <a:ea typeface="+mj-ea"/>
                <a:cs typeface="Times New Roman" panose="02020603050405020304" pitchFamily="18" charset="0"/>
              </a:rPr>
              <a:t> </a:t>
            </a:r>
            <a:r>
              <a:rPr lang="en-US" sz="4100" dirty="0" err="1">
                <a:solidFill>
                  <a:srgbClr val="000000"/>
                </a:solidFill>
                <a:effectLst/>
                <a:latin typeface="Times New Roman" panose="02020603050405020304" pitchFamily="18" charset="0"/>
                <a:ea typeface="+mj-ea"/>
                <a:cs typeface="Times New Roman" panose="02020603050405020304" pitchFamily="18" charset="0"/>
              </a:rPr>
              <a:t>tranh</a:t>
            </a:r>
            <a:r>
              <a:rPr lang="en-US" sz="4100" dirty="0">
                <a:solidFill>
                  <a:srgbClr val="000000"/>
                </a:solidFill>
                <a:effectLst/>
                <a:latin typeface="Times New Roman" panose="02020603050405020304" pitchFamily="18" charset="0"/>
                <a:ea typeface="+mj-ea"/>
                <a:cs typeface="Times New Roman" panose="02020603050405020304" pitchFamily="18" charset="0"/>
              </a:rPr>
              <a:t>.</a:t>
            </a:r>
          </a:p>
        </p:txBody>
      </p:sp>
      <p:sp>
        <p:nvSpPr>
          <p:cNvPr id="6" name="Rectangle 5">
            <a:extLst>
              <a:ext uri="{FF2B5EF4-FFF2-40B4-BE49-F238E27FC236}">
                <a16:creationId xmlns:a16="http://schemas.microsoft.com/office/drawing/2014/main" id="{975176FA-D494-4B5C-AF4C-C7D5EFD2DB68}"/>
              </a:ext>
            </a:extLst>
          </p:cNvPr>
          <p:cNvSpPr/>
          <p:nvPr/>
        </p:nvSpPr>
        <p:spPr>
          <a:xfrm>
            <a:off x="4066837" y="892041"/>
            <a:ext cx="4403450" cy="646331"/>
          </a:xfrm>
          <a:prstGeom prst="rect">
            <a:avLst/>
          </a:prstGeom>
          <a:noFill/>
        </p:spPr>
        <p:txBody>
          <a:bodyPr wrap="none" lIns="91440" tIns="45720" rIns="91440" bIns="45720">
            <a:spAutoFit/>
          </a:bodyPr>
          <a:lstStyle/>
          <a:p>
            <a:pPr algn="ctr"/>
            <a:r>
              <a:rPr lang="en-US" sz="3600" b="1" cap="none" spc="0" dirty="0" smtClean="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HỒ NƯỚC VÀ MÂY</a:t>
            </a:r>
            <a:endParaRPr lang="en-US" sz="3600" b="1" cap="none" spc="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3"/>
          <a:stretch>
            <a:fillRect/>
          </a:stretch>
        </p:blipFill>
        <p:spPr>
          <a:xfrm>
            <a:off x="362402" y="1448392"/>
            <a:ext cx="5520105" cy="2930829"/>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00879" y="1493710"/>
            <a:ext cx="4942318" cy="3030501"/>
          </a:xfrm>
          <a:prstGeom prst="rect">
            <a:avLst/>
          </a:prstGeom>
        </p:spPr>
      </p:pic>
      <p:pic>
        <p:nvPicPr>
          <p:cNvPr id="17" name="Picture 16"/>
          <p:cNvPicPr>
            <a:picLocks noChangeAspect="1"/>
          </p:cNvPicPr>
          <p:nvPr/>
        </p:nvPicPr>
        <p:blipFill>
          <a:blip r:embed="rId5"/>
          <a:stretch>
            <a:fillRect/>
          </a:stretch>
        </p:blipFill>
        <p:spPr>
          <a:xfrm>
            <a:off x="6700879" y="4443317"/>
            <a:ext cx="5139245" cy="2299423"/>
          </a:xfrm>
          <a:prstGeom prst="rect">
            <a:avLst/>
          </a:prstGeom>
        </p:spPr>
      </p:pic>
      <p:pic>
        <p:nvPicPr>
          <p:cNvPr id="18" name="Picture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2401" y="4328059"/>
            <a:ext cx="5520105" cy="2529941"/>
          </a:xfrm>
          <a:prstGeom prst="rect">
            <a:avLst/>
          </a:prstGeom>
        </p:spPr>
      </p:pic>
    </p:spTree>
    <p:extLst>
      <p:ext uri="{BB962C8B-B14F-4D97-AF65-F5344CB8AC3E}">
        <p14:creationId xmlns:p14="http://schemas.microsoft.com/office/powerpoint/2010/main" val="2770219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arn(inVertic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017829" cy="6858000"/>
          </a:xfrm>
          <a:prstGeom prst="rect">
            <a:avLst/>
          </a:prstGeom>
        </p:spPr>
      </p:pic>
      <p:sp>
        <p:nvSpPr>
          <p:cNvPr id="3" name="Rectangle 2"/>
          <p:cNvSpPr/>
          <p:nvPr/>
        </p:nvSpPr>
        <p:spPr>
          <a:xfrm>
            <a:off x="2129246" y="1687175"/>
            <a:ext cx="8752114" cy="1569660"/>
          </a:xfrm>
          <a:prstGeom prst="rect">
            <a:avLst/>
          </a:prstGeom>
        </p:spPr>
        <p:txBody>
          <a:bodyPr wrap="square">
            <a:spAutoFit/>
          </a:bodyPr>
          <a:lstStyle/>
          <a:p>
            <a:pPr algn="ctr"/>
            <a:r>
              <a:rPr lang="en-US" sz="3200" b="1" dirty="0">
                <a:latin typeface="Times New Roman" panose="02020603050405020304" pitchFamily="18" charset="0"/>
                <a:cs typeface="Times New Roman" panose="02020603050405020304" pitchFamily="18" charset="0"/>
              </a:rPr>
              <a:t>NỘI DUNG</a:t>
            </a:r>
          </a:p>
          <a:p>
            <a:r>
              <a:rPr lang="en-US" sz="3200" dirty="0" smtClean="0">
                <a:latin typeface="Times New Roman" panose="02020603050405020304" pitchFamily="18" charset="0"/>
                <a:cs typeface="Times New Roman" panose="02020603050405020304" pitchFamily="18" charset="0"/>
              </a:rPr>
              <a:t>      </a:t>
            </a:r>
            <a:r>
              <a:rPr lang="vi-VN" sz="3200" dirty="0" smtClean="0">
                <a:latin typeface="Times New Roman" panose="02020603050405020304" pitchFamily="18" charset="0"/>
                <a:cs typeface="Times New Roman" panose="02020603050405020304" pitchFamily="18" charset="0"/>
              </a:rPr>
              <a:t>Trong </a:t>
            </a:r>
            <a:r>
              <a:rPr lang="vi-VN" sz="3200" dirty="0">
                <a:latin typeface="Times New Roman" panose="02020603050405020304" pitchFamily="18" charset="0"/>
                <a:cs typeface="Times New Roman" panose="02020603050405020304" pitchFamily="18" charset="0"/>
              </a:rPr>
              <a:t>cuộc sống có những việc phải cần có sự giúp đỡ lẫn nhau mới có thể thành công được</a:t>
            </a:r>
            <a:r>
              <a:rPr lang="en-US" sz="32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0668217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Box 1">
            <a:extLst>
              <a:ext uri="{FF2B5EF4-FFF2-40B4-BE49-F238E27FC236}">
                <a16:creationId xmlns:a16="http://schemas.microsoft.com/office/drawing/2014/main" id="{0FACEB4D-3206-4AD2-ADC1-8D884A586429}"/>
              </a:ext>
            </a:extLst>
          </p:cNvPr>
          <p:cNvSpPr txBox="1"/>
          <p:nvPr/>
        </p:nvSpPr>
        <p:spPr>
          <a:xfrm>
            <a:off x="1436895" y="512794"/>
            <a:ext cx="9731163" cy="769441"/>
          </a:xfrm>
          <a:prstGeom prst="rect">
            <a:avLst/>
          </a:prstGeom>
          <a:noFill/>
        </p:spPr>
        <p:txBody>
          <a:bodyPr wrap="square" rtlCol="0" anchor="t">
            <a:spAutoFit/>
          </a:bodyPr>
          <a:lstStyle/>
          <a:p>
            <a:pPr marL="0" indent="0" algn="ctr">
              <a:spcBef>
                <a:spcPts val="800"/>
              </a:spcBef>
              <a:buFont typeface="Chivo Light"/>
              <a:buNone/>
            </a:pPr>
            <a:r>
              <a:rPr lang="en-US" sz="4400" b="1" kern="0" dirty="0">
                <a:ln/>
                <a:solidFill>
                  <a:srgbClr val="C00000"/>
                </a:solidFill>
                <a:latin typeface="Times New Roman" panose="02020603050405020304" pitchFamily="18" charset="0"/>
                <a:cs typeface="Times New Roman" panose="02020603050405020304" pitchFamily="18" charset="0"/>
                <a:sym typeface="+mn-ea"/>
              </a:rPr>
              <a:t>VẬN DỤNG</a:t>
            </a:r>
            <a:endParaRPr lang="en-US" sz="4400" b="1" kern="0" dirty="0">
              <a:ln/>
              <a:solidFill>
                <a:srgbClr val="C00000"/>
              </a:solidFill>
              <a:latin typeface="Times New Roman" panose="02020603050405020304" pitchFamily="18" charset="0"/>
              <a:ea typeface="Arial-Rounded" panose="020B0500000000000000" pitchFamily="34" charset="0"/>
              <a:cs typeface="Times New Roman" panose="02020603050405020304" pitchFamily="18" charset="0"/>
              <a:sym typeface="+mn-ea"/>
            </a:endParaRPr>
          </a:p>
        </p:txBody>
      </p:sp>
      <p:sp>
        <p:nvSpPr>
          <p:cNvPr id="4" name="Text Box 1">
            <a:extLst>
              <a:ext uri="{FF2B5EF4-FFF2-40B4-BE49-F238E27FC236}">
                <a16:creationId xmlns:a16="http://schemas.microsoft.com/office/drawing/2014/main" id="{F9E4DB74-21E4-4147-BB1C-B55981E69420}"/>
              </a:ext>
            </a:extLst>
          </p:cNvPr>
          <p:cNvSpPr txBox="1"/>
          <p:nvPr/>
        </p:nvSpPr>
        <p:spPr>
          <a:xfrm>
            <a:off x="3618271" y="2034312"/>
            <a:ext cx="5132439" cy="2123658"/>
          </a:xfrm>
          <a:prstGeom prst="rect">
            <a:avLst/>
          </a:prstGeom>
          <a:noFill/>
        </p:spPr>
        <p:txBody>
          <a:bodyPr wrap="square" rtlCol="0" anchor="t">
            <a:spAutoFit/>
          </a:bodyPr>
          <a:lstStyle/>
          <a:p>
            <a:pPr marL="0" indent="0">
              <a:spcBef>
                <a:spcPts val="800"/>
              </a:spcBef>
              <a:buFont typeface="Chivo Light"/>
              <a:buNone/>
            </a:pPr>
            <a:r>
              <a:rPr lang="en-US" sz="4400" kern="0" dirty="0" err="1"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Nói</a:t>
            </a:r>
            <a:r>
              <a:rPr lang="en-US" sz="4400" kern="0" dirty="0"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 </a:t>
            </a:r>
            <a:r>
              <a:rPr lang="en-US" sz="4400" kern="0" dirty="0" err="1"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với</a:t>
            </a:r>
            <a:r>
              <a:rPr lang="en-US" sz="4400" kern="0" dirty="0"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 </a:t>
            </a:r>
            <a:r>
              <a:rPr lang="en-US" sz="4400" kern="0" dirty="0" err="1"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người</a:t>
            </a:r>
            <a:r>
              <a:rPr lang="en-US" sz="4400" kern="0" dirty="0"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 </a:t>
            </a:r>
            <a:r>
              <a:rPr lang="en-US" sz="4400" kern="0" dirty="0" err="1"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thân</a:t>
            </a:r>
            <a:r>
              <a:rPr lang="en-US" sz="4400" kern="0" dirty="0"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 </a:t>
            </a:r>
            <a:r>
              <a:rPr lang="en-US" sz="4400" kern="0" dirty="0" err="1"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về</a:t>
            </a:r>
            <a:r>
              <a:rPr lang="en-US" sz="4400" kern="0" dirty="0"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 </a:t>
            </a:r>
            <a:r>
              <a:rPr lang="en-US" sz="4400" kern="0" dirty="0" err="1"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điều</a:t>
            </a:r>
            <a:r>
              <a:rPr lang="en-US" sz="4400" kern="0" dirty="0"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 </a:t>
            </a:r>
            <a:r>
              <a:rPr lang="en-US" sz="4400" kern="0" dirty="0" err="1"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em</a:t>
            </a:r>
            <a:r>
              <a:rPr lang="en-US" sz="4400" kern="0" dirty="0"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 </a:t>
            </a:r>
            <a:r>
              <a:rPr lang="en-US" sz="4400" kern="0" dirty="0" err="1"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đã</a:t>
            </a:r>
            <a:r>
              <a:rPr lang="en-US" sz="4400" kern="0" dirty="0"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 </a:t>
            </a:r>
            <a:r>
              <a:rPr lang="en-US" sz="4400" kern="0" dirty="0" err="1"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học</a:t>
            </a:r>
            <a:r>
              <a:rPr lang="en-US" sz="4400" kern="0" dirty="0"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 </a:t>
            </a:r>
            <a:r>
              <a:rPr lang="en-US" sz="4400" kern="0" dirty="0" err="1"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được</a:t>
            </a:r>
            <a:r>
              <a:rPr lang="en-US" sz="4400" kern="0" dirty="0"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 </a:t>
            </a:r>
            <a:r>
              <a:rPr lang="en-US" sz="4400" kern="0" dirty="0" err="1"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từ</a:t>
            </a:r>
            <a:r>
              <a:rPr lang="en-US" sz="4400" kern="0" dirty="0"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 </a:t>
            </a:r>
            <a:r>
              <a:rPr lang="en-US" sz="4400" kern="0" dirty="0" err="1"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câu</a:t>
            </a:r>
            <a:r>
              <a:rPr lang="en-US" sz="4400" kern="0" dirty="0"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 </a:t>
            </a:r>
            <a:r>
              <a:rPr lang="en-US" sz="4400" kern="0" dirty="0" err="1"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chuyện</a:t>
            </a:r>
            <a:r>
              <a:rPr lang="en-US" sz="4400" kern="0" dirty="0"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 </a:t>
            </a:r>
            <a:r>
              <a:rPr lang="en-US" sz="4400" kern="0" dirty="0" err="1"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trên</a:t>
            </a:r>
            <a:r>
              <a:rPr lang="en-US" sz="4400" kern="0" dirty="0" smtClean="0">
                <a:ln/>
                <a:solidFill>
                  <a:srgbClr val="0070C0"/>
                </a:solidFill>
                <a:latin typeface="Times New Roman" panose="02020603050405020304" pitchFamily="18" charset="0"/>
                <a:ea typeface="Arial-Rounded" panose="020B0500000000000000" pitchFamily="34" charset="0"/>
                <a:cs typeface="Times New Roman" panose="02020603050405020304" pitchFamily="18" charset="0"/>
                <a:sym typeface="+mn-ea"/>
              </a:rPr>
              <a:t>.</a:t>
            </a:r>
            <a:endParaRPr lang="en-US" sz="4400" kern="0" dirty="0">
              <a:ln/>
              <a:latin typeface="Times New Roman" panose="02020603050405020304" pitchFamily="18" charset="0"/>
              <a:ea typeface="Arial-Rounded" panose="020B0500000000000000" pitchFamily="34" charset="0"/>
              <a:cs typeface="Times New Roman" panose="02020603050405020304" pitchFamily="18" charset="0"/>
              <a:sym typeface="+mn-ea"/>
            </a:endParaRPr>
          </a:p>
        </p:txBody>
      </p:sp>
      <p:pic>
        <p:nvPicPr>
          <p:cNvPr id="2" name="Picture 1"/>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Layer>
                </a14:imgProps>
              </a:ext>
            </a:extLst>
          </a:blip>
          <a:srcRect t="8196" r="91437" b="40409"/>
          <a:stretch/>
        </p:blipFill>
        <p:spPr>
          <a:xfrm>
            <a:off x="3719491" y="617371"/>
            <a:ext cx="973556" cy="885524"/>
          </a:xfrm>
          <a:prstGeom prst="rect">
            <a:avLst/>
          </a:prstGeom>
        </p:spPr>
      </p:pic>
    </p:spTree>
    <p:extLst>
      <p:ext uri="{BB962C8B-B14F-4D97-AF65-F5344CB8AC3E}">
        <p14:creationId xmlns:p14="http://schemas.microsoft.com/office/powerpoint/2010/main" val="2860426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746</TotalTime>
  <Words>1029</Words>
  <Application>Microsoft Office PowerPoint</Application>
  <PresentationFormat>Widescreen</PresentationFormat>
  <Paragraphs>65</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Arial-Rounded</vt:lpstr>
      <vt:lpstr>Calibri</vt:lpstr>
      <vt:lpstr>Calibri Light</vt:lpstr>
      <vt:lpstr>Chivo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NHÍM NÂU KẾT BẠN Trong khu rừng nọ, có chú nhím nâu hiền lành, nhút nhát. Một buổi sáng, chú đang kiếm quả cây thì thấy nhím trắng chạy tới. Nhím trắng vồn vã: “Chào bạn! Rất vui được gặp bạn!”. Nhím nâu lúng túng, nói lí nhí: “ Chào bạn!”, rồi nấp vào bụi cây. Chú cuộn tròn người lại mà vẫn sợ hãi. Mùa đông đến, nhím nâu đi tìm nơi để trú ngụ. Bất chợt, mưa kéo đến. Nhím nâu vội bước vào cái hang nhỏ. Thì ra là nhà nhím trắng. Nhím nâu run run: “ Xin lỗi, tôi không biết đây là nhà của bạn.”. Nhím trắng tươi cười: “ Đừng ngại! Gặp lại bạn, tôi rất vui.</dc:title>
  <dc:creator>Admin</dc:creator>
  <cp:lastModifiedBy>Admin</cp:lastModifiedBy>
  <cp:revision>79</cp:revision>
  <dcterms:created xsi:type="dcterms:W3CDTF">2021-05-10T11:43:51Z</dcterms:created>
  <dcterms:modified xsi:type="dcterms:W3CDTF">2021-07-25T15:42:07Z</dcterms:modified>
</cp:coreProperties>
</file>