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439" r:id="rId3"/>
    <p:sldId id="453" r:id="rId4"/>
    <p:sldId id="455" r:id="rId5"/>
    <p:sldId id="454" r:id="rId6"/>
    <p:sldId id="362" r:id="rId7"/>
    <p:sldId id="450" r:id="rId8"/>
    <p:sldId id="458" r:id="rId9"/>
    <p:sldId id="45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5F5E1-4335-4AD1-ADC8-C36200F18D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0EB3AF-E28A-4D90-A99C-448075E550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CA4195-4644-4EEF-AA89-1461B2B4928A}"/>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FAC30549-329C-41F6-BA42-6B8B6201E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F1CA3A-0294-4125-8C4D-0402543DB085}"/>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2631778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610F-EF64-442F-A236-AC31828F12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5ECD51-A56D-412C-A210-EB13FED3C3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FC12D-5893-4278-A89A-3B18D0B891E4}"/>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A876BDE8-2572-4190-8A3C-AA4643795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75B55D-DB38-4CD0-AFA2-EA9804A5030F}"/>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871789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CD290C-4FA1-4EA1-912E-950951F0A0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255D15-9B88-4D5B-A3CE-712222C953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C1F6EC-F9FE-4B74-BE2C-F279FDCF340C}"/>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8CC275D5-3136-406B-9563-5FAF116BE8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5AEE5F-54DC-469C-AF2F-72483D9DB422}"/>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869714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4592A-8C4A-4292-BFB1-A419DD35D5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C420C1-0D1D-4F9B-9F09-2578C4CC0C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8F94EC-0961-45A4-B3EA-EFFF26158897}"/>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255B20C0-8AA7-4A4C-9F2B-379ACC239A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41E4B3-EDDF-41CE-A467-DA28B835EE36}"/>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1205237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68849-C37B-4C56-A6EF-C034B5335F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88FC54-8BD1-467F-963F-F5C7E9FB64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FC0F5A-6D77-4971-8CA0-8B90DC0FE368}"/>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600A1437-525F-481E-8EE4-62E5BBA5D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688580-2526-46FB-B952-ED1A43D54E90}"/>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3961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F39E-3532-4CBE-96A3-02343420C1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B33111-A40C-4189-A0A7-5B04228C18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05AF07-1970-40E8-8150-B3FC2B208A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20499F-A864-487C-9AF2-188170B3A83F}"/>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6" name="Footer Placeholder 5">
            <a:extLst>
              <a:ext uri="{FF2B5EF4-FFF2-40B4-BE49-F238E27FC236}">
                <a16:creationId xmlns:a16="http://schemas.microsoft.com/office/drawing/2014/main" id="{53B50942-6476-48D4-ABF3-2D1A82E628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2085E-06AB-44A2-9315-A60CEEB315FC}"/>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3305834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FCE07-14B2-4EFF-8D39-ABF215823F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8A0A4F-8AA9-48C6-B19B-44C1FB66E9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09511C-A73D-406E-A6D6-D6C5F42D8F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C9A603-9DD7-4B35-8463-5758250F9B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F117E1-3329-4828-BE30-F29F42AC23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91C029-26EC-4F8B-8507-4C452F58E7CD}"/>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8" name="Footer Placeholder 7">
            <a:extLst>
              <a:ext uri="{FF2B5EF4-FFF2-40B4-BE49-F238E27FC236}">
                <a16:creationId xmlns:a16="http://schemas.microsoft.com/office/drawing/2014/main" id="{610F9DC0-6123-4ADD-8933-3FBF48B442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B8A583-3624-4BFA-8BCA-DA5E6870C5E1}"/>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414217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8BD6D-4CAC-4B70-9268-C3CE2F22D1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5C1EB2-6529-4249-9235-F8257446F073}"/>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4" name="Footer Placeholder 3">
            <a:extLst>
              <a:ext uri="{FF2B5EF4-FFF2-40B4-BE49-F238E27FC236}">
                <a16:creationId xmlns:a16="http://schemas.microsoft.com/office/drawing/2014/main" id="{4DFDC380-69EF-4AB4-980B-BA8A35FC38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CCA68F-9553-4BB3-9D9A-9DFFCAB10A03}"/>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3819332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940A6B-B8A5-4F5E-8DEA-3D38A3C781CD}"/>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3" name="Footer Placeholder 2">
            <a:extLst>
              <a:ext uri="{FF2B5EF4-FFF2-40B4-BE49-F238E27FC236}">
                <a16:creationId xmlns:a16="http://schemas.microsoft.com/office/drawing/2014/main" id="{4F801161-1EE7-43C5-B495-61E0290B8D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7824FF-34E6-40AF-8E92-E1BB4EB5F4C8}"/>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174001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93A08-BB83-4998-9EDC-477F5EDE10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A342A1F-AD95-4BDA-8A87-E98293DC8E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5D8263-D633-43D7-A246-E12386F275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98CB0F-E709-49D1-8723-0E450E0B42C5}"/>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6" name="Footer Placeholder 5">
            <a:extLst>
              <a:ext uri="{FF2B5EF4-FFF2-40B4-BE49-F238E27FC236}">
                <a16:creationId xmlns:a16="http://schemas.microsoft.com/office/drawing/2014/main" id="{DAAEEBE9-8067-42BE-963F-F886DE78D9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5DB66-D60F-4036-88E7-474561F02480}"/>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1488874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52792-1E0E-4C32-B0F1-5F19C8B493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05DB77-92E6-4F2A-B2A6-D08A10F1D3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D54009-9F0D-47E9-A7A5-F72970D3B6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906AFF-CF22-4F3C-94CF-08D1055122A2}"/>
              </a:ext>
            </a:extLst>
          </p:cNvPr>
          <p:cNvSpPr>
            <a:spLocks noGrp="1"/>
          </p:cNvSpPr>
          <p:nvPr>
            <p:ph type="dt" sz="half" idx="10"/>
          </p:nvPr>
        </p:nvSpPr>
        <p:spPr/>
        <p:txBody>
          <a:bodyPr/>
          <a:lstStyle/>
          <a:p>
            <a:fld id="{A2E813B1-2811-42B7-B494-8C91BC349608}" type="datetimeFigureOut">
              <a:rPr lang="en-US" smtClean="0"/>
              <a:t>2/5/2026</a:t>
            </a:fld>
            <a:endParaRPr lang="en-US"/>
          </a:p>
        </p:txBody>
      </p:sp>
      <p:sp>
        <p:nvSpPr>
          <p:cNvPr id="6" name="Footer Placeholder 5">
            <a:extLst>
              <a:ext uri="{FF2B5EF4-FFF2-40B4-BE49-F238E27FC236}">
                <a16:creationId xmlns:a16="http://schemas.microsoft.com/office/drawing/2014/main" id="{F81569A8-7C04-4678-BAA9-2BC3D7D787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2838E8-437B-4FD6-8E6F-6E2F3E7AB795}"/>
              </a:ext>
            </a:extLst>
          </p:cNvPr>
          <p:cNvSpPr>
            <a:spLocks noGrp="1"/>
          </p:cNvSpPr>
          <p:nvPr>
            <p:ph type="sldNum" sz="quarter" idx="12"/>
          </p:nvPr>
        </p:nvSpPr>
        <p:spPr/>
        <p:txBody>
          <a:bodyPr/>
          <a:lstStyle/>
          <a:p>
            <a:fld id="{D9734595-5D28-4EF6-81B1-71BCE5EDB07B}" type="slidenum">
              <a:rPr lang="en-US" smtClean="0"/>
              <a:t>‹#›</a:t>
            </a:fld>
            <a:endParaRPr lang="en-US"/>
          </a:p>
        </p:txBody>
      </p:sp>
    </p:spTree>
    <p:extLst>
      <p:ext uri="{BB962C8B-B14F-4D97-AF65-F5344CB8AC3E}">
        <p14:creationId xmlns:p14="http://schemas.microsoft.com/office/powerpoint/2010/main" val="540800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2CB5B3-058A-474C-8594-06A5B7B656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7B644B-8B23-4DDF-9994-D38CFC2092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E5B1E9-0BE9-40BA-BAAA-AB1669B6A9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E813B1-2811-42B7-B494-8C91BC349608}" type="datetimeFigureOut">
              <a:rPr lang="en-US" smtClean="0"/>
              <a:t>2/5/2026</a:t>
            </a:fld>
            <a:endParaRPr lang="en-US"/>
          </a:p>
        </p:txBody>
      </p:sp>
      <p:sp>
        <p:nvSpPr>
          <p:cNvPr id="5" name="Footer Placeholder 4">
            <a:extLst>
              <a:ext uri="{FF2B5EF4-FFF2-40B4-BE49-F238E27FC236}">
                <a16:creationId xmlns:a16="http://schemas.microsoft.com/office/drawing/2014/main" id="{CEEF639F-F6C5-47AB-9719-F31E9546DC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7E6447-46B9-43DA-AC9D-1B6D30E77D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734595-5D28-4EF6-81B1-71BCE5EDB07B}" type="slidenum">
              <a:rPr lang="en-US" smtClean="0"/>
              <a:t>‹#›</a:t>
            </a:fld>
            <a:endParaRPr lang="en-US"/>
          </a:p>
        </p:txBody>
      </p:sp>
    </p:spTree>
    <p:extLst>
      <p:ext uri="{BB962C8B-B14F-4D97-AF65-F5344CB8AC3E}">
        <p14:creationId xmlns:p14="http://schemas.microsoft.com/office/powerpoint/2010/main" val="28317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9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81099"/>
            <a:ext cx="10058400" cy="5517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Box 2"/>
          <p:cNvSpPr txBox="1">
            <a:spLocks noChangeArrowheads="1"/>
          </p:cNvSpPr>
          <p:nvPr/>
        </p:nvSpPr>
        <p:spPr bwMode="auto">
          <a:xfrm>
            <a:off x="1514475" y="4114800"/>
            <a:ext cx="67151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5400" b="1" dirty="0">
                <a:solidFill>
                  <a:srgbClr val="C00000"/>
                </a:solidFill>
                <a:latin typeface="Times New Roman" panose="02020603050405020304" pitchFamily="18" charset="0"/>
                <a:cs typeface="Times New Roman" panose="02020603050405020304" pitchFamily="18" charset="0"/>
              </a:rPr>
              <a:t>LUYỆN VIẾT ĐOẠN</a:t>
            </a:r>
          </a:p>
        </p:txBody>
      </p:sp>
    </p:spTree>
    <p:extLst>
      <p:ext uri="{BB962C8B-B14F-4D97-AF65-F5344CB8AC3E}">
        <p14:creationId xmlns:p14="http://schemas.microsoft.com/office/powerpoint/2010/main" val="3787608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E778A8-246E-4B62-B5A5-6F393F9E5BF2}"/>
              </a:ext>
            </a:extLst>
          </p:cNvPr>
          <p:cNvSpPr txBox="1"/>
          <p:nvPr/>
        </p:nvSpPr>
        <p:spPr>
          <a:xfrm>
            <a:off x="676275" y="2300659"/>
            <a:ext cx="11220450" cy="996720"/>
          </a:xfrm>
          <a:prstGeom prst="rect">
            <a:avLst/>
          </a:prstGeom>
        </p:spPr>
        <p:txBody>
          <a:bodyPr vert="horz" lIns="91440" tIns="45720" rIns="91440" bIns="45720" rtlCol="0" anchor="b">
            <a:normAutofit fontScale="85000" lnSpcReduction="10000"/>
          </a:bodyPr>
          <a:lstStyle/>
          <a:p>
            <a:pPr algn="ctr">
              <a:lnSpc>
                <a:spcPct val="160000"/>
              </a:lnSpc>
              <a:spcBef>
                <a:spcPct val="0"/>
              </a:spcBef>
              <a:spcAft>
                <a:spcPts val="600"/>
              </a:spcAft>
            </a:pPr>
            <a:r>
              <a:rPr lang="en-US" sz="3600" b="1" dirty="0" err="1">
                <a:solidFill>
                  <a:srgbClr val="FF0000"/>
                </a:solidFill>
                <a:latin typeface="Times New Roman" panose="02020603050405020304" pitchFamily="18" charset="0"/>
                <a:ea typeface="+mj-ea"/>
                <a:cs typeface="Times New Roman" panose="02020603050405020304" pitchFamily="18" charset="0"/>
              </a:rPr>
              <a:t>KỂ</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LẠI</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MỘT</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SỰ</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VIỆC</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ĐÃ</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CHỨNG</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KIẾN</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HOẶC</a:t>
            </a:r>
            <a:r>
              <a:rPr lang="en-US" sz="3600" b="1" dirty="0">
                <a:solidFill>
                  <a:srgbClr val="FF0000"/>
                </a:solidFill>
                <a:latin typeface="Times New Roman" panose="02020603050405020304" pitchFamily="18" charset="0"/>
                <a:ea typeface="+mj-ea"/>
                <a:cs typeface="Times New Roman" panose="02020603050405020304" pitchFamily="18" charset="0"/>
              </a:rPr>
              <a:t> </a:t>
            </a:r>
            <a:r>
              <a:rPr lang="en-US" sz="3600" b="1" dirty="0" err="1">
                <a:solidFill>
                  <a:srgbClr val="FF0000"/>
                </a:solidFill>
                <a:latin typeface="Times New Roman" panose="02020603050405020304" pitchFamily="18" charset="0"/>
                <a:ea typeface="+mj-ea"/>
                <a:cs typeface="Times New Roman" panose="02020603050405020304" pitchFamily="18" charset="0"/>
              </a:rPr>
              <a:t>THAM</a:t>
            </a:r>
            <a:r>
              <a:rPr lang="en-US" sz="3600" b="1" dirty="0">
                <a:solidFill>
                  <a:srgbClr val="FF0000"/>
                </a:solidFill>
                <a:latin typeface="Times New Roman" panose="02020603050405020304" pitchFamily="18" charset="0"/>
                <a:ea typeface="+mj-ea"/>
                <a:cs typeface="Times New Roman" panose="02020603050405020304" pitchFamily="18" charset="0"/>
              </a:rPr>
              <a:t> GIA</a:t>
            </a:r>
          </a:p>
        </p:txBody>
      </p:sp>
      <p:sp>
        <p:nvSpPr>
          <p:cNvPr id="15" name="TextBox 2">
            <a:extLst>
              <a:ext uri="{FF2B5EF4-FFF2-40B4-BE49-F238E27FC236}">
                <a16:creationId xmlns:a16="http://schemas.microsoft.com/office/drawing/2014/main" id="{17654521-74D0-4245-B3BF-13E4A677F9F2}"/>
              </a:ext>
            </a:extLst>
          </p:cNvPr>
          <p:cNvSpPr txBox="1">
            <a:spLocks noChangeArrowheads="1"/>
          </p:cNvSpPr>
          <p:nvPr/>
        </p:nvSpPr>
        <p:spPr bwMode="auto">
          <a:xfrm>
            <a:off x="3762196" y="1946716"/>
            <a:ext cx="52197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C00000"/>
                </a:solidFill>
                <a:latin typeface="Times New Roman" panose="02020603050405020304" pitchFamily="18" charset="0"/>
                <a:cs typeface="Times New Roman" panose="02020603050405020304" pitchFamily="18" charset="0"/>
              </a:rPr>
              <a:t>LUYỆN VIẾT ĐOẠN</a:t>
            </a:r>
          </a:p>
        </p:txBody>
      </p:sp>
    </p:spTree>
    <p:extLst>
      <p:ext uri="{BB962C8B-B14F-4D97-AF65-F5344CB8AC3E}">
        <p14:creationId xmlns:p14="http://schemas.microsoft.com/office/powerpoint/2010/main" val="823515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DF965D-297A-41B5-B572-D37864765C9B}"/>
              </a:ext>
            </a:extLst>
          </p:cNvPr>
          <p:cNvSpPr txBox="1"/>
          <p:nvPr/>
        </p:nvSpPr>
        <p:spPr>
          <a:xfrm>
            <a:off x="587449" y="0"/>
            <a:ext cx="10458450"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1.</a:t>
            </a:r>
            <a:r>
              <a:rPr lang="en-US" sz="3200" dirty="0">
                <a:latin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từng</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tranh</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icture containing text&#10;&#10;Description automatically generated">
            <a:extLst>
              <a:ext uri="{FF2B5EF4-FFF2-40B4-BE49-F238E27FC236}">
                <a16:creationId xmlns:a16="http://schemas.microsoft.com/office/drawing/2014/main" id="{B390601F-9B27-448A-A0D5-9A3099CAFD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050" y="990282"/>
            <a:ext cx="11391900" cy="4877436"/>
          </a:xfrm>
          <a:prstGeom prst="rect">
            <a:avLst/>
          </a:prstGeom>
        </p:spPr>
      </p:pic>
    </p:spTree>
    <p:extLst>
      <p:ext uri="{BB962C8B-B14F-4D97-AF65-F5344CB8AC3E}">
        <p14:creationId xmlns:p14="http://schemas.microsoft.com/office/powerpoint/2010/main" val="3466685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F60EEA-1068-4758-A9AB-2A8D5C7338C8}"/>
              </a:ext>
            </a:extLst>
          </p:cNvPr>
          <p:cNvSpPr txBox="1"/>
          <p:nvPr/>
        </p:nvSpPr>
        <p:spPr>
          <a:xfrm>
            <a:off x="692224" y="0"/>
            <a:ext cx="4746551"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dirty="0" err="1">
                <a:latin typeface="Times New Roman" panose="02020603050405020304" pitchFamily="18" charset="0"/>
                <a:cs typeface="Times New Roman" panose="02020603050405020304" pitchFamily="18" charset="0"/>
              </a:rPr>
              <a:t>Tham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icture containing text&#10;&#10;Description automatically generated">
            <a:extLst>
              <a:ext uri="{FF2B5EF4-FFF2-40B4-BE49-F238E27FC236}">
                <a16:creationId xmlns:a16="http://schemas.microsoft.com/office/drawing/2014/main" id="{0CCFF433-4FD5-4DCF-B7B3-2BB553076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6024" y="708524"/>
            <a:ext cx="6638925" cy="3072901"/>
          </a:xfrm>
          <a:prstGeom prst="rect">
            <a:avLst/>
          </a:prstGeom>
        </p:spPr>
      </p:pic>
      <p:sp>
        <p:nvSpPr>
          <p:cNvPr id="5" name="TextBox 4">
            <a:extLst>
              <a:ext uri="{FF2B5EF4-FFF2-40B4-BE49-F238E27FC236}">
                <a16:creationId xmlns:a16="http://schemas.microsoft.com/office/drawing/2014/main" id="{0B1049BF-86FD-4C8F-87B5-0DBBE66A3721}"/>
              </a:ext>
            </a:extLst>
          </p:cNvPr>
          <p:cNvSpPr txBox="1"/>
          <p:nvPr/>
        </p:nvSpPr>
        <p:spPr>
          <a:xfrm>
            <a:off x="501725" y="3867150"/>
            <a:ext cx="11023526" cy="2460161"/>
          </a:xfrm>
          <a:prstGeom prst="rect">
            <a:avLst/>
          </a:prstGeom>
          <a:noFill/>
        </p:spPr>
        <p:txBody>
          <a:bodyPr wrap="square" rtlCol="0">
            <a:spAutoFit/>
          </a:bodyPr>
          <a:lstStyle/>
          <a:p>
            <a:pPr marL="0" marR="0" algn="just">
              <a:lnSpc>
                <a:spcPct val="115000"/>
              </a:lnSpc>
              <a:spcBef>
                <a:spcPts val="0"/>
              </a:spcBef>
              <a:spcAft>
                <a:spcPts val="800"/>
              </a:spcAft>
            </a:pP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Trên</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mỗi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một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lớn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đánh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trâu</a:t>
            </a:r>
            <a:r>
              <a:rPr lang="en-US" sz="3200" dirty="0">
                <a:latin typeface="Times New Roman" panose="02020603050405020304" pitchFamily="18" charset="0"/>
                <a:cs typeface="Times New Roman" panose="02020603050405020304" pitchFamily="18" charset="0"/>
              </a:rPr>
              <a:t> ra </a:t>
            </a:r>
            <a:r>
              <a:rPr lang="en-US" sz="3200" dirty="0" err="1">
                <a:latin typeface="Times New Roman" panose="02020603050405020304" pitchFamily="18" charset="0"/>
                <a:cs typeface="Times New Roman" panose="02020603050405020304" pitchFamily="18" charset="0"/>
              </a:rPr>
              <a:t>cày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cụ</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nhặt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cỏ</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đốt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Mấy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chú</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bắc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bếp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thổi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cơm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ngô</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ngủ</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lưng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mẹ</a:t>
            </a:r>
            <a:r>
              <a:rPr lang="en-US" sz="3200" dirty="0">
                <a:latin typeface="Times New Roman" panose="02020603050405020304" pitchFamily="18" charset="0"/>
                <a:cs typeface="Times New Roman" panose="02020603050405020304" pitchFamily="18" charset="0"/>
              </a:rPr>
              <a:t>. </a:t>
            </a:r>
          </a:p>
          <a:p>
            <a:pPr marL="0" marR="0" algn="just">
              <a:lnSpc>
                <a:spcPct val="115000"/>
              </a:lnSpc>
              <a:spcBef>
                <a:spcPts val="0"/>
              </a:spcBef>
              <a:spcAft>
                <a:spcPts val="800"/>
              </a:spcAft>
            </a:pPr>
            <a:r>
              <a:rPr lang="en-US" sz="3200" dirty="0">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Theo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Tô</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Hoài</a:t>
            </a:r>
            <a:r>
              <a:rPr lang="en-US" sz="2800" b="1" dirty="0">
                <a:latin typeface="Times New Roman" panose="02020603050405020304" pitchFamily="18" charset="0"/>
                <a:cs typeface="Times New Roman" panose="02020603050405020304" pitchFamily="18" charset="0"/>
              </a:rPr>
              <a:t>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04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650A6E-53AF-45D6-B666-AC9157E4EFAD}"/>
              </a:ext>
            </a:extLst>
          </p:cNvPr>
          <p:cNvSpPr txBox="1"/>
          <p:nvPr/>
        </p:nvSpPr>
        <p:spPr>
          <a:xfrm>
            <a:off x="1835224" y="5331710"/>
            <a:ext cx="4685591"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Tranh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vẽ</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cảnh</a:t>
            </a:r>
            <a:r>
              <a:rPr lang="en-US" sz="3200" b="1" dirty="0">
                <a:latin typeface="Times New Roman" panose="02020603050405020304" pitchFamily="18" charset="0"/>
                <a:cs typeface="Times New Roman" panose="02020603050405020304" pitchFamily="18" charset="0"/>
              </a:rPr>
              <a:t> ở </a:t>
            </a:r>
            <a:r>
              <a:rPr lang="en-US" sz="3200" b="1" dirty="0" err="1">
                <a:latin typeface="Times New Roman" panose="02020603050405020304" pitchFamily="18" charset="0"/>
                <a:cs typeface="Times New Roman" panose="02020603050405020304" pitchFamily="18" charset="0"/>
              </a:rPr>
              <a:t>đâu</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C45DA2EE-E800-4BF2-8DB2-7D55CFB464B5}"/>
              </a:ext>
            </a:extLst>
          </p:cNvPr>
          <p:cNvSpPr txBox="1"/>
          <p:nvPr/>
        </p:nvSpPr>
        <p:spPr>
          <a:xfrm>
            <a:off x="1875622" y="5273389"/>
            <a:ext cx="5918126"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nhỏ</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7B1CD0E-085F-4736-8432-23D61C7DC926}"/>
              </a:ext>
            </a:extLst>
          </p:cNvPr>
          <p:cNvSpPr txBox="1"/>
          <p:nvPr/>
        </p:nvSpPr>
        <p:spPr>
          <a:xfrm>
            <a:off x="1895637" y="5286854"/>
            <a:ext cx="5918126"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cụ</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8D2C9EA-FAA6-4999-8E3E-0C90F8FBD53E}"/>
              </a:ext>
            </a:extLst>
          </p:cNvPr>
          <p:cNvSpPr txBox="1"/>
          <p:nvPr/>
        </p:nvSpPr>
        <p:spPr>
          <a:xfrm>
            <a:off x="1855607" y="5344551"/>
            <a:ext cx="5918126"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chú</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AE9DCC2E-D9B1-42A5-8396-6962516A0A3F}"/>
              </a:ext>
            </a:extLst>
          </p:cNvPr>
          <p:cNvSpPr txBox="1"/>
          <p:nvPr/>
        </p:nvSpPr>
        <p:spPr>
          <a:xfrm>
            <a:off x="1925243" y="5286854"/>
            <a:ext cx="5918126"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cô</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ACEFA51-EF82-49C4-90D0-944DFB70A350}"/>
              </a:ext>
            </a:extLst>
          </p:cNvPr>
          <p:cNvSpPr txBox="1"/>
          <p:nvPr/>
        </p:nvSpPr>
        <p:spPr>
          <a:xfrm>
            <a:off x="1866031" y="5308970"/>
            <a:ext cx="5918126" cy="622799"/>
          </a:xfrm>
          <a:prstGeom prst="rect">
            <a:avLst/>
          </a:prstGeom>
          <a:noFill/>
        </p:spPr>
        <p:txBody>
          <a:bodyPr wrap="square" rtlCol="0">
            <a:spAutoFit/>
          </a:bodyPr>
          <a:lstStyle/>
          <a:p>
            <a:pPr marL="0" marR="0" algn="just">
              <a:lnSpc>
                <a:spcPct val="115000"/>
              </a:lnSpc>
              <a:spcBef>
                <a:spcPts val="0"/>
              </a:spcBef>
              <a:spcAft>
                <a:spcPts val="800"/>
              </a:spcAft>
            </a:pP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descr="A picture containing text&#10;&#10;Description automatically generated">
            <a:extLst>
              <a:ext uri="{FF2B5EF4-FFF2-40B4-BE49-F238E27FC236}">
                <a16:creationId xmlns:a16="http://schemas.microsoft.com/office/drawing/2014/main" id="{318181D1-78BE-469B-8E5D-E67ACB0B6F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7781" y="164383"/>
            <a:ext cx="10491470" cy="4877436"/>
          </a:xfrm>
          <a:prstGeom prst="rect">
            <a:avLst/>
          </a:prstGeom>
        </p:spPr>
      </p:pic>
      <p:sp>
        <p:nvSpPr>
          <p:cNvPr id="10" name="Oval 9">
            <a:extLst>
              <a:ext uri="{FF2B5EF4-FFF2-40B4-BE49-F238E27FC236}">
                <a16:creationId xmlns:a16="http://schemas.microsoft.com/office/drawing/2014/main" id="{B710DF53-8778-4EE7-928E-8570C9E0231F}"/>
              </a:ext>
            </a:extLst>
          </p:cNvPr>
          <p:cNvSpPr/>
          <p:nvPr/>
        </p:nvSpPr>
        <p:spPr>
          <a:xfrm>
            <a:off x="7263150" y="3095386"/>
            <a:ext cx="2876550" cy="1571625"/>
          </a:xfrm>
          <a:prstGeom prst="ellipse">
            <a:avLst/>
          </a:prstGeom>
          <a:noFill/>
          <a:ln w="825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5043ABF-9236-4B8E-AC70-C8C27A3484C5}"/>
              </a:ext>
            </a:extLst>
          </p:cNvPr>
          <p:cNvSpPr/>
          <p:nvPr/>
        </p:nvSpPr>
        <p:spPr>
          <a:xfrm>
            <a:off x="8826163" y="956776"/>
            <a:ext cx="2385019" cy="1945390"/>
          </a:xfrm>
          <a:prstGeom prst="ellipse">
            <a:avLst/>
          </a:prstGeom>
          <a:noFill/>
          <a:ln w="825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9FC21B2-CD8B-4FCB-88AB-B55D38D1A2DD}"/>
              </a:ext>
            </a:extLst>
          </p:cNvPr>
          <p:cNvSpPr/>
          <p:nvPr/>
        </p:nvSpPr>
        <p:spPr>
          <a:xfrm>
            <a:off x="732749" y="852375"/>
            <a:ext cx="2876550" cy="1724249"/>
          </a:xfrm>
          <a:prstGeom prst="ellipse">
            <a:avLst/>
          </a:prstGeom>
          <a:noFill/>
          <a:ln w="825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033E7172-2CF0-43D2-86EA-E0E4FEC35E57}"/>
              </a:ext>
            </a:extLst>
          </p:cNvPr>
          <p:cNvSpPr/>
          <p:nvPr/>
        </p:nvSpPr>
        <p:spPr>
          <a:xfrm>
            <a:off x="1533525" y="1714500"/>
            <a:ext cx="4410075" cy="3105149"/>
          </a:xfrm>
          <a:prstGeom prst="ellipse">
            <a:avLst/>
          </a:prstGeom>
          <a:noFill/>
          <a:ln w="825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54D8F70-9704-4190-A87A-7AD4780E62A8}"/>
              </a:ext>
            </a:extLst>
          </p:cNvPr>
          <p:cNvSpPr/>
          <p:nvPr/>
        </p:nvSpPr>
        <p:spPr>
          <a:xfrm rot="1058226">
            <a:off x="9149214" y="1344168"/>
            <a:ext cx="1578259" cy="525150"/>
          </a:xfrm>
          <a:prstGeom prst="ellipse">
            <a:avLst/>
          </a:prstGeom>
          <a:noFill/>
          <a:ln w="825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947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5"/>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3"/>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10"/>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4"/>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1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7"/>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1"/>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P spid="7" grpId="0"/>
      <p:bldP spid="7" grpId="1"/>
      <p:bldP spid="8" grpId="0"/>
      <p:bldP spid="10" grpId="0" animBg="1"/>
      <p:bldP spid="10" grpId="1" animBg="1"/>
      <p:bldP spid="11" grpId="0" animBg="1"/>
      <p:bldP spid="11" grpId="1" animBg="1"/>
      <p:bldP spid="12" grpId="0" animBg="1"/>
      <p:bldP spid="12" grpId="1" animBg="1"/>
      <p:bldP spid="13" grpId="0" animBg="1"/>
      <p:bldP spid="13" grpId="1"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4" descr="Phim Hoạt Hình Bầu Trời Xanh Tươi Xanh, Hoạt Hình, Bầu Trời Xanh, Những đám  Mây Hình nền Vector để tải xuống miễn phí"/>
          <p:cNvPicPr>
            <a:picLocks noChangeAspect="1" noChangeArrowheads="1"/>
          </p:cNvPicPr>
          <p:nvPr/>
        </p:nvPicPr>
        <p:blipFill>
          <a:blip r:embed="rId2">
            <a:extLst>
              <a:ext uri="{28A0092B-C50C-407E-A947-70E740481C1C}">
                <a14:useLocalDpi xmlns:a14="http://schemas.microsoft.com/office/drawing/2010/main" val="0"/>
              </a:ext>
            </a:extLst>
          </a:blip>
          <a:srcRect t="9026" r="2" b="6882"/>
          <a:stretch>
            <a:fillRect/>
          </a:stretch>
        </p:blipFill>
        <p:spPr bwMode="auto">
          <a:xfrm>
            <a:off x="0" y="0"/>
            <a:ext cx="609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79" name="Picture 2" descr="Phim Hoạt Hình Bầu Trời Xanh Tươi Xanh, Hoạt Hình, Bầu Trời Xanh, Những đám  Mây Hình nền Vector để tải xuống miễn phí"/>
          <p:cNvPicPr>
            <a:picLocks noChangeAspect="1" noChangeArrowheads="1"/>
          </p:cNvPicPr>
          <p:nvPr/>
        </p:nvPicPr>
        <p:blipFill>
          <a:blip r:embed="rId2">
            <a:extLst>
              <a:ext uri="{28A0092B-C50C-407E-A947-70E740481C1C}">
                <a14:useLocalDpi xmlns:a14="http://schemas.microsoft.com/office/drawing/2010/main" val="0"/>
              </a:ext>
            </a:extLst>
          </a:blip>
          <a:srcRect t="9029" b="6879"/>
          <a:stretch>
            <a:fillRect/>
          </a:stretch>
        </p:blipFill>
        <p:spPr bwMode="auto">
          <a:xfrm>
            <a:off x="6096000" y="0"/>
            <a:ext cx="609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Content Placeholder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41063" y="-69850"/>
            <a:ext cx="1247775"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
            <a:extLst>
              <a:ext uri="{FF2B5EF4-FFF2-40B4-BE49-F238E27FC236}">
                <a16:creationId xmlns:a16="http://schemas.microsoft.com/office/drawing/2014/main" id="{A3E69F00-A847-49EA-8CC4-EE78A5F6C015}"/>
              </a:ext>
            </a:extLst>
          </p:cNvPr>
          <p:cNvSpPr txBox="1"/>
          <p:nvPr/>
        </p:nvSpPr>
        <p:spPr>
          <a:xfrm>
            <a:off x="1309900" y="2413337"/>
            <a:ext cx="9731163" cy="1015663"/>
          </a:xfrm>
          <a:prstGeom prst="rect">
            <a:avLst/>
          </a:prstGeom>
          <a:noFill/>
        </p:spPr>
        <p:txBody>
          <a:bodyPr wrap="square" rtlCol="0" anchor="t">
            <a:spAutoFit/>
          </a:bodyPr>
          <a:lstStyle/>
          <a:p>
            <a:pPr marL="0" indent="0" algn="ctr">
              <a:spcBef>
                <a:spcPts val="800"/>
              </a:spcBef>
              <a:buFont typeface="Chivo Light"/>
              <a:buNone/>
            </a:pPr>
            <a:r>
              <a:rPr lang="en-US" sz="6000" b="1" kern="0" dirty="0">
                <a:ln/>
                <a:solidFill>
                  <a:srgbClr val="C00000"/>
                </a:solidFill>
                <a:latin typeface="Times New Roman" panose="02020603050405020304" pitchFamily="18" charset="0"/>
                <a:cs typeface="Times New Roman" panose="02020603050405020304" pitchFamily="18" charset="0"/>
                <a:sym typeface="+mn-ea"/>
              </a:rPr>
              <a:t>VIẾT ĐOẠN VĂN</a:t>
            </a:r>
            <a:endParaRPr lang="en-US" sz="6000" b="1" kern="0" dirty="0">
              <a:ln/>
              <a:solidFill>
                <a:srgbClr val="C00000"/>
              </a:solidFill>
              <a:latin typeface="Times New Roman" panose="02020603050405020304" pitchFamily="18" charset="0"/>
              <a:ea typeface="Arial-Rounded" panose="020B0500000000000000" pitchFamily="34" charset="0"/>
              <a:cs typeface="Times New Roman" panose="02020603050405020304" pitchFamily="18" charset="0"/>
              <a:sym typeface="+mn-ea"/>
            </a:endParaRPr>
          </a:p>
        </p:txBody>
      </p:sp>
    </p:spTree>
    <p:extLst>
      <p:ext uri="{BB962C8B-B14F-4D97-AF65-F5344CB8AC3E}">
        <p14:creationId xmlns:p14="http://schemas.microsoft.com/office/powerpoint/2010/main" val="2121407610"/>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7587F0B6-91B5-4B61-9E30-9A96132E5899}"/>
              </a:ext>
            </a:extLst>
          </p:cNvPr>
          <p:cNvSpPr/>
          <p:nvPr/>
        </p:nvSpPr>
        <p:spPr>
          <a:xfrm>
            <a:off x="4238625" y="2881643"/>
            <a:ext cx="3714750" cy="17145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a:solidFill>
                <a:srgbClr val="FF0000"/>
              </a:solidFill>
              <a:latin typeface="Times New Roman" panose="02020603050405020304" pitchFamily="18" charset="0"/>
              <a:cs typeface="Times New Roman" panose="02020603050405020304" pitchFamily="18" charset="0"/>
            </a:endParaRPr>
          </a:p>
        </p:txBody>
      </p:sp>
      <p:cxnSp>
        <p:nvCxnSpPr>
          <p:cNvPr id="4" name="Straight Connector 3">
            <a:extLst>
              <a:ext uri="{FF2B5EF4-FFF2-40B4-BE49-F238E27FC236}">
                <a16:creationId xmlns:a16="http://schemas.microsoft.com/office/drawing/2014/main" id="{6D70DDA8-F884-46FC-BF1D-80F19F1FC40F}"/>
              </a:ext>
            </a:extLst>
          </p:cNvPr>
          <p:cNvCxnSpPr>
            <a:cxnSpLocks/>
          </p:cNvCxnSpPr>
          <p:nvPr/>
        </p:nvCxnSpPr>
        <p:spPr>
          <a:xfrm flipV="1">
            <a:off x="6096000" y="2084615"/>
            <a:ext cx="0" cy="78867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A5B4B612-CD59-4901-B19C-B346E09F5B69}"/>
              </a:ext>
            </a:extLst>
          </p:cNvPr>
          <p:cNvSpPr/>
          <p:nvPr/>
        </p:nvSpPr>
        <p:spPr>
          <a:xfrm>
            <a:off x="3537046" y="944881"/>
            <a:ext cx="4733097" cy="1588769"/>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Times New Roman" panose="02020603050405020304" pitchFamily="18" charset="0"/>
              <a:cs typeface="Times New Roman" panose="02020603050405020304" pitchFamily="18" charset="0"/>
            </a:endParaRPr>
          </a:p>
        </p:txBody>
      </p:sp>
      <p:cxnSp>
        <p:nvCxnSpPr>
          <p:cNvPr id="7" name="Straight Connector 6">
            <a:extLst>
              <a:ext uri="{FF2B5EF4-FFF2-40B4-BE49-F238E27FC236}">
                <a16:creationId xmlns:a16="http://schemas.microsoft.com/office/drawing/2014/main" id="{ED8E01A2-640D-46EC-BFD0-BB8136334F63}"/>
              </a:ext>
            </a:extLst>
          </p:cNvPr>
          <p:cNvCxnSpPr>
            <a:cxnSpLocks/>
          </p:cNvCxnSpPr>
          <p:nvPr/>
        </p:nvCxnSpPr>
        <p:spPr>
          <a:xfrm>
            <a:off x="7943397" y="3636646"/>
            <a:ext cx="112385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5004D901-17C1-4208-822A-B6EFEFB80F61}"/>
              </a:ext>
            </a:extLst>
          </p:cNvPr>
          <p:cNvSpPr/>
          <p:nvPr/>
        </p:nvSpPr>
        <p:spPr>
          <a:xfrm>
            <a:off x="8372395" y="2619377"/>
            <a:ext cx="3798897" cy="2034539"/>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700" dirty="0">
              <a:solidFill>
                <a:schemeClr val="tx1"/>
              </a:solidFill>
              <a:latin typeface="Times New Roman" panose="02020603050405020304" pitchFamily="18" charset="0"/>
              <a:cs typeface="Times New Roman" panose="02020603050405020304" pitchFamily="18" charset="0"/>
            </a:endParaRPr>
          </a:p>
        </p:txBody>
      </p:sp>
      <p:cxnSp>
        <p:nvCxnSpPr>
          <p:cNvPr id="12" name="Straight Connector 11">
            <a:extLst>
              <a:ext uri="{FF2B5EF4-FFF2-40B4-BE49-F238E27FC236}">
                <a16:creationId xmlns:a16="http://schemas.microsoft.com/office/drawing/2014/main" id="{FDD23A1D-45B7-4EE8-A598-5AECCBB43914}"/>
              </a:ext>
            </a:extLst>
          </p:cNvPr>
          <p:cNvCxnSpPr>
            <a:cxnSpLocks/>
          </p:cNvCxnSpPr>
          <p:nvPr/>
        </p:nvCxnSpPr>
        <p:spPr>
          <a:xfrm flipV="1">
            <a:off x="6096000" y="4596143"/>
            <a:ext cx="0" cy="77343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4546451F-B42C-4597-A562-ECE3237DC06B}"/>
              </a:ext>
            </a:extLst>
          </p:cNvPr>
          <p:cNvSpPr/>
          <p:nvPr/>
        </p:nvSpPr>
        <p:spPr>
          <a:xfrm>
            <a:off x="3322981" y="5170578"/>
            <a:ext cx="5546037" cy="13716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Times New Roman" panose="02020603050405020304" pitchFamily="18" charset="0"/>
              <a:cs typeface="Times New Roman" panose="02020603050405020304" pitchFamily="18" charset="0"/>
            </a:endParaRPr>
          </a:p>
        </p:txBody>
      </p:sp>
      <p:cxnSp>
        <p:nvCxnSpPr>
          <p:cNvPr id="14" name="Straight Connector 13">
            <a:extLst>
              <a:ext uri="{FF2B5EF4-FFF2-40B4-BE49-F238E27FC236}">
                <a16:creationId xmlns:a16="http://schemas.microsoft.com/office/drawing/2014/main" id="{DCEBC91C-FEBB-4130-8962-7364D926593D}"/>
              </a:ext>
            </a:extLst>
          </p:cNvPr>
          <p:cNvCxnSpPr>
            <a:cxnSpLocks/>
          </p:cNvCxnSpPr>
          <p:nvPr/>
        </p:nvCxnSpPr>
        <p:spPr>
          <a:xfrm>
            <a:off x="3114767" y="3658595"/>
            <a:ext cx="1123858"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EEF057BE-E327-4511-BCE4-03144A08751D}"/>
              </a:ext>
            </a:extLst>
          </p:cNvPr>
          <p:cNvSpPr/>
          <p:nvPr/>
        </p:nvSpPr>
        <p:spPr>
          <a:xfrm>
            <a:off x="7621" y="2592704"/>
            <a:ext cx="3838820" cy="218801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E9C368FF-CB80-41D3-8587-3566F3C038B4}"/>
              </a:ext>
            </a:extLst>
          </p:cNvPr>
          <p:cNvSpPr txBox="1"/>
          <p:nvPr/>
        </p:nvSpPr>
        <p:spPr>
          <a:xfrm>
            <a:off x="1076207" y="-47824"/>
            <a:ext cx="10860686" cy="1058978"/>
          </a:xfrm>
          <a:prstGeom prst="rect">
            <a:avLst/>
          </a:prstGeom>
        </p:spPr>
        <p:txBody>
          <a:bodyPr vert="horz" lIns="91440" tIns="45720" rIns="91440" bIns="45720" rtlCol="0" anchor="t">
            <a:normAutofit lnSpcReduction="10000"/>
          </a:bodyPr>
          <a:lstStyle/>
          <a:p>
            <a:pPr marL="0" marR="0" algn="just">
              <a:lnSpc>
                <a:spcPct val="120000"/>
              </a:lnSpc>
              <a:spcBef>
                <a:spcPct val="0"/>
              </a:spcBef>
              <a:spcAft>
                <a:spcPts val="800"/>
              </a:spcAft>
            </a:pPr>
            <a:r>
              <a:rPr lang="en-US" sz="2800" b="1" dirty="0" err="1">
                <a:solidFill>
                  <a:srgbClr val="000000"/>
                </a:solidFill>
                <a:effectLst/>
                <a:latin typeface="Times New Roman" panose="02020603050405020304" pitchFamily="18" charset="0"/>
                <a:ea typeface="+mj-ea"/>
                <a:cs typeface="Times New Roman" panose="02020603050405020304" pitchFamily="18" charset="0"/>
              </a:rPr>
              <a:t>Bài</a:t>
            </a:r>
            <a:r>
              <a:rPr lang="en-US" sz="2800" b="1" dirty="0">
                <a:solidFill>
                  <a:srgbClr val="000000"/>
                </a:solidFill>
                <a:effectLst/>
                <a:latin typeface="Times New Roman" panose="02020603050405020304" pitchFamily="18" charset="0"/>
                <a:ea typeface="+mj-ea"/>
                <a:cs typeface="Times New Roman" panose="02020603050405020304" pitchFamily="18" charset="0"/>
              </a:rPr>
              <a:t> 2. </a:t>
            </a:r>
            <a:r>
              <a:rPr lang="en-US" sz="2800" dirty="0" err="1">
                <a:solidFill>
                  <a:srgbClr val="000000"/>
                </a:solidFill>
                <a:effectLst/>
                <a:latin typeface="Times New Roman" panose="02020603050405020304" pitchFamily="18" charset="0"/>
                <a:ea typeface="+mj-ea"/>
                <a:cs typeface="Times New Roman" panose="02020603050405020304" pitchFamily="18" charset="0"/>
              </a:rPr>
              <a:t>Viết</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smtClean="0">
                <a:solidFill>
                  <a:srgbClr val="000000"/>
                </a:solidFill>
                <a:effectLst/>
                <a:latin typeface="Times New Roman" panose="02020603050405020304" pitchFamily="18" charset="0"/>
                <a:ea typeface="+mj-ea"/>
                <a:cs typeface="Times New Roman" panose="02020603050405020304" pitchFamily="18" charset="0"/>
              </a:rPr>
              <a:t>3 </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smtClean="0">
                <a:solidFill>
                  <a:srgbClr val="000000"/>
                </a:solidFill>
                <a:effectLst/>
                <a:latin typeface="Times New Roman" panose="02020603050405020304" pitchFamily="18" charset="0"/>
                <a:ea typeface="+mj-ea"/>
                <a:cs typeface="Times New Roman" panose="02020603050405020304" pitchFamily="18" charset="0"/>
              </a:rPr>
              <a:t>5 </a:t>
            </a:r>
            <a:r>
              <a:rPr lang="en-US" sz="2800" dirty="0" err="1">
                <a:solidFill>
                  <a:srgbClr val="000000"/>
                </a:solidFill>
                <a:effectLst/>
                <a:latin typeface="Times New Roman" panose="02020603050405020304" pitchFamily="18" charset="0"/>
                <a:ea typeface="+mj-ea"/>
                <a:cs typeface="Times New Roman" panose="02020603050405020304" pitchFamily="18" charset="0"/>
              </a:rPr>
              <a:t>câu</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kể</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về</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một</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sự</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việc</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em</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đã</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chứng</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kiến</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hoặc</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tham</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gia</a:t>
            </a:r>
            <a:r>
              <a:rPr lang="en-US" sz="2800" dirty="0">
                <a:solidFill>
                  <a:srgbClr val="000000"/>
                </a:solidFill>
                <a:effectLst/>
                <a:latin typeface="Times New Roman" panose="02020603050405020304" pitchFamily="18" charset="0"/>
                <a:ea typeface="+mj-ea"/>
                <a:cs typeface="Times New Roman" panose="02020603050405020304" pitchFamily="18" charset="0"/>
              </a:rPr>
              <a:t> ở </a:t>
            </a:r>
            <a:r>
              <a:rPr lang="en-US" sz="2800" dirty="0" err="1">
                <a:solidFill>
                  <a:srgbClr val="000000"/>
                </a:solidFill>
                <a:effectLst/>
                <a:latin typeface="Times New Roman" panose="02020603050405020304" pitchFamily="18" charset="0"/>
                <a:ea typeface="+mj-ea"/>
                <a:cs typeface="Times New Roman" panose="02020603050405020304" pitchFamily="18" charset="0"/>
              </a:rPr>
              <a:t>nơi</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em</a:t>
            </a:r>
            <a:r>
              <a:rPr lang="en-US" sz="2800" dirty="0">
                <a:solidFill>
                  <a:srgbClr val="000000"/>
                </a:solidFill>
                <a:effectLst/>
                <a:latin typeface="Times New Roman" panose="02020603050405020304" pitchFamily="18" charset="0"/>
                <a:ea typeface="+mj-ea"/>
                <a:cs typeface="Times New Roman" panose="02020603050405020304" pitchFamily="18" charset="0"/>
              </a:rPr>
              <a:t> </a:t>
            </a:r>
            <a:r>
              <a:rPr lang="en-US" sz="2800" dirty="0" err="1">
                <a:solidFill>
                  <a:srgbClr val="000000"/>
                </a:solidFill>
                <a:effectLst/>
                <a:latin typeface="Times New Roman" panose="02020603050405020304" pitchFamily="18" charset="0"/>
                <a:ea typeface="+mj-ea"/>
                <a:cs typeface="Times New Roman" panose="02020603050405020304" pitchFamily="18" charset="0"/>
              </a:rPr>
              <a:t>sống</a:t>
            </a:r>
            <a:r>
              <a:rPr lang="en-US" sz="2800" dirty="0">
                <a:solidFill>
                  <a:srgbClr val="000000"/>
                </a:solidFill>
                <a:effectLst/>
                <a:latin typeface="Times New Roman" panose="02020603050405020304" pitchFamily="18" charset="0"/>
                <a:ea typeface="+mj-ea"/>
                <a:cs typeface="Times New Roman" panose="02020603050405020304" pitchFamily="18" charset="0"/>
              </a:rPr>
              <a:t>.</a:t>
            </a:r>
          </a:p>
        </p:txBody>
      </p:sp>
      <p:sp>
        <p:nvSpPr>
          <p:cNvPr id="3" name="TextBox 2">
            <a:extLst>
              <a:ext uri="{FF2B5EF4-FFF2-40B4-BE49-F238E27FC236}">
                <a16:creationId xmlns:a16="http://schemas.microsoft.com/office/drawing/2014/main" id="{E0BF5A57-EDD5-43F7-A160-98B9EE9FF806}"/>
              </a:ext>
            </a:extLst>
          </p:cNvPr>
          <p:cNvSpPr txBox="1"/>
          <p:nvPr/>
        </p:nvSpPr>
        <p:spPr>
          <a:xfrm>
            <a:off x="4350685" y="3056604"/>
            <a:ext cx="3293333" cy="1569660"/>
          </a:xfrm>
          <a:prstGeom prst="rect">
            <a:avLst/>
          </a:prstGeom>
          <a:noFill/>
        </p:spPr>
        <p:txBody>
          <a:bodyPr wrap="square" rtlCol="0">
            <a:spAutoFit/>
          </a:bodyPr>
          <a:lstStyle/>
          <a:p>
            <a:pPr algn="just"/>
            <a:r>
              <a:rPr lang="en-US" sz="3200" dirty="0" err="1">
                <a:latin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hoặc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tham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gia</a:t>
            </a:r>
            <a:endParaRPr lang="en-US" sz="3200" dirty="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415927CC-C527-48D2-B319-E0148D2580C2}"/>
              </a:ext>
            </a:extLst>
          </p:cNvPr>
          <p:cNvSpPr txBox="1"/>
          <p:nvPr/>
        </p:nvSpPr>
        <p:spPr>
          <a:xfrm>
            <a:off x="4350685" y="1001622"/>
            <a:ext cx="3293333" cy="1477328"/>
          </a:xfrm>
          <a:prstGeom prst="rect">
            <a:avLst/>
          </a:prstGeom>
          <a:noFill/>
        </p:spPr>
        <p:txBody>
          <a:bodyPr wrap="square" rtlCol="0">
            <a:spAutoFit/>
          </a:bodyPr>
          <a:lstStyle/>
          <a:p>
            <a:pPr algn="just"/>
            <a:r>
              <a:rPr lang="en-US" sz="3000" dirty="0" err="1">
                <a:latin typeface="Times New Roman" panose="02020603050405020304" pitchFamily="18" charset="0"/>
                <a:cs typeface="Times New Roman" panose="02020603050405020304" pitchFamily="18" charset="0"/>
              </a:rPr>
              <a:t>Em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đã</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tham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hoặc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kiến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việc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gì</a:t>
            </a:r>
            <a:r>
              <a:rPr lang="en-US" sz="3000" dirty="0">
                <a:latin typeface="Times New Roman" panose="02020603050405020304" pitchFamily="18" charset="0"/>
                <a:cs typeface="Times New Roman" panose="02020603050405020304" pitchFamily="18" charset="0"/>
              </a:rPr>
              <a:t>? Ở </a:t>
            </a:r>
            <a:r>
              <a:rPr lang="en-US" sz="3000" dirty="0" err="1">
                <a:latin typeface="Times New Roman" panose="02020603050405020304" pitchFamily="18" charset="0"/>
                <a:cs typeface="Times New Roman" panose="02020603050405020304" pitchFamily="18" charset="0"/>
              </a:rPr>
              <a:t>đâu</a:t>
            </a:r>
            <a:r>
              <a:rPr lang="en-US" sz="3000" dirty="0">
                <a:latin typeface="Times New Roman" panose="02020603050405020304" pitchFamily="18" charset="0"/>
                <a:cs typeface="Times New Roman" panose="02020603050405020304" pitchFamily="18" charset="0"/>
              </a:rPr>
              <a:t>? </a:t>
            </a:r>
          </a:p>
        </p:txBody>
      </p:sp>
      <p:sp>
        <p:nvSpPr>
          <p:cNvPr id="19" name="TextBox 18">
            <a:extLst>
              <a:ext uri="{FF2B5EF4-FFF2-40B4-BE49-F238E27FC236}">
                <a16:creationId xmlns:a16="http://schemas.microsoft.com/office/drawing/2014/main" id="{026807C3-3DEE-4813-BF4F-A3FECFEFEB13}"/>
              </a:ext>
            </a:extLst>
          </p:cNvPr>
          <p:cNvSpPr txBox="1"/>
          <p:nvPr/>
        </p:nvSpPr>
        <p:spPr>
          <a:xfrm>
            <a:off x="8681752" y="3128814"/>
            <a:ext cx="3293333" cy="1015663"/>
          </a:xfrm>
          <a:prstGeom prst="rect">
            <a:avLst/>
          </a:prstGeom>
          <a:noFill/>
        </p:spPr>
        <p:txBody>
          <a:bodyPr wrap="square" rtlCol="0">
            <a:spAutoFit/>
          </a:bodyPr>
          <a:lstStyle/>
          <a:p>
            <a:pPr algn="just"/>
            <a:r>
              <a:rPr lang="en-US" sz="3000" dirty="0" err="1">
                <a:latin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những</a:t>
            </a:r>
            <a:r>
              <a:rPr lang="en-US" sz="3000" dirty="0">
                <a:latin typeface="Times New Roman" panose="02020603050405020304" pitchFamily="18" charset="0"/>
                <a:cs typeface="Times New Roman" panose="02020603050405020304" pitchFamily="18" charset="0"/>
              </a:rPr>
              <a:t> ai </a:t>
            </a:r>
            <a:r>
              <a:rPr lang="en-US" sz="3000" dirty="0" err="1">
                <a:latin typeface="Times New Roman" panose="02020603050405020304" pitchFamily="18" charset="0"/>
                <a:cs typeface="Times New Roman" panose="02020603050405020304" pitchFamily="18" charset="0"/>
              </a:rPr>
              <a:t>tham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việc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đó</a:t>
            </a:r>
            <a:r>
              <a:rPr lang="en-US" sz="3000" dirty="0">
                <a:latin typeface="Times New Roman" panose="02020603050405020304" pitchFamily="18" charset="0"/>
                <a:cs typeface="Times New Roman" panose="02020603050405020304" pitchFamily="18" charset="0"/>
              </a:rPr>
              <a:t>?  </a:t>
            </a:r>
          </a:p>
        </p:txBody>
      </p:sp>
      <p:sp>
        <p:nvSpPr>
          <p:cNvPr id="20" name="TextBox 19">
            <a:extLst>
              <a:ext uri="{FF2B5EF4-FFF2-40B4-BE49-F238E27FC236}">
                <a16:creationId xmlns:a16="http://schemas.microsoft.com/office/drawing/2014/main" id="{10DB7AFF-0451-461D-A70F-0D5DAD357653}"/>
              </a:ext>
            </a:extLst>
          </p:cNvPr>
          <p:cNvSpPr txBox="1"/>
          <p:nvPr/>
        </p:nvSpPr>
        <p:spPr>
          <a:xfrm>
            <a:off x="4046220" y="5438775"/>
            <a:ext cx="4326175" cy="1015663"/>
          </a:xfrm>
          <a:prstGeom prst="rect">
            <a:avLst/>
          </a:prstGeom>
          <a:noFill/>
        </p:spPr>
        <p:txBody>
          <a:bodyPr wrap="square" rtlCol="0">
            <a:spAutoFit/>
          </a:bodyPr>
          <a:lstStyle/>
          <a:p>
            <a:pPr algn="just"/>
            <a:r>
              <a:rPr lang="en-US" sz="3000" dirty="0" err="1">
                <a:latin typeface="Times New Roman" panose="02020603050405020304" pitchFamily="18" charset="0"/>
                <a:cs typeface="Times New Roman" panose="02020603050405020304" pitchFamily="18" charset="0"/>
              </a:rPr>
              <a:t>Những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người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tham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đã</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làm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gì</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Làm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như</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thế</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nào</a:t>
            </a:r>
            <a:r>
              <a:rPr lang="en-US" sz="3000" dirty="0">
                <a:latin typeface="Times New Roman" panose="02020603050405020304" pitchFamily="18" charset="0"/>
                <a:cs typeface="Times New Roman" panose="02020603050405020304" pitchFamily="18" charset="0"/>
              </a:rPr>
              <a:t>? </a:t>
            </a:r>
          </a:p>
        </p:txBody>
      </p:sp>
      <p:sp>
        <p:nvSpPr>
          <p:cNvPr id="21" name="TextBox 20">
            <a:extLst>
              <a:ext uri="{FF2B5EF4-FFF2-40B4-BE49-F238E27FC236}">
                <a16:creationId xmlns:a16="http://schemas.microsoft.com/office/drawing/2014/main" id="{EE6E9835-380A-43E8-AC41-E584D580908B}"/>
              </a:ext>
            </a:extLst>
          </p:cNvPr>
          <p:cNvSpPr txBox="1"/>
          <p:nvPr/>
        </p:nvSpPr>
        <p:spPr>
          <a:xfrm>
            <a:off x="206937" y="2950845"/>
            <a:ext cx="3503705" cy="1477328"/>
          </a:xfrm>
          <a:prstGeom prst="rect">
            <a:avLst/>
          </a:prstGeom>
          <a:noFill/>
        </p:spPr>
        <p:txBody>
          <a:bodyPr wrap="square" rtlCol="0">
            <a:spAutoFit/>
          </a:bodyPr>
          <a:lstStyle/>
          <a:p>
            <a:pPr algn="just"/>
            <a:r>
              <a:rPr lang="en-US" sz="3000" dirty="0" err="1">
                <a:latin typeface="Times New Roman" panose="02020603050405020304" pitchFamily="18" charset="0"/>
                <a:cs typeface="Times New Roman" panose="02020603050405020304" pitchFamily="18" charset="0"/>
              </a:rPr>
              <a:t>Em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suy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nghĩ</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gì</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khi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kiến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hoặc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tham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gia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việc</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đó</a:t>
            </a:r>
            <a:r>
              <a:rPr lang="en-US" sz="3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09155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3" grpId="0" animBg="1"/>
      <p:bldP spid="15" grpId="0" animBg="1"/>
      <p:bldP spid="3" grpId="0"/>
      <p:bldP spid="18"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023" y="375530"/>
            <a:ext cx="10672354" cy="3046988"/>
          </a:xfrm>
          <a:prstGeom prst="rect">
            <a:avLst/>
          </a:prstGeom>
        </p:spPr>
        <p:txBody>
          <a:bodyPr wrap="square">
            <a:spAutoFit/>
          </a:bodyPr>
          <a:lstStyle/>
          <a:p>
            <a:pPr algn="just"/>
            <a:r>
              <a:rPr lang="vi-VN" sz="3200" dirty="0" smtClean="0">
                <a:solidFill>
                  <a:srgbClr val="000000"/>
                </a:solidFill>
                <a:latin typeface="Open Sans"/>
              </a:rPr>
              <a:t>     </a:t>
            </a:r>
            <a:r>
              <a:rPr lang="vi-VN" sz="3200" dirty="0" smtClean="0">
                <a:solidFill>
                  <a:srgbClr val="000000"/>
                </a:solidFill>
                <a:latin typeface="+mj-lt"/>
              </a:rPr>
              <a:t>Chủ nhật tuần vừa rồi, khu phố của em có một buổi tổng vệ sinh. Em cùng với chị gái đã quét dọn sạch sẽ con đường của xóm. Sau đó, em đi nhặt cỏ ở các bồn cây ven đường, tưới nước cho chúng. Sau một ngày lao động vất vả, con đường</a:t>
            </a:r>
            <a:r>
              <a:rPr lang="en-US" sz="3200" dirty="0" smtClean="0">
                <a:solidFill>
                  <a:srgbClr val="000000"/>
                </a:solidFill>
                <a:latin typeface="+mj-lt"/>
              </a:rPr>
              <a:t> </a:t>
            </a:r>
            <a:r>
              <a:rPr lang="vi-VN" sz="3200" dirty="0" smtClean="0">
                <a:solidFill>
                  <a:srgbClr val="000000"/>
                </a:solidFill>
                <a:latin typeface="+mj-lt"/>
              </a:rPr>
              <a:t>của xóm </a:t>
            </a:r>
            <a:r>
              <a:rPr lang="en-US" sz="3200" b="1" dirty="0" err="1" smtClean="0">
                <a:solidFill>
                  <a:srgbClr val="000000"/>
                </a:solidFill>
                <a:latin typeface="+mj-lt"/>
              </a:rPr>
              <a:t>rất</a:t>
            </a:r>
            <a:r>
              <a:rPr lang="en-US" sz="3200" b="1" dirty="0" smtClean="0">
                <a:solidFill>
                  <a:srgbClr val="000000"/>
                </a:solidFill>
                <a:latin typeface="+mj-lt"/>
              </a:rPr>
              <a:t> </a:t>
            </a:r>
            <a:r>
              <a:rPr lang="en-US" sz="3200" b="1" dirty="0" err="1" smtClean="0">
                <a:solidFill>
                  <a:srgbClr val="000000"/>
                </a:solidFill>
                <a:latin typeface="+mj-lt"/>
              </a:rPr>
              <a:t>sạch</a:t>
            </a:r>
            <a:r>
              <a:rPr lang="en-US" sz="3200" b="1" dirty="0" smtClean="0">
                <a:solidFill>
                  <a:srgbClr val="000000"/>
                </a:solidFill>
                <a:latin typeface="+mj-lt"/>
              </a:rPr>
              <a:t> </a:t>
            </a:r>
            <a:r>
              <a:rPr lang="en-US" sz="3200" b="1" dirty="0" err="1" smtClean="0">
                <a:solidFill>
                  <a:srgbClr val="000000"/>
                </a:solidFill>
                <a:latin typeface="+mj-lt"/>
              </a:rPr>
              <a:t>sẽ</a:t>
            </a:r>
            <a:r>
              <a:rPr lang="vi-VN" sz="3200" b="1" dirty="0" smtClean="0">
                <a:solidFill>
                  <a:srgbClr val="000000"/>
                </a:solidFill>
                <a:latin typeface="+mj-lt"/>
              </a:rPr>
              <a:t>. </a:t>
            </a:r>
            <a:r>
              <a:rPr lang="vi-VN" sz="3200" dirty="0" smtClean="0">
                <a:solidFill>
                  <a:srgbClr val="000000"/>
                </a:solidFill>
                <a:latin typeface="+mj-lt"/>
              </a:rPr>
              <a:t>Em rất vui vì đã góp một phần nhỏ bé vào việc giữ gìn khu phố sạch đẹp.</a:t>
            </a:r>
            <a:endParaRPr lang="en-US" sz="3200" dirty="0">
              <a:latin typeface="+mj-lt"/>
            </a:endParaRPr>
          </a:p>
        </p:txBody>
      </p:sp>
      <p:sp>
        <p:nvSpPr>
          <p:cNvPr id="5" name="TextBox 4"/>
          <p:cNvSpPr txBox="1"/>
          <p:nvPr/>
        </p:nvSpPr>
        <p:spPr>
          <a:xfrm>
            <a:off x="1563189" y="4397829"/>
            <a:ext cx="10215154" cy="1828800"/>
          </a:xfrm>
          <a:prstGeom prst="rect">
            <a:avLst/>
          </a:prstGeom>
          <a:noFill/>
        </p:spPr>
        <p:txBody>
          <a:bodyPr wrap="square" rtlCol="0">
            <a:spAutoFit/>
          </a:bodyPr>
          <a:lstStyle/>
          <a:p>
            <a:endParaRPr lang="en-US" dirty="0"/>
          </a:p>
        </p:txBody>
      </p:sp>
      <p:sp>
        <p:nvSpPr>
          <p:cNvPr id="3" name="TextBox 2"/>
          <p:cNvSpPr txBox="1"/>
          <p:nvPr/>
        </p:nvSpPr>
        <p:spPr>
          <a:xfrm>
            <a:off x="836023" y="4055165"/>
            <a:ext cx="10309055" cy="2677656"/>
          </a:xfrm>
          <a:prstGeom prst="rect">
            <a:avLst/>
          </a:prstGeom>
          <a:noFill/>
        </p:spPr>
        <p:txBody>
          <a:bodyPr wrap="square" rtlCol="0">
            <a:spAutoFit/>
          </a:bodyPr>
          <a:lstStyle/>
          <a:p>
            <a:pPr lvl="0"/>
            <a:r>
              <a:rPr lang="en-US" sz="2800" dirty="0" smtClean="0">
                <a:solidFill>
                  <a:prstClr val="black"/>
                </a:solidFill>
                <a:latin typeface="Times New Roman" panose="02020603050405020304" pitchFamily="18" charset="0"/>
                <a:cs typeface="Times New Roman" panose="02020603050405020304" pitchFamily="18" charset="0"/>
              </a:rPr>
              <a:t>     </a:t>
            </a:r>
            <a:r>
              <a:rPr lang="vi-VN" sz="2800" dirty="0" smtClean="0">
                <a:solidFill>
                  <a:prstClr val="black"/>
                </a:solidFill>
                <a:latin typeface="Times New Roman" panose="02020603050405020304" pitchFamily="18" charset="0"/>
                <a:cs typeface="Times New Roman" panose="02020603050405020304" pitchFamily="18" charset="0"/>
              </a:rPr>
              <a:t>Chủ </a:t>
            </a:r>
            <a:r>
              <a:rPr lang="vi-VN" sz="2800" dirty="0">
                <a:solidFill>
                  <a:prstClr val="black"/>
                </a:solidFill>
                <a:latin typeface="Times New Roman" panose="02020603050405020304" pitchFamily="18" charset="0"/>
                <a:cs typeface="Times New Roman" panose="02020603050405020304" pitchFamily="18" charset="0"/>
              </a:rPr>
              <a:t>nhật em được mẹ chở đi công viên chơi</a:t>
            </a:r>
            <a:r>
              <a:rPr lang="en-US" sz="2800" dirty="0">
                <a:solidFill>
                  <a:prstClr val="black"/>
                </a:solidFill>
                <a:latin typeface="Times New Roman" panose="02020603050405020304" pitchFamily="18" charset="0"/>
                <a:cs typeface="Times New Roman" panose="02020603050405020304" pitchFamily="18" charset="0"/>
              </a:rPr>
              <a:t>.</a:t>
            </a:r>
            <a:r>
              <a:rPr lang="vi-VN" sz="2800" dirty="0">
                <a:solidFill>
                  <a:prstClr val="black"/>
                </a:solidFill>
                <a:latin typeface="Times New Roman" panose="02020603050405020304" pitchFamily="18" charset="0"/>
                <a:cs typeface="Times New Roman" panose="02020603050405020304" pitchFamily="18" charset="0"/>
              </a:rPr>
              <a:t> Em thấy mấy bạn nhỏ đang nói chuyện và ăn bánh kẹo. Ăn xong, các bạn ấy vứt vỏ bánh kẹo bừa bãi rồi đứng dậy đi. Thấy vậy, em gọi </a:t>
            </a:r>
            <a:r>
              <a:rPr lang="en-US" sz="2800" dirty="0" err="1">
                <a:solidFill>
                  <a:prstClr val="black"/>
                </a:solidFill>
                <a:latin typeface="Times New Roman" panose="02020603050405020304" pitchFamily="18" charset="0"/>
                <a:cs typeface="Times New Roman" panose="02020603050405020304" pitchFamily="18" charset="0"/>
              </a:rPr>
              <a:t>các</a:t>
            </a:r>
            <a:r>
              <a:rPr lang="vi-VN" sz="2800" dirty="0">
                <a:solidFill>
                  <a:prstClr val="black"/>
                </a:solidFill>
                <a:latin typeface="Times New Roman" panose="02020603050405020304" pitchFamily="18" charset="0"/>
                <a:cs typeface="Times New Roman" panose="02020603050405020304" pitchFamily="18" charset="0"/>
              </a:rPr>
              <a:t> bạn</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lại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nhắc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các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bạn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không</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vứt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bừa</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bãi</a:t>
            </a:r>
            <a:r>
              <a:rPr lang="vi-VN" sz="2800" dirty="0">
                <a:solidFill>
                  <a:prstClr val="black"/>
                </a:solidFill>
                <a:latin typeface="Times New Roman" panose="02020603050405020304" pitchFamily="18" charset="0"/>
                <a:cs typeface="Times New Roman" panose="02020603050405020304" pitchFamily="18" charset="0"/>
              </a:rPr>
              <a:t>. Nghe </a:t>
            </a:r>
            <a:r>
              <a:rPr lang="en-US" sz="2800" dirty="0" err="1">
                <a:solidFill>
                  <a:prstClr val="black"/>
                </a:solidFill>
                <a:latin typeface="Times New Roman" panose="02020603050405020304" pitchFamily="18" charset="0"/>
                <a:cs typeface="Times New Roman" panose="02020603050405020304" pitchFamily="18" charset="0"/>
              </a:rPr>
              <a:t>em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nói</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mấy bạn nhỏ</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liền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nhặt</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lên </a:t>
            </a:r>
            <a:r>
              <a:rPr lang="en-US" sz="2800" dirty="0" err="1">
                <a:solidFill>
                  <a:prstClr val="black"/>
                </a:solidFill>
                <a:latin typeface="Times New Roman" panose="02020603050405020304" pitchFamily="18" charset="0"/>
                <a:cs typeface="Times New Roman" panose="02020603050405020304" pitchFamily="18" charset="0"/>
              </a:rPr>
              <a:t>và</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bỏ</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vào</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thùng</a:t>
            </a:r>
            <a:r>
              <a:rPr lang="vi-VN" sz="2800" dirty="0">
                <a:solidFill>
                  <a:prstClr val="black"/>
                </a:solidFill>
                <a:latin typeface="Times New Roman" panose="02020603050405020304" pitchFamily="18" charset="0"/>
                <a:cs typeface="Times New Roman" panose="02020603050405020304" pitchFamily="18" charset="0"/>
              </a:rPr>
              <a:t> rác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Em</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rất</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vui</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vì</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mình</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đã</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nhắc</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nhở</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các </a:t>
            </a:r>
            <a:r>
              <a:rPr lang="en-US" sz="2800" dirty="0" err="1">
                <a:solidFill>
                  <a:prstClr val="black"/>
                </a:solidFill>
                <a:latin typeface="Times New Roman" panose="02020603050405020304" pitchFamily="18" charset="0"/>
                <a:cs typeface="Times New Roman" panose="02020603050405020304" pitchFamily="18" charset="0"/>
              </a:rPr>
              <a:t>bạn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để</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giữ</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công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viên</a:t>
            </a:r>
            <a:r>
              <a:rPr lang="en-US" sz="2800" dirty="0">
                <a:solidFill>
                  <a:prstClr val="black"/>
                </a:solidFill>
                <a:latin typeface="Times New Roman" panose="02020603050405020304" pitchFamily="18" charset="0"/>
                <a:cs typeface="Times New Roman" panose="02020603050405020304" pitchFamily="18" charset="0"/>
              </a:rPr>
              <a:t>, </a:t>
            </a:r>
            <a:r>
              <a:rPr lang="en-US" sz="2800" dirty="0" err="1">
                <a:solidFill>
                  <a:prstClr val="black"/>
                </a:solidFill>
                <a:latin typeface="Times New Roman" panose="02020603050405020304" pitchFamily="18" charset="0"/>
                <a:cs typeface="Times New Roman" panose="02020603050405020304" pitchFamily="18" charset="0"/>
              </a:rPr>
              <a:t>sạch</a:t>
            </a:r>
            <a:r>
              <a:rPr lang="en-US" sz="2800" dirty="0">
                <a:solidFill>
                  <a:prstClr val="black"/>
                </a:solidFill>
                <a:latin typeface="Times New Roman" panose="02020603050405020304" pitchFamily="18" charset="0"/>
                <a:cs typeface="Times New Roman" panose="02020603050405020304" pitchFamily="18" charset="0"/>
              </a:rPr>
              <a:t> </a:t>
            </a:r>
            <a:r>
              <a:rPr lang="vi-VN" sz="2800" dirty="0">
                <a:solidFill>
                  <a:prstClr val="black"/>
                </a:solidFill>
                <a:latin typeface="Times New Roman" panose="02020603050405020304" pitchFamily="18" charset="0"/>
                <a:cs typeface="Times New Roman" panose="02020603050405020304" pitchFamily="18" charset="0"/>
              </a:rPr>
              <a:t>đẹp </a:t>
            </a:r>
            <a:r>
              <a:rPr lang="en-US" sz="2800" dirty="0" err="1">
                <a:solidFill>
                  <a:prstClr val="black"/>
                </a:solidFill>
                <a:latin typeface="Times New Roman" panose="02020603050405020304" pitchFamily="18" charset="0"/>
                <a:cs typeface="Times New Roman" panose="02020603050405020304" pitchFamily="18" charset="0"/>
              </a:rPr>
              <a:t>hơn</a:t>
            </a:r>
            <a:r>
              <a:rPr lang="en-US" sz="2800" dirty="0">
                <a:solidFill>
                  <a:prstClr val="black"/>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79300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89BE2E-A1EB-4320-9780-B62A7C9A988A}"/>
              </a:ext>
            </a:extLst>
          </p:cNvPr>
          <p:cNvSpPr txBox="1"/>
          <p:nvPr/>
        </p:nvSpPr>
        <p:spPr>
          <a:xfrm>
            <a:off x="665657" y="1095175"/>
            <a:ext cx="10860686" cy="3476825"/>
          </a:xfrm>
          <a:prstGeom prst="rect">
            <a:avLst/>
          </a:prstGeom>
        </p:spPr>
        <p:txBody>
          <a:bodyPr vert="horz" lIns="91440" tIns="45720" rIns="91440" bIns="45720" rtlCol="0" anchor="t">
            <a:noAutofit/>
          </a:bodyPr>
          <a:lstStyle/>
          <a:p>
            <a:r>
              <a:rPr lang="en-US" sz="2800" b="0" i="0" dirty="0">
                <a:effectLst/>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
            </a:r>
            <a:br>
              <a:rPr lang="vi-VN" sz="2800" dirty="0">
                <a:latin typeface="Times New Roman" panose="02020603050405020304" pitchFamily="18" charset="0"/>
                <a:cs typeface="Times New Roman" panose="02020603050405020304" pitchFamily="18" charset="0"/>
              </a:rPr>
            </a:br>
            <a:r>
              <a:rPr lang="vi-VN" sz="2800" dirty="0">
                <a:latin typeface="Times New Roman" panose="02020603050405020304" pitchFamily="18" charset="0"/>
                <a:cs typeface="Times New Roman" panose="02020603050405020304" pitchFamily="18" charset="0"/>
              </a:rPr>
              <a:t/>
            </a:r>
            <a:br>
              <a:rPr lang="vi-VN" sz="2800" dirty="0">
                <a:latin typeface="Times New Roman" panose="02020603050405020304" pitchFamily="18" charset="0"/>
                <a:cs typeface="Times New Roman" panose="02020603050405020304" pitchFamily="18" charset="0"/>
              </a:rPr>
            </a:br>
            <a:endParaRPr lang="vi-VN" sz="28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49503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389</TotalTime>
  <Words>398</Words>
  <Application>Microsoft Office PowerPoint</Application>
  <PresentationFormat>Widescreen</PresentationFormat>
  <Paragraphs>23</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Arial-Rounded</vt:lpstr>
      <vt:lpstr>Calibri</vt:lpstr>
      <vt:lpstr>Calibri Light</vt:lpstr>
      <vt:lpstr>Chivo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Chung Thủy</dc:creator>
  <cp:lastModifiedBy>KNC</cp:lastModifiedBy>
  <cp:revision>26</cp:revision>
  <dcterms:created xsi:type="dcterms:W3CDTF">2021-07-25T09:05:02Z</dcterms:created>
  <dcterms:modified xsi:type="dcterms:W3CDTF">2026-02-05T13:10:51Z</dcterms:modified>
</cp:coreProperties>
</file>