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447" r:id="rId2"/>
    <p:sldId id="441" r:id="rId3"/>
    <p:sldId id="451" r:id="rId4"/>
    <p:sldId id="452" r:id="rId5"/>
    <p:sldId id="453" r:id="rId6"/>
    <p:sldId id="454" r:id="rId7"/>
    <p:sldId id="445" r:id="rId8"/>
    <p:sldId id="438"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53" autoAdjust="0"/>
    <p:restoredTop sz="94660"/>
  </p:normalViewPr>
  <p:slideViewPr>
    <p:cSldViewPr snapToGrid="0">
      <p:cViewPr varScale="1">
        <p:scale>
          <a:sx n="73" d="100"/>
          <a:sy n="73" d="100"/>
        </p:scale>
        <p:origin x="456" y="72"/>
      </p:cViewPr>
      <p:guideLst>
        <p:guide orient="horz" pos="213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D85AEE-394B-4E2C-8600-3A06723B3DDE}" type="datetimeFigureOut">
              <a:rPr lang="en-US" smtClean="0"/>
              <a:t>4/24/2025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5E5EA3-FA8A-48A1-B74D-78E87AF2FFAF}" type="slidenum">
              <a:rPr lang="en-US" smtClean="0"/>
              <a:t>‹#›</a:t>
            </a:fld>
            <a:endParaRPr lang="en-US"/>
          </a:p>
        </p:txBody>
      </p:sp>
    </p:spTree>
    <p:extLst>
      <p:ext uri="{BB962C8B-B14F-4D97-AF65-F5344CB8AC3E}">
        <p14:creationId xmlns:p14="http://schemas.microsoft.com/office/powerpoint/2010/main" val="32989753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004350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8CCC23D-CC49-4D1C-8102-8F27974667DE}" type="datetimeFigureOut">
              <a:rPr lang="en-US" smtClean="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98CD67-DBA6-400A-93A5-922E9EDE5DED}" type="slidenum">
              <a:rPr lang="en-US" smtClean="0"/>
              <a:t>‹#›</a:t>
            </a:fld>
            <a:endParaRPr lang="en-US"/>
          </a:p>
        </p:txBody>
      </p:sp>
    </p:spTree>
    <p:extLst>
      <p:ext uri="{BB962C8B-B14F-4D97-AF65-F5344CB8AC3E}">
        <p14:creationId xmlns:p14="http://schemas.microsoft.com/office/powerpoint/2010/main" val="3744469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CC23D-CC49-4D1C-8102-8F27974667DE}" type="datetimeFigureOut">
              <a:rPr lang="en-US" smtClean="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98CD67-DBA6-400A-93A5-922E9EDE5DED}" type="slidenum">
              <a:rPr lang="en-US" smtClean="0"/>
              <a:t>‹#›</a:t>
            </a:fld>
            <a:endParaRPr lang="en-US"/>
          </a:p>
        </p:txBody>
      </p:sp>
    </p:spTree>
    <p:extLst>
      <p:ext uri="{BB962C8B-B14F-4D97-AF65-F5344CB8AC3E}">
        <p14:creationId xmlns:p14="http://schemas.microsoft.com/office/powerpoint/2010/main" val="18571386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CC23D-CC49-4D1C-8102-8F27974667DE}" type="datetimeFigureOut">
              <a:rPr lang="en-US" smtClean="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98CD67-DBA6-400A-93A5-922E9EDE5DED}" type="slidenum">
              <a:rPr lang="en-US" smtClean="0"/>
              <a:t>‹#›</a:t>
            </a:fld>
            <a:endParaRPr lang="en-US"/>
          </a:p>
        </p:txBody>
      </p:sp>
    </p:spTree>
    <p:extLst>
      <p:ext uri="{BB962C8B-B14F-4D97-AF65-F5344CB8AC3E}">
        <p14:creationId xmlns:p14="http://schemas.microsoft.com/office/powerpoint/2010/main" val="14737582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6881634"/>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CC23D-CC49-4D1C-8102-8F27974667DE}" type="datetimeFigureOut">
              <a:rPr lang="en-US" smtClean="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98CD67-DBA6-400A-93A5-922E9EDE5DED}" type="slidenum">
              <a:rPr lang="en-US" smtClean="0"/>
              <a:t>‹#›</a:t>
            </a:fld>
            <a:endParaRPr lang="en-US"/>
          </a:p>
        </p:txBody>
      </p:sp>
    </p:spTree>
    <p:extLst>
      <p:ext uri="{BB962C8B-B14F-4D97-AF65-F5344CB8AC3E}">
        <p14:creationId xmlns:p14="http://schemas.microsoft.com/office/powerpoint/2010/main" val="2991357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8CCC23D-CC49-4D1C-8102-8F27974667DE}" type="datetimeFigureOut">
              <a:rPr lang="en-US" smtClean="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98CD67-DBA6-400A-93A5-922E9EDE5DED}" type="slidenum">
              <a:rPr lang="en-US" smtClean="0"/>
              <a:t>‹#›</a:t>
            </a:fld>
            <a:endParaRPr lang="en-US"/>
          </a:p>
        </p:txBody>
      </p:sp>
    </p:spTree>
    <p:extLst>
      <p:ext uri="{BB962C8B-B14F-4D97-AF65-F5344CB8AC3E}">
        <p14:creationId xmlns:p14="http://schemas.microsoft.com/office/powerpoint/2010/main" val="2137155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8CCC23D-CC49-4D1C-8102-8F27974667DE}" type="datetimeFigureOut">
              <a:rPr lang="en-US" smtClean="0"/>
              <a:t>4/24/2025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98CD67-DBA6-400A-93A5-922E9EDE5DED}" type="slidenum">
              <a:rPr lang="en-US" smtClean="0"/>
              <a:t>‹#›</a:t>
            </a:fld>
            <a:endParaRPr lang="en-US"/>
          </a:p>
        </p:txBody>
      </p:sp>
    </p:spTree>
    <p:extLst>
      <p:ext uri="{BB962C8B-B14F-4D97-AF65-F5344CB8AC3E}">
        <p14:creationId xmlns:p14="http://schemas.microsoft.com/office/powerpoint/2010/main" val="2792242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8CCC23D-CC49-4D1C-8102-8F27974667DE}" type="datetimeFigureOut">
              <a:rPr lang="en-US" smtClean="0"/>
              <a:t>4/24/2025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98CD67-DBA6-400A-93A5-922E9EDE5DED}" type="slidenum">
              <a:rPr lang="en-US" smtClean="0"/>
              <a:t>‹#›</a:t>
            </a:fld>
            <a:endParaRPr lang="en-US"/>
          </a:p>
        </p:txBody>
      </p:sp>
    </p:spTree>
    <p:extLst>
      <p:ext uri="{BB962C8B-B14F-4D97-AF65-F5344CB8AC3E}">
        <p14:creationId xmlns:p14="http://schemas.microsoft.com/office/powerpoint/2010/main" val="754932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CCC23D-CC49-4D1C-8102-8F27974667DE}" type="datetimeFigureOut">
              <a:rPr lang="en-US" smtClean="0"/>
              <a:t>4/24/2025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98CD67-DBA6-400A-93A5-922E9EDE5DED}" type="slidenum">
              <a:rPr lang="en-US" smtClean="0"/>
              <a:t>‹#›</a:t>
            </a:fld>
            <a:endParaRPr lang="en-US"/>
          </a:p>
        </p:txBody>
      </p:sp>
    </p:spTree>
    <p:extLst>
      <p:ext uri="{BB962C8B-B14F-4D97-AF65-F5344CB8AC3E}">
        <p14:creationId xmlns:p14="http://schemas.microsoft.com/office/powerpoint/2010/main" val="1317026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CCC23D-CC49-4D1C-8102-8F27974667DE}" type="datetimeFigureOut">
              <a:rPr lang="en-US" smtClean="0"/>
              <a:t>4/24/2025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98CD67-DBA6-400A-93A5-922E9EDE5DED}" type="slidenum">
              <a:rPr lang="en-US" smtClean="0"/>
              <a:t>‹#›</a:t>
            </a:fld>
            <a:endParaRPr lang="en-US"/>
          </a:p>
        </p:txBody>
      </p:sp>
    </p:spTree>
    <p:extLst>
      <p:ext uri="{BB962C8B-B14F-4D97-AF65-F5344CB8AC3E}">
        <p14:creationId xmlns:p14="http://schemas.microsoft.com/office/powerpoint/2010/main" val="3927552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8CCC23D-CC49-4D1C-8102-8F27974667DE}" type="datetimeFigureOut">
              <a:rPr lang="en-US" smtClean="0"/>
              <a:t>4/24/2025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98CD67-DBA6-400A-93A5-922E9EDE5DED}" type="slidenum">
              <a:rPr lang="en-US" smtClean="0"/>
              <a:t>‹#›</a:t>
            </a:fld>
            <a:endParaRPr lang="en-US"/>
          </a:p>
        </p:txBody>
      </p:sp>
    </p:spTree>
    <p:extLst>
      <p:ext uri="{BB962C8B-B14F-4D97-AF65-F5344CB8AC3E}">
        <p14:creationId xmlns:p14="http://schemas.microsoft.com/office/powerpoint/2010/main" val="16573714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8CCC23D-CC49-4D1C-8102-8F27974667DE}" type="datetimeFigureOut">
              <a:rPr lang="en-US" smtClean="0"/>
              <a:t>4/24/2025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98CD67-DBA6-400A-93A5-922E9EDE5DED}" type="slidenum">
              <a:rPr lang="en-US" smtClean="0"/>
              <a:t>‹#›</a:t>
            </a:fld>
            <a:endParaRPr lang="en-US"/>
          </a:p>
        </p:txBody>
      </p:sp>
    </p:spTree>
    <p:extLst>
      <p:ext uri="{BB962C8B-B14F-4D97-AF65-F5344CB8AC3E}">
        <p14:creationId xmlns:p14="http://schemas.microsoft.com/office/powerpoint/2010/main" val="3030983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CCC23D-CC49-4D1C-8102-8F27974667DE}" type="datetimeFigureOut">
              <a:rPr lang="en-US" smtClean="0"/>
              <a:t>4/24/2025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98CD67-DBA6-400A-93A5-922E9EDE5DED}" type="slidenum">
              <a:rPr lang="en-US" smtClean="0"/>
              <a:t>‹#›</a:t>
            </a:fld>
            <a:endParaRPr lang="en-US"/>
          </a:p>
        </p:txBody>
      </p:sp>
    </p:spTree>
    <p:extLst>
      <p:ext uri="{BB962C8B-B14F-4D97-AF65-F5344CB8AC3E}">
        <p14:creationId xmlns:p14="http://schemas.microsoft.com/office/powerpoint/2010/main" val="14209306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19400" y="1401445"/>
            <a:ext cx="6112510" cy="2016124"/>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154860" y="1723012"/>
              <a:ext cx="1439409" cy="530941"/>
            </a:xfrm>
            <a:prstGeom prst="rect">
              <a:avLst/>
            </a:prstGeom>
            <a:noFill/>
          </p:spPr>
          <p:txBody>
            <a:bodyPr wrap="square" rtlCol="0">
              <a:spAutoFit/>
            </a:bodyPr>
            <a:lstStyle/>
            <a:p>
              <a:pPr marL="0" lvl="1" algn="ctr" defTabSz="1219200">
                <a:defRPr/>
              </a:pPr>
              <a:r>
                <a:rPr lang="en-US" altLang="zh-CN" sz="4000" b="1" spc="300" smtClean="0">
                  <a:solidFill>
                    <a:srgbClr val="FFFFFF"/>
                  </a:solidFill>
                  <a:latin typeface="Times New Roman" panose="02020603050405020304" pitchFamily="18" charset="0"/>
                  <a:ea typeface="Microsoft YaHei" panose="020B0503020204020204" charset="-122"/>
                  <a:cs typeface="Times New Roman" panose="02020603050405020304" pitchFamily="18" charset="0"/>
                </a:rPr>
                <a:t>LUYỆN TẬP</a:t>
              </a:r>
              <a:endParaRPr lang="zh-CN" altLang="en-US" sz="4000" b="1" spc="300" dirty="0">
                <a:solidFill>
                  <a:srgbClr val="FFFFFF"/>
                </a:solidFill>
                <a:latin typeface="Times New Roman" panose="02020603050405020304" pitchFamily="18" charset="0"/>
                <a:ea typeface="Microsoft YaHei" panose="020B0503020204020204" charset="-122"/>
                <a:cs typeface="Times New Roman" panose="02020603050405020304" pitchFamily="18"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extLst>
      <p:ext uri="{BB962C8B-B14F-4D97-AF65-F5344CB8AC3E}">
        <p14:creationId xmlns:p14="http://schemas.microsoft.com/office/powerpoint/2010/main" val="1923371806"/>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28DBE0-36C6-44AC-A137-9A81785AACEB}"/>
              </a:ext>
            </a:extLst>
          </p:cNvPr>
          <p:cNvSpPr txBox="1"/>
          <p:nvPr/>
        </p:nvSpPr>
        <p:spPr>
          <a:xfrm>
            <a:off x="1724025" y="2344782"/>
            <a:ext cx="9458325" cy="2308324"/>
          </a:xfrm>
          <a:prstGeom prst="rect">
            <a:avLst/>
          </a:prstGeom>
          <a:noFill/>
        </p:spPr>
        <p:txBody>
          <a:bodyPr wrap="square" rtlCol="0">
            <a:spAutoFit/>
          </a:bodyPr>
          <a:lstStyle/>
          <a:p>
            <a:pPr>
              <a:lnSpc>
                <a:spcPct val="150000"/>
              </a:lnSpc>
            </a:pPr>
            <a:r>
              <a:rPr lang="en-US" sz="3200" dirty="0" err="1">
                <a:latin typeface="Times New Roman" panose="02020603050405020304" pitchFamily="18" charset="0"/>
                <a:cs typeface="Times New Roman" panose="02020603050405020304" pitchFamily="18" charset="0"/>
              </a:rPr>
              <a:t>Lắng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nghe</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hát</a:t>
            </a:r>
            <a:r>
              <a:rPr lang="en-US" sz="3200" dirty="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Chú</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voi</a:t>
            </a:r>
            <a:r>
              <a:rPr lang="en-US" sz="3200" i="1" dirty="0" smtClean="0">
                <a:latin typeface="Times New Roman" panose="02020603050405020304" pitchFamily="18" charset="0"/>
                <a:cs typeface="Times New Roman" panose="02020603050405020304" pitchFamily="18" charset="0"/>
              </a:rPr>
              <a:t> con ở </a:t>
            </a:r>
            <a:r>
              <a:rPr lang="en-US" sz="3200" i="1" dirty="0" err="1" smtClean="0">
                <a:latin typeface="Times New Roman" panose="02020603050405020304" pitchFamily="18" charset="0"/>
                <a:cs typeface="Times New Roman" panose="02020603050405020304" pitchFamily="18" charset="0"/>
              </a:rPr>
              <a:t>Bản</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Đôn</a:t>
            </a:r>
            <a:r>
              <a:rPr lang="en-US" sz="3200" i="1"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và</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biết</a:t>
            </a:r>
            <a:r>
              <a:rPr lang="en-US" sz="3200" dirty="0">
                <a:latin typeface="Times New Roman" panose="02020603050405020304" pitchFamily="18" charset="0"/>
                <a:cs typeface="Times New Roman" panose="02020603050405020304" pitchFamily="18" charset="0"/>
              </a:rPr>
              <a:t>:</a:t>
            </a:r>
          </a:p>
          <a:p>
            <a:pPr marL="342900" indent="-342900">
              <a:lnSpc>
                <a:spcPct val="150000"/>
              </a:lnSpc>
              <a:buAutoNum type="arabicPeriod"/>
            </a:pPr>
            <a:r>
              <a:rPr lang="vi-VN" sz="3200" dirty="0">
                <a:solidFill>
                  <a:srgbClr val="000000"/>
                </a:solidFill>
                <a:effectLst/>
                <a:latin typeface="Times New Roman" panose="02020603050405020304" pitchFamily="18" charset="0"/>
                <a:ea typeface="Calibri" panose="020F0502020204030204" pitchFamily="34" charset="0"/>
              </a:rPr>
              <a:t>Trong bài hát có nhắc </a:t>
            </a:r>
            <a:r>
              <a:rPr lang="vi-VN" sz="3200" dirty="0" smtClean="0">
                <a:solidFill>
                  <a:srgbClr val="000000"/>
                </a:solidFill>
                <a:effectLst/>
                <a:latin typeface="Times New Roman" panose="02020603050405020304" pitchFamily="18" charset="0"/>
                <a:ea typeface="Calibri" panose="020F0502020204030204" pitchFamily="34" charset="0"/>
              </a:rPr>
              <a:t>tới </a:t>
            </a:r>
            <a:r>
              <a:rPr lang="vi-VN" sz="3200" dirty="0">
                <a:solidFill>
                  <a:srgbClr val="000000"/>
                </a:solidFill>
                <a:effectLst/>
                <a:latin typeface="Times New Roman" panose="02020603050405020304" pitchFamily="18" charset="0"/>
                <a:ea typeface="Calibri" panose="020F0502020204030204" pitchFamily="34" charset="0"/>
              </a:rPr>
              <a:t>con vật nào?</a:t>
            </a:r>
            <a:endParaRPr lang="en-US" sz="3200" dirty="0">
              <a:solidFill>
                <a:srgbClr val="000000"/>
              </a:solidFill>
              <a:latin typeface="Times New Roman" panose="02020603050405020304" pitchFamily="18" charset="0"/>
              <a:ea typeface="Calibri" panose="020F0502020204030204" pitchFamily="34" charset="0"/>
            </a:endParaRPr>
          </a:p>
          <a:p>
            <a:pPr>
              <a:lnSpc>
                <a:spcPct val="150000"/>
              </a:lnSpc>
            </a:pPr>
            <a:r>
              <a:rPr lang="en-US" sz="3200" dirty="0">
                <a:latin typeface="Times New Roman" panose="02020603050405020304" pitchFamily="18" charset="0"/>
                <a:cs typeface="Times New Roman" panose="02020603050405020304" pitchFamily="18" charset="0"/>
              </a:rPr>
              <a:t>2. </a:t>
            </a:r>
            <a:r>
              <a:rPr lang="en-US" sz="3200" dirty="0">
                <a:solidFill>
                  <a:srgbClr val="000000"/>
                </a:solidFill>
                <a:latin typeface="Times New Roman" panose="02020603050405020304" pitchFamily="18" charset="0"/>
              </a:rPr>
              <a:t>C</a:t>
            </a:r>
            <a:r>
              <a:rPr lang="vi-VN" sz="3200" dirty="0" smtClean="0">
                <a:solidFill>
                  <a:srgbClr val="000000"/>
                </a:solidFill>
                <a:effectLst/>
                <a:latin typeface="Times New Roman" panose="02020603050405020304" pitchFamily="18" charset="0"/>
                <a:ea typeface="Calibri" panose="020F0502020204030204" pitchFamily="34" charset="0"/>
              </a:rPr>
              <a:t>on </a:t>
            </a:r>
            <a:r>
              <a:rPr lang="vi-VN" sz="3200" dirty="0">
                <a:solidFill>
                  <a:srgbClr val="000000"/>
                </a:solidFill>
                <a:effectLst/>
                <a:latin typeface="Times New Roman" panose="02020603050405020304" pitchFamily="18" charset="0"/>
                <a:ea typeface="Calibri" panose="020F0502020204030204" pitchFamily="34" charset="0"/>
              </a:rPr>
              <a:t>vật đó </a:t>
            </a:r>
            <a:r>
              <a:rPr lang="en-US" sz="3200" dirty="0" err="1" smtClean="0">
                <a:solidFill>
                  <a:srgbClr val="000000"/>
                </a:solidFill>
                <a:latin typeface="Times New Roman" panose="02020603050405020304" pitchFamily="18" charset="0"/>
                <a:ea typeface="Calibri" panose="020F0502020204030204" pitchFamily="34" charset="0"/>
              </a:rPr>
              <a:t>đã</a:t>
            </a:r>
            <a:r>
              <a:rPr lang="en-US" sz="3200" dirty="0" smtClean="0">
                <a:solidFill>
                  <a:srgbClr val="000000"/>
                </a:solidFill>
                <a:latin typeface="Times New Roman" panose="02020603050405020304" pitchFamily="18" charset="0"/>
                <a:ea typeface="Calibri" panose="020F0502020204030204" pitchFamily="34" charset="0"/>
              </a:rPr>
              <a:t> </a:t>
            </a:r>
            <a:r>
              <a:rPr lang="en-US" sz="3200" dirty="0" err="1" smtClean="0">
                <a:solidFill>
                  <a:srgbClr val="000000"/>
                </a:solidFill>
                <a:latin typeface="Times New Roman" panose="02020603050405020304" pitchFamily="18" charset="0"/>
                <a:ea typeface="Calibri" panose="020F0502020204030204" pitchFamily="34" charset="0"/>
              </a:rPr>
              <a:t>làm</a:t>
            </a:r>
            <a:r>
              <a:rPr lang="vi-VN" sz="3200" dirty="0" smtClean="0">
                <a:solidFill>
                  <a:srgbClr val="000000"/>
                </a:solidFill>
                <a:effectLst/>
                <a:latin typeface="Times New Roman" panose="02020603050405020304" pitchFamily="18" charset="0"/>
                <a:ea typeface="Calibri" panose="020F0502020204030204" pitchFamily="34" charset="0"/>
              </a:rPr>
              <a:t> gì</a:t>
            </a:r>
            <a:r>
              <a:rPr lang="en-US" sz="3200" dirty="0" smtClean="0">
                <a:solidFill>
                  <a:srgbClr val="000000"/>
                </a:solidFill>
                <a:effectLst/>
                <a:latin typeface="Times New Roman" panose="02020603050405020304" pitchFamily="18" charset="0"/>
                <a:ea typeface="Calibri" panose="020F0502020204030204" pitchFamily="34" charset="0"/>
              </a:rPr>
              <a:t> </a:t>
            </a:r>
            <a:r>
              <a:rPr lang="en-US" sz="3200" dirty="0" err="1" smtClean="0">
                <a:solidFill>
                  <a:srgbClr val="000000"/>
                </a:solidFill>
                <a:effectLst/>
                <a:latin typeface="Times New Roman" panose="02020603050405020304" pitchFamily="18" charset="0"/>
                <a:ea typeface="Calibri" panose="020F0502020204030204" pitchFamily="34" charset="0"/>
              </a:rPr>
              <a:t>để</a:t>
            </a:r>
            <a:r>
              <a:rPr lang="en-US" sz="3200" dirty="0" smtClean="0">
                <a:solidFill>
                  <a:srgbClr val="000000"/>
                </a:solidFill>
                <a:effectLst/>
                <a:latin typeface="Times New Roman" panose="02020603050405020304" pitchFamily="18" charset="0"/>
                <a:ea typeface="Calibri" panose="020F0502020204030204" pitchFamily="34" charset="0"/>
              </a:rPr>
              <a:t> </a:t>
            </a:r>
            <a:r>
              <a:rPr lang="en-US" sz="3200" dirty="0" err="1" smtClean="0">
                <a:solidFill>
                  <a:srgbClr val="000000"/>
                </a:solidFill>
                <a:effectLst/>
                <a:latin typeface="Times New Roman" panose="02020603050405020304" pitchFamily="18" charset="0"/>
                <a:ea typeface="Calibri" panose="020F0502020204030204" pitchFamily="34" charset="0"/>
              </a:rPr>
              <a:t>giúp</a:t>
            </a:r>
            <a:r>
              <a:rPr lang="en-US" sz="3200" dirty="0" smtClean="0">
                <a:solidFill>
                  <a:srgbClr val="000000"/>
                </a:solidFill>
                <a:effectLst/>
                <a:latin typeface="Times New Roman" panose="02020603050405020304" pitchFamily="18" charset="0"/>
                <a:ea typeface="Calibri" panose="020F0502020204030204" pitchFamily="34" charset="0"/>
              </a:rPr>
              <a:t> </a:t>
            </a:r>
            <a:r>
              <a:rPr lang="en-US" sz="3200" dirty="0" err="1" smtClean="0">
                <a:solidFill>
                  <a:srgbClr val="000000"/>
                </a:solidFill>
                <a:effectLst/>
                <a:latin typeface="Times New Roman" panose="02020603050405020304" pitchFamily="18" charset="0"/>
                <a:ea typeface="Calibri" panose="020F0502020204030204" pitchFamily="34" charset="0"/>
              </a:rPr>
              <a:t>mọi</a:t>
            </a:r>
            <a:r>
              <a:rPr lang="en-US" sz="3200" dirty="0" smtClean="0">
                <a:solidFill>
                  <a:srgbClr val="000000"/>
                </a:solidFill>
                <a:effectLst/>
                <a:latin typeface="Times New Roman" panose="02020603050405020304" pitchFamily="18" charset="0"/>
                <a:ea typeface="Calibri" panose="020F0502020204030204" pitchFamily="34" charset="0"/>
              </a:rPr>
              <a:t> </a:t>
            </a:r>
            <a:r>
              <a:rPr lang="en-US" sz="3200" dirty="0" err="1" smtClean="0">
                <a:solidFill>
                  <a:srgbClr val="000000"/>
                </a:solidFill>
                <a:effectLst/>
                <a:latin typeface="Times New Roman" panose="02020603050405020304" pitchFamily="18" charset="0"/>
                <a:ea typeface="Calibri" panose="020F0502020204030204" pitchFamily="34" charset="0"/>
              </a:rPr>
              <a:t>người</a:t>
            </a:r>
            <a:r>
              <a:rPr lang="vi-VN" sz="3200" dirty="0" smtClean="0">
                <a:solidFill>
                  <a:srgbClr val="000000"/>
                </a:solidFill>
                <a:effectLst/>
                <a:latin typeface="Times New Roman" panose="02020603050405020304" pitchFamily="18" charset="0"/>
                <a:ea typeface="Calibri" panose="020F0502020204030204" pitchFamily="34" charset="0"/>
              </a:rPr>
              <a:t>?</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69982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99453" y="3648595"/>
            <a:ext cx="4812343" cy="369332"/>
          </a:xfrm>
          <a:prstGeom prst="rect">
            <a:avLst/>
          </a:prstGeom>
        </p:spPr>
        <p:txBody>
          <a:bodyPr wrap="none">
            <a:spAutoFit/>
          </a:bodyPr>
          <a:lstStyle/>
          <a:p>
            <a:r>
              <a:rPr lang="en-US" dirty="0"/>
              <a:t>https://www.youtube.com/watch?v=4IIEEb6tGKE</a:t>
            </a:r>
          </a:p>
        </p:txBody>
      </p:sp>
      <p:sp>
        <p:nvSpPr>
          <p:cNvPr id="3" name="TextBox 2"/>
          <p:cNvSpPr txBox="1"/>
          <p:nvPr/>
        </p:nvSpPr>
        <p:spPr>
          <a:xfrm>
            <a:off x="3850105" y="2531444"/>
            <a:ext cx="4020331" cy="461665"/>
          </a:xfrm>
          <a:prstGeom prst="rect">
            <a:avLst/>
          </a:prstGeom>
          <a:noFill/>
        </p:spPr>
        <p:txBody>
          <a:bodyPr wrap="none" rtlCol="0">
            <a:spAutoFit/>
          </a:bodyPr>
          <a:lstStyle/>
          <a:p>
            <a:r>
              <a:rPr lang="en-US" sz="2400" dirty="0" err="1" smtClean="0"/>
              <a:t>Bài</a:t>
            </a:r>
            <a:r>
              <a:rPr lang="en-US" sz="2400" dirty="0" smtClean="0"/>
              <a:t> </a:t>
            </a:r>
            <a:r>
              <a:rPr lang="en-US" sz="2400" dirty="0" err="1" smtClean="0"/>
              <a:t>hát</a:t>
            </a:r>
            <a:r>
              <a:rPr lang="en-US" sz="2400" dirty="0" smtClean="0"/>
              <a:t>: </a:t>
            </a:r>
            <a:r>
              <a:rPr lang="en-US" sz="2400" dirty="0" err="1" smtClean="0"/>
              <a:t>Chú</a:t>
            </a:r>
            <a:r>
              <a:rPr lang="en-US" sz="2400" dirty="0" smtClean="0"/>
              <a:t> </a:t>
            </a:r>
            <a:r>
              <a:rPr lang="en-US" sz="2400" dirty="0" err="1" smtClean="0"/>
              <a:t>voi</a:t>
            </a:r>
            <a:r>
              <a:rPr lang="en-US" sz="2400" dirty="0" smtClean="0"/>
              <a:t> con ở </a:t>
            </a:r>
            <a:r>
              <a:rPr lang="en-US" sz="2400" dirty="0" err="1" smtClean="0"/>
              <a:t>Bản</a:t>
            </a:r>
            <a:r>
              <a:rPr lang="en-US" sz="2400" dirty="0" smtClean="0"/>
              <a:t> </a:t>
            </a:r>
            <a:r>
              <a:rPr lang="en-US" sz="2400" dirty="0" err="1" smtClean="0"/>
              <a:t>Đôn</a:t>
            </a:r>
            <a:endParaRPr lang="en-US" sz="2400" dirty="0"/>
          </a:p>
        </p:txBody>
      </p:sp>
      <p:pic>
        <p:nvPicPr>
          <p:cNvPr id="4" name="Chú Voi Con Ở Bản Đôn - Cao Lê Hà Trang - LalaTV -Nhạc Thiếu Nhi Hoạt Hình Chú voi con ở bản Đôn">
            <a:hlinkClick r:id="" action="ppaction://media"/>
          </p:cNvPr>
          <p:cNvPicPr>
            <a:picLocks noChangeAspect="1"/>
          </p:cNvPicPr>
          <p:nvPr>
            <a:videoFile r:link="rId1"/>
            <p:extLst>
              <p:ext uri="{DAA4B4D4-6D71-4841-9C94-3DE7FCFB9230}">
                <p14:media xmlns:p14="http://schemas.microsoft.com/office/powerpoint/2010/main" r:embed="rId2">
                  <p14:trim st="5995" end="6194"/>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6682929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
            <a:extLst>
              <a:ext uri="{FF2B5EF4-FFF2-40B4-BE49-F238E27FC236}">
                <a16:creationId xmlns:a16="http://schemas.microsoft.com/office/drawing/2014/main" id="{68F2ED17-4451-41B2-A4E7-67E8AFCB4B16}"/>
              </a:ext>
            </a:extLst>
          </p:cNvPr>
          <p:cNvSpPr txBox="1"/>
          <p:nvPr/>
        </p:nvSpPr>
        <p:spPr>
          <a:xfrm>
            <a:off x="0" y="1076446"/>
            <a:ext cx="12191999" cy="1574157"/>
          </a:xfrm>
          <a:prstGeom prst="rect">
            <a:avLst/>
          </a:prstGeom>
        </p:spPr>
        <p:txBody>
          <a:bodyPr vert="horz" lIns="91440" tIns="45720" rIns="91440" bIns="45720" rtlCol="0" anchor="b">
            <a:normAutofit/>
          </a:bodyPr>
          <a:lstStyle/>
          <a:p>
            <a:pPr marL="0" indent="0">
              <a:lnSpc>
                <a:spcPct val="90000"/>
              </a:lnSpc>
              <a:spcBef>
                <a:spcPct val="0"/>
              </a:spcBef>
              <a:spcAft>
                <a:spcPts val="600"/>
              </a:spcAft>
            </a:pPr>
            <a:r>
              <a:rPr lang="en-US" sz="4400" b="1" kern="1200" dirty="0" smtClean="0">
                <a:ln/>
                <a:solidFill>
                  <a:srgbClr val="002060"/>
                </a:solidFill>
                <a:latin typeface="Times New Roman" panose="02020603050405020304" pitchFamily="18" charset="0"/>
                <a:ea typeface="+mj-ea"/>
                <a:cs typeface="Times New Roman" panose="02020603050405020304" pitchFamily="18" charset="0"/>
                <a:sym typeface="+mn-ea"/>
              </a:rPr>
              <a:t>                           </a:t>
            </a:r>
            <a:r>
              <a:rPr lang="en-US" sz="4400" b="1" u="sng" kern="1200" dirty="0" err="1" smtClean="0">
                <a:ln/>
                <a:solidFill>
                  <a:srgbClr val="002060"/>
                </a:solidFill>
                <a:latin typeface="Times New Roman" panose="02020603050405020304" pitchFamily="18" charset="0"/>
                <a:ea typeface="+mj-ea"/>
                <a:cs typeface="Times New Roman" panose="02020603050405020304" pitchFamily="18" charset="0"/>
                <a:sym typeface="+mn-ea"/>
              </a:rPr>
              <a:t>Luyện</a:t>
            </a:r>
            <a:r>
              <a:rPr lang="en-US" sz="4400" b="1" u="sng" kern="1200" dirty="0" smtClean="0">
                <a:ln/>
                <a:solidFill>
                  <a:srgbClr val="002060"/>
                </a:solidFill>
                <a:latin typeface="Times New Roman" panose="02020603050405020304" pitchFamily="18" charset="0"/>
                <a:ea typeface="+mj-ea"/>
                <a:cs typeface="Times New Roman" panose="02020603050405020304" pitchFamily="18" charset="0"/>
                <a:sym typeface="+mn-ea"/>
              </a:rPr>
              <a:t> </a:t>
            </a:r>
            <a:r>
              <a:rPr lang="en-US" sz="4400" b="1" u="sng" kern="1200" dirty="0" err="1" smtClean="0">
                <a:ln/>
                <a:solidFill>
                  <a:srgbClr val="002060"/>
                </a:solidFill>
                <a:latin typeface="Times New Roman" panose="02020603050405020304" pitchFamily="18" charset="0"/>
                <a:ea typeface="+mj-ea"/>
                <a:cs typeface="Times New Roman" panose="02020603050405020304" pitchFamily="18" charset="0"/>
                <a:sym typeface="+mn-ea"/>
              </a:rPr>
              <a:t>tập</a:t>
            </a:r>
            <a:endParaRPr lang="en-US" sz="4400" b="1" u="sng" kern="1200" dirty="0" smtClean="0">
              <a:ln/>
              <a:solidFill>
                <a:srgbClr val="002060"/>
              </a:solidFill>
              <a:latin typeface="Times New Roman" panose="02020603050405020304" pitchFamily="18" charset="0"/>
              <a:ea typeface="+mj-ea"/>
              <a:cs typeface="Times New Roman" panose="02020603050405020304" pitchFamily="18" charset="0"/>
              <a:sym typeface="+mn-ea"/>
            </a:endParaRPr>
          </a:p>
          <a:p>
            <a:pPr marL="0" indent="0">
              <a:lnSpc>
                <a:spcPct val="90000"/>
              </a:lnSpc>
              <a:spcBef>
                <a:spcPct val="0"/>
              </a:spcBef>
              <a:spcAft>
                <a:spcPts val="600"/>
              </a:spcAft>
            </a:pPr>
            <a:r>
              <a:rPr lang="en-US" sz="4400" b="1" kern="1200" dirty="0" err="1" smtClean="0">
                <a:ln/>
                <a:solidFill>
                  <a:srgbClr val="002060"/>
                </a:solidFill>
                <a:latin typeface="Times New Roman" panose="02020603050405020304" pitchFamily="18" charset="0"/>
                <a:ea typeface="+mj-ea"/>
                <a:cs typeface="Times New Roman" panose="02020603050405020304" pitchFamily="18" charset="0"/>
                <a:sym typeface="+mn-ea"/>
              </a:rPr>
              <a:t>Từ</a:t>
            </a:r>
            <a:r>
              <a:rPr lang="en-US" sz="4400" b="1" kern="1200" dirty="0" smtClean="0">
                <a:ln/>
                <a:solidFill>
                  <a:srgbClr val="002060"/>
                </a:solidFill>
                <a:latin typeface="Times New Roman" panose="02020603050405020304" pitchFamily="18" charset="0"/>
                <a:ea typeface="+mj-ea"/>
                <a:cs typeface="Times New Roman" panose="02020603050405020304" pitchFamily="18" charset="0"/>
                <a:sym typeface="+mn-ea"/>
              </a:rPr>
              <a:t> </a:t>
            </a:r>
            <a:r>
              <a:rPr lang="en-US" sz="4400" b="1" kern="1200" dirty="0" err="1" smtClean="0">
                <a:ln/>
                <a:solidFill>
                  <a:srgbClr val="002060"/>
                </a:solidFill>
                <a:latin typeface="Times New Roman" panose="02020603050405020304" pitchFamily="18" charset="0"/>
                <a:ea typeface="+mj-ea"/>
                <a:cs typeface="Times New Roman" panose="02020603050405020304" pitchFamily="18" charset="0"/>
                <a:sym typeface="+mn-ea"/>
              </a:rPr>
              <a:t>ngữ</a:t>
            </a:r>
            <a:r>
              <a:rPr lang="en-US" sz="4400" b="1" kern="1200" dirty="0" smtClean="0">
                <a:ln/>
                <a:solidFill>
                  <a:srgbClr val="002060"/>
                </a:solidFill>
                <a:latin typeface="Times New Roman" panose="02020603050405020304" pitchFamily="18" charset="0"/>
                <a:ea typeface="+mj-ea"/>
                <a:cs typeface="Times New Roman" panose="02020603050405020304" pitchFamily="18" charset="0"/>
                <a:sym typeface="+mn-ea"/>
              </a:rPr>
              <a:t> </a:t>
            </a:r>
            <a:r>
              <a:rPr lang="en-US" sz="4400" b="1" kern="1200" dirty="0" err="1" smtClean="0">
                <a:ln/>
                <a:solidFill>
                  <a:srgbClr val="002060"/>
                </a:solidFill>
                <a:latin typeface="Times New Roman" panose="02020603050405020304" pitchFamily="18" charset="0"/>
                <a:ea typeface="+mj-ea"/>
                <a:cs typeface="Times New Roman" panose="02020603050405020304" pitchFamily="18" charset="0"/>
                <a:sym typeface="+mn-ea"/>
              </a:rPr>
              <a:t>chỉ</a:t>
            </a:r>
            <a:r>
              <a:rPr lang="en-US" sz="4400" b="1" kern="1200" dirty="0" smtClean="0">
                <a:ln/>
                <a:solidFill>
                  <a:srgbClr val="002060"/>
                </a:solidFill>
                <a:latin typeface="Times New Roman" panose="02020603050405020304" pitchFamily="18" charset="0"/>
                <a:ea typeface="+mj-ea"/>
                <a:cs typeface="Times New Roman" panose="02020603050405020304" pitchFamily="18" charset="0"/>
                <a:sym typeface="+mn-ea"/>
              </a:rPr>
              <a:t> </a:t>
            </a:r>
            <a:r>
              <a:rPr lang="en-US" sz="4400" b="1" kern="1200" dirty="0" err="1" smtClean="0">
                <a:ln/>
                <a:solidFill>
                  <a:srgbClr val="002060"/>
                </a:solidFill>
                <a:latin typeface="Times New Roman" panose="02020603050405020304" pitchFamily="18" charset="0"/>
                <a:ea typeface="+mj-ea"/>
                <a:cs typeface="Times New Roman" panose="02020603050405020304" pitchFamily="18" charset="0"/>
                <a:sym typeface="+mn-ea"/>
              </a:rPr>
              <a:t>sự</a:t>
            </a:r>
            <a:r>
              <a:rPr lang="en-US" sz="4400" b="1" kern="1200" dirty="0" smtClean="0">
                <a:ln/>
                <a:solidFill>
                  <a:srgbClr val="002060"/>
                </a:solidFill>
                <a:latin typeface="Times New Roman" panose="02020603050405020304" pitchFamily="18" charset="0"/>
                <a:ea typeface="+mj-ea"/>
                <a:cs typeface="Times New Roman" panose="02020603050405020304" pitchFamily="18" charset="0"/>
                <a:sym typeface="+mn-ea"/>
              </a:rPr>
              <a:t> </a:t>
            </a:r>
            <a:r>
              <a:rPr lang="en-US" sz="4400" b="1" kern="1200" dirty="0" err="1" smtClean="0">
                <a:ln/>
                <a:solidFill>
                  <a:srgbClr val="002060"/>
                </a:solidFill>
                <a:latin typeface="Times New Roman" panose="02020603050405020304" pitchFamily="18" charset="0"/>
                <a:ea typeface="+mj-ea"/>
                <a:cs typeface="Times New Roman" panose="02020603050405020304" pitchFamily="18" charset="0"/>
                <a:sym typeface="+mn-ea"/>
              </a:rPr>
              <a:t>vật</a:t>
            </a:r>
            <a:r>
              <a:rPr lang="en-US" sz="4400" b="1" kern="1200" dirty="0" smtClean="0">
                <a:ln/>
                <a:solidFill>
                  <a:srgbClr val="002060"/>
                </a:solidFill>
                <a:latin typeface="Times New Roman" panose="02020603050405020304" pitchFamily="18" charset="0"/>
                <a:ea typeface="+mj-ea"/>
                <a:cs typeface="Times New Roman" panose="02020603050405020304" pitchFamily="18" charset="0"/>
                <a:sym typeface="+mn-ea"/>
              </a:rPr>
              <a:t>, </a:t>
            </a:r>
            <a:r>
              <a:rPr lang="en-US" sz="4400" b="1" kern="1200" dirty="0" err="1" smtClean="0">
                <a:ln/>
                <a:solidFill>
                  <a:srgbClr val="002060"/>
                </a:solidFill>
                <a:latin typeface="Times New Roman" panose="02020603050405020304" pitchFamily="18" charset="0"/>
                <a:ea typeface="+mj-ea"/>
                <a:cs typeface="Times New Roman" panose="02020603050405020304" pitchFamily="18" charset="0"/>
                <a:sym typeface="+mn-ea"/>
              </a:rPr>
              <a:t>hoạt</a:t>
            </a:r>
            <a:r>
              <a:rPr lang="en-US" sz="4400" b="1" kern="1200" dirty="0" smtClean="0">
                <a:ln/>
                <a:solidFill>
                  <a:srgbClr val="002060"/>
                </a:solidFill>
                <a:latin typeface="Times New Roman" panose="02020603050405020304" pitchFamily="18" charset="0"/>
                <a:ea typeface="+mj-ea"/>
                <a:cs typeface="Times New Roman" panose="02020603050405020304" pitchFamily="18" charset="0"/>
                <a:sym typeface="+mn-ea"/>
              </a:rPr>
              <a:t> </a:t>
            </a:r>
            <a:r>
              <a:rPr lang="en-US" sz="4400" b="1" kern="1200" dirty="0" err="1" smtClean="0">
                <a:ln/>
                <a:solidFill>
                  <a:srgbClr val="002060"/>
                </a:solidFill>
                <a:latin typeface="Times New Roman" panose="02020603050405020304" pitchFamily="18" charset="0"/>
                <a:ea typeface="+mj-ea"/>
                <a:cs typeface="Times New Roman" panose="02020603050405020304" pitchFamily="18" charset="0"/>
                <a:sym typeface="+mn-ea"/>
              </a:rPr>
              <a:t>động</a:t>
            </a:r>
            <a:r>
              <a:rPr lang="en-US" sz="4400" b="1" kern="1200" dirty="0" smtClean="0">
                <a:ln/>
                <a:solidFill>
                  <a:srgbClr val="002060"/>
                </a:solidFill>
                <a:latin typeface="Times New Roman" panose="02020603050405020304" pitchFamily="18" charset="0"/>
                <a:ea typeface="+mj-ea"/>
                <a:cs typeface="Times New Roman" panose="02020603050405020304" pitchFamily="18" charset="0"/>
                <a:sym typeface="+mn-ea"/>
              </a:rPr>
              <a:t>. </a:t>
            </a:r>
            <a:r>
              <a:rPr lang="en-US" sz="4400" b="1" kern="1200" dirty="0" err="1" smtClean="0">
                <a:ln/>
                <a:solidFill>
                  <a:srgbClr val="002060"/>
                </a:solidFill>
                <a:latin typeface="Times New Roman" panose="02020603050405020304" pitchFamily="18" charset="0"/>
                <a:ea typeface="+mj-ea"/>
                <a:cs typeface="Times New Roman" panose="02020603050405020304" pitchFamily="18" charset="0"/>
                <a:sym typeface="+mn-ea"/>
              </a:rPr>
              <a:t>Câu</a:t>
            </a:r>
            <a:r>
              <a:rPr lang="en-US" sz="4400" b="1" kern="1200" dirty="0" smtClean="0">
                <a:ln/>
                <a:solidFill>
                  <a:srgbClr val="002060"/>
                </a:solidFill>
                <a:latin typeface="Times New Roman" panose="02020603050405020304" pitchFamily="18" charset="0"/>
                <a:ea typeface="+mj-ea"/>
                <a:cs typeface="Times New Roman" panose="02020603050405020304" pitchFamily="18" charset="0"/>
                <a:sym typeface="+mn-ea"/>
              </a:rPr>
              <a:t> </a:t>
            </a:r>
            <a:r>
              <a:rPr lang="en-US" sz="4400" b="1" kern="1200" dirty="0" err="1" smtClean="0">
                <a:ln/>
                <a:solidFill>
                  <a:srgbClr val="002060"/>
                </a:solidFill>
                <a:latin typeface="Times New Roman" panose="02020603050405020304" pitchFamily="18" charset="0"/>
                <a:ea typeface="+mj-ea"/>
                <a:cs typeface="Times New Roman" panose="02020603050405020304" pitchFamily="18" charset="0"/>
                <a:sym typeface="+mn-ea"/>
              </a:rPr>
              <a:t>nêu</a:t>
            </a:r>
            <a:r>
              <a:rPr lang="en-US" sz="4400" b="1" kern="1200" dirty="0" smtClean="0">
                <a:ln/>
                <a:solidFill>
                  <a:srgbClr val="002060"/>
                </a:solidFill>
                <a:latin typeface="Times New Roman" panose="02020603050405020304" pitchFamily="18" charset="0"/>
                <a:ea typeface="+mj-ea"/>
                <a:cs typeface="Times New Roman" panose="02020603050405020304" pitchFamily="18" charset="0"/>
                <a:sym typeface="+mn-ea"/>
              </a:rPr>
              <a:t> </a:t>
            </a:r>
            <a:r>
              <a:rPr lang="en-US" sz="4400" b="1" kern="1200" dirty="0" err="1" smtClean="0">
                <a:ln/>
                <a:solidFill>
                  <a:srgbClr val="002060"/>
                </a:solidFill>
                <a:latin typeface="Times New Roman" panose="02020603050405020304" pitchFamily="18" charset="0"/>
                <a:ea typeface="+mj-ea"/>
                <a:cs typeface="Times New Roman" panose="02020603050405020304" pitchFamily="18" charset="0"/>
                <a:sym typeface="+mn-ea"/>
              </a:rPr>
              <a:t>hoạt</a:t>
            </a:r>
            <a:r>
              <a:rPr lang="en-US" sz="4400" b="1" kern="1200" dirty="0" smtClean="0">
                <a:ln/>
                <a:solidFill>
                  <a:srgbClr val="002060"/>
                </a:solidFill>
                <a:latin typeface="Times New Roman" panose="02020603050405020304" pitchFamily="18" charset="0"/>
                <a:ea typeface="+mj-ea"/>
                <a:cs typeface="Times New Roman" panose="02020603050405020304" pitchFamily="18" charset="0"/>
                <a:sym typeface="+mn-ea"/>
              </a:rPr>
              <a:t> </a:t>
            </a:r>
            <a:r>
              <a:rPr lang="en-US" sz="4400" b="1" kern="1200" dirty="0" err="1" smtClean="0">
                <a:ln/>
                <a:solidFill>
                  <a:srgbClr val="002060"/>
                </a:solidFill>
                <a:latin typeface="Times New Roman" panose="02020603050405020304" pitchFamily="18" charset="0"/>
                <a:ea typeface="+mj-ea"/>
                <a:cs typeface="Times New Roman" panose="02020603050405020304" pitchFamily="18" charset="0"/>
                <a:sym typeface="+mn-ea"/>
              </a:rPr>
              <a:t>động</a:t>
            </a:r>
            <a:r>
              <a:rPr lang="en-US" sz="4400" b="1" kern="1200" dirty="0" smtClean="0">
                <a:ln/>
                <a:solidFill>
                  <a:srgbClr val="002060"/>
                </a:solidFill>
                <a:latin typeface="Times New Roman" panose="02020603050405020304" pitchFamily="18" charset="0"/>
                <a:ea typeface="+mj-ea"/>
                <a:cs typeface="Times New Roman" panose="02020603050405020304" pitchFamily="18" charset="0"/>
                <a:sym typeface="+mn-ea"/>
              </a:rPr>
              <a:t>.</a:t>
            </a:r>
            <a:endParaRPr lang="en-US" sz="4400" b="1" kern="1200" dirty="0">
              <a:ln/>
              <a:solidFill>
                <a:srgbClr val="002060"/>
              </a:solidFill>
              <a:latin typeface="Times New Roman" panose="02020603050405020304" pitchFamily="18" charset="0"/>
              <a:ea typeface="+mj-ea"/>
              <a:cs typeface="Times New Roman" panose="02020603050405020304" pitchFamily="18" charset="0"/>
              <a:sym typeface="+mn-ea"/>
            </a:endParaRPr>
          </a:p>
        </p:txBody>
      </p:sp>
      <p:pic>
        <p:nvPicPr>
          <p:cNvPr id="50179" name="Picture 2" descr="Phim Hoạt Hình Bầu Trời Xanh Tươi Xanh, Hoạt Hình, Bầu Trời Xanh, Những đám  Mây Hình nền Vector để tải xuống miễn phí"/>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5071" r="-1" b="12921"/>
          <a:stretch/>
        </p:blipFill>
        <p:spPr bwMode="auto">
          <a:xfrm>
            <a:off x="8465227" y="3259105"/>
            <a:ext cx="3726773" cy="3590017"/>
          </a:xfrm>
          <a:custGeom>
            <a:avLst/>
            <a:gdLst/>
            <a:ahLst/>
            <a:cxnLst/>
            <a:rect l="l" t="t" r="r" b="b"/>
            <a:pathLst>
              <a:path w="5923214" h="5705857">
                <a:moveTo>
                  <a:pt x="3612238" y="0"/>
                </a:moveTo>
                <a:cubicBezTo>
                  <a:pt x="4485043" y="0"/>
                  <a:pt x="5285549" y="309553"/>
                  <a:pt x="5909957" y="824860"/>
                </a:cubicBezTo>
                <a:lnTo>
                  <a:pt x="5923214" y="836909"/>
                </a:lnTo>
                <a:lnTo>
                  <a:pt x="5923214" y="5705857"/>
                </a:lnTo>
                <a:lnTo>
                  <a:pt x="672237" y="5705857"/>
                </a:lnTo>
                <a:lnTo>
                  <a:pt x="616914" y="5631875"/>
                </a:lnTo>
                <a:cubicBezTo>
                  <a:pt x="227427" y="5055358"/>
                  <a:pt x="0" y="4360357"/>
                  <a:pt x="0" y="3612238"/>
                </a:cubicBezTo>
                <a:cubicBezTo>
                  <a:pt x="0" y="1617255"/>
                  <a:pt x="1617255" y="0"/>
                  <a:pt x="3612238"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8" name="Picture 4" descr="Phim Hoạt Hình Bầu Trời Xanh Tươi Xanh, Hoạt Hình, Bầu Trời Xanh, Những đám  Mây Hình nền Vector để tải xuống miễn phí"/>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3699" b="11551"/>
          <a:stretch/>
        </p:blipFill>
        <p:spPr bwMode="auto">
          <a:xfrm>
            <a:off x="0" y="4821765"/>
            <a:ext cx="2040674" cy="2040674"/>
          </a:xfrm>
          <a:custGeom>
            <a:avLst/>
            <a:gdLst/>
            <a:ahLst/>
            <a:cxnLst/>
            <a:rect l="l" t="t" r="r" b="b"/>
            <a:pathLst>
              <a:path w="2040674" h="2040674">
                <a:moveTo>
                  <a:pt x="1020337" y="0"/>
                </a:moveTo>
                <a:cubicBezTo>
                  <a:pt x="1583854" y="0"/>
                  <a:pt x="2040674" y="456820"/>
                  <a:pt x="2040674" y="1020337"/>
                </a:cubicBezTo>
                <a:cubicBezTo>
                  <a:pt x="2040674" y="1583854"/>
                  <a:pt x="1583854" y="2040674"/>
                  <a:pt x="1020337" y="2040674"/>
                </a:cubicBezTo>
                <a:cubicBezTo>
                  <a:pt x="456820" y="2040674"/>
                  <a:pt x="0" y="1583854"/>
                  <a:pt x="0" y="1020337"/>
                </a:cubicBezTo>
                <a:cubicBezTo>
                  <a:pt x="0" y="456820"/>
                  <a:pt x="456820" y="0"/>
                  <a:pt x="1020337"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4848644"/>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0815F86-D1C6-4FAD-8417-45620981B463}"/>
              </a:ext>
            </a:extLst>
          </p:cNvPr>
          <p:cNvSpPr/>
          <p:nvPr/>
        </p:nvSpPr>
        <p:spPr>
          <a:xfrm>
            <a:off x="361349" y="398780"/>
            <a:ext cx="4085523" cy="2554545"/>
          </a:xfrm>
          <a:prstGeom prst="rect">
            <a:avLst/>
          </a:prstGeom>
        </p:spPr>
        <p:txBody>
          <a:bodyPr wrap="square">
            <a:spAutoFit/>
          </a:bodyPr>
          <a:lstStyle/>
          <a:p>
            <a:pPr algn="just"/>
            <a:r>
              <a:rPr lang="en-US" sz="3200" b="1" dirty="0" smtClean="0">
                <a:latin typeface="Times New Roman" panose="02020603050405020304" pitchFamily="18" charset="0"/>
                <a:cs typeface="Times New Roman" panose="02020603050405020304" pitchFamily="18" charset="0"/>
              </a:rPr>
              <a:t>1</a:t>
            </a:r>
            <a:r>
              <a:rPr lang="en-US" sz="3200" b="1" dirty="0">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Nhìn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vào</a:t>
            </a:r>
            <a:r>
              <a:rPr lang="en-US" sz="3200" b="1" dirty="0" smtClean="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tranh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tìm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từ</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ngữ</a:t>
            </a:r>
            <a:r>
              <a:rPr lang="en-US" sz="3200" b="1" dirty="0">
                <a:latin typeface="Times New Roman" panose="02020603050405020304" pitchFamily="18" charset="0"/>
                <a:cs typeface="Times New Roman" panose="02020603050405020304" pitchFamily="18" charset="0"/>
              </a:rPr>
              <a:t>:</a:t>
            </a:r>
          </a:p>
          <a:p>
            <a:pPr marL="514350" indent="-514350" algn="just">
              <a:lnSpc>
                <a:spcPct val="150000"/>
              </a:lnSpc>
              <a:buAutoNum type="alphaLcPeriod"/>
            </a:pPr>
            <a:r>
              <a:rPr lang="en-US" sz="3200" dirty="0" err="1">
                <a:latin typeface="Times New Roman" panose="02020603050405020304" pitchFamily="18" charset="0"/>
                <a:cs typeface="Times New Roman" panose="02020603050405020304" pitchFamily="18" charset="0"/>
              </a:rPr>
              <a:t>Chỉ</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a:t>
            </a:r>
          </a:p>
          <a:p>
            <a:pPr algn="just">
              <a:lnSpc>
                <a:spcPct val="150000"/>
              </a:lnSpc>
            </a:pPr>
            <a:r>
              <a:rPr lang="en-US" sz="3200" dirty="0" smtClean="0">
                <a:latin typeface="Times New Roman" panose="02020603050405020304" pitchFamily="18" charset="0"/>
                <a:cs typeface="Times New Roman" panose="02020603050405020304" pitchFamily="18" charset="0"/>
              </a:rPr>
              <a:t>b</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Chỉ</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smtClean="0">
                <a:latin typeface="Times New Roman" panose="02020603050405020304" pitchFamily="18" charset="0"/>
                <a:cs typeface="Times New Roman" panose="02020603050405020304" pitchFamily="18" charset="0"/>
              </a:rPr>
              <a:t>:</a:t>
            </a:r>
            <a:endParaRPr lang="en-US" sz="3200" i="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4895216" y="4454434"/>
            <a:ext cx="5424442" cy="2403566"/>
          </a:xfrm>
          <a:prstGeom prst="rect">
            <a:avLst/>
          </a:prstGeom>
        </p:spPr>
      </p:pic>
    </p:spTree>
    <p:extLst>
      <p:ext uri="{BB962C8B-B14F-4D97-AF65-F5344CB8AC3E}">
        <p14:creationId xmlns:p14="http://schemas.microsoft.com/office/powerpoint/2010/main" val="3615535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F5C4FACE-BDEF-4544-B6E8-EB167E7C2DFC}"/>
              </a:ext>
            </a:extLst>
          </p:cNvPr>
          <p:cNvGraphicFramePr>
            <a:graphicFrameLocks noGrp="1"/>
          </p:cNvGraphicFramePr>
          <p:nvPr>
            <p:extLst>
              <p:ext uri="{D42A27DB-BD31-4B8C-83A1-F6EECF244321}">
                <p14:modId xmlns:p14="http://schemas.microsoft.com/office/powerpoint/2010/main" val="1076144645"/>
              </p:ext>
            </p:extLst>
          </p:nvPr>
        </p:nvGraphicFramePr>
        <p:xfrm>
          <a:off x="-36858" y="164513"/>
          <a:ext cx="6194395" cy="6489947"/>
        </p:xfrm>
        <a:graphic>
          <a:graphicData uri="http://schemas.openxmlformats.org/drawingml/2006/table">
            <a:tbl>
              <a:tblPr firstRow="1" bandRow="1">
                <a:tableStyleId>{5940675A-B579-460E-94D1-54222C63F5DA}</a:tableStyleId>
              </a:tblPr>
              <a:tblGrid>
                <a:gridCol w="3262245">
                  <a:extLst>
                    <a:ext uri="{9D8B030D-6E8A-4147-A177-3AD203B41FA5}">
                      <a16:colId xmlns:a16="http://schemas.microsoft.com/office/drawing/2014/main" val="394300767"/>
                    </a:ext>
                  </a:extLst>
                </a:gridCol>
                <a:gridCol w="2932150">
                  <a:extLst>
                    <a:ext uri="{9D8B030D-6E8A-4147-A177-3AD203B41FA5}">
                      <a16:colId xmlns:a16="http://schemas.microsoft.com/office/drawing/2014/main" val="3580368576"/>
                    </a:ext>
                  </a:extLst>
                </a:gridCol>
              </a:tblGrid>
              <a:tr h="1658988">
                <a:tc>
                  <a:txBody>
                    <a:bodyPr/>
                    <a:lstStyle/>
                    <a:p>
                      <a:pPr algn="ctr"/>
                      <a:r>
                        <a:rPr lang="en-US" sz="3200" b="1" u="none" dirty="0" err="1">
                          <a:latin typeface="Times New Roman" panose="02020603050405020304" pitchFamily="18" charset="0"/>
                          <a:cs typeface="Times New Roman" panose="02020603050405020304" pitchFamily="18" charset="0"/>
                        </a:rPr>
                        <a:t>Từ</a:t>
                      </a:r>
                      <a:r>
                        <a:rPr lang="en-US" sz="3200" b="1" u="none" dirty="0">
                          <a:latin typeface="Times New Roman" panose="02020603050405020304" pitchFamily="18" charset="0"/>
                          <a:cs typeface="Times New Roman" panose="02020603050405020304" pitchFamily="18" charset="0"/>
                        </a:rPr>
                        <a:t> </a:t>
                      </a:r>
                      <a:r>
                        <a:rPr lang="en-US" sz="3200" b="1" u="none" dirty="0" err="1">
                          <a:latin typeface="Times New Roman" panose="02020603050405020304" pitchFamily="18" charset="0"/>
                          <a:cs typeface="Times New Roman" panose="02020603050405020304" pitchFamily="18" charset="0"/>
                        </a:rPr>
                        <a:t>ngữ</a:t>
                      </a:r>
                      <a:r>
                        <a:rPr lang="en-US" sz="3200" b="1" u="none" dirty="0">
                          <a:latin typeface="Times New Roman" panose="02020603050405020304" pitchFamily="18" charset="0"/>
                          <a:cs typeface="Times New Roman" panose="02020603050405020304" pitchFamily="18" charset="0"/>
                        </a:rPr>
                        <a:t> </a:t>
                      </a:r>
                      <a:r>
                        <a:rPr lang="en-US" sz="3200" b="1" u="none" dirty="0" err="1">
                          <a:latin typeface="Times New Roman" panose="02020603050405020304" pitchFamily="18" charset="0"/>
                          <a:cs typeface="Times New Roman" panose="02020603050405020304" pitchFamily="18" charset="0"/>
                        </a:rPr>
                        <a:t>chỉ</a:t>
                      </a:r>
                      <a:r>
                        <a:rPr lang="en-US" sz="3200" b="1" u="none" dirty="0">
                          <a:latin typeface="Times New Roman" panose="02020603050405020304" pitchFamily="18" charset="0"/>
                          <a:cs typeface="Times New Roman" panose="02020603050405020304" pitchFamily="18" charset="0"/>
                        </a:rPr>
                        <a:t> </a:t>
                      </a:r>
                      <a:r>
                        <a:rPr lang="en-US" sz="3200" b="1" u="none" dirty="0" err="1">
                          <a:latin typeface="Times New Roman" panose="02020603050405020304" pitchFamily="18" charset="0"/>
                          <a:cs typeface="Times New Roman" panose="02020603050405020304" pitchFamily="18" charset="0"/>
                        </a:rPr>
                        <a:t>sự</a:t>
                      </a:r>
                      <a:r>
                        <a:rPr lang="en-US" sz="3200" b="1" u="none" dirty="0">
                          <a:latin typeface="Times New Roman" panose="02020603050405020304" pitchFamily="18" charset="0"/>
                          <a:cs typeface="Times New Roman" panose="02020603050405020304" pitchFamily="18" charset="0"/>
                        </a:rPr>
                        <a:t> </a:t>
                      </a:r>
                      <a:r>
                        <a:rPr lang="en-US" sz="3200" b="1" u="none" dirty="0" err="1">
                          <a:latin typeface="Times New Roman" panose="02020603050405020304" pitchFamily="18" charset="0"/>
                          <a:cs typeface="Times New Roman" panose="02020603050405020304" pitchFamily="18" charset="0"/>
                        </a:rPr>
                        <a:t>vật</a:t>
                      </a:r>
                      <a:endParaRPr lang="en-US" sz="3200" b="1" u="none" dirty="0">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pPr algn="ctr"/>
                      <a:r>
                        <a:rPr lang="en-US" sz="3200" b="1" dirty="0" err="1">
                          <a:latin typeface="Times New Roman" panose="02020603050405020304" pitchFamily="18" charset="0"/>
                          <a:cs typeface="Times New Roman" panose="02020603050405020304" pitchFamily="18" charset="0"/>
                        </a:rPr>
                        <a:t>Từ</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ngữ</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chỉ</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hoạt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động</a:t>
                      </a:r>
                      <a:endParaRPr lang="en-US" sz="3200" b="1" dirty="0">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extLst>
                  <a:ext uri="{0D108BD9-81ED-4DB2-BD59-A6C34878D82A}">
                    <a16:rowId xmlns:a16="http://schemas.microsoft.com/office/drawing/2014/main" val="3817598011"/>
                  </a:ext>
                </a:extLst>
              </a:tr>
              <a:tr h="1173359">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251154532"/>
                  </a:ext>
                </a:extLst>
              </a:tr>
              <a:tr h="695844">
                <a:tc>
                  <a:txBody>
                    <a:bodyPr/>
                    <a:lstStyle/>
                    <a:p>
                      <a:endParaRPr lang="en-US" dirty="0" smtClean="0"/>
                    </a:p>
                    <a:p>
                      <a:endParaRPr lang="en-US" dirty="0" smtClean="0"/>
                    </a:p>
                    <a:p>
                      <a:endParaRPr lang="en-US" dirty="0"/>
                    </a:p>
                  </a:txBody>
                  <a:tcPr/>
                </a:tc>
                <a:tc>
                  <a:txBody>
                    <a:bodyPr/>
                    <a:lstStyle/>
                    <a:p>
                      <a:endParaRPr lang="en-US"/>
                    </a:p>
                  </a:txBody>
                  <a:tcPr/>
                </a:tc>
                <a:extLst>
                  <a:ext uri="{0D108BD9-81ED-4DB2-BD59-A6C34878D82A}">
                    <a16:rowId xmlns:a16="http://schemas.microsoft.com/office/drawing/2014/main" val="4229691261"/>
                  </a:ext>
                </a:extLst>
              </a:tr>
              <a:tr h="695844">
                <a:tc>
                  <a:txBody>
                    <a:bodyPr/>
                    <a:lstStyle/>
                    <a:p>
                      <a:endParaRPr lang="en-US"/>
                    </a:p>
                  </a:txBody>
                  <a:tcPr/>
                </a:tc>
                <a:tc>
                  <a:txBody>
                    <a:bodyPr/>
                    <a:lstStyle/>
                    <a:p>
                      <a:endParaRPr lang="en-US" dirty="0"/>
                    </a:p>
                    <a:p>
                      <a:endParaRPr lang="en-US" dirty="0"/>
                    </a:p>
                    <a:p>
                      <a:endParaRPr lang="en-US" dirty="0"/>
                    </a:p>
                  </a:txBody>
                  <a:tcPr/>
                </a:tc>
                <a:extLst>
                  <a:ext uri="{0D108BD9-81ED-4DB2-BD59-A6C34878D82A}">
                    <a16:rowId xmlns:a16="http://schemas.microsoft.com/office/drawing/2014/main" val="4204267530"/>
                  </a:ext>
                </a:extLst>
              </a:tr>
              <a:tr h="576742">
                <a:tc>
                  <a:txBody>
                    <a:bodyPr/>
                    <a:lstStyle/>
                    <a:p>
                      <a:endParaRPr lang="en-US" dirty="0"/>
                    </a:p>
                  </a:txBody>
                  <a:tcPr/>
                </a:tc>
                <a:tc>
                  <a:txBody>
                    <a:bodyPr/>
                    <a:lstStyle/>
                    <a:p>
                      <a:endParaRPr lang="en-US" dirty="0" smtClean="0"/>
                    </a:p>
                    <a:p>
                      <a:endParaRPr lang="en-US" dirty="0" smtClean="0"/>
                    </a:p>
                    <a:p>
                      <a:endParaRPr lang="en-US" dirty="0"/>
                    </a:p>
                  </a:txBody>
                  <a:tcPr/>
                </a:tc>
                <a:extLst>
                  <a:ext uri="{0D108BD9-81ED-4DB2-BD59-A6C34878D82A}">
                    <a16:rowId xmlns:a16="http://schemas.microsoft.com/office/drawing/2014/main" val="2531920433"/>
                  </a:ext>
                </a:extLst>
              </a:tr>
              <a:tr h="347922">
                <a:tc>
                  <a:txBody>
                    <a:bodyPr/>
                    <a:lstStyle/>
                    <a:p>
                      <a:endParaRPr lang="en-US" dirty="0"/>
                    </a:p>
                    <a:p>
                      <a:endParaRPr lang="en-US" dirty="0"/>
                    </a:p>
                  </a:txBody>
                  <a:tcPr/>
                </a:tc>
                <a:tc>
                  <a:txBody>
                    <a:bodyPr/>
                    <a:lstStyle/>
                    <a:p>
                      <a:endParaRPr lang="en-US" dirty="0"/>
                    </a:p>
                    <a:p>
                      <a:endParaRPr lang="en-US" dirty="0"/>
                    </a:p>
                    <a:p>
                      <a:endParaRPr lang="en-US" dirty="0"/>
                    </a:p>
                  </a:txBody>
                  <a:tcPr/>
                </a:tc>
                <a:extLst>
                  <a:ext uri="{0D108BD9-81ED-4DB2-BD59-A6C34878D82A}">
                    <a16:rowId xmlns:a16="http://schemas.microsoft.com/office/drawing/2014/main" val="3224352212"/>
                  </a:ext>
                </a:extLst>
              </a:tr>
            </a:tbl>
          </a:graphicData>
        </a:graphic>
      </p:graphicFrame>
      <p:sp>
        <p:nvSpPr>
          <p:cNvPr id="6" name="TextBox 5">
            <a:extLst>
              <a:ext uri="{FF2B5EF4-FFF2-40B4-BE49-F238E27FC236}">
                <a16:creationId xmlns:a16="http://schemas.microsoft.com/office/drawing/2014/main" id="{5FCCB34D-95EE-4CBA-8DEB-4BCD30D0390A}"/>
              </a:ext>
            </a:extLst>
          </p:cNvPr>
          <p:cNvSpPr txBox="1"/>
          <p:nvPr/>
        </p:nvSpPr>
        <p:spPr>
          <a:xfrm>
            <a:off x="14734" y="1912991"/>
            <a:ext cx="1968651" cy="584775"/>
          </a:xfrm>
          <a:prstGeom prst="rect">
            <a:avLst/>
          </a:prstGeom>
          <a:noFill/>
        </p:spPr>
        <p:txBody>
          <a:bodyPr wrap="square" rtlCol="0">
            <a:spAutoFit/>
          </a:bodyPr>
          <a:lstStyle/>
          <a:p>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học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sinh</a:t>
            </a:r>
            <a:r>
              <a:rPr lang="en-US" sz="3200" dirty="0" smtClean="0">
                <a:solidFill>
                  <a:srgbClr val="FF0000"/>
                </a:solidFill>
                <a:latin typeface="Times New Roman" panose="02020603050405020304" pitchFamily="18" charset="0"/>
                <a:cs typeface="Times New Roman" panose="02020603050405020304" pitchFamily="18" charset="0"/>
              </a:rPr>
              <a:t>,</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337A7CF2-4891-4991-9A2E-12FA12E1D390}"/>
              </a:ext>
            </a:extLst>
          </p:cNvPr>
          <p:cNvSpPr txBox="1"/>
          <p:nvPr/>
        </p:nvSpPr>
        <p:spPr>
          <a:xfrm>
            <a:off x="1690901" y="1926557"/>
            <a:ext cx="1788259" cy="584775"/>
          </a:xfrm>
          <a:prstGeom prst="rect">
            <a:avLst/>
          </a:prstGeom>
          <a:noFill/>
        </p:spPr>
        <p:txBody>
          <a:bodyPr wrap="square" rtlCol="0">
            <a:spAutoFit/>
          </a:bodyPr>
          <a:lstStyle/>
          <a:p>
            <a:r>
              <a:rPr lang="en-US" sz="3200" dirty="0" err="1">
                <a:solidFill>
                  <a:srgbClr val="FF0000"/>
                </a:solidFill>
                <a:latin typeface="Times New Roman" panose="02020603050405020304" pitchFamily="18" charset="0"/>
                <a:cs typeface="Times New Roman" panose="02020603050405020304" pitchFamily="18" charset="0"/>
              </a:rPr>
              <a:t>s</a:t>
            </a:r>
            <a:r>
              <a:rPr lang="en-US" sz="3200" dirty="0" err="1" smtClean="0">
                <a:solidFill>
                  <a:srgbClr val="FF0000"/>
                </a:solidFill>
                <a:latin typeface="Times New Roman" panose="02020603050405020304" pitchFamily="18" charset="0"/>
                <a:cs typeface="Times New Roman" panose="02020603050405020304" pitchFamily="18" charset="0"/>
              </a:rPr>
              <a:t>ách</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vở</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5A9E16DF-C20C-411E-B182-C4E843F70217}"/>
              </a:ext>
            </a:extLst>
          </p:cNvPr>
          <p:cNvSpPr txBox="1"/>
          <p:nvPr/>
        </p:nvSpPr>
        <p:spPr>
          <a:xfrm>
            <a:off x="3146243" y="1912990"/>
            <a:ext cx="2830981" cy="1077218"/>
          </a:xfrm>
          <a:prstGeom prst="rect">
            <a:avLst/>
          </a:prstGeom>
          <a:noFill/>
        </p:spPr>
        <p:txBody>
          <a:bodyPr wrap="square" rtlCol="0">
            <a:spAutoFit/>
          </a:bodyPr>
          <a:lstStyle/>
          <a:p>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đọc</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sách</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nhìn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tranh</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2"/>
          <a:stretch>
            <a:fillRect/>
          </a:stretch>
        </p:blipFill>
        <p:spPr>
          <a:xfrm>
            <a:off x="6096000" y="26356"/>
            <a:ext cx="6096000" cy="6758688"/>
          </a:xfrm>
          <a:prstGeom prst="rect">
            <a:avLst/>
          </a:prstGeom>
        </p:spPr>
      </p:pic>
      <p:sp>
        <p:nvSpPr>
          <p:cNvPr id="11" name="Oval 10">
            <a:extLst>
              <a:ext uri="{FF2B5EF4-FFF2-40B4-BE49-F238E27FC236}">
                <a16:creationId xmlns:a16="http://schemas.microsoft.com/office/drawing/2014/main" id="{19B443F7-435A-4A75-98E5-44923EB57020}"/>
              </a:ext>
            </a:extLst>
          </p:cNvPr>
          <p:cNvSpPr/>
          <p:nvPr/>
        </p:nvSpPr>
        <p:spPr>
          <a:xfrm>
            <a:off x="6219075" y="35983"/>
            <a:ext cx="1816851" cy="189057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9B443F7-435A-4A75-98E5-44923EB57020}"/>
              </a:ext>
            </a:extLst>
          </p:cNvPr>
          <p:cNvSpPr/>
          <p:nvPr/>
        </p:nvSpPr>
        <p:spPr>
          <a:xfrm>
            <a:off x="8154701" y="75003"/>
            <a:ext cx="2236494" cy="189057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37A7CF2-4891-4991-9A2E-12FA12E1D390}"/>
              </a:ext>
            </a:extLst>
          </p:cNvPr>
          <p:cNvSpPr txBox="1"/>
          <p:nvPr/>
        </p:nvSpPr>
        <p:spPr>
          <a:xfrm>
            <a:off x="143456" y="2524898"/>
            <a:ext cx="3002788" cy="584775"/>
          </a:xfrm>
          <a:prstGeom prst="rect">
            <a:avLst/>
          </a:prstGeom>
          <a:noFill/>
        </p:spPr>
        <p:txBody>
          <a:bodyPr wrap="square" rtlCol="0">
            <a:spAutoFit/>
          </a:bodyPr>
          <a:lstStyle/>
          <a:p>
            <a:r>
              <a:rPr lang="en-US" sz="3200" dirty="0" err="1">
                <a:solidFill>
                  <a:srgbClr val="FF0000"/>
                </a:solidFill>
                <a:latin typeface="Times New Roman" panose="02020603050405020304" pitchFamily="18" charset="0"/>
                <a:cs typeface="Times New Roman" panose="02020603050405020304" pitchFamily="18" charset="0"/>
              </a:rPr>
              <a:t>b</a:t>
            </a:r>
            <a:r>
              <a:rPr lang="en-US" sz="3200" dirty="0" err="1" smtClean="0">
                <a:solidFill>
                  <a:srgbClr val="FF0000"/>
                </a:solidFill>
                <a:latin typeface="Times New Roman" panose="02020603050405020304" pitchFamily="18" charset="0"/>
                <a:cs typeface="Times New Roman" panose="02020603050405020304" pitchFamily="18" charset="0"/>
              </a:rPr>
              <a:t>àn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ghế</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cửa</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sổ</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5A9E16DF-C20C-411E-B182-C4E843F70217}"/>
              </a:ext>
            </a:extLst>
          </p:cNvPr>
          <p:cNvSpPr txBox="1"/>
          <p:nvPr/>
        </p:nvSpPr>
        <p:spPr>
          <a:xfrm>
            <a:off x="14734" y="3123239"/>
            <a:ext cx="3464426"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bảng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tranh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bút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màu</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5A9E16DF-C20C-411E-B182-C4E843F70217}"/>
              </a:ext>
            </a:extLst>
          </p:cNvPr>
          <p:cNvSpPr txBox="1"/>
          <p:nvPr/>
        </p:nvSpPr>
        <p:spPr>
          <a:xfrm>
            <a:off x="3213143" y="3109673"/>
            <a:ext cx="2830981" cy="584775"/>
          </a:xfrm>
          <a:prstGeom prst="rect">
            <a:avLst/>
          </a:prstGeom>
          <a:noFill/>
        </p:spPr>
        <p:txBody>
          <a:bodyPr wrap="square" rtlCol="0">
            <a:spAutoFit/>
          </a:bodyPr>
          <a:lstStyle/>
          <a:p>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tô</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vẽ</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16" name="Oval 15">
            <a:extLst>
              <a:ext uri="{FF2B5EF4-FFF2-40B4-BE49-F238E27FC236}">
                <a16:creationId xmlns:a16="http://schemas.microsoft.com/office/drawing/2014/main" id="{19B443F7-435A-4A75-98E5-44923EB57020}"/>
              </a:ext>
            </a:extLst>
          </p:cNvPr>
          <p:cNvSpPr/>
          <p:nvPr/>
        </p:nvSpPr>
        <p:spPr>
          <a:xfrm>
            <a:off x="6154394" y="1436915"/>
            <a:ext cx="3253143" cy="305195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5A9E16DF-C20C-411E-B182-C4E843F70217}"/>
              </a:ext>
            </a:extLst>
          </p:cNvPr>
          <p:cNvSpPr txBox="1"/>
          <p:nvPr/>
        </p:nvSpPr>
        <p:spPr>
          <a:xfrm>
            <a:off x="0" y="3965653"/>
            <a:ext cx="3464426"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thầy</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giáo</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đàn</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5A9E16DF-C20C-411E-B182-C4E843F70217}"/>
              </a:ext>
            </a:extLst>
          </p:cNvPr>
          <p:cNvSpPr txBox="1"/>
          <p:nvPr/>
        </p:nvSpPr>
        <p:spPr>
          <a:xfrm>
            <a:off x="3213143" y="3842867"/>
            <a:ext cx="3464426" cy="954107"/>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đánh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đàn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hát</a:t>
            </a:r>
            <a:r>
              <a:rPr lang="en-US" sz="2800" dirty="0" smtClean="0">
                <a:solidFill>
                  <a:srgbClr val="FF0000"/>
                </a:solidFill>
                <a:latin typeface="Times New Roman" panose="02020603050405020304" pitchFamily="18" charset="0"/>
                <a:cs typeface="Times New Roman" panose="02020603050405020304" pitchFamily="18" charset="0"/>
              </a:rPr>
              <a:t>, </a:t>
            </a:r>
          </a:p>
          <a:p>
            <a:r>
              <a:rPr lang="en-US" sz="2800" dirty="0" err="1" smtClean="0">
                <a:solidFill>
                  <a:srgbClr val="FF0000"/>
                </a:solidFill>
                <a:latin typeface="Times New Roman" panose="02020603050405020304" pitchFamily="18" charset="0"/>
                <a:cs typeface="Times New Roman" panose="02020603050405020304" pitchFamily="18" charset="0"/>
              </a:rPr>
              <a:t>vỗ</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tay</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19" name="Oval 18">
            <a:extLst>
              <a:ext uri="{FF2B5EF4-FFF2-40B4-BE49-F238E27FC236}">
                <a16:creationId xmlns:a16="http://schemas.microsoft.com/office/drawing/2014/main" id="{19B443F7-435A-4A75-98E5-44923EB57020}"/>
              </a:ext>
            </a:extLst>
          </p:cNvPr>
          <p:cNvSpPr/>
          <p:nvPr/>
        </p:nvSpPr>
        <p:spPr>
          <a:xfrm>
            <a:off x="8856088" y="0"/>
            <a:ext cx="3489331" cy="364560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5A9E16DF-C20C-411E-B182-C4E843F70217}"/>
              </a:ext>
            </a:extLst>
          </p:cNvPr>
          <p:cNvSpPr txBox="1"/>
          <p:nvPr/>
        </p:nvSpPr>
        <p:spPr>
          <a:xfrm>
            <a:off x="143456" y="4883750"/>
            <a:ext cx="2944394"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cây</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5A9E16DF-C20C-411E-B182-C4E843F70217}"/>
              </a:ext>
            </a:extLst>
          </p:cNvPr>
          <p:cNvSpPr txBox="1"/>
          <p:nvPr/>
        </p:nvSpPr>
        <p:spPr>
          <a:xfrm>
            <a:off x="3128985" y="4883751"/>
            <a:ext cx="3464426"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tập</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thể</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dục</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5A9E16DF-C20C-411E-B182-C4E843F70217}"/>
              </a:ext>
            </a:extLst>
          </p:cNvPr>
          <p:cNvSpPr txBox="1"/>
          <p:nvPr/>
        </p:nvSpPr>
        <p:spPr>
          <a:xfrm>
            <a:off x="87435" y="5943840"/>
            <a:ext cx="3464426"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ghế</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đá</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dây</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cầu</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5A9E16DF-C20C-411E-B182-C4E843F70217}"/>
              </a:ext>
            </a:extLst>
          </p:cNvPr>
          <p:cNvSpPr txBox="1"/>
          <p:nvPr/>
        </p:nvSpPr>
        <p:spPr>
          <a:xfrm>
            <a:off x="3213143" y="5713919"/>
            <a:ext cx="2764081" cy="954107"/>
          </a:xfrm>
          <a:prstGeom prst="rect">
            <a:avLst/>
          </a:prstGeom>
          <a:noFill/>
        </p:spPr>
        <p:txBody>
          <a:bodyPr wrap="square" rtlCol="0">
            <a:spAutoFit/>
          </a:bodyPr>
          <a:lstStyle/>
          <a:p>
            <a:r>
              <a:rPr lang="en-US" sz="2800" dirty="0" err="1" smtClean="0">
                <a:solidFill>
                  <a:srgbClr val="FF0000"/>
                </a:solidFill>
                <a:latin typeface="Times New Roman" panose="02020603050405020304" pitchFamily="18" charset="0"/>
                <a:cs typeface="Times New Roman" panose="02020603050405020304" pitchFamily="18" charset="0"/>
              </a:rPr>
              <a:t>nhảy</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dây</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đá</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cầu</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chạy</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6157536" y="3814156"/>
            <a:ext cx="5955063" cy="29708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9182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xit" presetSubtype="10" fill="hold" grpId="1" nodeType="clickEffect">
                                  <p:stCondLst>
                                    <p:cond delay="0"/>
                                  </p:stCondLst>
                                  <p:childTnLst>
                                    <p:animEffect transition="out" filter="blinds(horizontal)">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xit" presetSubtype="10" fill="hold" grpId="1" nodeType="clickEffect">
                                  <p:stCondLst>
                                    <p:cond delay="0"/>
                                  </p:stCondLst>
                                  <p:childTnLst>
                                    <p:animEffect transition="out" filter="blinds(horizontal)">
                                      <p:cBhvr>
                                        <p:cTn id="51" dur="500"/>
                                        <p:tgtEl>
                                          <p:spTgt spid="12"/>
                                        </p:tgtEl>
                                      </p:cBhvr>
                                    </p:animEffect>
                                    <p:set>
                                      <p:cBhvr>
                                        <p:cTn id="52" dur="1" fill="hold">
                                          <p:stCondLst>
                                            <p:cond delay="499"/>
                                          </p:stCondLst>
                                        </p:cTn>
                                        <p:tgtEl>
                                          <p:spTgt spid="12"/>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down)">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wipe(down)">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wipe(down)">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xit" presetSubtype="10" fill="hold" grpId="1" nodeType="clickEffect">
                                  <p:stCondLst>
                                    <p:cond delay="0"/>
                                  </p:stCondLst>
                                  <p:childTnLst>
                                    <p:animEffect transition="out" filter="blinds(horizontal)">
                                      <p:cBhvr>
                                        <p:cTn id="71" dur="500"/>
                                        <p:tgtEl>
                                          <p:spTgt spid="16"/>
                                        </p:tgtEl>
                                      </p:cBhvr>
                                    </p:animEffect>
                                    <p:set>
                                      <p:cBhvr>
                                        <p:cTn id="72" dur="1" fill="hold">
                                          <p:stCondLst>
                                            <p:cond delay="499"/>
                                          </p:stCondLst>
                                        </p:cTn>
                                        <p:tgtEl>
                                          <p:spTgt spid="16"/>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wipe(down)">
                                      <p:cBhvr>
                                        <p:cTn id="77" dur="500"/>
                                        <p:tgtEl>
                                          <p:spTgt spid="19"/>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20"/>
                                        </p:tgtEl>
                                        <p:attrNameLst>
                                          <p:attrName>style.visibility</p:attrName>
                                        </p:attrNameLst>
                                      </p:cBhvr>
                                      <p:to>
                                        <p:strVal val="visible"/>
                                      </p:to>
                                    </p:set>
                                    <p:animEffect transition="in" filter="wipe(down)">
                                      <p:cBhvr>
                                        <p:cTn id="82" dur="500"/>
                                        <p:tgtEl>
                                          <p:spTgt spid="20"/>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wipe(down)">
                                      <p:cBhvr>
                                        <p:cTn id="87" dur="500"/>
                                        <p:tgtEl>
                                          <p:spTgt spid="21"/>
                                        </p:tgtEl>
                                      </p:cBhvr>
                                    </p:animEffect>
                                  </p:childTnLst>
                                </p:cTn>
                              </p:par>
                            </p:childTnLst>
                          </p:cTn>
                        </p:par>
                      </p:childTnLst>
                    </p:cTn>
                  </p:par>
                  <p:par>
                    <p:cTn id="88" fill="hold">
                      <p:stCondLst>
                        <p:cond delay="indefinite"/>
                      </p:stCondLst>
                      <p:childTnLst>
                        <p:par>
                          <p:cTn id="89" fill="hold">
                            <p:stCondLst>
                              <p:cond delay="0"/>
                            </p:stCondLst>
                            <p:childTnLst>
                              <p:par>
                                <p:cTn id="90" presetID="3" presetClass="exit" presetSubtype="10" fill="hold" grpId="1" nodeType="clickEffect">
                                  <p:stCondLst>
                                    <p:cond delay="0"/>
                                  </p:stCondLst>
                                  <p:childTnLst>
                                    <p:animEffect transition="out" filter="blinds(horizontal)">
                                      <p:cBhvr>
                                        <p:cTn id="91" dur="500"/>
                                        <p:tgtEl>
                                          <p:spTgt spid="19"/>
                                        </p:tgtEl>
                                      </p:cBhvr>
                                    </p:animEffect>
                                    <p:set>
                                      <p:cBhvr>
                                        <p:cTn id="92" dur="1" fill="hold">
                                          <p:stCondLst>
                                            <p:cond delay="499"/>
                                          </p:stCondLst>
                                        </p:cTn>
                                        <p:tgtEl>
                                          <p:spTgt spid="19"/>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0" nodeType="click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barn(inVertical)">
                                      <p:cBhvr>
                                        <p:cTn id="97" dur="500"/>
                                        <p:tgtEl>
                                          <p:spTgt spid="25"/>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4" fill="hold" grpId="0" nodeType="clickEffect">
                                  <p:stCondLst>
                                    <p:cond delay="0"/>
                                  </p:stCondLst>
                                  <p:childTnLst>
                                    <p:set>
                                      <p:cBhvr>
                                        <p:cTn id="101" dur="1" fill="hold">
                                          <p:stCondLst>
                                            <p:cond delay="0"/>
                                          </p:stCondLst>
                                        </p:cTn>
                                        <p:tgtEl>
                                          <p:spTgt spid="22"/>
                                        </p:tgtEl>
                                        <p:attrNameLst>
                                          <p:attrName>style.visibility</p:attrName>
                                        </p:attrNameLst>
                                      </p:cBhvr>
                                      <p:to>
                                        <p:strVal val="visible"/>
                                      </p:to>
                                    </p:set>
                                    <p:animEffect transition="in" filter="wipe(down)">
                                      <p:cBhvr>
                                        <p:cTn id="102" dur="500"/>
                                        <p:tgtEl>
                                          <p:spTgt spid="22"/>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4" fill="hold" grpId="0" nodeType="clickEffect">
                                  <p:stCondLst>
                                    <p:cond delay="0"/>
                                  </p:stCondLst>
                                  <p:childTnLst>
                                    <p:set>
                                      <p:cBhvr>
                                        <p:cTn id="106" dur="1" fill="hold">
                                          <p:stCondLst>
                                            <p:cond delay="0"/>
                                          </p:stCondLst>
                                        </p:cTn>
                                        <p:tgtEl>
                                          <p:spTgt spid="23"/>
                                        </p:tgtEl>
                                        <p:attrNameLst>
                                          <p:attrName>style.visibility</p:attrName>
                                        </p:attrNameLst>
                                      </p:cBhvr>
                                      <p:to>
                                        <p:strVal val="visible"/>
                                      </p:to>
                                    </p:set>
                                    <p:animEffect transition="in" filter="wipe(down)">
                                      <p:cBhvr>
                                        <p:cTn id="107" dur="500"/>
                                        <p:tgtEl>
                                          <p:spTgt spid="23"/>
                                        </p:tgtEl>
                                      </p:cBhvr>
                                    </p:animEffect>
                                  </p:childTnLst>
                                </p:cTn>
                              </p:par>
                            </p:childTnLst>
                          </p:cTn>
                        </p:par>
                      </p:childTnLst>
                    </p:cTn>
                  </p:par>
                  <p:par>
                    <p:cTn id="108" fill="hold">
                      <p:stCondLst>
                        <p:cond delay="indefinite"/>
                      </p:stCondLst>
                      <p:childTnLst>
                        <p:par>
                          <p:cTn id="109" fill="hold">
                            <p:stCondLst>
                              <p:cond delay="0"/>
                            </p:stCondLst>
                            <p:childTnLst>
                              <p:par>
                                <p:cTn id="110" presetID="3" presetClass="exit" presetSubtype="10" fill="hold" grpId="1" nodeType="clickEffect">
                                  <p:stCondLst>
                                    <p:cond delay="0"/>
                                  </p:stCondLst>
                                  <p:childTnLst>
                                    <p:animEffect transition="out" filter="blinds(horizontal)">
                                      <p:cBhvr>
                                        <p:cTn id="111" dur="500"/>
                                        <p:tgtEl>
                                          <p:spTgt spid="25"/>
                                        </p:tgtEl>
                                      </p:cBhvr>
                                    </p:animEffect>
                                    <p:set>
                                      <p:cBhvr>
                                        <p:cTn id="112"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1" grpId="0" animBg="1"/>
      <p:bldP spid="11" grpId="1" animBg="1"/>
      <p:bldP spid="12" grpId="0" animBg="1"/>
      <p:bldP spid="12" grpId="1" animBg="1"/>
      <p:bldP spid="13" grpId="0"/>
      <p:bldP spid="14" grpId="0"/>
      <p:bldP spid="15" grpId="0"/>
      <p:bldP spid="16" grpId="0" animBg="1"/>
      <p:bldP spid="16" grpId="1" animBg="1"/>
      <p:bldP spid="17" grpId="0"/>
      <p:bldP spid="18" grpId="0"/>
      <p:bldP spid="19" grpId="0" animBg="1"/>
      <p:bldP spid="19" grpId="1" animBg="1"/>
      <p:bldP spid="20" grpId="0"/>
      <p:bldP spid="21" grpId="0"/>
      <p:bldP spid="22" grpId="0"/>
      <p:bldP spid="23" grpId="0"/>
      <p:bldP spid="25" grpId="0" animBg="1"/>
      <p:bldP spid="25"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82C1D5DB-4A30-4809-AD3A-4B6BFE653296}"/>
              </a:ext>
            </a:extLst>
          </p:cNvPr>
          <p:cNvGraphicFramePr>
            <a:graphicFrameLocks noGrp="1"/>
          </p:cNvGraphicFramePr>
          <p:nvPr>
            <p:extLst>
              <p:ext uri="{D42A27DB-BD31-4B8C-83A1-F6EECF244321}">
                <p14:modId xmlns:p14="http://schemas.microsoft.com/office/powerpoint/2010/main" val="3020159425"/>
              </p:ext>
            </p:extLst>
          </p:nvPr>
        </p:nvGraphicFramePr>
        <p:xfrm>
          <a:off x="357338" y="803989"/>
          <a:ext cx="11658600" cy="5577047"/>
        </p:xfrm>
        <a:graphic>
          <a:graphicData uri="http://schemas.openxmlformats.org/drawingml/2006/table">
            <a:tbl>
              <a:tblPr firstRow="1" bandRow="1">
                <a:tableStyleId>{5940675A-B579-460E-94D1-54222C63F5DA}</a:tableStyleId>
              </a:tblPr>
              <a:tblGrid>
                <a:gridCol w="5829300">
                  <a:extLst>
                    <a:ext uri="{9D8B030D-6E8A-4147-A177-3AD203B41FA5}">
                      <a16:colId xmlns:a16="http://schemas.microsoft.com/office/drawing/2014/main" val="44048839"/>
                    </a:ext>
                  </a:extLst>
                </a:gridCol>
                <a:gridCol w="5829300">
                  <a:extLst>
                    <a:ext uri="{9D8B030D-6E8A-4147-A177-3AD203B41FA5}">
                      <a16:colId xmlns:a16="http://schemas.microsoft.com/office/drawing/2014/main" val="2989198284"/>
                    </a:ext>
                  </a:extLst>
                </a:gridCol>
              </a:tblGrid>
              <a:tr h="1176910">
                <a:tc>
                  <a:txBody>
                    <a:bodyPr/>
                    <a:lstStyle/>
                    <a:p>
                      <a:pPr algn="ctr"/>
                      <a:r>
                        <a:rPr lang="en-US" sz="3200" u="none" dirty="0" err="1">
                          <a:latin typeface="Times New Roman" panose="02020603050405020304" pitchFamily="18" charset="0"/>
                          <a:cs typeface="Times New Roman" panose="02020603050405020304" pitchFamily="18" charset="0"/>
                        </a:rPr>
                        <a:t>Từ</a:t>
                      </a:r>
                      <a:r>
                        <a:rPr lang="en-US" sz="3200" u="none" dirty="0">
                          <a:latin typeface="Times New Roman" panose="02020603050405020304" pitchFamily="18" charset="0"/>
                          <a:cs typeface="Times New Roman" panose="02020603050405020304" pitchFamily="18" charset="0"/>
                        </a:rPr>
                        <a:t> </a:t>
                      </a:r>
                      <a:r>
                        <a:rPr lang="en-US" sz="3200" u="none" dirty="0" err="1">
                          <a:latin typeface="Times New Roman" panose="02020603050405020304" pitchFamily="18" charset="0"/>
                          <a:cs typeface="Times New Roman" panose="02020603050405020304" pitchFamily="18" charset="0"/>
                        </a:rPr>
                        <a:t>ngữ</a:t>
                      </a:r>
                      <a:r>
                        <a:rPr lang="en-US" sz="3200" u="none" dirty="0">
                          <a:latin typeface="Times New Roman" panose="02020603050405020304" pitchFamily="18" charset="0"/>
                          <a:cs typeface="Times New Roman" panose="02020603050405020304" pitchFamily="18" charset="0"/>
                        </a:rPr>
                        <a:t> </a:t>
                      </a:r>
                      <a:r>
                        <a:rPr lang="en-US" sz="3200" u="none" dirty="0" err="1">
                          <a:latin typeface="Times New Roman" panose="02020603050405020304" pitchFamily="18" charset="0"/>
                          <a:cs typeface="Times New Roman" panose="02020603050405020304" pitchFamily="18" charset="0"/>
                        </a:rPr>
                        <a:t>chỉ</a:t>
                      </a:r>
                      <a:r>
                        <a:rPr lang="en-US" sz="3200" u="none" dirty="0">
                          <a:latin typeface="Times New Roman" panose="02020603050405020304" pitchFamily="18" charset="0"/>
                          <a:cs typeface="Times New Roman" panose="02020603050405020304" pitchFamily="18" charset="0"/>
                        </a:rPr>
                        <a:t> </a:t>
                      </a:r>
                      <a:r>
                        <a:rPr lang="en-US" sz="3200" u="none" dirty="0" err="1">
                          <a:latin typeface="Times New Roman" panose="02020603050405020304" pitchFamily="18" charset="0"/>
                          <a:cs typeface="Times New Roman" panose="02020603050405020304" pitchFamily="18" charset="0"/>
                        </a:rPr>
                        <a:t>sự</a:t>
                      </a:r>
                      <a:r>
                        <a:rPr lang="en-US" sz="3200" u="none" dirty="0">
                          <a:latin typeface="Times New Roman" panose="02020603050405020304" pitchFamily="18" charset="0"/>
                          <a:cs typeface="Times New Roman" panose="02020603050405020304" pitchFamily="18" charset="0"/>
                        </a:rPr>
                        <a:t> </a:t>
                      </a:r>
                      <a:r>
                        <a:rPr lang="en-US" sz="3200" u="none" dirty="0" err="1">
                          <a:latin typeface="Times New Roman" panose="02020603050405020304" pitchFamily="18" charset="0"/>
                          <a:cs typeface="Times New Roman" panose="02020603050405020304" pitchFamily="18" charset="0"/>
                        </a:rPr>
                        <a:t>vật</a:t>
                      </a:r>
                      <a:endParaRPr lang="en-US" sz="3200" u="none" dirty="0">
                        <a:latin typeface="Times New Roman" panose="02020603050405020304" pitchFamily="18" charset="0"/>
                        <a:cs typeface="Times New Roman" panose="02020603050405020304" pitchFamily="18" charset="0"/>
                      </a:endParaRPr>
                    </a:p>
                  </a:txBody>
                  <a:tcPr anchor="ctr">
                    <a:solidFill>
                      <a:schemeClr val="accent1">
                        <a:lumMod val="40000"/>
                        <a:lumOff val="60000"/>
                      </a:schemeClr>
                    </a:solidFill>
                  </a:tcPr>
                </a:tc>
                <a:tc>
                  <a:txBody>
                    <a:bodyPr/>
                    <a:lstStyle/>
                    <a:p>
                      <a:pPr algn="ct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chỉ</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endParaRPr lang="en-US" sz="3200" dirty="0">
                        <a:latin typeface="Times New Roman" panose="02020603050405020304" pitchFamily="18" charset="0"/>
                        <a:cs typeface="Times New Roman" panose="02020603050405020304" pitchFamily="18" charset="0"/>
                      </a:endParaRPr>
                    </a:p>
                  </a:txBody>
                  <a:tcPr anchor="ctr">
                    <a:solidFill>
                      <a:schemeClr val="accent1">
                        <a:lumMod val="40000"/>
                        <a:lumOff val="60000"/>
                      </a:schemeClr>
                    </a:solidFill>
                  </a:tcPr>
                </a:tc>
                <a:extLst>
                  <a:ext uri="{0D108BD9-81ED-4DB2-BD59-A6C34878D82A}">
                    <a16:rowId xmlns:a16="http://schemas.microsoft.com/office/drawing/2014/main" val="602164773"/>
                  </a:ext>
                </a:extLst>
              </a:tr>
              <a:tr h="2601817">
                <a:tc>
                  <a:txBody>
                    <a:bodyPr/>
                    <a:lstStyle/>
                    <a:p>
                      <a:pPr algn="just"/>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thầy</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giáo</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sách</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vở</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bàn</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ghế</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cây</a:t>
                      </a:r>
                      <a:r>
                        <a:rPr lang="en-US" sz="3200" baseline="0" dirty="0" smtClean="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a:txBody>
                  <a:tcPr anchor="ctr"/>
                </a:tc>
                <a:tc>
                  <a:txBody>
                    <a:bodyPr/>
                    <a:lstStyle/>
                    <a:p>
                      <a:pPr algn="just"/>
                      <a:r>
                        <a:rPr lang="en-US" sz="3200" dirty="0" err="1" smtClean="0">
                          <a:latin typeface="Times New Roman" panose="02020603050405020304" pitchFamily="18" charset="0"/>
                          <a:cs typeface="Times New Roman" panose="02020603050405020304" pitchFamily="18" charset="0"/>
                        </a:rPr>
                        <a:t>đọc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sách</a:t>
                      </a:r>
                      <a:r>
                        <a:rPr lang="en-US" sz="3200" dirty="0" smtClean="0">
                          <a:latin typeface="Times New Roman" panose="02020603050405020304" pitchFamily="18" charset="0"/>
                          <a:cs typeface="Times New Roman" panose="02020603050405020304" pitchFamily="18" charset="0"/>
                        </a:rPr>
                        <a:t>,</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vẽ</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tranh</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đánh</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đàn</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hát</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nhảy</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dây</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tập</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thể</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dục</a:t>
                      </a:r>
                      <a:r>
                        <a:rPr lang="en-US" sz="3200" baseline="0" dirty="0" smtClean="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793573327"/>
                  </a:ext>
                </a:extLst>
              </a:tr>
              <a:tr h="1726872">
                <a:tc>
                  <a:txBody>
                    <a:bodyPr/>
                    <a:lstStyle/>
                    <a:p>
                      <a:pPr algn="just"/>
                      <a:endParaRPr lang="en-US" sz="2800" dirty="0">
                        <a:solidFill>
                          <a:srgbClr val="FF0000"/>
                        </a:solidFill>
                        <a:latin typeface="Times New Roman" panose="02020603050405020304" pitchFamily="18" charset="0"/>
                        <a:cs typeface="Times New Roman" panose="02020603050405020304" pitchFamily="18" charset="0"/>
                      </a:endParaRPr>
                    </a:p>
                  </a:txBody>
                  <a:tcPr anchor="ctr"/>
                </a:tc>
                <a:tc>
                  <a:txBody>
                    <a:bodyPr/>
                    <a:lstStyle/>
                    <a:p>
                      <a:pPr algn="just"/>
                      <a:endParaRPr lang="en-US" sz="2800" dirty="0" smtClean="0">
                        <a:solidFill>
                          <a:srgbClr val="FF0000"/>
                        </a:solidFill>
                        <a:latin typeface="Times New Roman" panose="02020603050405020304" pitchFamily="18" charset="0"/>
                        <a:cs typeface="Times New Roman" panose="02020603050405020304" pitchFamily="18" charset="0"/>
                      </a:endParaRPr>
                    </a:p>
                    <a:p>
                      <a:pPr algn="just"/>
                      <a:endParaRPr lang="en-US" sz="2800" dirty="0" smtClean="0">
                        <a:solidFill>
                          <a:srgbClr val="FF0000"/>
                        </a:solidFill>
                        <a:latin typeface="Times New Roman" panose="02020603050405020304" pitchFamily="18" charset="0"/>
                        <a:cs typeface="Times New Roman" panose="02020603050405020304" pitchFamily="18" charset="0"/>
                      </a:endParaRPr>
                    </a:p>
                    <a:p>
                      <a:pPr algn="just"/>
                      <a:endParaRPr lang="en-US" sz="2800" dirty="0" smtClean="0">
                        <a:solidFill>
                          <a:srgbClr val="FF0000"/>
                        </a:solidFill>
                        <a:latin typeface="Times New Roman" panose="02020603050405020304" pitchFamily="18" charset="0"/>
                        <a:cs typeface="Times New Roman" panose="02020603050405020304" pitchFamily="18" charset="0"/>
                      </a:endParaRPr>
                    </a:p>
                    <a:p>
                      <a:pPr algn="just"/>
                      <a:endParaRPr lang="en-US" sz="2800" dirty="0" smtClean="0">
                        <a:solidFill>
                          <a:srgbClr val="FF0000"/>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63764678"/>
                  </a:ext>
                </a:extLst>
              </a:tr>
            </a:tbl>
          </a:graphicData>
        </a:graphic>
      </p:graphicFrame>
      <p:sp>
        <p:nvSpPr>
          <p:cNvPr id="6" name="TextBox 5">
            <a:extLst>
              <a:ext uri="{FF2B5EF4-FFF2-40B4-BE49-F238E27FC236}">
                <a16:creationId xmlns:a16="http://schemas.microsoft.com/office/drawing/2014/main" id="{2254B954-D362-49A0-B361-555F37C616EC}"/>
              </a:ext>
            </a:extLst>
          </p:cNvPr>
          <p:cNvSpPr txBox="1"/>
          <p:nvPr/>
        </p:nvSpPr>
        <p:spPr>
          <a:xfrm>
            <a:off x="357338" y="4716290"/>
            <a:ext cx="5379319" cy="1384995"/>
          </a:xfrm>
          <a:prstGeom prst="rect">
            <a:avLst/>
          </a:prstGeom>
          <a:noFill/>
        </p:spPr>
        <p:txBody>
          <a:bodyPr wrap="square">
            <a:spAutoFit/>
          </a:bodyPr>
          <a:lstStyle/>
          <a:p>
            <a:pPr algn="just"/>
            <a:r>
              <a:rPr lang="en-US" sz="2800" dirty="0" err="1">
                <a:solidFill>
                  <a:srgbClr val="FF0000"/>
                </a:solidFill>
                <a:latin typeface="Times New Roman" panose="02020603050405020304" pitchFamily="18" charset="0"/>
                <a:cs typeface="Times New Roman" panose="02020603050405020304" pitchFamily="18" charset="0"/>
              </a:rPr>
              <a:t>Từ</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ngữ</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chỉ</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sự</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vật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từ</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ngữ</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chỉ</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người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đồ</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vật</a:t>
            </a:r>
            <a:r>
              <a:rPr lang="en-US" sz="2800" dirty="0">
                <a:solidFill>
                  <a:srgbClr val="FF0000"/>
                </a:solidFill>
                <a:latin typeface="Times New Roman" panose="02020603050405020304" pitchFamily="18" charset="0"/>
                <a:cs typeface="Times New Roman" panose="02020603050405020304" pitchFamily="18" charset="0"/>
              </a:rPr>
              <a:t>, con </a:t>
            </a:r>
            <a:r>
              <a:rPr lang="en-US" sz="2800" dirty="0" err="1">
                <a:solidFill>
                  <a:srgbClr val="FF0000"/>
                </a:solidFill>
                <a:latin typeface="Times New Roman" panose="02020603050405020304" pitchFamily="18" charset="0"/>
                <a:cs typeface="Times New Roman" panose="02020603050405020304" pitchFamily="18" charset="0"/>
              </a:rPr>
              <a:t>vật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cây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cối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cảnh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vật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hiện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tượng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thiên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nhiên</a:t>
            </a:r>
            <a:r>
              <a:rPr lang="en-US" sz="2800" dirty="0">
                <a:solidFill>
                  <a:srgbClr val="FF0000"/>
                </a:solidFill>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55F612DC-CC27-4103-90F9-FE358382A497}"/>
              </a:ext>
            </a:extLst>
          </p:cNvPr>
          <p:cNvSpPr txBox="1"/>
          <p:nvPr/>
        </p:nvSpPr>
        <p:spPr>
          <a:xfrm>
            <a:off x="6521114" y="4783667"/>
            <a:ext cx="5048451" cy="1384995"/>
          </a:xfrm>
          <a:prstGeom prst="rect">
            <a:avLst/>
          </a:prstGeom>
          <a:noFill/>
        </p:spPr>
        <p:txBody>
          <a:bodyPr wrap="square">
            <a:spAutoFit/>
          </a:bodyPr>
          <a:lstStyle/>
          <a:p>
            <a:pPr algn="just"/>
            <a:r>
              <a:rPr lang="en-US" sz="2800" dirty="0" err="1">
                <a:solidFill>
                  <a:srgbClr val="FF0000"/>
                </a:solidFill>
                <a:latin typeface="Times New Roman" panose="02020603050405020304" pitchFamily="18" charset="0"/>
                <a:cs typeface="Times New Roman" panose="02020603050405020304" pitchFamily="18" charset="0"/>
              </a:rPr>
              <a:t>Từ</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ngữ</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chỉ</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hoạt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động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từ</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ngữ</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chỉ</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động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sự</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vận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động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người</a:t>
            </a:r>
            <a:r>
              <a:rPr lang="en-US" sz="2800" dirty="0">
                <a:solidFill>
                  <a:srgbClr val="FF0000"/>
                </a:solidFill>
                <a:latin typeface="Times New Roman" panose="02020603050405020304" pitchFamily="18" charset="0"/>
                <a:cs typeface="Times New Roman" panose="02020603050405020304" pitchFamily="18" charset="0"/>
              </a:rPr>
              <a:t>, con </a:t>
            </a:r>
            <a:r>
              <a:rPr lang="en-US" sz="2800" dirty="0" err="1">
                <a:solidFill>
                  <a:srgbClr val="FF0000"/>
                </a:solidFill>
                <a:latin typeface="Times New Roman" panose="02020603050405020304" pitchFamily="18" charset="0"/>
                <a:cs typeface="Times New Roman" panose="02020603050405020304" pitchFamily="18" charset="0"/>
              </a:rPr>
              <a:t>vật</a:t>
            </a:r>
            <a:r>
              <a:rPr lang="en-US" sz="28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4394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down)">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9EAA4AD-6DC1-45C4-AE81-0BF1493CC480}"/>
              </a:ext>
            </a:extLst>
          </p:cNvPr>
          <p:cNvSpPr txBox="1"/>
          <p:nvPr/>
        </p:nvSpPr>
        <p:spPr>
          <a:xfrm>
            <a:off x="590088" y="561086"/>
            <a:ext cx="11205672" cy="707886"/>
          </a:xfrm>
          <a:prstGeom prst="rect">
            <a:avLst/>
          </a:prstGeom>
          <a:noFill/>
        </p:spPr>
        <p:txBody>
          <a:bodyPr wrap="square">
            <a:spAutoFit/>
          </a:bodyPr>
          <a:lstStyle/>
          <a:p>
            <a:pPr algn="just"/>
            <a:r>
              <a:rPr lang="en-US" sz="4000" b="1" dirty="0" smtClean="0">
                <a:effectLst/>
                <a:latin typeface="Times New Roman" panose="02020603050405020304" pitchFamily="18" charset="0"/>
                <a:ea typeface="Calibri" panose="020F0502020204030204" pitchFamily="34" charset="0"/>
                <a:cs typeface="Times New Roman" panose="02020603050405020304" pitchFamily="18" charset="0"/>
              </a:rPr>
              <a:t> 2.</a:t>
            </a:r>
            <a:r>
              <a:rPr lang="en-US" sz="4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Đặt</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một</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câu</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latin typeface="Times New Roman" panose="02020603050405020304" pitchFamily="18" charset="0"/>
                <a:ea typeface="Calibri" panose="020F0502020204030204" pitchFamily="34" charset="0"/>
                <a:cs typeface="Times New Roman" panose="02020603050405020304" pitchFamily="18" charset="0"/>
              </a:rPr>
              <a:t>nêu</a:t>
            </a:r>
            <a:r>
              <a:rPr lang="en-US" sz="36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latin typeface="Times New Roman" panose="02020603050405020304" pitchFamily="18" charset="0"/>
                <a:ea typeface="Calibri" panose="020F0502020204030204" pitchFamily="34" charset="0"/>
                <a:cs typeface="Times New Roman" panose="02020603050405020304" pitchFamily="18" charset="0"/>
              </a:rPr>
              <a:t>hoạt</a:t>
            </a:r>
            <a:r>
              <a:rPr lang="en-US" sz="36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latin typeface="Times New Roman" panose="02020603050405020304" pitchFamily="18" charset="0"/>
                <a:ea typeface="Calibri" panose="020F0502020204030204" pitchFamily="34" charset="0"/>
                <a:cs typeface="Times New Roman" panose="02020603050405020304" pitchFamily="18" charset="0"/>
              </a:rPr>
              <a:t>động</a:t>
            </a:r>
            <a:r>
              <a:rPr lang="en-US" sz="36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latin typeface="Times New Roman" panose="02020603050405020304" pitchFamily="18" charset="0"/>
                <a:ea typeface="Calibri" panose="020F0502020204030204" pitchFamily="34" charset="0"/>
                <a:cs typeface="Times New Roman" panose="02020603050405020304" pitchFamily="18" charset="0"/>
              </a:rPr>
              <a:t>với</a:t>
            </a:r>
            <a:r>
              <a:rPr lang="en-US" sz="36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latin typeface="Times New Roman" panose="02020603050405020304" pitchFamily="18" charset="0"/>
                <a:ea typeface="Calibri" panose="020F0502020204030204" pitchFamily="34" charset="0"/>
                <a:cs typeface="Times New Roman" panose="02020603050405020304" pitchFamily="18" charset="0"/>
              </a:rPr>
              <a:t>từ</a:t>
            </a:r>
            <a:r>
              <a:rPr lang="en-US" sz="36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latin typeface="Times New Roman" panose="02020603050405020304" pitchFamily="18" charset="0"/>
                <a:ea typeface="Calibri" panose="020F0502020204030204" pitchFamily="34" charset="0"/>
                <a:cs typeface="Times New Roman" panose="02020603050405020304" pitchFamily="18" charset="0"/>
              </a:rPr>
              <a:t>ngữ</a:t>
            </a:r>
            <a:r>
              <a:rPr lang="en-US" sz="36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latin typeface="Times New Roman" panose="02020603050405020304" pitchFamily="18" charset="0"/>
                <a:ea typeface="Calibri" panose="020F0502020204030204" pitchFamily="34" charset="0"/>
                <a:cs typeface="Times New Roman" panose="02020603050405020304" pitchFamily="18" charset="0"/>
              </a:rPr>
              <a:t>vừa</a:t>
            </a:r>
            <a:r>
              <a:rPr lang="en-US" sz="36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latin typeface="Times New Roman" panose="02020603050405020304" pitchFamily="18" charset="0"/>
                <a:ea typeface="Calibri" panose="020F0502020204030204" pitchFamily="34" charset="0"/>
                <a:cs typeface="Times New Roman" panose="02020603050405020304" pitchFamily="18" charset="0"/>
              </a:rPr>
              <a:t>tìm</a:t>
            </a:r>
            <a:r>
              <a:rPr lang="en-US" sz="36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latin typeface="Times New Roman" panose="02020603050405020304" pitchFamily="18" charset="0"/>
                <a:ea typeface="Calibri" panose="020F0502020204030204" pitchFamily="34" charset="0"/>
                <a:cs typeface="Times New Roman" panose="02020603050405020304" pitchFamily="18" charset="0"/>
              </a:rPr>
              <a:t>được</a:t>
            </a:r>
            <a:r>
              <a:rPr lang="en-US" sz="36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sz="3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6354EEE5-7EC0-47AC-AB7B-51B641153D74}"/>
              </a:ext>
            </a:extLst>
          </p:cNvPr>
          <p:cNvSpPr txBox="1"/>
          <p:nvPr/>
        </p:nvSpPr>
        <p:spPr>
          <a:xfrm>
            <a:off x="590088" y="2010891"/>
            <a:ext cx="11205672" cy="707886"/>
          </a:xfrm>
          <a:prstGeom prst="rect">
            <a:avLst/>
          </a:prstGeom>
          <a:noFill/>
        </p:spPr>
        <p:txBody>
          <a:bodyPr wrap="square">
            <a:spAutoFit/>
          </a:bodyPr>
          <a:lstStyle/>
          <a:p>
            <a:pPr algn="just"/>
            <a:r>
              <a:rPr lang="en-US" sz="4000" b="1" dirty="0" smtClean="0">
                <a:effectLst/>
                <a:latin typeface="HP001 4 hàng" pitchFamily="34" charset="-93"/>
                <a:ea typeface="Calibri" panose="020F0502020204030204" pitchFamily="34" charset="0"/>
                <a:cs typeface="Times New Roman" panose="02020603050405020304" pitchFamily="18" charset="0"/>
              </a:rPr>
              <a:t>Lan </a:t>
            </a:r>
            <a:r>
              <a:rPr lang="en-US" sz="4000" b="1" dirty="0" err="1" smtClean="0">
                <a:effectLst/>
                <a:latin typeface="HP001 4 hàng" pitchFamily="34" charset="-93"/>
                <a:ea typeface="Calibri" panose="020F0502020204030204" pitchFamily="34" charset="0"/>
                <a:cs typeface="Times New Roman" panose="02020603050405020304" pitchFamily="18" charset="0"/>
              </a:rPr>
              <a:t>và</a:t>
            </a:r>
            <a:r>
              <a:rPr lang="en-US" sz="4000" b="1" dirty="0" smtClean="0">
                <a:effectLst/>
                <a:latin typeface="HP001 4 hàng" pitchFamily="34" charset="-93"/>
                <a:ea typeface="Calibri" panose="020F0502020204030204" pitchFamily="34" charset="0"/>
                <a:cs typeface="Times New Roman" panose="02020603050405020304" pitchFamily="18" charset="0"/>
              </a:rPr>
              <a:t> </a:t>
            </a:r>
            <a:r>
              <a:rPr lang="en-US" sz="4000" b="1" dirty="0" err="1" smtClean="0">
                <a:effectLst/>
                <a:latin typeface="HP001 4 hàng" pitchFamily="34" charset="-93"/>
                <a:ea typeface="Calibri" panose="020F0502020204030204" pitchFamily="34" charset="0"/>
                <a:cs typeface="Times New Roman" panose="02020603050405020304" pitchFamily="18" charset="0"/>
              </a:rPr>
              <a:t>Hùng</a:t>
            </a:r>
            <a:r>
              <a:rPr lang="en-US" sz="4000" b="1" dirty="0" smtClean="0">
                <a:effectLst/>
                <a:latin typeface="HP001 4 hàng" pitchFamily="34" charset="-93"/>
                <a:ea typeface="Calibri" panose="020F0502020204030204" pitchFamily="34" charset="0"/>
                <a:cs typeface="Times New Roman" panose="02020603050405020304" pitchFamily="18" charset="0"/>
              </a:rPr>
              <a:t> </a:t>
            </a:r>
            <a:r>
              <a:rPr lang="en-US" sz="4000" b="1" dirty="0" err="1" smtClean="0">
                <a:effectLst/>
                <a:latin typeface="HP001 4 hàng" pitchFamily="34" charset="-93"/>
                <a:ea typeface="Calibri" panose="020F0502020204030204" pitchFamily="34" charset="0"/>
                <a:cs typeface="Times New Roman" panose="02020603050405020304" pitchFamily="18" charset="0"/>
              </a:rPr>
              <a:t>đọc</a:t>
            </a:r>
            <a:r>
              <a:rPr lang="en-US" sz="4000" b="1" dirty="0" smtClean="0">
                <a:effectLst/>
                <a:latin typeface="HP001 4 hàng" pitchFamily="34" charset="-93"/>
                <a:ea typeface="Calibri" panose="020F0502020204030204" pitchFamily="34" charset="0"/>
                <a:cs typeface="Times New Roman" panose="02020603050405020304" pitchFamily="18" charset="0"/>
              </a:rPr>
              <a:t> </a:t>
            </a:r>
            <a:r>
              <a:rPr lang="en-US" sz="4000" b="1" dirty="0" err="1" smtClean="0">
                <a:effectLst/>
                <a:latin typeface="HP001 4 hàng" pitchFamily="34" charset="-93"/>
                <a:ea typeface="Calibri" panose="020F0502020204030204" pitchFamily="34" charset="0"/>
                <a:cs typeface="Times New Roman" panose="02020603050405020304" pitchFamily="18" charset="0"/>
              </a:rPr>
              <a:t>sách</a:t>
            </a:r>
            <a:r>
              <a:rPr lang="en-US" sz="4000" b="1" dirty="0" smtClean="0">
                <a:effectLst/>
                <a:latin typeface="HP001 4 hàng" pitchFamily="34" charset="-93"/>
                <a:ea typeface="Calibri" panose="020F0502020204030204" pitchFamily="34" charset="0"/>
                <a:cs typeface="Times New Roman" panose="02020603050405020304" pitchFamily="18" charset="0"/>
              </a:rPr>
              <a:t> </a:t>
            </a:r>
            <a:r>
              <a:rPr lang="en-US" sz="4000" b="1" dirty="0" err="1" smtClean="0">
                <a:effectLst/>
                <a:latin typeface="HP001 4 hàng" pitchFamily="34" charset="-93"/>
                <a:ea typeface="Calibri" panose="020F0502020204030204" pitchFamily="34" charset="0"/>
                <a:cs typeface="Times New Roman" panose="02020603050405020304" pitchFamily="18" charset="0"/>
              </a:rPr>
              <a:t>rất</a:t>
            </a:r>
            <a:r>
              <a:rPr lang="en-US" sz="4000" b="1" dirty="0" smtClean="0">
                <a:effectLst/>
                <a:latin typeface="HP001 4 hàng" pitchFamily="34" charset="-93"/>
                <a:ea typeface="Calibri" panose="020F0502020204030204" pitchFamily="34" charset="0"/>
                <a:cs typeface="Times New Roman" panose="02020603050405020304" pitchFamily="18" charset="0"/>
              </a:rPr>
              <a:t> </a:t>
            </a:r>
            <a:r>
              <a:rPr lang="en-US" sz="4000" b="1" dirty="0" err="1" smtClean="0">
                <a:effectLst/>
                <a:latin typeface="HP001 4 hàng" pitchFamily="34" charset="-93"/>
                <a:ea typeface="Calibri" panose="020F0502020204030204" pitchFamily="34" charset="0"/>
                <a:cs typeface="Times New Roman" panose="02020603050405020304" pitchFamily="18" charset="0"/>
              </a:rPr>
              <a:t>chăm</a:t>
            </a:r>
            <a:r>
              <a:rPr lang="en-US" sz="4000" b="1" dirty="0" smtClean="0">
                <a:effectLst/>
                <a:latin typeface="HP001 4 hàng" pitchFamily="34" charset="-93"/>
                <a:ea typeface="Calibri" panose="020F0502020204030204" pitchFamily="34" charset="0"/>
                <a:cs typeface="Times New Roman" panose="02020603050405020304" pitchFamily="18" charset="0"/>
              </a:rPr>
              <a:t> </a:t>
            </a:r>
            <a:r>
              <a:rPr lang="en-US" sz="4000" b="1" dirty="0" err="1" smtClean="0">
                <a:effectLst/>
                <a:latin typeface="HP001 4 hàng" pitchFamily="34" charset="-93"/>
                <a:ea typeface="Calibri" panose="020F0502020204030204" pitchFamily="34" charset="0"/>
                <a:cs typeface="Times New Roman" panose="02020603050405020304" pitchFamily="18" charset="0"/>
              </a:rPr>
              <a:t>chú</a:t>
            </a:r>
            <a:r>
              <a:rPr lang="en-US" sz="4000" b="1" dirty="0" smtClean="0">
                <a:effectLst/>
                <a:latin typeface="HP001 4 hàng" pitchFamily="34" charset="-93"/>
                <a:ea typeface="Calibri" panose="020F0502020204030204" pitchFamily="34" charset="0"/>
                <a:cs typeface="Times New Roman" panose="02020603050405020304" pitchFamily="18" charset="0"/>
              </a:rPr>
              <a:t>. </a:t>
            </a:r>
            <a:endParaRPr lang="en-US" sz="4000" b="1" dirty="0">
              <a:effectLst/>
              <a:latin typeface="HP001 4 hàng" pitchFamily="34" charset="-93"/>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BE79799D-0E4B-405E-879A-E68D54B4F252}"/>
              </a:ext>
            </a:extLst>
          </p:cNvPr>
          <p:cNvSpPr txBox="1"/>
          <p:nvPr/>
        </p:nvSpPr>
        <p:spPr>
          <a:xfrm>
            <a:off x="203508" y="3035250"/>
            <a:ext cx="11592252" cy="707886"/>
          </a:xfrm>
          <a:prstGeom prst="rect">
            <a:avLst/>
          </a:prstGeom>
          <a:noFill/>
        </p:spPr>
        <p:txBody>
          <a:bodyPr wrap="square">
            <a:spAutoFit/>
          </a:bodyPr>
          <a:lstStyle/>
          <a:p>
            <a:r>
              <a:rPr lang="en-US" sz="4000" b="1" dirty="0" err="1" smtClean="0">
                <a:effectLst/>
                <a:latin typeface="HP001 4 hàng" pitchFamily="34" charset="-93"/>
                <a:ea typeface="Calibri" panose="020F0502020204030204" pitchFamily="34" charset="0"/>
                <a:cs typeface="Times New Roman" panose="02020603050405020304" pitchFamily="18" charset="0"/>
              </a:rPr>
              <a:t>Các</a:t>
            </a:r>
            <a:r>
              <a:rPr lang="en-US" sz="4000" b="1" dirty="0" smtClean="0">
                <a:effectLst/>
                <a:latin typeface="HP001 4 hàng" pitchFamily="34" charset="-93"/>
                <a:ea typeface="Calibri" panose="020F0502020204030204" pitchFamily="34" charset="0"/>
                <a:cs typeface="Times New Roman" panose="02020603050405020304" pitchFamily="18" charset="0"/>
              </a:rPr>
              <a:t> </a:t>
            </a:r>
            <a:r>
              <a:rPr lang="en-US" sz="4000" b="1" dirty="0" err="1" smtClean="0">
                <a:effectLst/>
                <a:latin typeface="HP001 4 hàng" pitchFamily="34" charset="-93"/>
                <a:ea typeface="Calibri" panose="020F0502020204030204" pitchFamily="34" charset="0"/>
                <a:cs typeface="Times New Roman" panose="02020603050405020304" pitchFamily="18" charset="0"/>
              </a:rPr>
              <a:t>bạn</a:t>
            </a:r>
            <a:r>
              <a:rPr lang="en-US" sz="4000" b="1" dirty="0" smtClean="0">
                <a:effectLst/>
                <a:latin typeface="HP001 4 hàng" pitchFamily="34" charset="-93"/>
                <a:ea typeface="Calibri" panose="020F0502020204030204" pitchFamily="34" charset="0"/>
                <a:cs typeface="Times New Roman" panose="02020603050405020304" pitchFamily="18" charset="0"/>
              </a:rPr>
              <a:t> </a:t>
            </a:r>
            <a:r>
              <a:rPr lang="en-US" sz="4000" b="1" dirty="0" err="1" smtClean="0">
                <a:effectLst/>
                <a:latin typeface="HP001 4 hàng" pitchFamily="34" charset="-93"/>
                <a:ea typeface="Calibri" panose="020F0502020204030204" pitchFamily="34" charset="0"/>
                <a:cs typeface="Times New Roman" panose="02020603050405020304" pitchFamily="18" charset="0"/>
              </a:rPr>
              <a:t>đang</a:t>
            </a:r>
            <a:r>
              <a:rPr lang="en-US" sz="4000" b="1" dirty="0" smtClean="0">
                <a:effectLst/>
                <a:latin typeface="HP001 4 hàng" pitchFamily="34" charset="-93"/>
                <a:ea typeface="Calibri" panose="020F0502020204030204" pitchFamily="34" charset="0"/>
                <a:cs typeface="Times New Roman" panose="02020603050405020304" pitchFamily="18" charset="0"/>
              </a:rPr>
              <a:t> </a:t>
            </a:r>
            <a:r>
              <a:rPr lang="en-US" sz="4000" b="1" dirty="0" err="1" smtClean="0">
                <a:effectLst/>
                <a:latin typeface="HP001 4 hàng" pitchFamily="34" charset="-93"/>
                <a:ea typeface="Calibri" panose="020F0502020204030204" pitchFamily="34" charset="0"/>
                <a:cs typeface="Times New Roman" panose="02020603050405020304" pitchFamily="18" charset="0"/>
              </a:rPr>
              <a:t>chơi</a:t>
            </a:r>
            <a:r>
              <a:rPr lang="en-US" sz="4000" b="1" dirty="0" smtClean="0">
                <a:effectLst/>
                <a:latin typeface="HP001 4 hàng" pitchFamily="34" charset="-93"/>
                <a:ea typeface="Calibri" panose="020F0502020204030204" pitchFamily="34" charset="0"/>
                <a:cs typeface="Times New Roman" panose="02020603050405020304" pitchFamily="18" charset="0"/>
              </a:rPr>
              <a:t> </a:t>
            </a:r>
            <a:r>
              <a:rPr lang="en-US" sz="4000" b="1" dirty="0" err="1" smtClean="0">
                <a:effectLst/>
                <a:latin typeface="HP001 4 hàng" pitchFamily="34" charset="-93"/>
                <a:ea typeface="Calibri" panose="020F0502020204030204" pitchFamily="34" charset="0"/>
                <a:cs typeface="Times New Roman" panose="02020603050405020304" pitchFamily="18" charset="0"/>
              </a:rPr>
              <a:t>nhảy</a:t>
            </a:r>
            <a:r>
              <a:rPr lang="en-US" sz="4000" b="1" dirty="0" smtClean="0">
                <a:effectLst/>
                <a:latin typeface="HP001 4 hàng" pitchFamily="34" charset="-93"/>
                <a:ea typeface="Calibri" panose="020F0502020204030204" pitchFamily="34" charset="0"/>
                <a:cs typeface="Times New Roman" panose="02020603050405020304" pitchFamily="18" charset="0"/>
              </a:rPr>
              <a:t> </a:t>
            </a:r>
            <a:r>
              <a:rPr lang="en-US" sz="4000" b="1" dirty="0" err="1" smtClean="0">
                <a:effectLst/>
                <a:latin typeface="HP001 4 hàng" pitchFamily="34" charset="-93"/>
                <a:ea typeface="Calibri" panose="020F0502020204030204" pitchFamily="34" charset="0"/>
                <a:cs typeface="Times New Roman" panose="02020603050405020304" pitchFamily="18" charset="0"/>
              </a:rPr>
              <a:t>dây</a:t>
            </a:r>
            <a:r>
              <a:rPr lang="en-US" sz="4000" b="1" dirty="0" smtClean="0">
                <a:effectLst/>
                <a:latin typeface="HP001 4 hàng" pitchFamily="34" charset="-93"/>
                <a:ea typeface="Calibri" panose="020F0502020204030204" pitchFamily="34" charset="0"/>
                <a:cs typeface="Times New Roman" panose="02020603050405020304" pitchFamily="18" charset="0"/>
              </a:rPr>
              <a:t>, </a:t>
            </a:r>
            <a:r>
              <a:rPr lang="en-US" sz="4000" b="1" dirty="0" err="1" smtClean="0">
                <a:effectLst/>
                <a:latin typeface="HP001 4 hàng" pitchFamily="34" charset="-93"/>
                <a:ea typeface="Calibri" panose="020F0502020204030204" pitchFamily="34" charset="0"/>
                <a:cs typeface="Times New Roman" panose="02020603050405020304" pitchFamily="18" charset="0"/>
              </a:rPr>
              <a:t>đá</a:t>
            </a:r>
            <a:r>
              <a:rPr lang="en-US" sz="4000" b="1" dirty="0" smtClean="0">
                <a:effectLst/>
                <a:latin typeface="HP001 4 hàng" pitchFamily="34" charset="-93"/>
                <a:ea typeface="Calibri" panose="020F0502020204030204" pitchFamily="34" charset="0"/>
                <a:cs typeface="Times New Roman" panose="02020603050405020304" pitchFamily="18" charset="0"/>
              </a:rPr>
              <a:t> </a:t>
            </a:r>
            <a:r>
              <a:rPr lang="en-US" sz="4000" b="1" dirty="0" err="1" smtClean="0">
                <a:effectLst/>
                <a:latin typeface="HP001 4 hàng" pitchFamily="34" charset="-93"/>
                <a:ea typeface="Calibri" panose="020F0502020204030204" pitchFamily="34" charset="0"/>
                <a:cs typeface="Times New Roman" panose="02020603050405020304" pitchFamily="18" charset="0"/>
              </a:rPr>
              <a:t>cầu</a:t>
            </a:r>
            <a:r>
              <a:rPr lang="en-US" sz="4000" b="1" dirty="0" smtClean="0">
                <a:effectLst/>
                <a:latin typeface="HP001 4 hàng" pitchFamily="34" charset="-93"/>
                <a:ea typeface="Calibri" panose="020F0502020204030204" pitchFamily="34" charset="0"/>
                <a:cs typeface="Times New Roman" panose="02020603050405020304" pitchFamily="18" charset="0"/>
              </a:rPr>
              <a:t> ở </a:t>
            </a:r>
            <a:r>
              <a:rPr lang="en-US" sz="4000" b="1" dirty="0" err="1" smtClean="0">
                <a:effectLst/>
                <a:latin typeface="HP001 4 hàng" pitchFamily="34" charset="-93"/>
                <a:ea typeface="Calibri" panose="020F0502020204030204" pitchFamily="34" charset="0"/>
                <a:cs typeface="Times New Roman" panose="02020603050405020304" pitchFamily="18" charset="0"/>
              </a:rPr>
              <a:t>sân</a:t>
            </a:r>
            <a:r>
              <a:rPr lang="en-US" sz="4000" b="1" dirty="0" smtClean="0">
                <a:effectLst/>
                <a:latin typeface="HP001 4 hàng" pitchFamily="34" charset="-93"/>
                <a:ea typeface="Calibri" panose="020F0502020204030204" pitchFamily="34" charset="0"/>
                <a:cs typeface="Times New Roman" panose="02020603050405020304" pitchFamily="18" charset="0"/>
              </a:rPr>
              <a:t> </a:t>
            </a:r>
            <a:r>
              <a:rPr lang="en-US" sz="4000" b="1" dirty="0" err="1" smtClean="0">
                <a:effectLst/>
                <a:latin typeface="HP001 4 hàng" pitchFamily="34" charset="-93"/>
                <a:ea typeface="Calibri" panose="020F0502020204030204" pitchFamily="34" charset="0"/>
                <a:cs typeface="Times New Roman" panose="02020603050405020304" pitchFamily="18" charset="0"/>
              </a:rPr>
              <a:t>trường</a:t>
            </a:r>
            <a:r>
              <a:rPr lang="en-US" sz="4000" b="1" dirty="0" smtClean="0">
                <a:effectLst/>
                <a:latin typeface="HP001 4 hàng" pitchFamily="34" charset="-93"/>
                <a:ea typeface="Calibri" panose="020F0502020204030204" pitchFamily="34" charset="0"/>
                <a:cs typeface="Times New Roman" panose="02020603050405020304" pitchFamily="18" charset="0"/>
              </a:rPr>
              <a:t>.</a:t>
            </a:r>
            <a:endParaRPr lang="en-US" sz="4000" b="1" dirty="0">
              <a:effectLst/>
              <a:latin typeface="HP001 4 hàng" pitchFamily="34" charset="-93"/>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F6B60042-C25D-4206-993E-9A7BE13B2AAC}"/>
              </a:ext>
            </a:extLst>
          </p:cNvPr>
          <p:cNvSpPr txBox="1"/>
          <p:nvPr/>
        </p:nvSpPr>
        <p:spPr>
          <a:xfrm>
            <a:off x="493164" y="4264793"/>
            <a:ext cx="11205672" cy="707886"/>
          </a:xfrm>
          <a:prstGeom prst="rect">
            <a:avLst/>
          </a:prstGeom>
          <a:noFill/>
        </p:spPr>
        <p:txBody>
          <a:bodyPr wrap="square">
            <a:spAutoFit/>
          </a:bodyPr>
          <a:lstStyle/>
          <a:p>
            <a:pPr algn="just"/>
            <a:r>
              <a:rPr lang="en-US" sz="4000" b="1" dirty="0" err="1" smtClean="0">
                <a:effectLst/>
                <a:latin typeface="HP001 4 hàng" pitchFamily="34" charset="-93"/>
                <a:ea typeface="Calibri" panose="020F0502020204030204" pitchFamily="34" charset="0"/>
                <a:cs typeface="Times New Roman" panose="02020603050405020304" pitchFamily="18" charset="0"/>
              </a:rPr>
              <a:t>Trong</a:t>
            </a:r>
            <a:r>
              <a:rPr lang="en-US" sz="4000" b="1" dirty="0" smtClean="0">
                <a:effectLst/>
                <a:latin typeface="HP001 4 hàng" pitchFamily="34" charset="-93"/>
                <a:ea typeface="Calibri" panose="020F0502020204030204" pitchFamily="34" charset="0"/>
                <a:cs typeface="Times New Roman" panose="02020603050405020304" pitchFamily="18" charset="0"/>
              </a:rPr>
              <a:t> </a:t>
            </a:r>
            <a:r>
              <a:rPr lang="en-US" sz="4000" b="1" dirty="0" err="1" smtClean="0">
                <a:effectLst/>
                <a:latin typeface="HP001 4 hàng" pitchFamily="34" charset="-93"/>
                <a:ea typeface="Calibri" panose="020F0502020204030204" pitchFamily="34" charset="0"/>
                <a:cs typeface="Times New Roman" panose="02020603050405020304" pitchFamily="18" charset="0"/>
              </a:rPr>
              <a:t>lớp</a:t>
            </a:r>
            <a:r>
              <a:rPr lang="en-US" sz="4000" b="1" dirty="0" smtClean="0">
                <a:effectLst/>
                <a:latin typeface="HP001 4 hàng" pitchFamily="34" charset="-93"/>
                <a:ea typeface="Calibri" panose="020F0502020204030204" pitchFamily="34" charset="0"/>
                <a:cs typeface="Times New Roman" panose="02020603050405020304" pitchFamily="18" charset="0"/>
              </a:rPr>
              <a:t>, </a:t>
            </a:r>
            <a:r>
              <a:rPr lang="en-US" sz="4000" b="1" dirty="0" err="1" smtClean="0">
                <a:effectLst/>
                <a:latin typeface="HP001 4 hàng" pitchFamily="34" charset="-93"/>
                <a:ea typeface="Calibri" panose="020F0502020204030204" pitchFamily="34" charset="0"/>
                <a:cs typeface="Times New Roman" panose="02020603050405020304" pitchFamily="18" charset="0"/>
              </a:rPr>
              <a:t>thầy</a:t>
            </a:r>
            <a:r>
              <a:rPr lang="en-US" sz="4000" b="1" dirty="0" smtClean="0">
                <a:effectLst/>
                <a:latin typeface="HP001 4 hàng" pitchFamily="34" charset="-93"/>
                <a:ea typeface="Calibri" panose="020F0502020204030204" pitchFamily="34" charset="0"/>
                <a:cs typeface="Times New Roman" panose="02020603050405020304" pitchFamily="18" charset="0"/>
              </a:rPr>
              <a:t> </a:t>
            </a:r>
            <a:r>
              <a:rPr lang="en-US" sz="4000" b="1" dirty="0" err="1" smtClean="0">
                <a:effectLst/>
                <a:latin typeface="HP001 4 hàng" pitchFamily="34" charset="-93"/>
                <a:ea typeface="Calibri" panose="020F0502020204030204" pitchFamily="34" charset="0"/>
                <a:cs typeface="Times New Roman" panose="02020603050405020304" pitchFamily="18" charset="0"/>
              </a:rPr>
              <a:t>giáo</a:t>
            </a:r>
            <a:r>
              <a:rPr lang="en-US" sz="4000" b="1" dirty="0" smtClean="0">
                <a:effectLst/>
                <a:latin typeface="HP001 4 hàng" pitchFamily="34" charset="-93"/>
                <a:ea typeface="Calibri" panose="020F0502020204030204" pitchFamily="34" charset="0"/>
                <a:cs typeface="Times New Roman" panose="02020603050405020304" pitchFamily="18" charset="0"/>
              </a:rPr>
              <a:t> </a:t>
            </a:r>
            <a:r>
              <a:rPr lang="en-US" sz="4000" b="1" dirty="0" err="1" smtClean="0">
                <a:effectLst/>
                <a:latin typeface="HP001 4 hàng" pitchFamily="34" charset="-93"/>
                <a:ea typeface="Calibri" panose="020F0502020204030204" pitchFamily="34" charset="0"/>
                <a:cs typeface="Times New Roman" panose="02020603050405020304" pitchFamily="18" charset="0"/>
              </a:rPr>
              <a:t>dạy</a:t>
            </a:r>
            <a:r>
              <a:rPr lang="en-US" sz="4000" b="1" dirty="0" smtClean="0">
                <a:effectLst/>
                <a:latin typeface="HP001 4 hàng" pitchFamily="34" charset="-93"/>
                <a:ea typeface="Calibri" panose="020F0502020204030204" pitchFamily="34" charset="0"/>
                <a:cs typeface="Times New Roman" panose="02020603050405020304" pitchFamily="18" charset="0"/>
              </a:rPr>
              <a:t> </a:t>
            </a:r>
            <a:r>
              <a:rPr lang="en-US" sz="4000" b="1" dirty="0" err="1" smtClean="0">
                <a:effectLst/>
                <a:latin typeface="HP001 4 hàng" pitchFamily="34" charset="-93"/>
                <a:ea typeface="Calibri" panose="020F0502020204030204" pitchFamily="34" charset="0"/>
                <a:cs typeface="Times New Roman" panose="02020603050405020304" pitchFamily="18" charset="0"/>
              </a:rPr>
              <a:t>học</a:t>
            </a:r>
            <a:r>
              <a:rPr lang="en-US" sz="4000" b="1" dirty="0" smtClean="0">
                <a:effectLst/>
                <a:latin typeface="HP001 4 hàng" pitchFamily="34" charset="-93"/>
                <a:ea typeface="Calibri" panose="020F0502020204030204" pitchFamily="34" charset="0"/>
                <a:cs typeface="Times New Roman" panose="02020603050405020304" pitchFamily="18" charset="0"/>
              </a:rPr>
              <a:t> </a:t>
            </a:r>
            <a:r>
              <a:rPr lang="en-US" sz="4000" b="1" dirty="0" err="1" smtClean="0">
                <a:effectLst/>
                <a:latin typeface="HP001 4 hàng" pitchFamily="34" charset="-93"/>
                <a:ea typeface="Calibri" panose="020F0502020204030204" pitchFamily="34" charset="0"/>
                <a:cs typeface="Times New Roman" panose="02020603050405020304" pitchFamily="18" charset="0"/>
              </a:rPr>
              <a:t>sinh</a:t>
            </a:r>
            <a:r>
              <a:rPr lang="en-US" sz="4000" b="1" dirty="0" smtClean="0">
                <a:effectLst/>
                <a:latin typeface="HP001 4 hàng" pitchFamily="34" charset="-93"/>
                <a:ea typeface="Calibri" panose="020F0502020204030204" pitchFamily="34" charset="0"/>
                <a:cs typeface="Times New Roman" panose="02020603050405020304" pitchFamily="18" charset="0"/>
              </a:rPr>
              <a:t> </a:t>
            </a:r>
            <a:r>
              <a:rPr lang="en-US" sz="4000" b="1" dirty="0" err="1" smtClean="0">
                <a:effectLst/>
                <a:latin typeface="HP001 4 hàng" pitchFamily="34" charset="-93"/>
                <a:ea typeface="Calibri" panose="020F0502020204030204" pitchFamily="34" charset="0"/>
                <a:cs typeface="Times New Roman" panose="02020603050405020304" pitchFamily="18" charset="0"/>
              </a:rPr>
              <a:t>hát</a:t>
            </a:r>
            <a:r>
              <a:rPr lang="en-US" sz="4000" b="1" dirty="0" smtClean="0">
                <a:effectLst/>
                <a:latin typeface="HP001 4 hàng" pitchFamily="34" charset="-93"/>
                <a:ea typeface="Calibri" panose="020F0502020204030204" pitchFamily="34" charset="0"/>
                <a:cs typeface="Times New Roman" panose="02020603050405020304" pitchFamily="18" charset="0"/>
              </a:rPr>
              <a:t>.</a:t>
            </a:r>
            <a:endParaRPr lang="en-US" sz="4000" b="1" dirty="0">
              <a:effectLst/>
              <a:latin typeface="HP001 4 hàng" pitchFamily="34" charset="-93"/>
              <a:ea typeface="Calibri" panose="020F0502020204030204" pitchFamily="34" charset="0"/>
              <a:cs typeface="Times New Roman" panose="02020603050405020304" pitchFamily="18" charset="0"/>
            </a:endParaRPr>
          </a:p>
        </p:txBody>
      </p:sp>
      <p:sp>
        <p:nvSpPr>
          <p:cNvPr id="18" name="Rectangle 17">
            <a:extLst>
              <a:ext uri="{FF2B5EF4-FFF2-40B4-BE49-F238E27FC236}">
                <a16:creationId xmlns:a16="http://schemas.microsoft.com/office/drawing/2014/main" id="{C304268A-AE88-4051-B2FA-734B2F663D9A}"/>
              </a:ext>
            </a:extLst>
          </p:cNvPr>
          <p:cNvSpPr/>
          <p:nvPr/>
        </p:nvSpPr>
        <p:spPr>
          <a:xfrm>
            <a:off x="289329" y="5357986"/>
            <a:ext cx="11807189" cy="1077218"/>
          </a:xfrm>
          <a:prstGeom prst="rect">
            <a:avLst/>
          </a:prstGeom>
        </p:spPr>
        <p:txBody>
          <a:bodyPr wrap="square">
            <a:spAutoFit/>
          </a:bodyPr>
          <a:lstStyle/>
          <a:p>
            <a:pPr algn="just"/>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Câu</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nêu</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hoạt</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động</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là</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câu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dùng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để</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kể</a:t>
            </a:r>
            <a:r>
              <a:rPr lang="en-US" sz="32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hoạt</a:t>
            </a:r>
            <a:r>
              <a:rPr lang="en-US" sz="32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32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hành</a:t>
            </a:r>
            <a:r>
              <a:rPr lang="en-US" sz="32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32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hoặc</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32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p:cNvSpPr/>
          <p:nvPr/>
        </p:nvSpPr>
        <p:spPr>
          <a:xfrm>
            <a:off x="3360252" y="2010891"/>
            <a:ext cx="312906" cy="707886"/>
          </a:xfrm>
          <a:prstGeom prst="rect">
            <a:avLst/>
          </a:prstGeom>
        </p:spPr>
        <p:txBody>
          <a:bodyPr wrap="none">
            <a:spAutoFit/>
          </a:bodyPr>
          <a:lstStyle/>
          <a:p>
            <a:r>
              <a:rPr lang="en-US" sz="40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4000" dirty="0">
              <a:solidFill>
                <a:srgbClr val="FF0000"/>
              </a:solidFill>
            </a:endParaRPr>
          </a:p>
        </p:txBody>
      </p:sp>
    </p:spTree>
    <p:extLst>
      <p:ext uri="{BB962C8B-B14F-4D97-AF65-F5344CB8AC3E}">
        <p14:creationId xmlns:p14="http://schemas.microsoft.com/office/powerpoint/2010/main" val="1204462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barn(inVertical)">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xEl>
                                              <p:pRg st="0" end="0"/>
                                            </p:txEl>
                                          </p:spTgt>
                                        </p:tgtEl>
                                        <p:attrNameLst>
                                          <p:attrName>style.visibility</p:attrName>
                                        </p:attrNameLst>
                                      </p:cBhvr>
                                      <p:to>
                                        <p:strVal val="visible"/>
                                      </p:to>
                                    </p:set>
                                    <p:animEffect transition="in" filter="barn(inVertical)">
                                      <p:cBhvr>
                                        <p:cTn id="22"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839</TotalTime>
  <Words>329</Words>
  <Application>Microsoft Office PowerPoint</Application>
  <PresentationFormat>Widescreen</PresentationFormat>
  <Paragraphs>45</Paragraphs>
  <Slides>8</Slides>
  <Notes>1</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vt:i4>
      </vt:variant>
    </vt:vector>
  </HeadingPairs>
  <TitlesOfParts>
    <vt:vector size="17" baseType="lpstr">
      <vt:lpstr>Microsoft YaHei</vt:lpstr>
      <vt:lpstr>SimSun</vt:lpstr>
      <vt:lpstr>Arial</vt:lpstr>
      <vt:lpstr>Calibri</vt:lpstr>
      <vt:lpstr>Calibri Light</vt:lpstr>
      <vt:lpstr>等线</vt:lpstr>
      <vt:lpstr>HP001 4 hàng</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NHÍM NÂU KẾT BẠN Trong khu rừng nọ, có chú nhím nâu hiền lành, nhút nhát. Một buổi sáng, chú đang kiếm quả cây thì thấy nhím trắng chạy tới. Nhím trắng vồn vã: “Chào bạn! Rất vui được gặp bạn!”. Nhím nâu lúng túng, nói lí nhí: “ Chào bạn!”, rồi nấp vào bụi cây. Chú cuộn tròn người lại mà vẫn sợ hãi. Mùa đông đến, nhím nâu đi tìm nơi để trú ngụ. Bất chợt, mưa kéo đến. Nhím nâu vội bước vào cái hang nhỏ. Thì ra là nhà nhím trắng. Nhím nâu run run: “ Xin lỗi, tôi không biết đây là nhà của bạn.”. Nhím trắng tươi cười: “ Đừng ngại! Gặp lại bạn, tôi rất vui.</dc:title>
  <dc:creator>Admin</dc:creator>
  <cp:lastModifiedBy>KNC</cp:lastModifiedBy>
  <cp:revision>93</cp:revision>
  <dcterms:created xsi:type="dcterms:W3CDTF">2021-05-10T11:43:51Z</dcterms:created>
  <dcterms:modified xsi:type="dcterms:W3CDTF">2025-04-24T02:54:08Z</dcterms:modified>
</cp:coreProperties>
</file>