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1205" r:id="rId3"/>
    <p:sldId id="381" r:id="rId4"/>
    <p:sldId id="1211" r:id="rId5"/>
    <p:sldId id="1212" r:id="rId6"/>
    <p:sldId id="1213" r:id="rId7"/>
    <p:sldId id="1214" r:id="rId8"/>
    <p:sldId id="1215" r:id="rId9"/>
    <p:sldId id="402" r:id="rId10"/>
    <p:sldId id="1140" r:id="rId11"/>
    <p:sldId id="1206" r:id="rId12"/>
    <p:sldId id="1201" r:id="rId13"/>
    <p:sldId id="1209" r:id="rId14"/>
    <p:sldId id="1191" r:id="rId15"/>
    <p:sldId id="1210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5B"/>
    <a:srgbClr val="FF957F"/>
    <a:srgbClr val="FF522F"/>
    <a:srgbClr val="4AB051"/>
    <a:srgbClr val="1C7DFF"/>
    <a:srgbClr val="399FA1"/>
    <a:srgbClr val="308D94"/>
    <a:srgbClr val="36A0A8"/>
    <a:srgbClr val="87D2D8"/>
    <a:srgbClr val="1F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0A8B0C-7C5B-4ED9-AB2D-137F837C2C0E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FA75FD9-BFF2-46BC-AA28-F583A0B5F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2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2850F-A69E-4900-B0CF-AC85846CB9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2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AFD8-56B5-F231-92D9-B5EA0A39C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09A17-D182-0944-7DB8-47F177022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7CB1-67B3-48B4-1FA4-1BF12F7B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4CA38-857E-C110-7CE8-1544E640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BA17-63C0-0E3B-D654-6D527CFE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6E002E1-054A-88ED-9805-3CDF03CF801E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46B3CA8F-8D8F-5FFB-3359-FE9E4BAED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B02F1-BDA7-682D-40F4-D7F61F17B2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9E2C-E8F6-2859-61BC-6FBFAF2C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8618E-4E00-1FFC-6C37-9E3F34221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1A5A-347F-8AE2-892F-9DC630EC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E226-DCAD-14E1-4420-F640CC27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F14F-3ADD-494B-1741-E38A221D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1983D18E-3A22-F6F2-5EB8-80AEF2A4CBA3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6822316F-43EE-1CED-89ED-E22E3BE0D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27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8B3FF-4362-C6CD-F208-C45E69428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62291-F712-BD66-5FCF-303AB5722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101EB-FB89-6159-F726-596ACF84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4028A-CAA9-CD72-8C60-433405B4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9F290-959E-EDF2-E61B-42C198B4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4C214A80-1B10-1008-C008-CC1204076ED0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4DA705CA-9993-5140-5F71-27BEE5E58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9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28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B0EEAA9-D35F-F6BD-80A3-485864B76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266988C4-4F63-2B34-87B3-88CCAF50B163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EB734296-CD33-62B6-086E-3266D09BE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64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913C-AAA5-C8F9-72A3-1A59C1B2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24B2-6736-48F9-BEBD-1CE0E309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B415A-8ED9-EFCB-E65D-BB910232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FF77-0BA5-AE5A-0D0A-13D54934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7F7C-F3D4-0B15-3633-6415099D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76776DF-535F-C355-070B-6FB50C0F8A04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43BDFD5D-4265-E90F-AA45-FBF31FFA1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12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53F8-884B-342B-13C7-8CB41E78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BB1D-0618-C0B3-D2B8-4AF01C70B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156DE-5234-170C-F0CC-D8D2DF51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8FC3-BBB9-0E1F-4815-DC7D6E22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5C72C-6ED0-6A45-E013-08EB3C18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845269E-D6B5-822B-9EBA-D18C67911309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8618D8B6-9919-48E7-B9A2-1B2DBE1B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6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6D84-5914-0E18-D26E-DB322953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10F7C-B292-6700-E574-05FD24B99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EE7DB-C011-527A-A5A9-A56AE9CA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C65C9-9EA2-1E21-E75B-9D800E93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34D24-3DF1-1C23-72ED-CCC42CB2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8F603-A175-1D6F-5908-EC1EA58B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B1BA4B19-3667-CF75-9BF3-BDBFD7EFB794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A58DF075-1FA8-3A8A-D330-59FF4EC49E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4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B983-17F8-268D-C404-32522A2B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34B5-0476-0DC7-88F2-BAC92B0E1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E7888-513C-2D22-3C27-E26F981D7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92A2B-28C8-7F17-26E6-044D7A066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ED896-41AF-09E1-5078-9E2C81FD2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64EB0-C0AF-4380-078A-E1701AE2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30AB6-AA17-A6B0-153B-BF3371D9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B733E-050C-F5D5-2592-27348BAE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38EC99B1-B35C-C3CD-AAB0-BFE8B68332FC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11" name="MsPham-0936082789">
            <a:extLst>
              <a:ext uri="{FF2B5EF4-FFF2-40B4-BE49-F238E27FC236}">
                <a16:creationId xmlns:a16="http://schemas.microsoft.com/office/drawing/2014/main" id="{67349BD9-E28C-2619-5AB4-4DD207FA1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65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6155-0859-5888-F64A-D3434BA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30DAB-AFBA-CC51-E010-4405242E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6A39C-60F0-3A4C-303D-BB86EE39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C9A2A-670A-0996-D463-D89AFD4B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F7884BBC-06CF-C42B-9E84-11786473E445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7" name="MsPham-0936082789">
            <a:extLst>
              <a:ext uri="{FF2B5EF4-FFF2-40B4-BE49-F238E27FC236}">
                <a16:creationId xmlns:a16="http://schemas.microsoft.com/office/drawing/2014/main" id="{3CF58A56-3ADE-5588-2CB7-1D11B9B5B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78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47011-EC4E-0FCE-E47E-538790FF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5A2D1-59F3-4EA6-2F87-EDCD88F9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75CCF-9E2C-21F8-4BBD-C1BA5E4C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78AF5B5-6915-E89D-79D1-0F343539B678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ADCC194D-C20E-5185-6E61-B9866DA8D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6C52-A084-EE73-1F46-C85E86D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B05A-91DE-0B7E-8431-D2DD11E9B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7BC12-FCC4-19CF-31B2-02ADF1AA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23F5C-361A-E9C4-3AAD-D71B408F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9B874-EFB2-D06D-D088-06C3E7A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81321-5E68-D338-93C5-1D53F0EC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1B63B1CE-51F9-5ECB-BB19-7F5B35BEDDA1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0067F70C-6F6D-ED3E-1788-E065D89BA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9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2A1E-F349-878A-2583-1AA14F57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2D377-4424-8B93-D994-0243AC44E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79DA8-C4E9-4481-EF4A-2DE607A88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BDCA2-2694-97F4-2BA7-85F5AE58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D6BAE6A-2A42-4347-84CB-0F25BD0A130C}" type="datetimeFigureOut">
              <a:rPr lang="en-US" smtClean="0"/>
              <a:pPr/>
              <a:t>5/30/2026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0A51D-8003-3054-1AD2-150EFBF2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0892A-74A5-BB9F-6589-5DB1ACA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465EB40-7BE9-45EE-8E4E-973BB6935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B0881E82-9C65-085A-4EA9-36CFF2F4EE3C}"/>
              </a:ext>
            </a:extLst>
          </p:cNvPr>
          <p:cNvSpPr txBox="1"/>
          <p:nvPr userDrawn="1"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DEEE72E0-C38B-54AC-AAE5-0E84ABECD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41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FA20A03-0808-167C-58C1-EB136355F2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0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DD50CCA-F919-A7C1-D595-204BF22B8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CF3CBCB-0226-342F-F50C-084972419998}"/>
              </a:ext>
            </a:extLst>
          </p:cNvPr>
          <p:cNvGrpSpPr/>
          <p:nvPr/>
        </p:nvGrpSpPr>
        <p:grpSpPr>
          <a:xfrm>
            <a:off x="9341139" y="539623"/>
            <a:ext cx="1178528" cy="1368409"/>
            <a:chOff x="10448162" y="4631360"/>
            <a:chExt cx="1178528" cy="1368409"/>
          </a:xfrm>
        </p:grpSpPr>
        <p:sp>
          <p:nvSpPr>
            <p:cNvPr id="5" name="Mspham-0936082789">
              <a:extLst>
                <a:ext uri="{FF2B5EF4-FFF2-40B4-BE49-F238E27FC236}">
                  <a16:creationId xmlns:a16="http://schemas.microsoft.com/office/drawing/2014/main" id="{5B4985B4-2BD0-D6D3-1934-16D9A31235A7}"/>
                </a:ext>
              </a:extLst>
            </p:cNvPr>
            <p:cNvSpPr txBox="1"/>
            <p:nvPr userDrawn="1"/>
          </p:nvSpPr>
          <p:spPr>
            <a:xfrm>
              <a:off x="10448162" y="5476549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400" b="1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9" name="MsPham-0936082789">
              <a:extLst>
                <a:ext uri="{FF2B5EF4-FFF2-40B4-BE49-F238E27FC236}">
                  <a16:creationId xmlns:a16="http://schemas.microsoft.com/office/drawing/2014/main" id="{6BE9FACB-07D3-969A-D0B4-49635704D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614831" y="4631360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901205F-A6CA-69C7-F381-851921CD88AB}"/>
              </a:ext>
            </a:extLst>
          </p:cNvPr>
          <p:cNvSpPr txBox="1"/>
          <p:nvPr/>
        </p:nvSpPr>
        <p:spPr>
          <a:xfrm>
            <a:off x="1500662" y="2137194"/>
            <a:ext cx="93425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13C2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ockwell Extra Bold" panose="02060903040505020403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Clothes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85C8641-8030-C63F-EA8A-D50B12B6647E}"/>
              </a:ext>
            </a:extLst>
          </p:cNvPr>
          <p:cNvSpPr txBox="1"/>
          <p:nvPr/>
        </p:nvSpPr>
        <p:spPr>
          <a:xfrm>
            <a:off x="1600198" y="1254605"/>
            <a:ext cx="1409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Unit </a:t>
            </a:r>
            <a:r>
              <a:rPr lang="en-US" altLang="zh-CN" sz="54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6</a:t>
            </a:r>
            <a:endParaRPr lang="zh-CN" alt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D0E6B0AC-AFD1-DD2D-00F7-888E2FA88D2E}"/>
              </a:ext>
            </a:extLst>
          </p:cNvPr>
          <p:cNvSpPr txBox="1"/>
          <p:nvPr/>
        </p:nvSpPr>
        <p:spPr>
          <a:xfrm>
            <a:off x="4070925" y="4271067"/>
            <a:ext cx="496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0B0F0"/>
                </a:solidFill>
                <a:latin typeface="Snap ITC" panose="04040A07060A02020202" pitchFamily="82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zh-CN" sz="4400" spc="3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Lesson</a:t>
            </a:r>
            <a:r>
              <a:rPr lang="en-US" altLang="zh-CN" sz="44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 4</a:t>
            </a:r>
            <a:endParaRPr lang="zh-CN" alt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grpSp>
        <p:nvGrpSpPr>
          <p:cNvPr id="15" name="MsPham-0936082789">
            <a:extLst>
              <a:ext uri="{FF2B5EF4-FFF2-40B4-BE49-F238E27FC236}">
                <a16:creationId xmlns:a16="http://schemas.microsoft.com/office/drawing/2014/main" id="{6DBD6DE8-8C5B-30C2-DADA-3681D6F68A6D}"/>
              </a:ext>
            </a:extLst>
          </p:cNvPr>
          <p:cNvGrpSpPr/>
          <p:nvPr/>
        </p:nvGrpSpPr>
        <p:grpSpPr>
          <a:xfrm>
            <a:off x="8901641" y="384215"/>
            <a:ext cx="2523443" cy="1858895"/>
            <a:chOff x="8451667" y="2326805"/>
            <a:chExt cx="3648028" cy="2687319"/>
          </a:xfrm>
        </p:grpSpPr>
        <p:pic>
          <p:nvPicPr>
            <p:cNvPr id="16" name="MsPham-093608278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9252CAA-AE21-0096-CEEF-38351C7F00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036" y="2326805"/>
              <a:ext cx="1352659" cy="149258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MsPham-0936082789" descr="Logo&#10;&#10;Description automatically generated">
              <a:extLst>
                <a:ext uri="{FF2B5EF4-FFF2-40B4-BE49-F238E27FC236}">
                  <a16:creationId xmlns:a16="http://schemas.microsoft.com/office/drawing/2014/main" id="{506FFB3B-5C5C-3FC7-D185-C8DCADC60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667" y="2333805"/>
              <a:ext cx="3028191" cy="26803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3CFE35F-3E6A-231D-4FF2-C35429DD3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81343">
            <a:off x="10130651" y="3595260"/>
            <a:ext cx="1205142" cy="179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A1219C-33A1-4A3B-AC25-ACF6A466E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764" y="4937520"/>
            <a:ext cx="1297707" cy="11447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D04548-FF1F-444F-EB79-88A36BFD7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680" y="986947"/>
            <a:ext cx="1504084" cy="13679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B48FC8-0A9C-782B-DDD3-D20F8043D1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35109">
            <a:off x="624863" y="2007519"/>
            <a:ext cx="986419" cy="9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spham-0936082789">
            <a:extLst>
              <a:ext uri="{FF2B5EF4-FFF2-40B4-BE49-F238E27FC236}">
                <a16:creationId xmlns:a16="http://schemas.microsoft.com/office/drawing/2014/main" id="{D52B3CE6-9E97-523F-C67D-E423A7779FEC}"/>
              </a:ext>
            </a:extLst>
          </p:cNvPr>
          <p:cNvSpPr txBox="1"/>
          <p:nvPr/>
        </p:nvSpPr>
        <p:spPr>
          <a:xfrm>
            <a:off x="5434601" y="3429000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F4DC61F9-44F6-95F2-10F4-A1952E8E5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05" y="2583811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D84B027E-3884-8E59-107A-54F55AFA8D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83055" y="4206789"/>
            <a:ext cx="1950889" cy="1865538"/>
          </a:xfrm>
          <a:prstGeom prst="rect">
            <a:avLst/>
          </a:prstGeom>
        </p:spPr>
      </p:pic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74A47-A154-BB19-6A3D-0B1FFA75AA43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41959" y="4314511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13C2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Reading</a:t>
            </a:r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52FD2-7552-6D37-B7F3-DC5B15CC00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022" y="444660"/>
            <a:ext cx="6281155" cy="35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89C33F15-AA1F-8148-A802-996AE760B2C9}"/>
              </a:ext>
            </a:extLst>
          </p:cNvPr>
          <p:cNvSpPr txBox="1"/>
          <p:nvPr/>
        </p:nvSpPr>
        <p:spPr>
          <a:xfrm>
            <a:off x="4395104" y="3429000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CC005963-90F7-234F-3638-61DBFDD63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08" y="2583811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07B1F9FB-B59C-544B-427E-E083B4B3C6BC}"/>
              </a:ext>
            </a:extLst>
          </p:cNvPr>
          <p:cNvSpPr txBox="1"/>
          <p:nvPr/>
        </p:nvSpPr>
        <p:spPr>
          <a:xfrm>
            <a:off x="1947676" y="301257"/>
            <a:ext cx="793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13C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Read and circle True or False.</a:t>
            </a:r>
            <a:endParaRPr lang="en-US" sz="1400" b="1" dirty="0">
              <a:solidFill>
                <a:srgbClr val="F13C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48C2B428-AA36-EBEB-61FB-BC17036541D8}"/>
              </a:ext>
            </a:extLst>
          </p:cNvPr>
          <p:cNvSpPr/>
          <p:nvPr/>
        </p:nvSpPr>
        <p:spPr>
          <a:xfrm rot="16200000">
            <a:off x="1252116" y="115498"/>
            <a:ext cx="496381" cy="894739"/>
          </a:xfrm>
          <a:prstGeom prst="flowChartOffpageConnector">
            <a:avLst/>
          </a:prstGeom>
          <a:solidFill>
            <a:srgbClr val="F35A4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E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FD2891-CA9B-7758-4199-C0DCCF60B7C9}"/>
              </a:ext>
            </a:extLst>
          </p:cNvPr>
          <p:cNvGrpSpPr/>
          <p:nvPr/>
        </p:nvGrpSpPr>
        <p:grpSpPr>
          <a:xfrm>
            <a:off x="1150193" y="562867"/>
            <a:ext cx="9135417" cy="5837913"/>
            <a:chOff x="4026990" y="2042042"/>
            <a:chExt cx="4138019" cy="26443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15D534-76BE-03F1-7F92-1C2FEA9E9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6990" y="2171591"/>
              <a:ext cx="4138019" cy="25148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A87EB39-42C4-B24C-FD4C-5B68AD37C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0741" y="2156351"/>
              <a:ext cx="2164268" cy="1676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7D2779-C288-BC2A-8265-C5C03438F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3011" y="2042042"/>
              <a:ext cx="441998" cy="281964"/>
            </a:xfrm>
            <a:prstGeom prst="rect">
              <a:avLst/>
            </a:prstGeom>
          </p:spPr>
        </p:pic>
      </p:grp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5CF28777-89E9-C4B1-4E58-0F1C4B3D58ED}"/>
              </a:ext>
            </a:extLst>
          </p:cNvPr>
          <p:cNvSpPr/>
          <p:nvPr/>
        </p:nvSpPr>
        <p:spPr>
          <a:xfrm>
            <a:off x="7405605" y="4521102"/>
            <a:ext cx="732555" cy="4414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5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CC76DAA6-167C-3E7B-8A03-2D0B2B489499}"/>
              </a:ext>
            </a:extLst>
          </p:cNvPr>
          <p:cNvSpPr/>
          <p:nvPr/>
        </p:nvSpPr>
        <p:spPr>
          <a:xfrm>
            <a:off x="6858000" y="4996210"/>
            <a:ext cx="547605" cy="4414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5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DDAA38E0-86C9-0DDF-9AAE-888AC4048A5D}"/>
              </a:ext>
            </a:extLst>
          </p:cNvPr>
          <p:cNvSpPr/>
          <p:nvPr/>
        </p:nvSpPr>
        <p:spPr>
          <a:xfrm>
            <a:off x="7477759" y="5491421"/>
            <a:ext cx="640081" cy="4414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5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pham-0936082789">
            <a:extLst>
              <a:ext uri="{FF2B5EF4-FFF2-40B4-BE49-F238E27FC236}">
                <a16:creationId xmlns:a16="http://schemas.microsoft.com/office/drawing/2014/main" id="{699F9D32-CE08-D3C7-0882-80F066930A75}"/>
              </a:ext>
            </a:extLst>
          </p:cNvPr>
          <p:cNvSpPr txBox="1"/>
          <p:nvPr/>
        </p:nvSpPr>
        <p:spPr>
          <a:xfrm>
            <a:off x="6197599" y="3055651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F98325D6-D319-7496-6A55-BF18F52B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51" y="2925445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79530789-3878-7DE3-FB80-8342579F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055" y="4206789"/>
            <a:ext cx="1950889" cy="186553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358056" y="4051145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13C2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Writting</a:t>
            </a:r>
            <a:endParaRPr lang="zh-CN" altLang="en-US" dirty="0"/>
          </a:p>
        </p:txBody>
      </p:sp>
      <p:pic>
        <p:nvPicPr>
          <p:cNvPr id="6" name="MsPham-093608278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136945C-19CC-681B-579B-BED137DD5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0" y="274320"/>
            <a:ext cx="5483439" cy="43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651D163-4B10-2F49-FF68-5AF83C759A40}"/>
              </a:ext>
            </a:extLst>
          </p:cNvPr>
          <p:cNvSpPr txBox="1"/>
          <p:nvPr/>
        </p:nvSpPr>
        <p:spPr>
          <a:xfrm>
            <a:off x="4516403" y="3545112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C96BFC5F-9E8D-889E-4482-E0750E12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07" y="2699923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11CC-7271-7E70-9E61-7ABD10B75980}"/>
              </a:ext>
            </a:extLst>
          </p:cNvPr>
          <p:cNvSpPr txBox="1"/>
          <p:nvPr/>
        </p:nvSpPr>
        <p:spPr>
          <a:xfrm>
            <a:off x="884250" y="2050255"/>
            <a:ext cx="10620395" cy="259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_____________________.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 to school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Vietnam.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school, I wear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uniform.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C263149-0052-BDBF-755C-CDCF60BAEF26}"/>
              </a:ext>
            </a:extLst>
          </p:cNvPr>
          <p:cNvSpPr txBox="1"/>
          <p:nvPr/>
        </p:nvSpPr>
        <p:spPr>
          <a:xfrm>
            <a:off x="1947676" y="301257"/>
            <a:ext cx="793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13C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E. Write about your school uniform.</a:t>
            </a:r>
            <a:endParaRPr lang="en-US" sz="1400" b="1" dirty="0">
              <a:solidFill>
                <a:srgbClr val="F13C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DCC681F-7D60-3BBA-D072-593B329BDD8D}"/>
              </a:ext>
            </a:extLst>
          </p:cNvPr>
          <p:cNvSpPr/>
          <p:nvPr/>
        </p:nvSpPr>
        <p:spPr>
          <a:xfrm rot="16200000">
            <a:off x="1252116" y="115498"/>
            <a:ext cx="496381" cy="894739"/>
          </a:xfrm>
          <a:prstGeom prst="flowChartOffpageConnector">
            <a:avLst/>
          </a:prstGeom>
          <a:solidFill>
            <a:srgbClr val="F35A4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F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3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pham-0936082789">
            <a:extLst>
              <a:ext uri="{FF2B5EF4-FFF2-40B4-BE49-F238E27FC236}">
                <a16:creationId xmlns:a16="http://schemas.microsoft.com/office/drawing/2014/main" id="{699F9D32-CE08-D3C7-0882-80F066930A75}"/>
              </a:ext>
            </a:extLst>
          </p:cNvPr>
          <p:cNvSpPr txBox="1"/>
          <p:nvPr/>
        </p:nvSpPr>
        <p:spPr>
          <a:xfrm>
            <a:off x="6197599" y="3055651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8" name="MsPham-0936082789">
            <a:extLst>
              <a:ext uri="{FF2B5EF4-FFF2-40B4-BE49-F238E27FC236}">
                <a16:creationId xmlns:a16="http://schemas.microsoft.com/office/drawing/2014/main" id="{F98325D6-D319-7496-6A55-BF18F52B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51" y="2925445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79530789-3878-7DE3-FB80-8342579F3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055" y="4206789"/>
            <a:ext cx="1950889" cy="186553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358056" y="4051145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13C2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Speaking</a:t>
            </a:r>
            <a:endParaRPr lang="zh-CN" altLang="en-US" dirty="0"/>
          </a:p>
        </p:txBody>
      </p:sp>
      <p:pic>
        <p:nvPicPr>
          <p:cNvPr id="6" name="MsPham-093608278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136945C-19CC-681B-579B-BED137DD5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0" y="274320"/>
            <a:ext cx="5483439" cy="43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651D163-4B10-2F49-FF68-5AF83C759A40}"/>
              </a:ext>
            </a:extLst>
          </p:cNvPr>
          <p:cNvSpPr txBox="1"/>
          <p:nvPr/>
        </p:nvSpPr>
        <p:spPr>
          <a:xfrm>
            <a:off x="4516403" y="3545112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5" name="MsPham-0936082789">
            <a:extLst>
              <a:ext uri="{FF2B5EF4-FFF2-40B4-BE49-F238E27FC236}">
                <a16:creationId xmlns:a16="http://schemas.microsoft.com/office/drawing/2014/main" id="{C96BFC5F-9E8D-889E-4482-E0750E12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207" y="2699923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11CC-7271-7E70-9E61-7ABD10B75980}"/>
              </a:ext>
            </a:extLst>
          </p:cNvPr>
          <p:cNvSpPr txBox="1"/>
          <p:nvPr/>
        </p:nvSpPr>
        <p:spPr>
          <a:xfrm>
            <a:off x="884250" y="2050255"/>
            <a:ext cx="10620395" cy="259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_____________________.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 to school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Vietnam.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school, I wear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uniform.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9C263149-0052-BDBF-755C-CDCF60BAEF26}"/>
              </a:ext>
            </a:extLst>
          </p:cNvPr>
          <p:cNvSpPr txBox="1"/>
          <p:nvPr/>
        </p:nvSpPr>
        <p:spPr>
          <a:xfrm>
            <a:off x="1947676" y="301257"/>
            <a:ext cx="793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13C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school uniform.</a:t>
            </a:r>
            <a:endParaRPr lang="en-US" sz="1400" b="1" dirty="0">
              <a:solidFill>
                <a:srgbClr val="F13C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DDCC681F-7D60-3BBA-D072-593B329BDD8D}"/>
              </a:ext>
            </a:extLst>
          </p:cNvPr>
          <p:cNvSpPr/>
          <p:nvPr/>
        </p:nvSpPr>
        <p:spPr>
          <a:xfrm rot="16200000">
            <a:off x="1252116" y="115498"/>
            <a:ext cx="496381" cy="894739"/>
          </a:xfrm>
          <a:prstGeom prst="flowChartOffpageConnector">
            <a:avLst/>
          </a:prstGeom>
          <a:solidFill>
            <a:srgbClr val="F35A4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G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D4378F8C-6611-52F1-37E1-E1E4598F3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83055" y="4206789"/>
            <a:ext cx="1950889" cy="1865538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A5A2EFF8-64E9-8148-9CA0-24D7B3592B1D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C8AEE903-9B76-8FA8-44F7-5D219F48F6A8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2ECB896-B6AE-424D-8004-89934B95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74" y="3011333"/>
            <a:ext cx="2582230" cy="3360991"/>
          </a:xfrm>
          <a:prstGeom prst="rect">
            <a:avLst/>
          </a:prstGeom>
        </p:spPr>
      </p:pic>
      <p:sp>
        <p:nvSpPr>
          <p:cNvPr id="8" name="Mspham-0936082789"/>
          <p:cNvSpPr txBox="1"/>
          <p:nvPr/>
        </p:nvSpPr>
        <p:spPr>
          <a:xfrm>
            <a:off x="3480217" y="1341176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THANK YOU!</a:t>
            </a:r>
          </a:p>
        </p:txBody>
      </p:sp>
      <p:sp>
        <p:nvSpPr>
          <p:cNvPr id="9" name="Mspham-0936082789"/>
          <p:cNvSpPr txBox="1"/>
          <p:nvPr/>
        </p:nvSpPr>
        <p:spPr>
          <a:xfrm>
            <a:off x="3968331" y="2496396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Britannic Bold" panose="020B0903060703020204" pitchFamily="34" charset="0"/>
              </a:rPr>
              <a:t>Welcome to join with me!</a:t>
            </a:r>
          </a:p>
        </p:txBody>
      </p:sp>
    </p:spTree>
    <p:extLst>
      <p:ext uri="{BB962C8B-B14F-4D97-AF65-F5344CB8AC3E}">
        <p14:creationId xmlns:p14="http://schemas.microsoft.com/office/powerpoint/2010/main" val="41933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5ABA4-12B9-697E-DA91-D5E5816CC2B4}"/>
              </a:ext>
            </a:extLst>
          </p:cNvPr>
          <p:cNvGrpSpPr/>
          <p:nvPr/>
        </p:nvGrpSpPr>
        <p:grpSpPr>
          <a:xfrm>
            <a:off x="5313816" y="1500332"/>
            <a:ext cx="1322798" cy="1429964"/>
            <a:chOff x="5313816" y="1500332"/>
            <a:chExt cx="1322798" cy="1429964"/>
          </a:xfrm>
        </p:grpSpPr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2452A376-6568-46F6-BF7E-DC5597649244}"/>
                </a:ext>
              </a:extLst>
            </p:cNvPr>
            <p:cNvSpPr txBox="1"/>
            <p:nvPr/>
          </p:nvSpPr>
          <p:spPr>
            <a:xfrm>
              <a:off x="5313816" y="2345521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7" name="MsPham-0936082789">
              <a:extLst>
                <a:ext uri="{FF2B5EF4-FFF2-40B4-BE49-F238E27FC236}">
                  <a16:creationId xmlns:a16="http://schemas.microsoft.com/office/drawing/2014/main" id="{FC0A40E5-1B93-2BFD-6006-915D91B11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620" y="1500332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6F3BAD26-8AA5-2080-CB91-8786E42B7FCC}"/>
              </a:ext>
            </a:extLst>
          </p:cNvPr>
          <p:cNvSpPr txBox="1"/>
          <p:nvPr/>
        </p:nvSpPr>
        <p:spPr>
          <a:xfrm>
            <a:off x="5356352" y="3352891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9" name="MsPham-0936082789">
            <a:extLst>
              <a:ext uri="{FF2B5EF4-FFF2-40B4-BE49-F238E27FC236}">
                <a16:creationId xmlns:a16="http://schemas.microsoft.com/office/drawing/2014/main" id="{7755F14A-D176-307E-6836-CDFCA558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56" y="2507702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MsPham-0936082789">
            <a:extLst>
              <a:ext uri="{FF2B5EF4-FFF2-40B4-BE49-F238E27FC236}">
                <a16:creationId xmlns:a16="http://schemas.microsoft.com/office/drawing/2014/main" id="{4C6A8BB9-5DE7-2277-ED43-4386E117C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80" y="2083131"/>
            <a:ext cx="1950889" cy="1865538"/>
          </a:xfrm>
          <a:prstGeom prst="rect">
            <a:avLst/>
          </a:prstGeom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8B14645-E3F6-9344-1012-DDD2A253E698}"/>
              </a:ext>
            </a:extLst>
          </p:cNvPr>
          <p:cNvSpPr txBox="1"/>
          <p:nvPr/>
        </p:nvSpPr>
        <p:spPr>
          <a:xfrm>
            <a:off x="10376027" y="547654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30277F96-FD91-589D-B4E8-13AC0CAA4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831" y="4631360"/>
            <a:ext cx="845189" cy="845189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MsPham-0936082789">
            <a:extLst>
              <a:ext uri="{FF2B5EF4-FFF2-40B4-BE49-F238E27FC236}">
                <a16:creationId xmlns:a16="http://schemas.microsoft.com/office/drawing/2014/main" id="{950FC8B1-5191-7072-A6E1-C585250D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055" y="4206789"/>
            <a:ext cx="1950889" cy="1865538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358056" y="4367248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13C2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Warm-up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13C2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MsPham-0936082789" descr="Dance Singing Sticker by moonbug for iOS &amp; Android | GIPHY">
            <a:extLst>
              <a:ext uri="{FF2B5EF4-FFF2-40B4-BE49-F238E27FC236}">
                <a16:creationId xmlns:a16="http://schemas.microsoft.com/office/drawing/2014/main" id="{F5319312-AE18-C791-0E43-3B56F586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00" y="35092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31E5E-711F-4C91-8D2A-81C871C5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60"/>
            <a:ext cx="12192000" cy="6980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C1D5F-234A-428F-96AC-E1968D68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219" y="364151"/>
            <a:ext cx="2049236" cy="1046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68BF0-C25F-4DD3-BA43-78A68A07E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3514" y="274153"/>
            <a:ext cx="1253709" cy="639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7FD37-E46C-4A47-A981-3CBB36333A4A}"/>
              </a:ext>
            </a:extLst>
          </p:cNvPr>
          <p:cNvSpPr txBox="1"/>
          <p:nvPr/>
        </p:nvSpPr>
        <p:spPr>
          <a:xfrm>
            <a:off x="784474" y="2151156"/>
            <a:ext cx="10623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600" b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>
                    <a:srgbClr val="0070C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Making sentence!</a:t>
            </a:r>
            <a:endParaRPr lang="en-SG" sz="9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>
                  <a:srgbClr val="0070C0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r="5400000" sy="-100000" algn="bl" rotWithShape="0"/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sPham-MsPhuo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E953D4-FBFC-02DE-94BC-F2F3A284DE07}"/>
              </a:ext>
            </a:extLst>
          </p:cNvPr>
          <p:cNvSpPr/>
          <p:nvPr/>
        </p:nvSpPr>
        <p:spPr>
          <a:xfrm>
            <a:off x="9331001" y="5227109"/>
            <a:ext cx="1152222" cy="553453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2467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FA962-AD2C-43FB-83CC-CB1FAA40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60"/>
            <a:ext cx="12192000" cy="69806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C74E18-0891-4101-945C-B5C0F6F12089}"/>
              </a:ext>
            </a:extLst>
          </p:cNvPr>
          <p:cNvSpPr/>
          <p:nvPr/>
        </p:nvSpPr>
        <p:spPr>
          <a:xfrm rot="229648">
            <a:off x="2341946" y="671350"/>
            <a:ext cx="7508109" cy="4237941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DE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830AB-CB74-4345-B665-28CF9D0B6075}"/>
              </a:ext>
            </a:extLst>
          </p:cNvPr>
          <p:cNvSpPr/>
          <p:nvPr/>
        </p:nvSpPr>
        <p:spPr>
          <a:xfrm>
            <a:off x="1605146" y="5144059"/>
            <a:ext cx="8981709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976D-9B07-41DC-83C8-546DE7A0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664" y="-122660"/>
            <a:ext cx="2049236" cy="104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ACFA3-034C-4DC2-A1A3-3422C342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3124" y="503772"/>
            <a:ext cx="1253709" cy="639975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82F67E-0D33-46E2-9FE7-FB5323946D70}"/>
              </a:ext>
            </a:extLst>
          </p:cNvPr>
          <p:cNvSpPr/>
          <p:nvPr/>
        </p:nvSpPr>
        <p:spPr>
          <a:xfrm>
            <a:off x="9675471" y="3847059"/>
            <a:ext cx="1022354" cy="681952"/>
          </a:xfrm>
          <a:prstGeom prst="rightArrow">
            <a:avLst>
              <a:gd name="adj1" fmla="val 63547"/>
              <a:gd name="adj2" fmla="val 513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A93D84-AB9E-5AEF-14B5-6E4D08C16275}"/>
              </a:ext>
            </a:extLst>
          </p:cNvPr>
          <p:cNvSpPr/>
          <p:nvPr/>
        </p:nvSpPr>
        <p:spPr>
          <a:xfrm>
            <a:off x="7950843" y="7739768"/>
            <a:ext cx="3449256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19C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B2BDC9-3C6F-A0F7-59BB-923C3F2018D3}"/>
              </a:ext>
            </a:extLst>
          </p:cNvPr>
          <p:cNvSpPr/>
          <p:nvPr/>
        </p:nvSpPr>
        <p:spPr>
          <a:xfrm>
            <a:off x="2472612" y="5381250"/>
            <a:ext cx="7774255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wear at school?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679ED8-9836-1970-2023-D424867FB99A}"/>
              </a:ext>
            </a:extLst>
          </p:cNvPr>
          <p:cNvSpPr/>
          <p:nvPr/>
        </p:nvSpPr>
        <p:spPr>
          <a:xfrm>
            <a:off x="3275958" y="6858000"/>
            <a:ext cx="1076445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sPham-MsPhuong">
            <a:extLst>
              <a:ext uri="{FF2B5EF4-FFF2-40B4-BE49-F238E27FC236}">
                <a16:creationId xmlns:a16="http://schemas.microsoft.com/office/drawing/2014/main" id="{159754F5-EF67-D8C8-4CA3-CD9FD8A4E7A4}"/>
              </a:ext>
            </a:extLst>
          </p:cNvPr>
          <p:cNvSpPr/>
          <p:nvPr/>
        </p:nvSpPr>
        <p:spPr>
          <a:xfrm>
            <a:off x="9545604" y="3025084"/>
            <a:ext cx="1152222" cy="55345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BCF92-F429-F2EC-052F-B4DF25C31C41}"/>
              </a:ext>
            </a:extLst>
          </p:cNvPr>
          <p:cNvGrpSpPr/>
          <p:nvPr/>
        </p:nvGrpSpPr>
        <p:grpSpPr>
          <a:xfrm>
            <a:off x="2911609" y="1089583"/>
            <a:ext cx="6480028" cy="3653680"/>
            <a:chOff x="2911609" y="1089583"/>
            <a:chExt cx="6480028" cy="36536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2B1BE69-FD0B-588A-4C57-3CB98C17C337}"/>
                </a:ext>
              </a:extLst>
            </p:cNvPr>
            <p:cNvSpPr/>
            <p:nvPr/>
          </p:nvSpPr>
          <p:spPr>
            <a:xfrm>
              <a:off x="3275958" y="1144623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852290-0D65-3D5D-0F35-64EB655AAB3A}"/>
                </a:ext>
              </a:extLst>
            </p:cNvPr>
            <p:cNvSpPr/>
            <p:nvPr/>
          </p:nvSpPr>
          <p:spPr>
            <a:xfrm>
              <a:off x="6707584" y="1089583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wear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9F118EF-6A75-8ECB-9B84-5804C5C1BACF}"/>
                </a:ext>
              </a:extLst>
            </p:cNvPr>
            <p:cNvSpPr/>
            <p:nvPr/>
          </p:nvSpPr>
          <p:spPr>
            <a:xfrm>
              <a:off x="2911609" y="2790320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18BFEC-383B-9A9E-7C4F-E464B429E74F}"/>
                </a:ext>
              </a:extLst>
            </p:cNvPr>
            <p:cNvSpPr/>
            <p:nvPr/>
          </p:nvSpPr>
          <p:spPr>
            <a:xfrm>
              <a:off x="5818197" y="3979334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CE835F2-7B7E-7919-F10B-2A000507EEE8}"/>
                </a:ext>
              </a:extLst>
            </p:cNvPr>
            <p:cNvSpPr/>
            <p:nvPr/>
          </p:nvSpPr>
          <p:spPr>
            <a:xfrm>
              <a:off x="7950843" y="2379974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6E3AB6-58B6-6887-91F2-B27D5107CC91}"/>
                </a:ext>
              </a:extLst>
            </p:cNvPr>
            <p:cNvSpPr/>
            <p:nvPr/>
          </p:nvSpPr>
          <p:spPr>
            <a:xfrm>
              <a:off x="5173552" y="2333637"/>
              <a:ext cx="1956142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school?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FA962-AD2C-43FB-83CC-CB1FAA40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60"/>
            <a:ext cx="12192000" cy="69806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C74E18-0891-4101-945C-B5C0F6F12089}"/>
              </a:ext>
            </a:extLst>
          </p:cNvPr>
          <p:cNvSpPr/>
          <p:nvPr/>
        </p:nvSpPr>
        <p:spPr>
          <a:xfrm rot="229648">
            <a:off x="2341946" y="671350"/>
            <a:ext cx="7508109" cy="4237941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DE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830AB-CB74-4345-B665-28CF9D0B6075}"/>
              </a:ext>
            </a:extLst>
          </p:cNvPr>
          <p:cNvSpPr/>
          <p:nvPr/>
        </p:nvSpPr>
        <p:spPr>
          <a:xfrm>
            <a:off x="1605146" y="5144059"/>
            <a:ext cx="8981709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976D-9B07-41DC-83C8-546DE7A0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664" y="-122660"/>
            <a:ext cx="2049236" cy="104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ACFA3-034C-4DC2-A1A3-3422C342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3124" y="503772"/>
            <a:ext cx="1253709" cy="639975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82F67E-0D33-46E2-9FE7-FB5323946D70}"/>
              </a:ext>
            </a:extLst>
          </p:cNvPr>
          <p:cNvSpPr/>
          <p:nvPr/>
        </p:nvSpPr>
        <p:spPr>
          <a:xfrm>
            <a:off x="9675471" y="3847059"/>
            <a:ext cx="1022354" cy="681952"/>
          </a:xfrm>
          <a:prstGeom prst="rightArrow">
            <a:avLst>
              <a:gd name="adj1" fmla="val 63547"/>
              <a:gd name="adj2" fmla="val 513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A93D84-AB9E-5AEF-14B5-6E4D08C16275}"/>
              </a:ext>
            </a:extLst>
          </p:cNvPr>
          <p:cNvSpPr/>
          <p:nvPr/>
        </p:nvSpPr>
        <p:spPr>
          <a:xfrm>
            <a:off x="7950843" y="7739768"/>
            <a:ext cx="3449256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19C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B2BDC9-3C6F-A0F7-59BB-923C3F2018D3}"/>
              </a:ext>
            </a:extLst>
          </p:cNvPr>
          <p:cNvSpPr/>
          <p:nvPr/>
        </p:nvSpPr>
        <p:spPr>
          <a:xfrm>
            <a:off x="2006082" y="5381250"/>
            <a:ext cx="8229600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wear a white shirt and blue pants.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679ED8-9836-1970-2023-D424867FB99A}"/>
              </a:ext>
            </a:extLst>
          </p:cNvPr>
          <p:cNvSpPr/>
          <p:nvPr/>
        </p:nvSpPr>
        <p:spPr>
          <a:xfrm>
            <a:off x="3275958" y="6858000"/>
            <a:ext cx="1076445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sPham-MsPhuong">
            <a:extLst>
              <a:ext uri="{FF2B5EF4-FFF2-40B4-BE49-F238E27FC236}">
                <a16:creationId xmlns:a16="http://schemas.microsoft.com/office/drawing/2014/main" id="{159754F5-EF67-D8C8-4CA3-CD9FD8A4E7A4}"/>
              </a:ext>
            </a:extLst>
          </p:cNvPr>
          <p:cNvSpPr/>
          <p:nvPr/>
        </p:nvSpPr>
        <p:spPr>
          <a:xfrm>
            <a:off x="9545604" y="3025084"/>
            <a:ext cx="1152222" cy="55345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BCF92-F429-F2EC-052F-B4DF25C31C41}"/>
              </a:ext>
            </a:extLst>
          </p:cNvPr>
          <p:cNvGrpSpPr/>
          <p:nvPr/>
        </p:nvGrpSpPr>
        <p:grpSpPr>
          <a:xfrm>
            <a:off x="2933315" y="1089583"/>
            <a:ext cx="6130784" cy="3553916"/>
            <a:chOff x="2933315" y="1089583"/>
            <a:chExt cx="6130784" cy="35539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2B1BE69-FD0B-588A-4C57-3CB98C17C337}"/>
                </a:ext>
              </a:extLst>
            </p:cNvPr>
            <p:cNvSpPr/>
            <p:nvPr/>
          </p:nvSpPr>
          <p:spPr>
            <a:xfrm>
              <a:off x="4680088" y="1607791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wear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852290-0D65-3D5D-0F35-64EB655AAB3A}"/>
                </a:ext>
              </a:extLst>
            </p:cNvPr>
            <p:cNvSpPr/>
            <p:nvPr/>
          </p:nvSpPr>
          <p:spPr>
            <a:xfrm>
              <a:off x="6707584" y="1089583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blue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9F118EF-6A75-8ECB-9B84-5804C5C1BACF}"/>
                </a:ext>
              </a:extLst>
            </p:cNvPr>
            <p:cNvSpPr/>
            <p:nvPr/>
          </p:nvSpPr>
          <p:spPr>
            <a:xfrm>
              <a:off x="2933315" y="2352892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18BFEC-383B-9A9E-7C4F-E464B429E74F}"/>
                </a:ext>
              </a:extLst>
            </p:cNvPr>
            <p:cNvSpPr/>
            <p:nvPr/>
          </p:nvSpPr>
          <p:spPr>
            <a:xfrm>
              <a:off x="5693492" y="3879570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CE835F2-7B7E-7919-F10B-2A000507EEE8}"/>
                </a:ext>
              </a:extLst>
            </p:cNvPr>
            <p:cNvSpPr/>
            <p:nvPr/>
          </p:nvSpPr>
          <p:spPr>
            <a:xfrm>
              <a:off x="7623305" y="2183160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shirt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6E3AB6-58B6-6887-91F2-B27D5107CC91}"/>
                </a:ext>
              </a:extLst>
            </p:cNvPr>
            <p:cNvSpPr/>
            <p:nvPr/>
          </p:nvSpPr>
          <p:spPr>
            <a:xfrm>
              <a:off x="5135123" y="2708297"/>
              <a:ext cx="1956142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71D0BF-D9F1-0D0B-F665-039981CCABC3}"/>
                </a:ext>
              </a:extLst>
            </p:cNvPr>
            <p:cNvSpPr/>
            <p:nvPr/>
          </p:nvSpPr>
          <p:spPr>
            <a:xfrm>
              <a:off x="3336152" y="3707275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287CA52-0EC5-83FC-6EAB-3EA14D1C8120}"/>
                </a:ext>
              </a:extLst>
            </p:cNvPr>
            <p:cNvSpPr/>
            <p:nvPr/>
          </p:nvSpPr>
          <p:spPr>
            <a:xfrm>
              <a:off x="7231285" y="3366956"/>
              <a:ext cx="1710592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pants.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1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210A9-D73C-1E3B-A21B-68DB0F5250A4}"/>
              </a:ext>
            </a:extLst>
          </p:cNvPr>
          <p:cNvGrpSpPr/>
          <p:nvPr/>
        </p:nvGrpSpPr>
        <p:grpSpPr>
          <a:xfrm>
            <a:off x="0" y="-122660"/>
            <a:ext cx="12192000" cy="6980660"/>
            <a:chOff x="0" y="-122660"/>
            <a:chExt cx="12192000" cy="69806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CFA962-AD2C-43FB-83CC-CB1FAA40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2660"/>
              <a:ext cx="12192000" cy="698066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C74E18-0891-4101-945C-B5C0F6F12089}"/>
                </a:ext>
              </a:extLst>
            </p:cNvPr>
            <p:cNvSpPr/>
            <p:nvPr/>
          </p:nvSpPr>
          <p:spPr>
            <a:xfrm rot="229648">
              <a:off x="2341946" y="671350"/>
              <a:ext cx="7508109" cy="4237941"/>
            </a:xfrm>
            <a:prstGeom prst="rect">
              <a:avLst/>
            </a:prstGeom>
            <a:solidFill>
              <a:schemeClr val="bg1"/>
            </a:solidFill>
            <a:ln w="38100" cap="sq">
              <a:solidFill>
                <a:srgbClr val="00DE64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830AB-CB74-4345-B665-28CF9D0B6075}"/>
              </a:ext>
            </a:extLst>
          </p:cNvPr>
          <p:cNvSpPr/>
          <p:nvPr/>
        </p:nvSpPr>
        <p:spPr>
          <a:xfrm>
            <a:off x="1605146" y="5144059"/>
            <a:ext cx="8981709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976D-9B07-41DC-83C8-546DE7A0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664" y="-122660"/>
            <a:ext cx="2049236" cy="104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ACFA3-034C-4DC2-A1A3-3422C342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3124" y="503772"/>
            <a:ext cx="1253709" cy="639975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82F67E-0D33-46E2-9FE7-FB5323946D70}"/>
              </a:ext>
            </a:extLst>
          </p:cNvPr>
          <p:cNvSpPr/>
          <p:nvPr/>
        </p:nvSpPr>
        <p:spPr>
          <a:xfrm>
            <a:off x="9675471" y="3847059"/>
            <a:ext cx="1022354" cy="681952"/>
          </a:xfrm>
          <a:prstGeom prst="rightArrow">
            <a:avLst>
              <a:gd name="adj1" fmla="val 63547"/>
              <a:gd name="adj2" fmla="val 513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A93D84-AB9E-5AEF-14B5-6E4D08C16275}"/>
              </a:ext>
            </a:extLst>
          </p:cNvPr>
          <p:cNvSpPr/>
          <p:nvPr/>
        </p:nvSpPr>
        <p:spPr>
          <a:xfrm>
            <a:off x="7950843" y="7739768"/>
            <a:ext cx="3449256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19C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B2BDC9-3C6F-A0F7-59BB-923C3F2018D3}"/>
              </a:ext>
            </a:extLst>
          </p:cNvPr>
          <p:cNvSpPr/>
          <p:nvPr/>
        </p:nvSpPr>
        <p:spPr>
          <a:xfrm>
            <a:off x="2006082" y="5381250"/>
            <a:ext cx="8229600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your polo shirt?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679ED8-9836-1970-2023-D424867FB99A}"/>
              </a:ext>
            </a:extLst>
          </p:cNvPr>
          <p:cNvSpPr/>
          <p:nvPr/>
        </p:nvSpPr>
        <p:spPr>
          <a:xfrm>
            <a:off x="3275958" y="6858000"/>
            <a:ext cx="1076445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sPham-MsPhuong">
            <a:extLst>
              <a:ext uri="{FF2B5EF4-FFF2-40B4-BE49-F238E27FC236}">
                <a16:creationId xmlns:a16="http://schemas.microsoft.com/office/drawing/2014/main" id="{159754F5-EF67-D8C8-4CA3-CD9FD8A4E7A4}"/>
              </a:ext>
            </a:extLst>
          </p:cNvPr>
          <p:cNvSpPr/>
          <p:nvPr/>
        </p:nvSpPr>
        <p:spPr>
          <a:xfrm>
            <a:off x="9545604" y="3025084"/>
            <a:ext cx="1152222" cy="55345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BCF92-F429-F2EC-052F-B4DF25C31C41}"/>
              </a:ext>
            </a:extLst>
          </p:cNvPr>
          <p:cNvGrpSpPr/>
          <p:nvPr/>
        </p:nvGrpSpPr>
        <p:grpSpPr>
          <a:xfrm>
            <a:off x="3197475" y="1089583"/>
            <a:ext cx="5559344" cy="3381621"/>
            <a:chOff x="3197475" y="1089583"/>
            <a:chExt cx="5559344" cy="338162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852290-0D65-3D5D-0F35-64EB655AAB3A}"/>
                </a:ext>
              </a:extLst>
            </p:cNvPr>
            <p:cNvSpPr/>
            <p:nvPr/>
          </p:nvSpPr>
          <p:spPr>
            <a:xfrm>
              <a:off x="6096000" y="1089583"/>
              <a:ext cx="2660819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polo shirt?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9F118EF-6A75-8ECB-9B84-5804C5C1BACF}"/>
                </a:ext>
              </a:extLst>
            </p:cNvPr>
            <p:cNvSpPr/>
            <p:nvPr/>
          </p:nvSpPr>
          <p:spPr>
            <a:xfrm>
              <a:off x="3197475" y="1680037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like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18BFEC-383B-9A9E-7C4F-E464B429E74F}"/>
                </a:ext>
              </a:extLst>
            </p:cNvPr>
            <p:cNvSpPr/>
            <p:nvPr/>
          </p:nvSpPr>
          <p:spPr>
            <a:xfrm>
              <a:off x="7130241" y="3661738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6E3AB6-58B6-6887-91F2-B27D5107CC91}"/>
                </a:ext>
              </a:extLst>
            </p:cNvPr>
            <p:cNvSpPr/>
            <p:nvPr/>
          </p:nvSpPr>
          <p:spPr>
            <a:xfrm>
              <a:off x="5175254" y="2561381"/>
              <a:ext cx="1956142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71D0BF-D9F1-0D0B-F665-039981CCABC3}"/>
                </a:ext>
              </a:extLst>
            </p:cNvPr>
            <p:cNvSpPr/>
            <p:nvPr/>
          </p:nvSpPr>
          <p:spPr>
            <a:xfrm>
              <a:off x="3336152" y="3707275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210A9-D73C-1E3B-A21B-68DB0F5250A4}"/>
              </a:ext>
            </a:extLst>
          </p:cNvPr>
          <p:cNvGrpSpPr/>
          <p:nvPr/>
        </p:nvGrpSpPr>
        <p:grpSpPr>
          <a:xfrm>
            <a:off x="0" y="-122660"/>
            <a:ext cx="12192000" cy="6980660"/>
            <a:chOff x="0" y="-122660"/>
            <a:chExt cx="12192000" cy="69806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CFA962-AD2C-43FB-83CC-CB1FAA40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2660"/>
              <a:ext cx="12192000" cy="698066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C74E18-0891-4101-945C-B5C0F6F12089}"/>
                </a:ext>
              </a:extLst>
            </p:cNvPr>
            <p:cNvSpPr/>
            <p:nvPr/>
          </p:nvSpPr>
          <p:spPr>
            <a:xfrm rot="229648">
              <a:off x="2341946" y="671350"/>
              <a:ext cx="7508109" cy="4237941"/>
            </a:xfrm>
            <a:prstGeom prst="rect">
              <a:avLst/>
            </a:prstGeom>
            <a:solidFill>
              <a:schemeClr val="bg1"/>
            </a:solidFill>
            <a:ln w="38100" cap="sq">
              <a:solidFill>
                <a:srgbClr val="00DE64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830AB-CB74-4345-B665-28CF9D0B6075}"/>
              </a:ext>
            </a:extLst>
          </p:cNvPr>
          <p:cNvSpPr/>
          <p:nvPr/>
        </p:nvSpPr>
        <p:spPr>
          <a:xfrm>
            <a:off x="1605146" y="5144059"/>
            <a:ext cx="8981709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976D-9B07-41DC-83C8-546DE7A0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664" y="-122660"/>
            <a:ext cx="2049236" cy="104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ACFA3-034C-4DC2-A1A3-3422C342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3124" y="503772"/>
            <a:ext cx="1253709" cy="639975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82F67E-0D33-46E2-9FE7-FB5323946D70}"/>
              </a:ext>
            </a:extLst>
          </p:cNvPr>
          <p:cNvSpPr/>
          <p:nvPr/>
        </p:nvSpPr>
        <p:spPr>
          <a:xfrm>
            <a:off x="9675471" y="3847059"/>
            <a:ext cx="1022354" cy="681952"/>
          </a:xfrm>
          <a:prstGeom prst="rightArrow">
            <a:avLst>
              <a:gd name="adj1" fmla="val 63547"/>
              <a:gd name="adj2" fmla="val 513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A93D84-AB9E-5AEF-14B5-6E4D08C16275}"/>
              </a:ext>
            </a:extLst>
          </p:cNvPr>
          <p:cNvSpPr/>
          <p:nvPr/>
        </p:nvSpPr>
        <p:spPr>
          <a:xfrm>
            <a:off x="7950843" y="7739768"/>
            <a:ext cx="3449256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19C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B2BDC9-3C6F-A0F7-59BB-923C3F2018D3}"/>
              </a:ext>
            </a:extLst>
          </p:cNvPr>
          <p:cNvSpPr/>
          <p:nvPr/>
        </p:nvSpPr>
        <p:spPr>
          <a:xfrm>
            <a:off x="2006082" y="5381250"/>
            <a:ext cx="8229600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my uniform.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679ED8-9836-1970-2023-D424867FB99A}"/>
              </a:ext>
            </a:extLst>
          </p:cNvPr>
          <p:cNvSpPr/>
          <p:nvPr/>
        </p:nvSpPr>
        <p:spPr>
          <a:xfrm>
            <a:off x="3275958" y="6858000"/>
            <a:ext cx="1076445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sPham-MsPhuong">
            <a:extLst>
              <a:ext uri="{FF2B5EF4-FFF2-40B4-BE49-F238E27FC236}">
                <a16:creationId xmlns:a16="http://schemas.microsoft.com/office/drawing/2014/main" id="{159754F5-EF67-D8C8-4CA3-CD9FD8A4E7A4}"/>
              </a:ext>
            </a:extLst>
          </p:cNvPr>
          <p:cNvSpPr/>
          <p:nvPr/>
        </p:nvSpPr>
        <p:spPr>
          <a:xfrm>
            <a:off x="9545604" y="3025084"/>
            <a:ext cx="1152222" cy="55345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BCF92-F429-F2EC-052F-B4DF25C31C41}"/>
              </a:ext>
            </a:extLst>
          </p:cNvPr>
          <p:cNvGrpSpPr/>
          <p:nvPr/>
        </p:nvGrpSpPr>
        <p:grpSpPr>
          <a:xfrm>
            <a:off x="2721456" y="1347367"/>
            <a:ext cx="6233013" cy="3086794"/>
            <a:chOff x="2721456" y="1347367"/>
            <a:chExt cx="6233013" cy="308679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852290-0D65-3D5D-0F35-64EB655AAB3A}"/>
                </a:ext>
              </a:extLst>
            </p:cNvPr>
            <p:cNvSpPr/>
            <p:nvPr/>
          </p:nvSpPr>
          <p:spPr>
            <a:xfrm>
              <a:off x="6527331" y="1456798"/>
              <a:ext cx="2427138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love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18BFEC-383B-9A9E-7C4F-E464B429E74F}"/>
                </a:ext>
              </a:extLst>
            </p:cNvPr>
            <p:cNvSpPr/>
            <p:nvPr/>
          </p:nvSpPr>
          <p:spPr>
            <a:xfrm>
              <a:off x="5275488" y="2370437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9411C23-E3B9-94A7-5D6E-856993064042}"/>
                </a:ext>
              </a:extLst>
            </p:cNvPr>
            <p:cNvSpPr/>
            <p:nvPr/>
          </p:nvSpPr>
          <p:spPr>
            <a:xfrm>
              <a:off x="2721456" y="1347367"/>
              <a:ext cx="2427138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95E2B5-782C-9128-1C59-9A148FC071BE}"/>
                </a:ext>
              </a:extLst>
            </p:cNvPr>
            <p:cNvSpPr/>
            <p:nvPr/>
          </p:nvSpPr>
          <p:spPr>
            <a:xfrm>
              <a:off x="5086537" y="3670232"/>
              <a:ext cx="2427138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uniform.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3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7210A9-D73C-1E3B-A21B-68DB0F5250A4}"/>
              </a:ext>
            </a:extLst>
          </p:cNvPr>
          <p:cNvGrpSpPr/>
          <p:nvPr/>
        </p:nvGrpSpPr>
        <p:grpSpPr>
          <a:xfrm>
            <a:off x="0" y="-122660"/>
            <a:ext cx="12192000" cy="6980660"/>
            <a:chOff x="0" y="-122660"/>
            <a:chExt cx="12192000" cy="69806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CFA962-AD2C-43FB-83CC-CB1FAA40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2660"/>
              <a:ext cx="12192000" cy="698066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C74E18-0891-4101-945C-B5C0F6F12089}"/>
                </a:ext>
              </a:extLst>
            </p:cNvPr>
            <p:cNvSpPr/>
            <p:nvPr/>
          </p:nvSpPr>
          <p:spPr>
            <a:xfrm rot="229648">
              <a:off x="2341946" y="671350"/>
              <a:ext cx="7508109" cy="4237941"/>
            </a:xfrm>
            <a:prstGeom prst="rect">
              <a:avLst/>
            </a:prstGeom>
            <a:solidFill>
              <a:schemeClr val="bg1"/>
            </a:solidFill>
            <a:ln w="38100" cap="sq">
              <a:solidFill>
                <a:srgbClr val="00DE64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830AB-CB74-4345-B665-28CF9D0B6075}"/>
              </a:ext>
            </a:extLst>
          </p:cNvPr>
          <p:cNvSpPr/>
          <p:nvPr/>
        </p:nvSpPr>
        <p:spPr>
          <a:xfrm>
            <a:off x="1605146" y="5144059"/>
            <a:ext cx="8981709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600" b="1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pt-PT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D976D-9B07-41DC-83C8-546DE7A01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1664" y="-122660"/>
            <a:ext cx="2049236" cy="1046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ACFA3-034C-4DC2-A1A3-3422C3426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3124" y="503772"/>
            <a:ext cx="1253709" cy="639975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82F67E-0D33-46E2-9FE7-FB5323946D70}"/>
              </a:ext>
            </a:extLst>
          </p:cNvPr>
          <p:cNvSpPr/>
          <p:nvPr/>
        </p:nvSpPr>
        <p:spPr>
          <a:xfrm>
            <a:off x="9675471" y="3847059"/>
            <a:ext cx="1022354" cy="681952"/>
          </a:xfrm>
          <a:prstGeom prst="rightArrow">
            <a:avLst>
              <a:gd name="adj1" fmla="val 63547"/>
              <a:gd name="adj2" fmla="val 513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Next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9A93D84-AB9E-5AEF-14B5-6E4D08C16275}"/>
              </a:ext>
            </a:extLst>
          </p:cNvPr>
          <p:cNvSpPr/>
          <p:nvPr/>
        </p:nvSpPr>
        <p:spPr>
          <a:xfrm>
            <a:off x="7950843" y="7739768"/>
            <a:ext cx="3449256" cy="1202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D19C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6B2BDC9-3C6F-A0F7-59BB-923C3F2018D3}"/>
              </a:ext>
            </a:extLst>
          </p:cNvPr>
          <p:cNvSpPr/>
          <p:nvPr/>
        </p:nvSpPr>
        <p:spPr>
          <a:xfrm>
            <a:off x="2006082" y="5381250"/>
            <a:ext cx="8229600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tie is black and white.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E679ED8-9836-1970-2023-D424867FB99A}"/>
              </a:ext>
            </a:extLst>
          </p:cNvPr>
          <p:cNvSpPr/>
          <p:nvPr/>
        </p:nvSpPr>
        <p:spPr>
          <a:xfrm>
            <a:off x="3275958" y="6858000"/>
            <a:ext cx="1076445" cy="763929"/>
          </a:xfrm>
          <a:prstGeom prst="roundRect">
            <a:avLst>
              <a:gd name="adj" fmla="val 0"/>
            </a:avLst>
          </a:prstGeom>
          <a:noFill/>
          <a:ln w="76200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sPham-MsPhuong">
            <a:extLst>
              <a:ext uri="{FF2B5EF4-FFF2-40B4-BE49-F238E27FC236}">
                <a16:creationId xmlns:a16="http://schemas.microsoft.com/office/drawing/2014/main" id="{159754F5-EF67-D8C8-4CA3-CD9FD8A4E7A4}"/>
              </a:ext>
            </a:extLst>
          </p:cNvPr>
          <p:cNvSpPr/>
          <p:nvPr/>
        </p:nvSpPr>
        <p:spPr>
          <a:xfrm>
            <a:off x="9545604" y="3025084"/>
            <a:ext cx="1152222" cy="55345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Check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7BCF92-F429-F2EC-052F-B4DF25C31C41}"/>
              </a:ext>
            </a:extLst>
          </p:cNvPr>
          <p:cNvGrpSpPr/>
          <p:nvPr/>
        </p:nvGrpSpPr>
        <p:grpSpPr>
          <a:xfrm>
            <a:off x="3061331" y="1089583"/>
            <a:ext cx="6388070" cy="3381621"/>
            <a:chOff x="3061331" y="1089583"/>
            <a:chExt cx="6388070" cy="338162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852290-0D65-3D5D-0F35-64EB655AAB3A}"/>
                </a:ext>
              </a:extLst>
            </p:cNvPr>
            <p:cNvSpPr/>
            <p:nvPr/>
          </p:nvSpPr>
          <p:spPr>
            <a:xfrm>
              <a:off x="6329681" y="1089583"/>
              <a:ext cx="2427138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9F118EF-6A75-8ECB-9B84-5804C5C1BACF}"/>
                </a:ext>
              </a:extLst>
            </p:cNvPr>
            <p:cNvSpPr/>
            <p:nvPr/>
          </p:nvSpPr>
          <p:spPr>
            <a:xfrm>
              <a:off x="3061331" y="1684415"/>
              <a:ext cx="1440794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D6E3AB6-58B6-6887-91F2-B27D5107CC91}"/>
                </a:ext>
              </a:extLst>
            </p:cNvPr>
            <p:cNvSpPr/>
            <p:nvPr/>
          </p:nvSpPr>
          <p:spPr>
            <a:xfrm>
              <a:off x="4642611" y="2348514"/>
              <a:ext cx="2354450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371D0BF-D9F1-0D0B-F665-039981CCABC3}"/>
                </a:ext>
              </a:extLst>
            </p:cNvPr>
            <p:cNvSpPr/>
            <p:nvPr/>
          </p:nvSpPr>
          <p:spPr>
            <a:xfrm>
              <a:off x="3336152" y="3707275"/>
              <a:ext cx="2202180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white.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9411C23-E3B9-94A7-5D6E-856993064042}"/>
                </a:ext>
              </a:extLst>
            </p:cNvPr>
            <p:cNvSpPr/>
            <p:nvPr/>
          </p:nvSpPr>
          <p:spPr>
            <a:xfrm>
              <a:off x="7022263" y="2335288"/>
              <a:ext cx="2427138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C95E2B5-782C-9128-1C59-9A148FC071BE}"/>
                </a:ext>
              </a:extLst>
            </p:cNvPr>
            <p:cNvSpPr/>
            <p:nvPr/>
          </p:nvSpPr>
          <p:spPr>
            <a:xfrm>
              <a:off x="6253030" y="3707274"/>
              <a:ext cx="2427138" cy="763929"/>
            </a:xfrm>
            <a:prstGeom prst="roundRect">
              <a:avLst>
                <a:gd name="adj" fmla="val 0"/>
              </a:avLst>
            </a:prstGeom>
            <a:noFill/>
            <a:ln w="76200"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</a:t>
              </a:r>
              <a:endPara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601DF0-B2C9-4811-9CE6-7C7F01A2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60"/>
            <a:ext cx="12192000" cy="6980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43170-4C0A-4B9A-B3A7-8322B6493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219" y="364151"/>
            <a:ext cx="2049236" cy="1046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0E081-6BBE-4BC7-9670-DD2E62C28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5" b="90661" l="6512" r="93721">
                        <a14:foregroundMark x1="14302" y1="60364" x2="6744" y2="69476"/>
                        <a14:foregroundMark x1="6977" y1="68109" x2="6512" y2="75854"/>
                        <a14:foregroundMark x1="85814" y1="58770" x2="93721" y2="58770"/>
                        <a14:foregroundMark x1="47093" y1="90661" x2="47093" y2="906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3514" y="274153"/>
            <a:ext cx="1253709" cy="639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7FD37-E46C-4A47-A981-3CBB36333A4A}"/>
              </a:ext>
            </a:extLst>
          </p:cNvPr>
          <p:cNvSpPr txBox="1"/>
          <p:nvPr/>
        </p:nvSpPr>
        <p:spPr>
          <a:xfrm>
            <a:off x="784474" y="1551788"/>
            <a:ext cx="10623052" cy="3631763"/>
          </a:xfrm>
          <a:prstGeom prst="rect">
            <a:avLst/>
          </a:prstGeom>
          <a:noFill/>
          <a:effectLst>
            <a:glow rad="127000">
              <a:srgbClr val="00B0F0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SG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sis MT Pro Black" panose="02040A04050005020304" pitchFamily="18" charset="0"/>
                <a:cs typeface="Times New Roman" panose="02020603050405020304" pitchFamily="18" charset="0"/>
              </a:rPr>
              <a:t>You’re welldone!</a:t>
            </a:r>
            <a:endParaRPr lang="en-SG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sis MT Pro Black" panose="02040A040500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sPham-MsPhuo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0621DB-2DD5-00A8-189B-21D9CF6759F9}"/>
              </a:ext>
            </a:extLst>
          </p:cNvPr>
          <p:cNvSpPr/>
          <p:nvPr/>
        </p:nvSpPr>
        <p:spPr>
          <a:xfrm>
            <a:off x="9862846" y="5637656"/>
            <a:ext cx="1152222" cy="553453"/>
          </a:xfrm>
          <a:prstGeom prst="flowChartTerminator">
            <a:avLst/>
          </a:prstGeom>
          <a:solidFill>
            <a:srgbClr val="FF765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.VnCooper" panose="020B7200000000000000" pitchFamily="34" charset="0"/>
                <a:cs typeface="Arial" panose="020B0604020202020204" pitchFamily="34" charset="0"/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38852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221</Words>
  <Application>Microsoft Office PowerPoint</Application>
  <PresentationFormat>Widescreen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.VnBlack</vt:lpstr>
      <vt:lpstr>.VnCooper</vt:lpstr>
      <vt:lpstr>Amasis MT Pro Black</vt:lpstr>
      <vt:lpstr>Arial</vt:lpstr>
      <vt:lpstr>Britannic Bold</vt:lpstr>
      <vt:lpstr>Calibri</vt:lpstr>
      <vt:lpstr>Calibri Light</vt:lpstr>
      <vt:lpstr>Haettenschweiler</vt:lpstr>
      <vt:lpstr>Rockwell Extra Bold</vt:lpstr>
      <vt:lpstr>Times New Roman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DELL</cp:lastModifiedBy>
  <cp:revision>206</cp:revision>
  <dcterms:created xsi:type="dcterms:W3CDTF">2022-09-30T00:23:59Z</dcterms:created>
  <dcterms:modified xsi:type="dcterms:W3CDTF">2026-05-30T01:32:11Z</dcterms:modified>
</cp:coreProperties>
</file>