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3" r:id="rId2"/>
    <p:sldId id="1202" r:id="rId3"/>
    <p:sldId id="298" r:id="rId4"/>
    <p:sldId id="303" r:id="rId5"/>
    <p:sldId id="337" r:id="rId6"/>
    <p:sldId id="305" r:id="rId7"/>
    <p:sldId id="338" r:id="rId8"/>
    <p:sldId id="1214" r:id="rId9"/>
    <p:sldId id="1215" r:id="rId10"/>
    <p:sldId id="1211" r:id="rId11"/>
    <p:sldId id="1216" r:id="rId12"/>
    <p:sldId id="311" r:id="rId13"/>
    <p:sldId id="1212" r:id="rId14"/>
    <p:sldId id="1213" r:id="rId15"/>
    <p:sldId id="1140" r:id="rId16"/>
    <p:sldId id="1204" r:id="rId17"/>
    <p:sldId id="1217" r:id="rId18"/>
    <p:sldId id="1210" r:id="rId19"/>
    <p:sldId id="1203" r:id="rId20"/>
    <p:sldId id="1205" r:id="rId21"/>
    <p:sldId id="1206" r:id="rId22"/>
    <p:sldId id="1190" r:id="rId23"/>
    <p:sldId id="1191" r:id="rId24"/>
    <p:sldId id="1209" r:id="rId25"/>
    <p:sldId id="34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22F"/>
    <a:srgbClr val="FFF7C6"/>
    <a:srgbClr val="FF765B"/>
    <a:srgbClr val="4AB051"/>
    <a:srgbClr val="1C7DFF"/>
    <a:srgbClr val="399FA1"/>
    <a:srgbClr val="308D94"/>
    <a:srgbClr val="36A0A8"/>
    <a:srgbClr val="87D2D8"/>
    <a:srgbClr val="1F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8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00A8B0C-7C5B-4ED9-AB2D-137F837C2C0E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FA75FD9-BFF2-46BC-AA28-F583A0B5F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2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1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817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82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95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61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17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23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4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74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66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2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882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5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25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913C-AAA5-C8F9-72A3-1A59C1B2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524B2-6736-48F9-BEBD-1CE0E309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415A-8ED9-EFCB-E65D-BB910232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7FF77-0BA5-AE5A-0D0A-13D54934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7F7C-F3D4-0B15-3633-6415099D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6776DF-535F-C355-070B-6FB50C0F8A0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3BDFD5D-4265-E90F-AA45-FBF31FFA1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12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8B3FF-4362-C6CD-F208-C45E69428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62291-F712-BD66-5FCF-303AB5722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01EB-FB89-6159-F726-596ACF84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4028A-CAA9-CD72-8C60-433405B4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F290-959E-EDF2-E61B-42C198B4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C214A80-1B10-1008-C008-CC1204076ED0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DA705CA-9993-5140-5F71-27BEE5E58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99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281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003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66988C4-4F63-2B34-87B3-88CCAF50B16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B734296-CD33-62B6-086E-3266D09BE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641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2025/5/6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4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53F8-884B-342B-13C7-8CB41E78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9BB1D-0618-C0B3-D2B8-4AF01C70B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156DE-5234-170C-F0CC-D8D2DF51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D8FC3-BBB9-0E1F-4815-DC7D6E22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C72C-6ED0-6A45-E013-08EB3C18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45269E-D6B5-822B-9EBA-D18C67911309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618D8B6-9919-48E7-B9A2-1B2DBE1B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60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6D84-5914-0E18-D26E-DB322953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10F7C-B292-6700-E574-05FD24B99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EE7DB-C011-527A-A5A9-A56AE9CA6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C65C9-9EA2-1E21-E75B-9D800E93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34D24-3DF1-1C23-72ED-CCC42CB2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8F603-A175-1D6F-5908-EC1EA58B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1BA4B19-3667-CF75-9BF3-BDBFD7EFB79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A58DF075-1FA8-3A8A-D330-59FF4EC49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4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B983-17F8-268D-C404-32522A2B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034B5-0476-0DC7-88F2-BAC92B0E1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E7888-513C-2D22-3C27-E26F981D7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92A2B-28C8-7F17-26E6-044D7A066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ED896-41AF-09E1-5078-9E2C81FD2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64EB0-C0AF-4380-078A-E1701AE2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30AB6-AA17-A6B0-153B-BF3371D9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B733E-050C-F5D5-2592-27348BAE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8EC99B1-B35C-C3CD-AAB0-BFE8B68332F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7349BD9-E28C-2619-5AB4-4DD207FA1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65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6155-0859-5888-F64A-D3434BAC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30DAB-AFBA-CC51-E010-4405242E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6A39C-60F0-3A4C-303D-BB86EE39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C9A2A-670A-0996-D463-D89AFD4B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7884BBC-06CF-C42B-9E84-11786473E445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F58A56-3ADE-5588-2CB7-1D11B9B5B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78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47011-EC4E-0FCE-E47E-538790FF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5A2D1-59F3-4EA6-2F87-EDCD88F9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75CCF-9E2C-21F8-4BBD-C1BA5E4C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78AF5B5-6915-E89D-79D1-0F343539B678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DCC194D-C20E-5185-6E61-B9866DA8D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1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6C52-A084-EE73-1F46-C85E86D8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B05A-91DE-0B7E-8431-D2DD11E9B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7BC12-FCC4-19CF-31B2-02ADF1AAA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23F5C-361A-E9C4-3AAD-D71B408F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9B874-EFB2-D06D-D088-06C3E7A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81321-5E68-D338-93C5-1D53F0EC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B63B1CE-51F9-5ECB-BB19-7F5B35BEDDA1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067F70C-6F6D-ED3E-1788-E065D89BA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9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2A1E-F349-878A-2583-1AA14F57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2D377-4424-8B93-D994-0243AC44E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79DA8-C4E9-4481-EF4A-2DE607A88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BDCA2-2694-97F4-2BA7-85F5AE58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0A51D-8003-3054-1AD2-150EFBF2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0892A-74A5-BB9F-6589-5DB1ACA6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0881E82-9C65-085A-4EA9-36CFF2F4EE3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EEE72E0-C38B-54AC-AAE5-0E84ABECD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1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9E2C-E8F6-2859-61BC-6FBFAF2C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8618E-4E00-1FFC-6C37-9E3F34221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1A5A-347F-8AE2-892F-9DC630EC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8E226-DCAD-14E1-4420-F640CC27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F14F-3ADD-494B-1741-E38A221D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983D18E-3A22-F6F2-5EB8-80AEF2A4CBA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822316F-43EE-1CED-89ED-E22E3BE0D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27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FC559C0-4710-7FEF-2468-D51C64069F8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DD50CCA-F919-A7C1-D595-204BF22B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F3CBCB-0226-342F-F50C-084972419998}"/>
              </a:ext>
            </a:extLst>
          </p:cNvPr>
          <p:cNvGrpSpPr/>
          <p:nvPr/>
        </p:nvGrpSpPr>
        <p:grpSpPr>
          <a:xfrm>
            <a:off x="9341139" y="539623"/>
            <a:ext cx="1178528" cy="1368409"/>
            <a:chOff x="10448162" y="4631360"/>
            <a:chExt cx="1178528" cy="136840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5B4985B4-2BD0-D6D3-1934-16D9A31235A7}"/>
                </a:ext>
              </a:extLst>
            </p:cNvPr>
            <p:cNvSpPr txBox="1"/>
            <p:nvPr userDrawn="1"/>
          </p:nvSpPr>
          <p:spPr>
            <a:xfrm>
              <a:off x="10448162" y="5476549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6BE9FACB-07D3-969A-D0B4-49635704D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614831" y="463136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901205F-A6CA-69C7-F381-851921CD88AB}"/>
              </a:ext>
            </a:extLst>
          </p:cNvPr>
          <p:cNvSpPr txBox="1"/>
          <p:nvPr/>
        </p:nvSpPr>
        <p:spPr>
          <a:xfrm>
            <a:off x="1500662" y="2137194"/>
            <a:ext cx="93425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Clothes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85C8641-8030-C63F-EA8A-D50B12B6647E}"/>
              </a:ext>
            </a:extLst>
          </p:cNvPr>
          <p:cNvSpPr txBox="1"/>
          <p:nvPr/>
        </p:nvSpPr>
        <p:spPr>
          <a:xfrm>
            <a:off x="1600198" y="1254605"/>
            <a:ext cx="1412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2</a:t>
            </a:r>
            <a:endParaRPr lang="zh-CN" altLang="en-US" sz="5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ettenschweiler" panose="020B0706040902060204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0E6B0AC-AFD1-DD2D-00F7-888E2FA88D2E}"/>
              </a:ext>
            </a:extLst>
          </p:cNvPr>
          <p:cNvSpPr txBox="1"/>
          <p:nvPr/>
        </p:nvSpPr>
        <p:spPr>
          <a:xfrm>
            <a:off x="4070925" y="4271067"/>
            <a:ext cx="496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4400" spc="3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Lesson</a:t>
            </a:r>
            <a:r>
              <a:rPr lang="en-US" altLang="zh-CN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ettenschweiler" panose="020B0706040902060204" pitchFamily="34" charset="0"/>
              </a:rPr>
              <a:t> 4</a:t>
            </a:r>
            <a:endParaRPr lang="zh-CN" altLang="en-US" sz="4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ettenschweiler" panose="020B0706040902060204" pitchFamily="34" charset="0"/>
            </a:endParaRP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6DBD6DE8-8C5B-30C2-DADA-3681D6F68A6D}"/>
              </a:ext>
            </a:extLst>
          </p:cNvPr>
          <p:cNvGrpSpPr/>
          <p:nvPr/>
        </p:nvGrpSpPr>
        <p:grpSpPr>
          <a:xfrm>
            <a:off x="8901641" y="384215"/>
            <a:ext cx="2523443" cy="1858895"/>
            <a:chOff x="8451667" y="2326805"/>
            <a:chExt cx="3648028" cy="2687319"/>
          </a:xfrm>
        </p:grpSpPr>
        <p:pic>
          <p:nvPicPr>
            <p:cNvPr id="16" name="MsPham-09360827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9252CAA-AE21-0096-CEEF-38351C7F00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036" y="2326805"/>
              <a:ext cx="1352659" cy="1492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506FFB3B-5C5C-3FC7-D185-C8DCADC60C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667" y="2333805"/>
              <a:ext cx="3028191" cy="2680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3CFE35F-3E6A-231D-4FF2-C35429DD3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1343">
            <a:off x="10130651" y="3595260"/>
            <a:ext cx="1205142" cy="1791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A1219C-33A1-4A3B-AC25-ACF6A466E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64" y="4937520"/>
            <a:ext cx="1297707" cy="1144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D04548-FF1F-444F-EB79-88A36BFD7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680" y="986947"/>
            <a:ext cx="1504084" cy="1367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B48FC8-0A9C-782B-DDD3-D20F8043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35109">
            <a:off x="624863" y="2007519"/>
            <a:ext cx="986419" cy="9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love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like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am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6019358-1804-842F-F182-DFF6DE513B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8590" y="4952543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6CBB3AB3-139A-A57A-2753-375E8FE32C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7593" y="4944901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00038714-4E85-9346-E213-5EE7614B5B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3205" y="5024254"/>
            <a:ext cx="1227323" cy="1123454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14C8D00-1FF3-3589-B041-8F0011BD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6307" y="4981335"/>
            <a:ext cx="1227322" cy="1122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38F262-30FD-0690-E2A0-24B3465FC263}"/>
              </a:ext>
            </a:extLst>
          </p:cNvPr>
          <p:cNvSpPr/>
          <p:nvPr/>
        </p:nvSpPr>
        <p:spPr>
          <a:xfrm>
            <a:off x="3257169" y="2616243"/>
            <a:ext cx="5538979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your polo shirt?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5.55112E-1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love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like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1C03330-FEF6-0FDF-01F1-402315E9D3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3461" y="4978563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4C049449-AD51-4B95-940C-61ADFB4FEC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2347" y="4964236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CF72B5B-6B61-F83D-08E2-FB4BF6AF63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2083" y="4978279"/>
            <a:ext cx="1227323" cy="1123454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4D656B37-477C-6E7F-20D4-9B86E1940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9684" y="4949910"/>
            <a:ext cx="1227322" cy="1122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2B8DA0-BDD5-171A-4C78-4DB845AC7985}"/>
              </a:ext>
            </a:extLst>
          </p:cNvPr>
          <p:cNvSpPr/>
          <p:nvPr/>
        </p:nvSpPr>
        <p:spPr>
          <a:xfrm>
            <a:off x="3257169" y="2616243"/>
            <a:ext cx="5538979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your uniform?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05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47D9EC9-6185-82D8-251A-1A4539F10C1B}"/>
              </a:ext>
            </a:extLst>
          </p:cNvPr>
          <p:cNvGrpSpPr>
            <a:grpSpLocks/>
          </p:cNvGrpSpPr>
          <p:nvPr/>
        </p:nvGrpSpPr>
        <p:grpSpPr>
          <a:xfrm>
            <a:off x="2579921" y="944113"/>
            <a:ext cx="1034257" cy="1203323"/>
            <a:chOff x="5195389" y="2883840"/>
            <a:chExt cx="1178634" cy="137130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5B8EAC72-48A9-8EFB-3B5E-53DE4FAD43E1}"/>
                </a:ext>
              </a:extLst>
            </p:cNvPr>
            <p:cNvSpPr txBox="1">
              <a:spLocks/>
            </p:cNvSpPr>
            <p:nvPr/>
          </p:nvSpPr>
          <p:spPr>
            <a:xfrm>
              <a:off x="5195389" y="3729029"/>
              <a:ext cx="1178634" cy="526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1919A9D-7DE6-A875-4846-3225B8CF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2111" y="288384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A57D36C-AD2B-5BC1-886D-398980B5A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 r="79008" b="7760"/>
          <a:stretch/>
        </p:blipFill>
        <p:spPr>
          <a:xfrm>
            <a:off x="2404876" y="866308"/>
            <a:ext cx="1383792" cy="1385329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D0EE5B32-CA50-1DCE-8D4C-3D865A20B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53" b="11390"/>
          <a:stretch/>
        </p:blipFill>
        <p:spPr>
          <a:xfrm>
            <a:off x="8732748" y="689073"/>
            <a:ext cx="1200109" cy="1227530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8E2A31E-C293-572D-321A-A3F138570836}"/>
              </a:ext>
            </a:extLst>
          </p:cNvPr>
          <p:cNvSpPr txBox="1"/>
          <p:nvPr/>
        </p:nvSpPr>
        <p:spPr>
          <a:xfrm>
            <a:off x="4110012" y="631353"/>
            <a:ext cx="4170388" cy="578882"/>
          </a:xfrm>
          <a:prstGeom prst="wedgeRoundRectCallout">
            <a:avLst>
              <a:gd name="adj1" fmla="val -57504"/>
              <a:gd name="adj2" fmla="val 58990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wear?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5210359-20A8-ACD1-AF67-D7AD9C89D037}"/>
              </a:ext>
            </a:extLst>
          </p:cNvPr>
          <p:cNvSpPr txBox="1"/>
          <p:nvPr/>
        </p:nvSpPr>
        <p:spPr>
          <a:xfrm>
            <a:off x="4241016" y="1492781"/>
            <a:ext cx="4094725" cy="578882"/>
          </a:xfrm>
          <a:prstGeom prst="wedgeRoundRectCallout">
            <a:avLst>
              <a:gd name="adj1" fmla="val 58939"/>
              <a:gd name="adj2" fmla="val -51582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wear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a/an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48F7FE5-C582-FE15-D915-B3FBC7E9CACF}"/>
              </a:ext>
            </a:extLst>
          </p:cNvPr>
          <p:cNvSpPr txBox="1"/>
          <p:nvPr/>
        </p:nvSpPr>
        <p:spPr>
          <a:xfrm>
            <a:off x="1058885" y="5830013"/>
            <a:ext cx="1806209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uniform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22C1B40-B204-3070-8808-8C4F0957BC45}"/>
              </a:ext>
            </a:extLst>
          </p:cNvPr>
          <p:cNvSpPr txBox="1"/>
          <p:nvPr/>
        </p:nvSpPr>
        <p:spPr>
          <a:xfrm>
            <a:off x="3638609" y="5830013"/>
            <a:ext cx="193380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polo shirt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B9FFF41-2EF8-040B-B9D3-DABFDEDD48A6}"/>
              </a:ext>
            </a:extLst>
          </p:cNvPr>
          <p:cNvSpPr txBox="1"/>
          <p:nvPr/>
        </p:nvSpPr>
        <p:spPr>
          <a:xfrm>
            <a:off x="6279480" y="5830013"/>
            <a:ext cx="193380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tie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B54D788-08B2-560F-C5CC-930A74BFBA06}"/>
              </a:ext>
            </a:extLst>
          </p:cNvPr>
          <p:cNvSpPr txBox="1"/>
          <p:nvPr/>
        </p:nvSpPr>
        <p:spPr>
          <a:xfrm>
            <a:off x="8821173" y="5830012"/>
            <a:ext cx="193076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sneakers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D94F08C-B6D0-28DC-6A0C-F5B1C7252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44" y="3922729"/>
            <a:ext cx="1930769" cy="176153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DC699B1-CC63-60AA-6B0A-80FCD58F6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173" y="3922729"/>
            <a:ext cx="1930769" cy="176153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D952AD8-0AD8-6658-4DE8-9D33E601B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608" y="3903647"/>
            <a:ext cx="1976923" cy="1809615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702C7C69-6E28-6DFD-1C3A-9334F4B9D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73" y="3904410"/>
            <a:ext cx="1976922" cy="1807692"/>
          </a:xfrm>
          <a:prstGeom prst="rect">
            <a:avLst/>
          </a:prstGeom>
        </p:spPr>
      </p:pic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A09AE4D8-361F-5DC5-3CED-B2D1857F7F54}"/>
              </a:ext>
            </a:extLst>
          </p:cNvPr>
          <p:cNvCxnSpPr>
            <a:stCxn id="20" idx="2"/>
            <a:endCxn id="12" idx="0"/>
          </p:cNvCxnSpPr>
          <p:nvPr/>
        </p:nvCxnSpPr>
        <p:spPr>
          <a:xfrm flipH="1">
            <a:off x="2000334" y="2071663"/>
            <a:ext cx="4288045" cy="1832747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MsPham-0936082789">
            <a:extLst>
              <a:ext uri="{FF2B5EF4-FFF2-40B4-BE49-F238E27FC236}">
                <a16:creationId xmlns:a16="http://schemas.microsoft.com/office/drawing/2014/main" id="{A96EBDB9-8FE0-541D-895A-2E3765FFB2EE}"/>
              </a:ext>
            </a:extLst>
          </p:cNvPr>
          <p:cNvCxnSpPr>
            <a:cxnSpLocks/>
            <a:stCxn id="20" idx="2"/>
            <a:endCxn id="11" idx="0"/>
          </p:cNvCxnSpPr>
          <p:nvPr/>
        </p:nvCxnSpPr>
        <p:spPr>
          <a:xfrm flipH="1">
            <a:off x="4627070" y="2071663"/>
            <a:ext cx="1661309" cy="1831984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MsPham-0936082789">
            <a:extLst>
              <a:ext uri="{FF2B5EF4-FFF2-40B4-BE49-F238E27FC236}">
                <a16:creationId xmlns:a16="http://schemas.microsoft.com/office/drawing/2014/main" id="{972A8A16-4B13-0B98-F64B-1B0CBB6EF450}"/>
              </a:ext>
            </a:extLst>
          </p:cNvPr>
          <p:cNvCxnSpPr>
            <a:cxnSpLocks/>
            <a:stCxn id="20" idx="2"/>
            <a:endCxn id="9" idx="0"/>
          </p:cNvCxnSpPr>
          <p:nvPr/>
        </p:nvCxnSpPr>
        <p:spPr>
          <a:xfrm>
            <a:off x="6288379" y="2071663"/>
            <a:ext cx="942350" cy="1851066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069CAADB-5559-1D23-E9FA-56F0AECE5D30}"/>
              </a:ext>
            </a:extLst>
          </p:cNvPr>
          <p:cNvCxnSpPr>
            <a:cxnSpLocks/>
            <a:stCxn id="20" idx="2"/>
            <a:endCxn id="10" idx="0"/>
          </p:cNvCxnSpPr>
          <p:nvPr/>
        </p:nvCxnSpPr>
        <p:spPr>
          <a:xfrm>
            <a:off x="6288379" y="2071663"/>
            <a:ext cx="3498179" cy="1851066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5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47D9EC9-6185-82D8-251A-1A4539F10C1B}"/>
              </a:ext>
            </a:extLst>
          </p:cNvPr>
          <p:cNvGrpSpPr>
            <a:grpSpLocks/>
          </p:cNvGrpSpPr>
          <p:nvPr/>
        </p:nvGrpSpPr>
        <p:grpSpPr>
          <a:xfrm>
            <a:off x="6570664" y="872413"/>
            <a:ext cx="1034257" cy="1203323"/>
            <a:chOff x="5195389" y="2883840"/>
            <a:chExt cx="1178634" cy="137130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5B8EAC72-48A9-8EFB-3B5E-53DE4FAD43E1}"/>
                </a:ext>
              </a:extLst>
            </p:cNvPr>
            <p:cNvSpPr txBox="1">
              <a:spLocks/>
            </p:cNvSpPr>
            <p:nvPr/>
          </p:nvSpPr>
          <p:spPr>
            <a:xfrm>
              <a:off x="5195389" y="3729029"/>
              <a:ext cx="1178634" cy="526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1919A9D-7DE6-A875-4846-3225B8CF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2111" y="288384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57D36C-AD2B-5BC1-886D-398980B5A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 r="79008" b="7760"/>
          <a:stretch/>
        </p:blipFill>
        <p:spPr>
          <a:xfrm>
            <a:off x="6395619" y="794608"/>
            <a:ext cx="1383792" cy="1385329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EE5B32-CA50-1DCE-8D4C-3D865A20B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53" b="11390"/>
          <a:stretch/>
        </p:blipFill>
        <p:spPr>
          <a:xfrm>
            <a:off x="7887910" y="884218"/>
            <a:ext cx="1002695" cy="1025605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3FACB05-CC3C-7C64-60D6-9731BC323E2B}"/>
              </a:ext>
            </a:extLst>
          </p:cNvPr>
          <p:cNvSpPr txBox="1"/>
          <p:nvPr/>
        </p:nvSpPr>
        <p:spPr>
          <a:xfrm>
            <a:off x="1206826" y="1016431"/>
            <a:ext cx="4797781" cy="578882"/>
          </a:xfrm>
          <a:prstGeom prst="wedgeRoundRectCallout">
            <a:avLst>
              <a:gd name="adj1" fmla="val 58209"/>
              <a:gd name="adj2" fmla="val -16480"/>
              <a:gd name="adj3" fmla="val 16667"/>
            </a:avLst>
          </a:prstGeom>
          <a:noFill/>
          <a:ln>
            <a:solidFill>
              <a:srgbClr val="FF52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your ______?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C52BAF2-5CFF-46A5-B8DE-551A072E51EB}"/>
              </a:ext>
            </a:extLst>
          </p:cNvPr>
          <p:cNvSpPr txBox="1"/>
          <p:nvPr/>
        </p:nvSpPr>
        <p:spPr>
          <a:xfrm>
            <a:off x="9410219" y="872413"/>
            <a:ext cx="2276260" cy="578882"/>
          </a:xfrm>
          <a:prstGeom prst="wedgeRoundRectCallout">
            <a:avLst>
              <a:gd name="adj1" fmla="val -68392"/>
              <a:gd name="adj2" fmla="val -4195"/>
              <a:gd name="adj3" fmla="val 16667"/>
            </a:avLst>
          </a:prstGeom>
          <a:noFill/>
          <a:ln>
            <a:solidFill>
              <a:srgbClr val="FF52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86426DE-3B33-C937-38BA-73D269393241}"/>
              </a:ext>
            </a:extLst>
          </p:cNvPr>
          <p:cNvSpPr txBox="1"/>
          <p:nvPr/>
        </p:nvSpPr>
        <p:spPr>
          <a:xfrm>
            <a:off x="9387421" y="1566202"/>
            <a:ext cx="2276260" cy="578882"/>
          </a:xfrm>
          <a:prstGeom prst="wedgeRoundRectCallout">
            <a:avLst>
              <a:gd name="adj1" fmla="val -65834"/>
              <a:gd name="adj2" fmla="val -28767"/>
              <a:gd name="adj3" fmla="val 16667"/>
            </a:avLst>
          </a:prstGeom>
          <a:noFill/>
          <a:ln>
            <a:solidFill>
              <a:srgbClr val="FF52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B0EF987-DE01-A5B2-319E-C78EAC290581}"/>
              </a:ext>
            </a:extLst>
          </p:cNvPr>
          <p:cNvSpPr txBox="1"/>
          <p:nvPr/>
        </p:nvSpPr>
        <p:spPr>
          <a:xfrm>
            <a:off x="1058885" y="5830013"/>
            <a:ext cx="1806209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uniform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0B4CDF4-955A-C3E4-4C32-64C13AEA484C}"/>
              </a:ext>
            </a:extLst>
          </p:cNvPr>
          <p:cNvSpPr txBox="1"/>
          <p:nvPr/>
        </p:nvSpPr>
        <p:spPr>
          <a:xfrm>
            <a:off x="3638609" y="5830013"/>
            <a:ext cx="193380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polo shirt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B3117B2-208A-22B2-0E2F-FED963696E46}"/>
              </a:ext>
            </a:extLst>
          </p:cNvPr>
          <p:cNvSpPr txBox="1"/>
          <p:nvPr/>
        </p:nvSpPr>
        <p:spPr>
          <a:xfrm>
            <a:off x="6279480" y="5830013"/>
            <a:ext cx="193380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tie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33234D6-8F20-604B-2D63-B1849A20F4C6}"/>
              </a:ext>
            </a:extLst>
          </p:cNvPr>
          <p:cNvSpPr txBox="1"/>
          <p:nvPr/>
        </p:nvSpPr>
        <p:spPr>
          <a:xfrm>
            <a:off x="8821173" y="5830012"/>
            <a:ext cx="1930768" cy="52322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266A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sneakers</a:t>
            </a:r>
          </a:p>
        </p:txBody>
      </p: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A099728E-FED6-28DD-7935-E19952E45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44" y="3922729"/>
            <a:ext cx="1930769" cy="176153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75695993-653C-9731-9549-289E800FF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173" y="3922729"/>
            <a:ext cx="1930769" cy="176153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D421FAD0-41A2-ABDA-C507-43AF6497D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608" y="3903647"/>
            <a:ext cx="1976923" cy="1809615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0B96766C-6595-69FA-DF10-5F1016EE7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73" y="3904410"/>
            <a:ext cx="1976922" cy="1807692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A3FAC528-E014-0BFC-17A1-206FBADD9518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flipH="1">
            <a:off x="2000334" y="1595313"/>
            <a:ext cx="1605383" cy="2309097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B8A7DAF6-82ED-5A46-5E18-FCAEFE2E28C4}"/>
              </a:ext>
            </a:extLst>
          </p:cNvPr>
          <p:cNvCxnSpPr>
            <a:cxnSpLocks/>
            <a:stCxn id="19" idx="2"/>
            <a:endCxn id="27" idx="0"/>
          </p:cNvCxnSpPr>
          <p:nvPr/>
        </p:nvCxnSpPr>
        <p:spPr>
          <a:xfrm>
            <a:off x="3605717" y="1595313"/>
            <a:ext cx="1021353" cy="2308334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1BDB8928-9A29-3258-1285-7AF1DB3467A4}"/>
              </a:ext>
            </a:extLst>
          </p:cNvPr>
          <p:cNvCxnSpPr>
            <a:cxnSpLocks/>
            <a:stCxn id="19" idx="2"/>
            <a:endCxn id="25" idx="0"/>
          </p:cNvCxnSpPr>
          <p:nvPr/>
        </p:nvCxnSpPr>
        <p:spPr>
          <a:xfrm>
            <a:off x="3605717" y="1595313"/>
            <a:ext cx="3625012" cy="2327416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MsPham-0936082789">
            <a:extLst>
              <a:ext uri="{FF2B5EF4-FFF2-40B4-BE49-F238E27FC236}">
                <a16:creationId xmlns:a16="http://schemas.microsoft.com/office/drawing/2014/main" id="{86D2498F-23D8-1403-3638-D09FEB8E888D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>
            <a:off x="3605717" y="1595313"/>
            <a:ext cx="6180841" cy="2327416"/>
          </a:xfrm>
          <a:prstGeom prst="straightConnector1">
            <a:avLst/>
          </a:prstGeom>
          <a:ln w="12700">
            <a:solidFill>
              <a:srgbClr val="FF52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1A28D8A5-D427-06B7-2E9C-38A604AF31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r="50000" b="19301"/>
          <a:stretch/>
        </p:blipFill>
        <p:spPr>
          <a:xfrm>
            <a:off x="9119442" y="1720571"/>
            <a:ext cx="530704" cy="568923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6334A4B-1956-4EDE-37D9-F2F0212EE7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8" t="9007" r="862" b="22199"/>
          <a:stretch/>
        </p:blipFill>
        <p:spPr>
          <a:xfrm>
            <a:off x="9213679" y="885849"/>
            <a:ext cx="530704" cy="568922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DFE15DE-1C9F-DDBD-333A-063A48EFA1CE}"/>
              </a:ext>
            </a:extLst>
          </p:cNvPr>
          <p:cNvSpPr txBox="1"/>
          <p:nvPr/>
        </p:nvSpPr>
        <p:spPr>
          <a:xfrm>
            <a:off x="1115597" y="222794"/>
            <a:ext cx="27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52B3CE6-9E97-523F-C67D-E423A7779FEC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4DC61F9-44F6-95F2-10F4-A1952E8E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84B027E-3884-8E59-107A-54F55AFA8D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59" y="4314511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Reading</a:t>
            </a:r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9C33F15-AA1F-8148-A802-996AE760B2C9}"/>
              </a:ext>
            </a:extLst>
          </p:cNvPr>
          <p:cNvSpPr txBox="1"/>
          <p:nvPr/>
        </p:nvSpPr>
        <p:spPr>
          <a:xfrm>
            <a:off x="4395104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C005963-90F7-234F-3638-61DBFDD63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08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50B0889B-107A-3882-E436-561428AF7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161" y="405122"/>
            <a:ext cx="8668973" cy="6138202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947676" y="301257"/>
            <a:ext cx="793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Read and circle.</a:t>
            </a:r>
            <a:endParaRPr lang="en-US" sz="14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681E50C-0182-2D10-7C59-5E737D89C6C6}"/>
              </a:ext>
            </a:extLst>
          </p:cNvPr>
          <p:cNvSpPr/>
          <p:nvPr/>
        </p:nvSpPr>
        <p:spPr>
          <a:xfrm>
            <a:off x="3962873" y="2880856"/>
            <a:ext cx="845189" cy="4414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5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4ADA992-475C-4D04-3CD6-128CAC04B719}"/>
              </a:ext>
            </a:extLst>
          </p:cNvPr>
          <p:cNvSpPr/>
          <p:nvPr/>
        </p:nvSpPr>
        <p:spPr>
          <a:xfrm>
            <a:off x="5168132" y="3261262"/>
            <a:ext cx="982000" cy="4414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5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62A7C8C-1A92-611F-D810-7F8AF8F6312D}"/>
              </a:ext>
            </a:extLst>
          </p:cNvPr>
          <p:cNvSpPr/>
          <p:nvPr/>
        </p:nvSpPr>
        <p:spPr>
          <a:xfrm>
            <a:off x="4629319" y="3619364"/>
            <a:ext cx="638641" cy="4414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5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9C33F15-AA1F-8148-A802-996AE760B2C9}"/>
              </a:ext>
            </a:extLst>
          </p:cNvPr>
          <p:cNvSpPr txBox="1"/>
          <p:nvPr/>
        </p:nvSpPr>
        <p:spPr>
          <a:xfrm>
            <a:off x="4395104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C005963-90F7-234F-3638-61DBFDD63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08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50B0889B-107A-3882-E436-561428AF7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161" y="405122"/>
            <a:ext cx="8668973" cy="6138202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935866" y="335762"/>
            <a:ext cx="793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Circle David’s uniform.</a:t>
            </a:r>
            <a:endParaRPr lang="en-US" sz="12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681E50C-0182-2D10-7C59-5E737D89C6C6}"/>
              </a:ext>
            </a:extLst>
          </p:cNvPr>
          <p:cNvSpPr/>
          <p:nvPr/>
        </p:nvSpPr>
        <p:spPr>
          <a:xfrm>
            <a:off x="3962873" y="2880856"/>
            <a:ext cx="845189" cy="4414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5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62A7C8C-1A92-611F-D810-7F8AF8F6312D}"/>
              </a:ext>
            </a:extLst>
          </p:cNvPr>
          <p:cNvSpPr/>
          <p:nvPr/>
        </p:nvSpPr>
        <p:spPr>
          <a:xfrm>
            <a:off x="4629319" y="3619364"/>
            <a:ext cx="638641" cy="4414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5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2119DD1-EEE4-8B9B-185D-06DCEDBCE7A6}"/>
              </a:ext>
            </a:extLst>
          </p:cNvPr>
          <p:cNvSpPr/>
          <p:nvPr/>
        </p:nvSpPr>
        <p:spPr>
          <a:xfrm>
            <a:off x="4808063" y="4457273"/>
            <a:ext cx="363378" cy="441463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52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80188FBE-BE7E-3ADA-9E50-9BEB258E3568}"/>
              </a:ext>
            </a:extLst>
          </p:cNvPr>
          <p:cNvCxnSpPr>
            <a:cxnSpLocks/>
          </p:cNvCxnSpPr>
          <p:nvPr/>
        </p:nvCxnSpPr>
        <p:spPr>
          <a:xfrm>
            <a:off x="2032000" y="2123440"/>
            <a:ext cx="1452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BDE1B2B0-BF3C-511C-A1AE-D54282034615}"/>
              </a:ext>
            </a:extLst>
          </p:cNvPr>
          <p:cNvCxnSpPr>
            <a:cxnSpLocks/>
          </p:cNvCxnSpPr>
          <p:nvPr/>
        </p:nvCxnSpPr>
        <p:spPr>
          <a:xfrm>
            <a:off x="6197600" y="2143760"/>
            <a:ext cx="528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7E01B074-03BB-3EDB-7E8C-238D28D2A114}"/>
              </a:ext>
            </a:extLst>
          </p:cNvPr>
          <p:cNvCxnSpPr>
            <a:cxnSpLocks/>
          </p:cNvCxnSpPr>
          <p:nvPr/>
        </p:nvCxnSpPr>
        <p:spPr>
          <a:xfrm>
            <a:off x="2042160" y="2418080"/>
            <a:ext cx="7924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0D579DB4-F92A-01B1-FEDC-D2C33C18F7E6}"/>
              </a:ext>
            </a:extLst>
          </p:cNvPr>
          <p:cNvCxnSpPr>
            <a:cxnSpLocks/>
          </p:cNvCxnSpPr>
          <p:nvPr/>
        </p:nvCxnSpPr>
        <p:spPr>
          <a:xfrm>
            <a:off x="4081622" y="2143760"/>
            <a:ext cx="108981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4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52B3CE6-9E97-523F-C67D-E423A7779FEC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4DC61F9-44F6-95F2-10F4-A1952E8E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84B027E-3884-8E59-107A-54F55AFA8D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59" y="4314511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Listening</a:t>
            </a:r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947676" y="301257"/>
            <a:ext cx="793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listen.</a:t>
            </a:r>
            <a:endParaRPr lang="en-US" sz="14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9C33F15-AA1F-8148-A802-996AE760B2C9}"/>
              </a:ext>
            </a:extLst>
          </p:cNvPr>
          <p:cNvSpPr txBox="1"/>
          <p:nvPr/>
        </p:nvSpPr>
        <p:spPr>
          <a:xfrm>
            <a:off x="4395104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C005963-90F7-234F-3638-61DBFDD63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08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EE41B4-82E3-0F11-FD4E-54183074FD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24"/>
          <a:stretch/>
        </p:blipFill>
        <p:spPr>
          <a:xfrm>
            <a:off x="393539" y="1253652"/>
            <a:ext cx="11260535" cy="4510540"/>
          </a:xfrm>
          <a:prstGeom prst="rect">
            <a:avLst/>
          </a:prstGeom>
        </p:spPr>
      </p:pic>
      <p:pic>
        <p:nvPicPr>
          <p:cNvPr id="2" name="CD3-TRACK 21">
            <a:hlinkClick r:id="" action="ppaction://media"/>
            <a:extLst>
              <a:ext uri="{FF2B5EF4-FFF2-40B4-BE49-F238E27FC236}">
                <a16:creationId xmlns:a16="http://schemas.microsoft.com/office/drawing/2014/main" id="{ECBDC5FA-C7AE-FDBE-2841-D3B8E7C4B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002" y="337114"/>
            <a:ext cx="487363" cy="4873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12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5ABA4-12B9-697E-DA91-D5E5816CC2B4}"/>
              </a:ext>
            </a:extLst>
          </p:cNvPr>
          <p:cNvGrpSpPr/>
          <p:nvPr/>
        </p:nvGrpSpPr>
        <p:grpSpPr>
          <a:xfrm>
            <a:off x="5313816" y="1500332"/>
            <a:ext cx="1322798" cy="1429964"/>
            <a:chOff x="5313816" y="1500332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2452A376-6568-46F6-BF7E-DC5597649244}"/>
                </a:ext>
              </a:extLst>
            </p:cNvPr>
            <p:cNvSpPr txBox="1"/>
            <p:nvPr/>
          </p:nvSpPr>
          <p:spPr>
            <a:xfrm>
              <a:off x="5313816" y="2345521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FC0A40E5-1B93-2BFD-6006-915D91B11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2620" y="150033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F3BAD26-8AA5-2080-CB91-8786E42B7FCC}"/>
              </a:ext>
            </a:extLst>
          </p:cNvPr>
          <p:cNvSpPr txBox="1"/>
          <p:nvPr/>
        </p:nvSpPr>
        <p:spPr>
          <a:xfrm>
            <a:off x="5356352" y="335289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55F14A-D176-307E-6836-CDFCA55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156" y="250770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C6A8BB9-5DE7-2277-ED43-4386E117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80" y="2083131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8B14645-E3F6-9344-1012-DDD2A253E698}"/>
              </a:ext>
            </a:extLst>
          </p:cNvPr>
          <p:cNvSpPr txBox="1"/>
          <p:nvPr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0277F96-FD91-589D-B4E8-13AC0CAA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50FC8B1-5191-7072-A6E1-C585250D0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358056" y="4367248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3C2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13C2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MsPham-0936082789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00" y="35092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947676" y="301257"/>
            <a:ext cx="793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write.</a:t>
            </a:r>
            <a:endParaRPr lang="en-US" sz="14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9C33F15-AA1F-8148-A802-996AE760B2C9}"/>
              </a:ext>
            </a:extLst>
          </p:cNvPr>
          <p:cNvSpPr txBox="1"/>
          <p:nvPr/>
        </p:nvSpPr>
        <p:spPr>
          <a:xfrm>
            <a:off x="4395104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C005963-90F7-234F-3638-61DBFDD63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08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EE41B4-82E3-0F11-FD4E-54183074FD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24"/>
          <a:stretch/>
        </p:blipFill>
        <p:spPr>
          <a:xfrm>
            <a:off x="393539" y="1253652"/>
            <a:ext cx="11260535" cy="4510540"/>
          </a:xfrm>
          <a:prstGeom prst="rect">
            <a:avLst/>
          </a:prstGeom>
        </p:spPr>
      </p:pic>
      <p:pic>
        <p:nvPicPr>
          <p:cNvPr id="2" name="CD3-TRACK 21">
            <a:hlinkClick r:id="" action="ppaction://media"/>
            <a:extLst>
              <a:ext uri="{FF2B5EF4-FFF2-40B4-BE49-F238E27FC236}">
                <a16:creationId xmlns:a16="http://schemas.microsoft.com/office/drawing/2014/main" id="{2DD85336-9E3F-F7C8-4E27-571CDA24F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002" y="337114"/>
            <a:ext cx="487363" cy="487363"/>
          </a:xfrm>
          <a:prstGeom prst="ellipse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F1ECD57-F409-392F-6627-0D1ACC0A6718}"/>
              </a:ext>
            </a:extLst>
          </p:cNvPr>
          <p:cNvSpPr/>
          <p:nvPr/>
        </p:nvSpPr>
        <p:spPr>
          <a:xfrm>
            <a:off x="7634181" y="3829181"/>
            <a:ext cx="1920860" cy="5520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FA2A077-419D-BB65-F69D-797ECED56134}"/>
              </a:ext>
            </a:extLst>
          </p:cNvPr>
          <p:cNvSpPr/>
          <p:nvPr/>
        </p:nvSpPr>
        <p:spPr>
          <a:xfrm>
            <a:off x="7254954" y="4238036"/>
            <a:ext cx="1083573" cy="5520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D1F19A4-85F0-4640-B3F0-C52B8E682538}"/>
              </a:ext>
            </a:extLst>
          </p:cNvPr>
          <p:cNvSpPr/>
          <p:nvPr/>
        </p:nvSpPr>
        <p:spPr>
          <a:xfrm>
            <a:off x="8070610" y="2354507"/>
            <a:ext cx="1812445" cy="5338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</a:p>
        </p:txBody>
      </p:sp>
    </p:spTree>
    <p:extLst>
      <p:ext uri="{BB962C8B-B14F-4D97-AF65-F5344CB8AC3E}">
        <p14:creationId xmlns:p14="http://schemas.microsoft.com/office/powerpoint/2010/main" val="27012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947676" y="301257"/>
            <a:ext cx="793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3C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Practice with your friends.</a:t>
            </a:r>
            <a:endParaRPr lang="en-US" sz="1400" b="1" dirty="0">
              <a:solidFill>
                <a:srgbClr val="F13C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1252116" y="115498"/>
            <a:ext cx="496381" cy="894739"/>
          </a:xfrm>
          <a:prstGeom prst="flowChartOffpageConnector">
            <a:avLst/>
          </a:prstGeom>
          <a:solidFill>
            <a:srgbClr val="F35A4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9C33F15-AA1F-8148-A802-996AE760B2C9}"/>
              </a:ext>
            </a:extLst>
          </p:cNvPr>
          <p:cNvSpPr txBox="1"/>
          <p:nvPr/>
        </p:nvSpPr>
        <p:spPr>
          <a:xfrm>
            <a:off x="4395104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C005963-90F7-234F-3638-61DBFDD63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08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EE41B4-82E3-0F11-FD4E-54183074F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24"/>
          <a:stretch/>
        </p:blipFill>
        <p:spPr>
          <a:xfrm>
            <a:off x="393539" y="1253652"/>
            <a:ext cx="11260535" cy="45105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510E29-A743-1A47-8F25-C07D167D3C95}"/>
              </a:ext>
            </a:extLst>
          </p:cNvPr>
          <p:cNvGrpSpPr/>
          <p:nvPr/>
        </p:nvGrpSpPr>
        <p:grpSpPr>
          <a:xfrm>
            <a:off x="7254954" y="2354507"/>
            <a:ext cx="2628101" cy="2435597"/>
            <a:chOff x="7254954" y="2354507"/>
            <a:chExt cx="2628101" cy="2435597"/>
          </a:xfrm>
        </p:grpSpPr>
        <p:sp>
          <p:nvSpPr>
            <p:cNvPr id="2" name="MsPham-0936082789">
              <a:extLst>
                <a:ext uri="{FF2B5EF4-FFF2-40B4-BE49-F238E27FC236}">
                  <a16:creationId xmlns:a16="http://schemas.microsoft.com/office/drawing/2014/main" id="{A5138C5D-68B7-6935-32CD-0627668051A6}"/>
                </a:ext>
              </a:extLst>
            </p:cNvPr>
            <p:cNvSpPr/>
            <p:nvPr/>
          </p:nvSpPr>
          <p:spPr>
            <a:xfrm>
              <a:off x="7634181" y="3829181"/>
              <a:ext cx="1920860" cy="5520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trousers</a:t>
              </a:r>
            </a:p>
          </p:txBody>
        </p: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CDD2D755-E830-52CC-0EF0-38F00826F660}"/>
                </a:ext>
              </a:extLst>
            </p:cNvPr>
            <p:cNvSpPr/>
            <p:nvPr/>
          </p:nvSpPr>
          <p:spPr>
            <a:xfrm>
              <a:off x="7254954" y="4238036"/>
              <a:ext cx="1083573" cy="5520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tie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7810A63-B96A-22C8-469F-4194F1430E99}"/>
                </a:ext>
              </a:extLst>
            </p:cNvPr>
            <p:cNvSpPr/>
            <p:nvPr/>
          </p:nvSpPr>
          <p:spPr>
            <a:xfrm>
              <a:off x="8070610" y="2354507"/>
              <a:ext cx="1812445" cy="53381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2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52B3CE6-9E97-523F-C67D-E423A7779FEC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4DC61F9-44F6-95F2-10F4-A1952E8E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84B027E-3884-8E59-107A-54F55AFA8D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FF2E8B-1B67-10D3-42F9-A3EFDB51AECC}"/>
              </a:ext>
            </a:extLst>
          </p:cNvPr>
          <p:cNvSpPr txBox="1"/>
          <p:nvPr/>
        </p:nvSpPr>
        <p:spPr>
          <a:xfrm>
            <a:off x="358056" y="4788989"/>
            <a:ext cx="1151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Workbook </a:t>
            </a:r>
            <a:endParaRPr lang="zh-CN" alt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118" y="713292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E3338F-0FCA-C4A1-419D-8E8370400EDA}"/>
              </a:ext>
            </a:extLst>
          </p:cNvPr>
          <p:cNvGrpSpPr/>
          <p:nvPr/>
        </p:nvGrpSpPr>
        <p:grpSpPr>
          <a:xfrm>
            <a:off x="2831292" y="1617043"/>
            <a:ext cx="1322798" cy="1429964"/>
            <a:chOff x="5356352" y="2507702"/>
            <a:chExt cx="1322798" cy="1429964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5A3B1F89-B690-F7BE-7626-8E92D8E39498}"/>
                </a:ext>
              </a:extLst>
            </p:cNvPr>
            <p:cNvSpPr txBox="1"/>
            <p:nvPr/>
          </p:nvSpPr>
          <p:spPr>
            <a:xfrm>
              <a:off x="5356352" y="3352891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499EC4FC-4462-E5DF-DC23-06D58E558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5156" y="250770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B2E3840-8CFE-FB7D-754A-86A4EFE66635}"/>
              </a:ext>
            </a:extLst>
          </p:cNvPr>
          <p:cNvSpPr txBox="1"/>
          <p:nvPr/>
        </p:nvSpPr>
        <p:spPr>
          <a:xfrm>
            <a:off x="2051454" y="358584"/>
            <a:ext cx="80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D3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fill in the blanks.</a:t>
            </a:r>
            <a:endParaRPr lang="en-US" sz="1400" b="1" dirty="0">
              <a:solidFill>
                <a:srgbClr val="FD35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B6FB0CC-61FF-DA79-571B-A225DCF41D67}"/>
              </a:ext>
            </a:extLst>
          </p:cNvPr>
          <p:cNvSpPr/>
          <p:nvPr/>
        </p:nvSpPr>
        <p:spPr>
          <a:xfrm rot="16200000">
            <a:off x="1345355" y="150284"/>
            <a:ext cx="497800" cy="914400"/>
          </a:xfrm>
          <a:prstGeom prst="flowChartOffpageConnector">
            <a:avLst/>
          </a:prstGeom>
          <a:solidFill>
            <a:srgbClr val="FD455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1758B-BCE6-4A24-D21E-3966BD546797}"/>
              </a:ext>
            </a:extLst>
          </p:cNvPr>
          <p:cNvGrpSpPr/>
          <p:nvPr/>
        </p:nvGrpSpPr>
        <p:grpSpPr>
          <a:xfrm>
            <a:off x="1137055" y="894536"/>
            <a:ext cx="9338033" cy="5718125"/>
            <a:chOff x="1137055" y="881804"/>
            <a:chExt cx="9092305" cy="55676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F4AB1F-C4A2-28C6-00EB-F24B50E2A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815"/>
            <a:stretch/>
          </p:blipFill>
          <p:spPr>
            <a:xfrm>
              <a:off x="1137055" y="881804"/>
              <a:ext cx="9092305" cy="556237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241C46-A578-0550-4780-59D5A9C6B57B}"/>
                </a:ext>
              </a:extLst>
            </p:cNvPr>
            <p:cNvSpPr/>
            <p:nvPr/>
          </p:nvSpPr>
          <p:spPr>
            <a:xfrm>
              <a:off x="1137055" y="5926238"/>
              <a:ext cx="3874783" cy="523220"/>
            </a:xfrm>
            <a:prstGeom prst="rect">
              <a:avLst/>
            </a:prstGeom>
            <a:solidFill>
              <a:srgbClr val="FFF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4E80452-18FC-B23E-ECFE-079189211919}"/>
              </a:ext>
            </a:extLst>
          </p:cNvPr>
          <p:cNvSpPr/>
          <p:nvPr/>
        </p:nvSpPr>
        <p:spPr>
          <a:xfrm>
            <a:off x="8037912" y="2176377"/>
            <a:ext cx="1079808" cy="501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2144400-0C76-E2CE-E5E2-14547FDFA646}"/>
              </a:ext>
            </a:extLst>
          </p:cNvPr>
          <p:cNvSpPr/>
          <p:nvPr/>
        </p:nvSpPr>
        <p:spPr>
          <a:xfrm>
            <a:off x="7284626" y="2835755"/>
            <a:ext cx="942652" cy="501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B075A61-FAFC-8826-1242-C6C09FE1C4C2}"/>
              </a:ext>
            </a:extLst>
          </p:cNvPr>
          <p:cNvSpPr/>
          <p:nvPr/>
        </p:nvSpPr>
        <p:spPr>
          <a:xfrm>
            <a:off x="5116558" y="1525603"/>
            <a:ext cx="1351155" cy="501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</a:p>
        </p:txBody>
      </p:sp>
      <p:pic>
        <p:nvPicPr>
          <p:cNvPr id="3" name="TRACK 35">
            <a:hlinkClick r:id="" action="ppaction://media"/>
            <a:extLst>
              <a:ext uri="{FF2B5EF4-FFF2-40B4-BE49-F238E27FC236}">
                <a16:creationId xmlns:a16="http://schemas.microsoft.com/office/drawing/2014/main" id="{EBB344B4-D9CA-71F8-E0F7-0A1BBD431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8589" y="328386"/>
            <a:ext cx="487363" cy="4873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214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E41693C-065F-5C3F-969F-8CF71BF3F4AC}"/>
              </a:ext>
            </a:extLst>
          </p:cNvPr>
          <p:cNvSpPr txBox="1"/>
          <p:nvPr/>
        </p:nvSpPr>
        <p:spPr>
          <a:xfrm>
            <a:off x="2051454" y="358584"/>
            <a:ext cx="80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D3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write.</a:t>
            </a:r>
            <a:endParaRPr lang="en-US" sz="1400" b="1" dirty="0">
              <a:solidFill>
                <a:srgbClr val="FD35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0E7909C-1315-0747-A08C-7C12CE9E78EC}"/>
              </a:ext>
            </a:extLst>
          </p:cNvPr>
          <p:cNvSpPr/>
          <p:nvPr/>
        </p:nvSpPr>
        <p:spPr>
          <a:xfrm rot="16200000">
            <a:off x="1345355" y="150284"/>
            <a:ext cx="497800" cy="914400"/>
          </a:xfrm>
          <a:prstGeom prst="flowChartOffpageConnector">
            <a:avLst/>
          </a:prstGeom>
          <a:solidFill>
            <a:srgbClr val="FD455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AE96CB7-7758-23B1-5EAF-F6E0DF164C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54" y="4696962"/>
            <a:ext cx="8455624" cy="1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0C24054-B32F-1114-D69A-2DEDA21CD9FE}"/>
              </a:ext>
            </a:extLst>
          </p:cNvPr>
          <p:cNvSpPr/>
          <p:nvPr/>
        </p:nvSpPr>
        <p:spPr>
          <a:xfrm>
            <a:off x="5947199" y="5339814"/>
            <a:ext cx="1259030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EEB68D0-2086-56CD-F719-258AA48BA585}"/>
              </a:ext>
            </a:extLst>
          </p:cNvPr>
          <p:cNvSpPr/>
          <p:nvPr/>
        </p:nvSpPr>
        <p:spPr>
          <a:xfrm>
            <a:off x="8343382" y="5336758"/>
            <a:ext cx="1257424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4A955AB-C3CF-BFC7-4E96-E36B0A566B71}"/>
              </a:ext>
            </a:extLst>
          </p:cNvPr>
          <p:cNvSpPr/>
          <p:nvPr/>
        </p:nvSpPr>
        <p:spPr>
          <a:xfrm>
            <a:off x="5906491" y="5771703"/>
            <a:ext cx="1340445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6CBC41B-E225-6BDD-4402-77E4E0CE3A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54" y="881804"/>
            <a:ext cx="8455624" cy="173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72C8B1D-10A3-CDBF-5EB2-4B94ACD489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54" y="2694496"/>
            <a:ext cx="8440501" cy="18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35DF28E-09A9-7A4F-E3F7-9E0ABECDBB3F}"/>
              </a:ext>
            </a:extLst>
          </p:cNvPr>
          <p:cNvSpPr/>
          <p:nvPr/>
        </p:nvSpPr>
        <p:spPr>
          <a:xfrm>
            <a:off x="9052825" y="1450565"/>
            <a:ext cx="1257424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388DD0F-6995-88DC-6425-5F4151EBC22D}"/>
              </a:ext>
            </a:extLst>
          </p:cNvPr>
          <p:cNvSpPr/>
          <p:nvPr/>
        </p:nvSpPr>
        <p:spPr>
          <a:xfrm>
            <a:off x="5720080" y="1904956"/>
            <a:ext cx="1406723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9B72156-ACF6-9263-D26E-22F864A1C1DE}"/>
              </a:ext>
            </a:extLst>
          </p:cNvPr>
          <p:cNvSpPr/>
          <p:nvPr/>
        </p:nvSpPr>
        <p:spPr>
          <a:xfrm>
            <a:off x="7017297" y="3437371"/>
            <a:ext cx="1259030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D03C2C3-0967-9E8A-3717-B86551B216FA}"/>
              </a:ext>
            </a:extLst>
          </p:cNvPr>
          <p:cNvSpPr/>
          <p:nvPr/>
        </p:nvSpPr>
        <p:spPr>
          <a:xfrm>
            <a:off x="5319290" y="3885277"/>
            <a:ext cx="1257424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FBEF46F-BE7E-74A1-7005-BD610C38DB65}"/>
              </a:ext>
            </a:extLst>
          </p:cNvPr>
          <p:cNvSpPr/>
          <p:nvPr/>
        </p:nvSpPr>
        <p:spPr>
          <a:xfrm>
            <a:off x="7845255" y="3880713"/>
            <a:ext cx="1755551" cy="3480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</a:p>
        </p:txBody>
      </p:sp>
    </p:spTree>
    <p:extLst>
      <p:ext uri="{BB962C8B-B14F-4D97-AF65-F5344CB8AC3E}">
        <p14:creationId xmlns:p14="http://schemas.microsoft.com/office/powerpoint/2010/main" val="218791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4378F8C-6611-52F1-37E1-E1E4598F31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5A2EFF8-64E9-8148-9CA0-24D7B3592B1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8AEE903-9B76-8FA8-44F7-5D219F48F6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 shirt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5F82666-013A-DA0A-696D-9334C26A1450}"/>
              </a:ext>
            </a:extLst>
          </p:cNvPr>
          <p:cNvSpPr/>
          <p:nvPr/>
        </p:nvSpPr>
        <p:spPr>
          <a:xfrm>
            <a:off x="3687106" y="1989992"/>
            <a:ext cx="4575694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wear at school?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wear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24D02B1B-84E3-01A8-81D5-2671914ADB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7135" y="3069361"/>
            <a:ext cx="173563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 shirt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930D7B-BC2E-3A3D-C914-0B1A60881EDE}"/>
              </a:ext>
            </a:extLst>
          </p:cNvPr>
          <p:cNvSpPr/>
          <p:nvPr/>
        </p:nvSpPr>
        <p:spPr>
          <a:xfrm>
            <a:off x="3257169" y="1990730"/>
            <a:ext cx="5795391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wear at school?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wear black 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F5B04CAD-EEAB-AE39-EDE0-EA0BA8205D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8821" y="3078196"/>
            <a:ext cx="1695118" cy="154654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829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 shirt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F989296-0C77-251E-2E29-DBB00CEBB167}"/>
              </a:ext>
            </a:extLst>
          </p:cNvPr>
          <p:cNvSpPr/>
          <p:nvPr/>
        </p:nvSpPr>
        <p:spPr>
          <a:xfrm>
            <a:off x="3563042" y="1922650"/>
            <a:ext cx="4879189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wear at school?</a:t>
            </a:r>
          </a:p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wear a blue ______.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6DDBBD3-EE22-A85C-E93D-89E83E749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7134" y="3068992"/>
            <a:ext cx="1735639" cy="15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5.55112E-1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 shirt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sneakers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DBCE21D8-6CBD-C641-58AD-D042545A03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8821" y="3078196"/>
            <a:ext cx="1695118" cy="154654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B87B8D-FAD5-BC4A-398E-00EB044139BA}"/>
              </a:ext>
            </a:extLst>
          </p:cNvPr>
          <p:cNvSpPr/>
          <p:nvPr/>
        </p:nvSpPr>
        <p:spPr>
          <a:xfrm>
            <a:off x="3226689" y="1990730"/>
            <a:ext cx="5795391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wear at school?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wear a blue 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625 L 0.65312 0.49884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love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like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930D7B-BC2E-3A3D-C914-0B1A60881EDE}"/>
              </a:ext>
            </a:extLst>
          </p:cNvPr>
          <p:cNvSpPr/>
          <p:nvPr/>
        </p:nvSpPr>
        <p:spPr>
          <a:xfrm>
            <a:off x="3523131" y="2152268"/>
            <a:ext cx="4909669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your tie?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8C32A89-60C3-EAD3-1BFD-88856F596A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7309" y="4951831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60970B7B-F2CA-4EAF-0992-B400177E7A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1593" y="4989002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7FFE934-7CF5-6D42-5E6E-2575FEACA3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4695" y="4981335"/>
            <a:ext cx="1227323" cy="1123454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45CEE2B9-EB51-C07E-511B-BD41261DFE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6307" y="4981335"/>
            <a:ext cx="1227322" cy="11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bird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dog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cat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5F82666-013A-DA0A-696D-9334C26A1450}"/>
              </a:ext>
            </a:extLst>
          </p:cNvPr>
          <p:cNvSpPr/>
          <p:nvPr/>
        </p:nvSpPr>
        <p:spPr>
          <a:xfrm>
            <a:off x="3257169" y="2616243"/>
            <a:ext cx="5538979" cy="52930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your sneakers?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0F5A1DA4-36A2-49C5-25A6-056F2ECD1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7309" y="4951831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1C14F0F-93ED-7042-E5C9-F0C50D8DE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1593" y="4989002"/>
            <a:ext cx="1198669" cy="10936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A84D9-CB87-4355-5332-12C04FF631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4695" y="4981335"/>
            <a:ext cx="1227323" cy="1123454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80FEB93-04ED-01B7-CE45-D93B8C0F2A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6307" y="4981335"/>
            <a:ext cx="1227322" cy="11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536</Words>
  <Application>Microsoft Office PowerPoint</Application>
  <PresentationFormat>Widescreen</PresentationFormat>
  <Paragraphs>183</Paragraphs>
  <Slides>25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.VnBlack</vt:lpstr>
      <vt:lpstr>.VnCooper</vt:lpstr>
      <vt:lpstr>Arial</vt:lpstr>
      <vt:lpstr>Britannic Bold</vt:lpstr>
      <vt:lpstr>Calibri</vt:lpstr>
      <vt:lpstr>Calibri Light</vt:lpstr>
      <vt:lpstr>等线</vt:lpstr>
      <vt:lpstr>Haettenschweiler</vt:lpstr>
      <vt:lpstr>Rockwell Extra Bold</vt:lpstr>
      <vt:lpstr>Tahoma</vt:lpstr>
      <vt:lpstr>Times New Roman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200</cp:revision>
  <dcterms:created xsi:type="dcterms:W3CDTF">2022-09-30T00:23:59Z</dcterms:created>
  <dcterms:modified xsi:type="dcterms:W3CDTF">2025-05-06T12:17:41Z</dcterms:modified>
</cp:coreProperties>
</file>