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81" r:id="rId2"/>
    <p:sldId id="469" r:id="rId3"/>
    <p:sldId id="1195" r:id="rId4"/>
    <p:sldId id="294" r:id="rId5"/>
    <p:sldId id="1179" r:id="rId6"/>
    <p:sldId id="1164" r:id="rId7"/>
    <p:sldId id="373" r:id="rId8"/>
    <p:sldId id="1196" r:id="rId9"/>
    <p:sldId id="344" r:id="rId10"/>
  </p:sldIdLst>
  <p:sldSz cx="12192000" cy="6858000"/>
  <p:notesSz cx="6858000" cy="9144000"/>
  <p:embeddedFontLst>
    <p:embeddedFont>
      <p:font typeface="Haettenschweiler" panose="020B0706040902060204" pitchFamily="34" charset="0"/>
      <p:regular r:id="rId12"/>
    </p:embeddedFont>
    <p:embeddedFont>
      <p:font typeface=".VnBlack" panose="020B7200000000000000" pitchFamily="34" charset="0"/>
      <p:regular r:id="rId13"/>
    </p:embeddedFont>
    <p:embeddedFont>
      <p:font typeface="Rockwell Extra Bold" panose="02060903040505020403" pitchFamily="18" charset="0"/>
      <p:bold r:id="rId14"/>
    </p:embeddedFont>
    <p:embeddedFont>
      <p:font typeface="Britannic Bold" panose="020B0903060703020204" pitchFamily="34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.VnHelvetIns" panose="020B72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Cooper" panose="020B7200000000000000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5657"/>
    <a:srgbClr val="308D94"/>
    <a:srgbClr val="FF765B"/>
    <a:srgbClr val="FF522F"/>
    <a:srgbClr val="4AB051"/>
    <a:srgbClr val="1C7DFF"/>
    <a:srgbClr val="399FA1"/>
    <a:srgbClr val="36A0A8"/>
    <a:srgbClr val="87D2D8"/>
    <a:srgbClr val="FF9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8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00A8B0C-7C5B-4ED9-AB2D-137F837C2C0E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FA75FD9-BFF2-46BC-AA28-F583A0B5F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2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24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2850F-A69E-4900-B0CF-AC85846CB9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2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giới</a:t>
            </a:r>
            <a:r>
              <a:rPr lang="en-GB" dirty="0"/>
              <a:t> </a:t>
            </a:r>
            <a:r>
              <a:rPr lang="en-GB" dirty="0" err="1"/>
              <a:t>thiệu</a:t>
            </a:r>
            <a:r>
              <a:rPr lang="en-GB" dirty="0"/>
              <a:t> </a:t>
            </a:r>
            <a:r>
              <a:rPr lang="en-GB" dirty="0" err="1"/>
              <a:t>tranh</a:t>
            </a:r>
            <a:r>
              <a:rPr lang="en-GB" dirty="0"/>
              <a:t>, HS </a:t>
            </a:r>
            <a:r>
              <a:rPr lang="en-GB" dirty="0" err="1"/>
              <a:t>điền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còn</a:t>
            </a:r>
            <a:r>
              <a:rPr lang="en-GB" dirty="0"/>
              <a:t> </a:t>
            </a:r>
            <a:r>
              <a:rPr lang="en-GB" dirty="0" err="1"/>
              <a:t>thiếu</a:t>
            </a:r>
            <a:endParaRPr lang="en-GB" dirty="0"/>
          </a:p>
          <a:p>
            <a:r>
              <a:rPr lang="en-US" dirty="0"/>
              <a:t>Step 1: open the pictures one by one and let student say what it is.</a:t>
            </a:r>
          </a:p>
          <a:p>
            <a:r>
              <a:rPr lang="en-US" dirty="0"/>
              <a:t>Step 2: Show the first answer </a:t>
            </a:r>
            <a:r>
              <a:rPr lang="en-US" dirty="0" err="1"/>
              <a:t>ans</a:t>
            </a:r>
            <a:r>
              <a:rPr lang="en-US" dirty="0"/>
              <a:t> an example. Then give </a:t>
            </a:r>
            <a:r>
              <a:rPr lang="en-US" dirty="0" err="1"/>
              <a:t>sts</a:t>
            </a:r>
            <a:r>
              <a:rPr lang="en-US" dirty="0"/>
              <a:t> sometimes to finish their answer</a:t>
            </a:r>
          </a:p>
          <a:p>
            <a:r>
              <a:rPr lang="en-US" dirty="0"/>
              <a:t>Step 3: ask for a volunteer, then let him/her say the answer. Ask the person to spell the word (if he/she 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8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giới</a:t>
            </a:r>
            <a:r>
              <a:rPr lang="en-GB" dirty="0"/>
              <a:t> </a:t>
            </a:r>
            <a:r>
              <a:rPr lang="en-GB" dirty="0" err="1"/>
              <a:t>thiệu</a:t>
            </a:r>
            <a:r>
              <a:rPr lang="en-GB" dirty="0"/>
              <a:t> </a:t>
            </a:r>
            <a:r>
              <a:rPr lang="en-GB" dirty="0" err="1"/>
              <a:t>tranh</a:t>
            </a:r>
            <a:r>
              <a:rPr lang="en-GB" dirty="0"/>
              <a:t>, HS </a:t>
            </a:r>
            <a:r>
              <a:rPr lang="en-GB" dirty="0" err="1"/>
              <a:t>điền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còn</a:t>
            </a:r>
            <a:r>
              <a:rPr lang="en-GB" dirty="0"/>
              <a:t> </a:t>
            </a:r>
            <a:r>
              <a:rPr lang="en-GB" dirty="0" err="1"/>
              <a:t>thiếu</a:t>
            </a:r>
            <a:endParaRPr lang="en-GB" dirty="0"/>
          </a:p>
          <a:p>
            <a:r>
              <a:rPr lang="en-US" dirty="0"/>
              <a:t>Step 1: open the pictures one by one and let student say what it is.</a:t>
            </a:r>
          </a:p>
          <a:p>
            <a:r>
              <a:rPr lang="en-US" dirty="0"/>
              <a:t>Step 2: Show the first answer </a:t>
            </a:r>
            <a:r>
              <a:rPr lang="en-US" dirty="0" err="1"/>
              <a:t>ans</a:t>
            </a:r>
            <a:r>
              <a:rPr lang="en-US" dirty="0"/>
              <a:t> an example. Then give </a:t>
            </a:r>
            <a:r>
              <a:rPr lang="en-US" dirty="0" err="1"/>
              <a:t>sts</a:t>
            </a:r>
            <a:r>
              <a:rPr lang="en-US" dirty="0"/>
              <a:t> sometimes to finish their answer</a:t>
            </a:r>
          </a:p>
          <a:p>
            <a:r>
              <a:rPr lang="en-US" dirty="0"/>
              <a:t>Step 3: ask for a volunteer, then let him/her say the answer. Ask the person to spell the word (if he/she can)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3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AFD8-56B5-F231-92D9-B5EA0A39C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09A17-D182-0944-7DB8-47F177022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7CB1-67B3-48B4-1FA4-1BF12F7B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4CA38-857E-C110-7CE8-1544E640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BBA17-63C0-0E3B-D654-6D527CFE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6E002E1-054A-88ED-9805-3CDF03CF801E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6B3CA8F-8D8F-5FFB-3359-FE9E4BAED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B02F1-BDA7-682D-40F4-D7F61F17B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9E2C-E8F6-2859-61BC-6FBFAF2C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8618E-4E00-1FFC-6C37-9E3F34221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1A5A-347F-8AE2-892F-9DC630EC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8E226-DCAD-14E1-4420-F640CC27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F14F-3ADD-494B-1741-E38A221DF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983D18E-3A22-F6F2-5EB8-80AEF2A4CBA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822316F-43EE-1CED-89ED-E22E3BE0D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2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8B3FF-4362-C6CD-F208-C45E69428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62291-F712-BD66-5FCF-303AB5722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01EB-FB89-6159-F726-596ACF84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4028A-CAA9-CD72-8C60-433405B4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9F290-959E-EDF2-E61B-42C198B4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C214A80-1B10-1008-C008-CC1204076ED0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DA705CA-9993-5140-5F71-27BEE5E58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9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0B36A8A-B6DA-12B6-47F8-4DD0905E0226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A35D7713-ADCA-E6EA-2B29-B9C42E8D8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2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DCCB90E-23B8-3FAE-7E52-59497F39135E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EBF45F7-6AD0-C544-FA3B-808B6712A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0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66988C4-4F63-2B34-87B3-88CCAF50B163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B734296-CD33-62B6-086E-3266D09BE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913C-AAA5-C8F9-72A3-1A59C1B2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524B2-6736-48F9-BEBD-1CE0E3091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B415A-8ED9-EFCB-E65D-BB910232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7FF77-0BA5-AE5A-0D0A-13D54934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7F7C-F3D4-0B15-3633-6415099D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6776DF-535F-C355-070B-6FB50C0F8A0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3BDFD5D-4265-E90F-AA45-FBF31FFA1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1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053F8-884B-342B-13C7-8CB41E78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9BB1D-0618-C0B3-D2B8-4AF01C70B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156DE-5234-170C-F0CC-D8D2DF51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D8FC3-BBB9-0E1F-4815-DC7D6E22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C72C-6ED0-6A45-E013-08EB3C18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845269E-D6B5-822B-9EBA-D18C67911309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618D8B6-9919-48E7-B9A2-1B2DBE1B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6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6D84-5914-0E18-D26E-DB322953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10F7C-B292-6700-E574-05FD24B99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EE7DB-C011-527A-A5A9-A56AE9CA6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C65C9-9EA2-1E21-E75B-9D800E93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34D24-3DF1-1C23-72ED-CCC42CB2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8F603-A175-1D6F-5908-EC1EA58B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1BA4B19-3667-CF75-9BF3-BDBFD7EFB794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A58DF075-1FA8-3A8A-D330-59FF4EC49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B983-17F8-268D-C404-32522A2B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034B5-0476-0DC7-88F2-BAC92B0E1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E7888-513C-2D22-3C27-E26F981D7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92A2B-28C8-7F17-26E6-044D7A066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ED896-41AF-09E1-5078-9E2C81FD2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64EB0-C0AF-4380-078A-E1701AE2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30AB6-AA17-A6B0-153B-BF3371D9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B733E-050C-F5D5-2592-27348BAE6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8EC99B1-B35C-C3CD-AAB0-BFE8B68332F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67349BD9-E28C-2619-5AB4-4DD207FA1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6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6155-0859-5888-F64A-D3434BAC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30DAB-AFBA-CC51-E010-4405242E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6A39C-60F0-3A4C-303D-BB86EE39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C9A2A-670A-0996-D463-D89AFD4B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7884BBC-06CF-C42B-9E84-11786473E445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F58A56-3ADE-5588-2CB7-1D11B9B5B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47011-EC4E-0FCE-E47E-538790FF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5A2D1-59F3-4EA6-2F87-EDCD88F9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75CCF-9E2C-21F8-4BBD-C1BA5E4CD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78AF5B5-6915-E89D-79D1-0F343539B678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DCC194D-C20E-5185-6E61-B9866DA8D5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1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E6C52-A084-EE73-1F46-C85E86D8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B05A-91DE-0B7E-8431-D2DD11E9B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7BC12-FCC4-19CF-31B2-02ADF1AAA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23F5C-361A-E9C4-3AAD-D71B408F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9B874-EFB2-D06D-D088-06C3E7A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81321-5E68-D338-93C5-1D53F0EC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B63B1CE-51F9-5ECB-BB19-7F5B35BEDDA1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067F70C-6F6D-ED3E-1788-E065D89BA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2A1E-F349-878A-2583-1AA14F57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2D377-4424-8B93-D994-0243AC44E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79DA8-C4E9-4481-EF4A-2DE607A88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BDCA2-2694-97F4-2BA7-85F5AE58E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D6BAE6A-2A42-4347-84CB-0F25BD0A130C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0A51D-8003-3054-1AD2-150EFBF2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0892A-74A5-BB9F-6589-5DB1ACA6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65EB40-7BE9-45EE-8E4E-973BB69353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0881E82-9C65-085A-4EA9-36CFF2F4EE3C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EEE72E0-C38B-54AC-AAE5-0E84ABECD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9A1423-D2A2-AE92-36B2-241FC649C92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EC091-3734-1A9C-F203-03B489F08B7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820" y="5553104"/>
            <a:ext cx="1190278" cy="1287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4F49E2-1D42-D1F2-AC37-B6C751964C1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920" y="0"/>
            <a:ext cx="797080" cy="6953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6EAF00-0030-53D8-E1AB-B95C813FAF6F}"/>
              </a:ext>
            </a:extLst>
          </p:cNvPr>
          <p:cNvGrpSpPr/>
          <p:nvPr userDrawn="1"/>
        </p:nvGrpSpPr>
        <p:grpSpPr>
          <a:xfrm>
            <a:off x="11313810" y="6005663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4CCF318-2043-6C0D-F10F-2AC32B2B3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1EF2E568-3245-0E22-BCA1-EC50A6410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AD9E341-EFDD-0642-DC24-20EDA9824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27934" b="78673"/>
          <a:stretch/>
        </p:blipFill>
        <p:spPr>
          <a:xfrm rot="3893101">
            <a:off x="-888554" y="3774116"/>
            <a:ext cx="2473554" cy="11077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8DC914-945D-8D59-2AE0-D9CA81AF5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5608" b="67486"/>
          <a:stretch/>
        </p:blipFill>
        <p:spPr>
          <a:xfrm rot="1429169">
            <a:off x="11428634" y="1117747"/>
            <a:ext cx="1180463" cy="16888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BE507A-847B-A430-C273-EBECBCE32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l="65135" t="47290" r="473" b="20196"/>
          <a:stretch/>
        </p:blipFill>
        <p:spPr>
          <a:xfrm rot="19678636">
            <a:off x="7017685" y="6013564"/>
            <a:ext cx="1180463" cy="16888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14965E-F85D-6D04-1361-D62F95EA704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41536" y="-40815"/>
            <a:ext cx="941568" cy="1111573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8866B46-9400-8CDB-327F-4768390CA21A}"/>
              </a:ext>
            </a:extLst>
          </p:cNvPr>
          <p:cNvSpPr txBox="1"/>
          <p:nvPr userDrawn="1"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88DC83F-2449-E867-136E-FDE057C4140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3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1A02FD7-98BF-8AA9-2B78-2DE6C2314F61}"/>
              </a:ext>
            </a:extLst>
          </p:cNvPr>
          <p:cNvSpPr txBox="1"/>
          <p:nvPr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343DB9FD-4EE6-1208-4457-7EE06266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C1A6CC4-20F1-3E2C-1808-1F918CC02D30}"/>
              </a:ext>
            </a:extLst>
          </p:cNvPr>
          <p:cNvSpPr txBox="1"/>
          <p:nvPr/>
        </p:nvSpPr>
        <p:spPr>
          <a:xfrm>
            <a:off x="5524109" y="3778377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E52C1AA-22CC-6AEE-1EF8-A4837BEEB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913" y="2933188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F46B102-4FB9-EED1-EFE7-97F97A2D43DB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B2766FCA-B8EF-1507-A06B-361E5ADCC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2194560" y="2080905"/>
            <a:ext cx="86425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40B3B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Family </a:t>
            </a:r>
            <a:endParaRPr lang="zh-CN" altLang="en-US" sz="13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0B3B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Rockwell Extra Bold" panose="02060903040505020403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MsPham-0936082789" descr="A picture containing box&#10;&#10;Description automatically generated">
            <a:extLst>
              <a:ext uri="{FF2B5EF4-FFF2-40B4-BE49-F238E27FC236}">
                <a16:creationId xmlns:a16="http://schemas.microsoft.com/office/drawing/2014/main" id="{7DB22588-C26C-4531-6BD7-FFB412F184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73" y="3034678"/>
            <a:ext cx="4520685" cy="4520685"/>
          </a:xfrm>
          <a:prstGeom prst="rect">
            <a:avLst/>
          </a:prstGeom>
        </p:spPr>
      </p:pic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600198" y="1254605"/>
            <a:ext cx="1412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>
                <a:ln w="10160">
                  <a:solidFill>
                    <a:srgbClr val="40B3B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ettenschweiler" panose="020B070604090206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2</a:t>
            </a:r>
            <a:endParaRPr lang="zh-CN" altLang="en-US" sz="5400" b="1" dirty="0">
              <a:ln w="10160">
                <a:solidFill>
                  <a:srgbClr val="40B3B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aettenschweiler" panose="020B0706040902060204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070925" y="4271067"/>
            <a:ext cx="4962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4400" b="1">
                <a:ln w="10160">
                  <a:solidFill>
                    <a:srgbClr val="40B3B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Review and </a:t>
            </a:r>
            <a:r>
              <a:rPr lang="en-US" sz="4400" b="1">
                <a:ln w="10160">
                  <a:solidFill>
                    <a:srgbClr val="40B3B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HelvetIns" panose="020B7200000000000000" pitchFamily="34" charset="0"/>
              </a:rPr>
              <a:t>Practice</a:t>
            </a:r>
            <a:endParaRPr lang="zh-CN" altLang="en-US" sz="4400" b="1" dirty="0">
              <a:ln w="10160">
                <a:solidFill>
                  <a:srgbClr val="40B3B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87AD150A-62FD-95F1-8331-41027442AAA0}"/>
              </a:ext>
            </a:extLst>
          </p:cNvPr>
          <p:cNvGrpSpPr/>
          <p:nvPr/>
        </p:nvGrpSpPr>
        <p:grpSpPr>
          <a:xfrm>
            <a:off x="8512293" y="312744"/>
            <a:ext cx="3351424" cy="2468827"/>
            <a:chOff x="8451667" y="2326805"/>
            <a:chExt cx="3648028" cy="2687319"/>
          </a:xfrm>
        </p:grpSpPr>
        <p:pic>
          <p:nvPicPr>
            <p:cNvPr id="7" name="MsPham-09360827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102EEF-D530-90F3-8258-697C1E7F8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036" y="2326805"/>
              <a:ext cx="1352659" cy="1492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F2D9448B-1F8C-7249-D2EC-C7D42F238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667" y="2333805"/>
              <a:ext cx="3028191" cy="2680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18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F3BAD26-8AA5-2080-CB91-8786E42B7FCC}"/>
              </a:ext>
            </a:extLst>
          </p:cNvPr>
          <p:cNvSpPr txBox="1"/>
          <p:nvPr/>
        </p:nvSpPr>
        <p:spPr>
          <a:xfrm>
            <a:off x="5356352" y="335289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55F14A-D176-307E-6836-CDFCA55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156" y="250770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C6A8BB9-5DE7-2277-ED43-4386E117C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380" y="2083131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8B14645-E3F6-9344-1012-DDD2A253E698}"/>
              </a:ext>
            </a:extLst>
          </p:cNvPr>
          <p:cNvSpPr txBox="1"/>
          <p:nvPr/>
        </p:nvSpPr>
        <p:spPr>
          <a:xfrm>
            <a:off x="10376027" y="5476549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0277F96-FD91-589D-B4E8-13AC0CAA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831" y="4631360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950FC8B1-5191-7072-A6E1-C585250D0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358056" y="4241057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28C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28C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MsPham-0936082789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2" y="1941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9530789-3878-7DE3-FB80-8342579F3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pic>
        <p:nvPicPr>
          <p:cNvPr id="2" name="Tooty Ta - Fun Dance Song for Kids - Brain Breaks - Tooty Ta Jack Hartmann">
            <a:hlinkClick r:id="" action="ppaction://media"/>
            <a:extLst>
              <a:ext uri="{FF2B5EF4-FFF2-40B4-BE49-F238E27FC236}">
                <a16:creationId xmlns:a16="http://schemas.microsoft.com/office/drawing/2014/main" id="{34178EF1-9CD4-B9A3-5454-C46F537ED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E194421-19E2-9EA8-B2AA-1CF065D49E1B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4ED33A-F37B-F3BB-A120-582982F2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9C15389-FFE8-8D45-8525-6C809A2683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E7B73A3-BD91-7A39-B7CE-6489EB0219DF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E26A3-8A74-7211-B511-8BDDCF1B9A0C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55DE7F3-3228-E98F-1DD4-CEF9C6383B69}"/>
              </a:ext>
            </a:extLst>
          </p:cNvPr>
          <p:cNvSpPr txBox="1"/>
          <p:nvPr/>
        </p:nvSpPr>
        <p:spPr>
          <a:xfrm>
            <a:off x="441959" y="4314511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28C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Practice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28C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36DC3-FF45-2843-FE2B-CBBFE3332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44466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FFE22C4-708A-E41A-CBE7-03857442443A}"/>
              </a:ext>
            </a:extLst>
          </p:cNvPr>
          <p:cNvSpPr txBox="1"/>
          <p:nvPr/>
        </p:nvSpPr>
        <p:spPr>
          <a:xfrm>
            <a:off x="6590670" y="269237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03C2FA56-EFD6-9151-A929-3C416D8A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74" y="184718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B4F2A7BA-3184-F93F-5569-F65258BC7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7B1F9FB-B59C-544B-427E-E083B4B3C6BC}"/>
              </a:ext>
            </a:extLst>
          </p:cNvPr>
          <p:cNvSpPr txBox="1"/>
          <p:nvPr/>
        </p:nvSpPr>
        <p:spPr>
          <a:xfrm>
            <a:off x="1635763" y="297624"/>
            <a:ext cx="808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A76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the board game.</a:t>
            </a:r>
            <a:endParaRPr lang="en-US" sz="1400" b="1" dirty="0">
              <a:solidFill>
                <a:srgbClr val="2A76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8C2B428-AA36-EBEB-61FB-BC17036541D8}"/>
              </a:ext>
            </a:extLst>
          </p:cNvPr>
          <p:cNvSpPr/>
          <p:nvPr/>
        </p:nvSpPr>
        <p:spPr>
          <a:xfrm rot="16200000">
            <a:off x="904244" y="89324"/>
            <a:ext cx="548640" cy="914400"/>
          </a:xfrm>
          <a:prstGeom prst="flowChartOffpageConnector">
            <a:avLst/>
          </a:prstGeom>
          <a:solidFill>
            <a:srgbClr val="399FA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A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D1F37-0A97-53B8-136D-4332B1A543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342" y="820844"/>
            <a:ext cx="6461790" cy="5573700"/>
          </a:xfrm>
          <a:prstGeom prst="roundRect">
            <a:avLst>
              <a:gd name="adj" fmla="val 8297"/>
            </a:avLst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D67E9F-B5BF-32D7-7231-8C6E1D3A862B}"/>
              </a:ext>
            </a:extLst>
          </p:cNvPr>
          <p:cNvGrpSpPr/>
          <p:nvPr/>
        </p:nvGrpSpPr>
        <p:grpSpPr>
          <a:xfrm>
            <a:off x="859868" y="1714724"/>
            <a:ext cx="5382044" cy="873198"/>
            <a:chOff x="567652" y="1342598"/>
            <a:chExt cx="5382044" cy="8731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E96B79-3183-511C-F733-DB2BA65C0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652" y="1342598"/>
              <a:ext cx="665137" cy="68768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FAC99B-5904-82EC-021F-F86363CA78C0}"/>
                </a:ext>
              </a:extLst>
            </p:cNvPr>
            <p:cNvSpPr txBox="1"/>
            <p:nvPr/>
          </p:nvSpPr>
          <p:spPr>
            <a:xfrm>
              <a:off x="1232789" y="1384799"/>
              <a:ext cx="47169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my friend, Alfie.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Alfie.</a:t>
              </a:r>
              <a:endPara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8E949-FCDF-C8A6-8067-4A19DD7BDFED}"/>
              </a:ext>
            </a:extLst>
          </p:cNvPr>
          <p:cNvGrpSpPr/>
          <p:nvPr/>
        </p:nvGrpSpPr>
        <p:grpSpPr>
          <a:xfrm>
            <a:off x="1001282" y="4913685"/>
            <a:ext cx="4543955" cy="574662"/>
            <a:chOff x="7525914" y="1497821"/>
            <a:chExt cx="4543955" cy="5746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3DF36D-5F89-39F2-4B36-2B2ED05A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5914" y="1497821"/>
              <a:ext cx="585929" cy="5746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3F73A3-4408-27EC-E030-D25A804BC01E}"/>
                </a:ext>
              </a:extLst>
            </p:cNvPr>
            <p:cNvSpPr txBox="1"/>
            <p:nvPr/>
          </p:nvSpPr>
          <p:spPr>
            <a:xfrm>
              <a:off x="8049637" y="1610818"/>
              <a:ext cx="4020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bed!</a:t>
              </a:r>
              <a:endPara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C13D3B-AFE8-469C-FE9A-264F68148FFE}"/>
              </a:ext>
            </a:extLst>
          </p:cNvPr>
          <p:cNvGrpSpPr/>
          <p:nvPr/>
        </p:nvGrpSpPr>
        <p:grpSpPr>
          <a:xfrm>
            <a:off x="859868" y="3036505"/>
            <a:ext cx="4594894" cy="1569660"/>
            <a:chOff x="4009529" y="3429000"/>
            <a:chExt cx="4594894" cy="15696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67010C-B169-002C-C643-44FEECC59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09529" y="3429000"/>
              <a:ext cx="574662" cy="5746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89DCCA-664D-83BE-BC03-B28036D4303B}"/>
                </a:ext>
              </a:extLst>
            </p:cNvPr>
            <p:cNvSpPr txBox="1"/>
            <p:nvPr/>
          </p:nvSpPr>
          <p:spPr>
            <a:xfrm>
              <a:off x="4584191" y="3429000"/>
              <a:ext cx="4020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Who’s he?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my father.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his name?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His name’s Sam.</a:t>
              </a:r>
              <a:endPara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52B3CE6-9E97-523F-C67D-E423A7779FEC}"/>
              </a:ext>
            </a:extLst>
          </p:cNvPr>
          <p:cNvSpPr txBox="1"/>
          <p:nvPr/>
        </p:nvSpPr>
        <p:spPr>
          <a:xfrm>
            <a:off x="5434601" y="3429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4DC61F9-44F6-95F2-10F4-A1952E8E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05" y="2583811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D84B027E-3884-8E59-107A-54F55AFA8D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FF2E8B-1B67-10D3-42F9-A3EFDB51AECC}"/>
              </a:ext>
            </a:extLst>
          </p:cNvPr>
          <p:cNvSpPr txBox="1"/>
          <p:nvPr/>
        </p:nvSpPr>
        <p:spPr>
          <a:xfrm>
            <a:off x="322664" y="4667992"/>
            <a:ext cx="1151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Workbook </a:t>
            </a:r>
            <a:endParaRPr lang="zh-CN" alt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421" y="783949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999961B-F51F-6058-A037-663F55C86DE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852575" y="4206789"/>
            <a:ext cx="1950889" cy="1865538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21961FD-A859-D7A9-CBD3-CEB979EC25FE}"/>
              </a:ext>
            </a:extLst>
          </p:cNvPr>
          <p:cNvSpPr txBox="1"/>
          <p:nvPr/>
        </p:nvSpPr>
        <p:spPr>
          <a:xfrm>
            <a:off x="1635764" y="220602"/>
            <a:ext cx="947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D3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4FDD00-D963-3060-ABCB-1646A9E5B254}"/>
              </a:ext>
            </a:extLst>
          </p:cNvPr>
          <p:cNvSpPr/>
          <p:nvPr/>
        </p:nvSpPr>
        <p:spPr>
          <a:xfrm rot="16200000">
            <a:off x="904244" y="89324"/>
            <a:ext cx="548640" cy="914400"/>
          </a:xfrm>
          <a:prstGeom prst="flowChartOffpageConnector">
            <a:avLst/>
          </a:prstGeom>
          <a:solidFill>
            <a:srgbClr val="FD455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B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0F5B379-363A-6970-34E1-77934861EA89}"/>
              </a:ext>
            </a:extLst>
          </p:cNvPr>
          <p:cNvSpPr txBox="1"/>
          <p:nvPr/>
        </p:nvSpPr>
        <p:spPr>
          <a:xfrm>
            <a:off x="6590670" y="269237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309C469E-C703-AFEB-4E66-39C7D0EEC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474" y="1847182"/>
            <a:ext cx="845189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675A9E-1301-623C-0C70-D4F0EB0A3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040" y="1121664"/>
            <a:ext cx="9675920" cy="5059680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BEB95D9-0F47-15D2-9742-8FB4D538CBDF}"/>
              </a:ext>
            </a:extLst>
          </p:cNvPr>
          <p:cNvSpPr/>
          <p:nvPr/>
        </p:nvSpPr>
        <p:spPr>
          <a:xfrm>
            <a:off x="3413760" y="3651504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 w="28575">
            <a:solidFill>
              <a:srgbClr val="308D9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8947C47-6BF9-510B-43CD-8AF83CBAA9E8}"/>
              </a:ext>
            </a:extLst>
          </p:cNvPr>
          <p:cNvSpPr/>
          <p:nvPr/>
        </p:nvSpPr>
        <p:spPr>
          <a:xfrm>
            <a:off x="8345424" y="3651504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 w="28575">
            <a:solidFill>
              <a:srgbClr val="308D9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CF7AC7F-CE82-843A-3F36-00F476821F66}"/>
              </a:ext>
            </a:extLst>
          </p:cNvPr>
          <p:cNvSpPr/>
          <p:nvPr/>
        </p:nvSpPr>
        <p:spPr>
          <a:xfrm>
            <a:off x="2767584" y="4730496"/>
            <a:ext cx="2511552" cy="591312"/>
          </a:xfrm>
          <a:prstGeom prst="arc">
            <a:avLst>
              <a:gd name="adj1" fmla="val 16200000"/>
              <a:gd name="adj2" fmla="val 16168754"/>
            </a:avLst>
          </a:prstGeom>
          <a:ln w="28575">
            <a:solidFill>
              <a:srgbClr val="308D9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71926A8B-66BC-C4A1-7045-B598A50F5BD4}"/>
              </a:ext>
            </a:extLst>
          </p:cNvPr>
          <p:cNvSpPr/>
          <p:nvPr/>
        </p:nvSpPr>
        <p:spPr>
          <a:xfrm>
            <a:off x="8284464" y="5321808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 w="28575">
            <a:solidFill>
              <a:srgbClr val="308D9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MsPham-0936082789" descr="Icon&#10;&#10;Description automatically generated">
            <a:extLst>
              <a:ext uri="{FF2B5EF4-FFF2-40B4-BE49-F238E27FC236}">
                <a16:creationId xmlns:a16="http://schemas.microsoft.com/office/drawing/2014/main" id="{335748EB-22C3-9C3F-4BAC-D6D35EB5F9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220602"/>
            <a:ext cx="573024" cy="573024"/>
          </a:xfrm>
          <a:prstGeom prst="ellipse">
            <a:avLst/>
          </a:prstGeom>
        </p:spPr>
      </p:pic>
      <p:pic>
        <p:nvPicPr>
          <p:cNvPr id="5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CAF663A1-EA23-262C-CAD0-B02C2C9E4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37" y="3429000"/>
            <a:ext cx="573024" cy="573024"/>
          </a:xfrm>
          <a:prstGeom prst="ellipse">
            <a:avLst/>
          </a:prstGeom>
        </p:spPr>
      </p:pic>
      <p:pic>
        <p:nvPicPr>
          <p:cNvPr id="55" name="MsPham-0936082789" descr="Icon&#10;&#10;Description automatically generated">
            <a:extLst>
              <a:ext uri="{FF2B5EF4-FFF2-40B4-BE49-F238E27FC236}">
                <a16:creationId xmlns:a16="http://schemas.microsoft.com/office/drawing/2014/main" id="{6FEEF52F-A8BB-3571-E973-FCFF3F615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37" y="5038323"/>
            <a:ext cx="573024" cy="5730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44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999961B-F51F-6058-A037-663F55C86DE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52575" y="4206789"/>
            <a:ext cx="1950889" cy="1865538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21961FD-A859-D7A9-CBD3-CEB979EC25FE}"/>
              </a:ext>
            </a:extLst>
          </p:cNvPr>
          <p:cNvSpPr txBox="1"/>
          <p:nvPr/>
        </p:nvSpPr>
        <p:spPr>
          <a:xfrm>
            <a:off x="1635764" y="220602"/>
            <a:ext cx="947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D35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write.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4FDD00-D963-3060-ABCB-1646A9E5B254}"/>
              </a:ext>
            </a:extLst>
          </p:cNvPr>
          <p:cNvSpPr/>
          <p:nvPr/>
        </p:nvSpPr>
        <p:spPr>
          <a:xfrm rot="16200000">
            <a:off x="904244" y="89324"/>
            <a:ext cx="548640" cy="914400"/>
          </a:xfrm>
          <a:prstGeom prst="flowChartOffpageConnector">
            <a:avLst/>
          </a:prstGeom>
          <a:solidFill>
            <a:srgbClr val="FD455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0F5B379-363A-6970-34E1-77934861EA89}"/>
              </a:ext>
            </a:extLst>
          </p:cNvPr>
          <p:cNvSpPr txBox="1"/>
          <p:nvPr/>
        </p:nvSpPr>
        <p:spPr>
          <a:xfrm>
            <a:off x="6387733" y="2597121"/>
            <a:ext cx="1525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309C469E-C703-AFEB-4E66-39C7D0EEC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10" y="1751932"/>
            <a:ext cx="974854" cy="84518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039F5-23EF-DECE-5FE9-4E14E676F0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776" y="743822"/>
            <a:ext cx="6943724" cy="2938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ECA9E-A16B-AD09-471F-249454DCCECD}"/>
              </a:ext>
            </a:extLst>
          </p:cNvPr>
          <p:cNvSpPr txBox="1"/>
          <p:nvPr/>
        </p:nvSpPr>
        <p:spPr>
          <a:xfrm>
            <a:off x="5657849" y="1562080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Alfie. I’m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Brown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395E6-0B9C-77B0-2268-7AD5E5F86DEB}"/>
              </a:ext>
            </a:extLst>
          </p:cNvPr>
          <p:cNvSpPr txBox="1"/>
          <p:nvPr/>
        </p:nvSpPr>
        <p:spPr>
          <a:xfrm>
            <a:off x="5391149" y="2089222"/>
            <a:ext cx="199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6B7C9-21FD-6349-4969-563F4126109B}"/>
              </a:ext>
            </a:extLst>
          </p:cNvPr>
          <p:cNvSpPr txBox="1"/>
          <p:nvPr/>
        </p:nvSpPr>
        <p:spPr>
          <a:xfrm>
            <a:off x="5029567" y="2481460"/>
            <a:ext cx="316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7E1F0-FDF9-42DA-C112-905CC82D109E}"/>
              </a:ext>
            </a:extLst>
          </p:cNvPr>
          <p:cNvSpPr txBox="1"/>
          <p:nvPr/>
        </p:nvSpPr>
        <p:spPr>
          <a:xfrm>
            <a:off x="5391150" y="2854112"/>
            <a:ext cx="297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1553BF-7A23-AE18-7FC8-178D3538F6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734" y="3727303"/>
            <a:ext cx="7101312" cy="288547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BFC87D-592D-C93E-9045-BE5AE4A8F7AD}"/>
              </a:ext>
            </a:extLst>
          </p:cNvPr>
          <p:cNvSpPr txBox="1"/>
          <p:nvPr/>
        </p:nvSpPr>
        <p:spPr>
          <a:xfrm>
            <a:off x="4526313" y="4068823"/>
            <a:ext cx="2722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to bed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0C41D-3972-2718-7199-EB744DF1DBD3}"/>
              </a:ext>
            </a:extLst>
          </p:cNvPr>
          <p:cNvSpPr txBox="1"/>
          <p:nvPr/>
        </p:nvSpPr>
        <p:spPr>
          <a:xfrm>
            <a:off x="4526314" y="5588041"/>
            <a:ext cx="144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1F56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Do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A5A73-8887-15B8-5E19-5AC1A51128B4}"/>
              </a:ext>
            </a:extLst>
          </p:cNvPr>
          <p:cNvSpPr txBox="1"/>
          <p:nvPr/>
        </p:nvSpPr>
        <p:spPr>
          <a:xfrm>
            <a:off x="6705600" y="5588041"/>
            <a:ext cx="249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6196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4378F8C-6611-52F1-37E1-E1E4598F31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83055" y="4206789"/>
            <a:ext cx="1950889" cy="186553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5A2EFF8-64E9-8148-9CA0-24D7B3592B1D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8AEE903-9B76-8FA8-44F7-5D219F48F6A8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MsPham-0936082789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255</Words>
  <Application>Microsoft Office PowerPoint</Application>
  <PresentationFormat>Widescreen</PresentationFormat>
  <Paragraphs>67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字魂7号-温暖童稚体</vt:lpstr>
      <vt:lpstr>Haettenschweiler</vt:lpstr>
      <vt:lpstr>等线</vt:lpstr>
      <vt:lpstr>Arial</vt:lpstr>
      <vt:lpstr>.VnBlack</vt:lpstr>
      <vt:lpstr>Rockwell Extra Bold</vt:lpstr>
      <vt:lpstr>Times New Roman</vt:lpstr>
      <vt:lpstr>Britannic Bold</vt:lpstr>
      <vt:lpstr>Calibri Light</vt:lpstr>
      <vt:lpstr>.VnHelvetIns</vt:lpstr>
      <vt:lpstr>Calibri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DELL</cp:lastModifiedBy>
  <cp:revision>176</cp:revision>
  <dcterms:created xsi:type="dcterms:W3CDTF">2022-09-30T00:23:59Z</dcterms:created>
  <dcterms:modified xsi:type="dcterms:W3CDTF">2025-01-21T00:32:55Z</dcterms:modified>
</cp:coreProperties>
</file>