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81" r:id="rId2"/>
    <p:sldId id="469" r:id="rId3"/>
    <p:sldId id="1195" r:id="rId4"/>
    <p:sldId id="271" r:id="rId5"/>
    <p:sldId id="272" r:id="rId6"/>
    <p:sldId id="273" r:id="rId7"/>
    <p:sldId id="477" r:id="rId8"/>
    <p:sldId id="478" r:id="rId9"/>
    <p:sldId id="480" r:id="rId10"/>
    <p:sldId id="479" r:id="rId11"/>
    <p:sldId id="481" r:id="rId12"/>
    <p:sldId id="482" r:id="rId13"/>
    <p:sldId id="483" r:id="rId14"/>
    <p:sldId id="294" r:id="rId15"/>
    <p:sldId id="1179" r:id="rId16"/>
    <p:sldId id="1171" r:id="rId17"/>
    <p:sldId id="1175" r:id="rId18"/>
    <p:sldId id="1196" r:id="rId19"/>
    <p:sldId id="1197" r:id="rId20"/>
    <p:sldId id="1198" r:id="rId21"/>
    <p:sldId id="1199" r:id="rId22"/>
    <p:sldId id="1110" r:id="rId23"/>
    <p:sldId id="1150" r:id="rId24"/>
    <p:sldId id="1164" r:id="rId25"/>
    <p:sldId id="373" r:id="rId26"/>
    <p:sldId id="344" r:id="rId27"/>
  </p:sldIdLst>
  <p:sldSz cx="12192000" cy="6858000"/>
  <p:notesSz cx="6858000" cy="9144000"/>
  <p:embeddedFontLs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aettenschweiler" panose="020B0706040902060204" pitchFamily="34" charset="0"/>
      <p:regular r:id="rId35"/>
    </p:embeddedFont>
    <p:embeddedFont>
      <p:font typeface=".VnCooper" panose="020B7200000000000000" pitchFamily="34" charset="0"/>
      <p:regular r:id="rId36"/>
    </p:embeddedFont>
    <p:embeddedFont>
      <p:font typeface=".VnBlack" panose="020B7200000000000000" pitchFamily="34" charset="0"/>
      <p:regular r:id="rId37"/>
    </p:embeddedFont>
    <p:embeddedFont>
      <p:font typeface="Showcard Gothic" panose="04020904020102020604" pitchFamily="82" charset="0"/>
      <p:regular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.VnHelvetIns" panose="020B7200000000000000" pitchFamily="34" charset="0"/>
      <p:regular r:id="rId43"/>
    </p:embeddedFont>
    <p:embeddedFont>
      <p:font typeface="Britannic Bold" panose="020B0903060703020204" pitchFamily="34" charset="0"/>
      <p:regular r:id="rId44"/>
    </p:embeddedFont>
    <p:embeddedFont>
      <p:font typeface="Rockwell Extra Bold" panose="02060903040505020403" pitchFamily="18" charset="0"/>
      <p:bold r:id="rId45"/>
    </p:embeddedFont>
    <p:embeddedFont>
      <p:font typeface="Cooper Black" panose="0208090404030B0204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65B"/>
    <a:srgbClr val="308D94"/>
    <a:srgbClr val="FF522F"/>
    <a:srgbClr val="1F5657"/>
    <a:srgbClr val="4AB051"/>
    <a:srgbClr val="1C7DFF"/>
    <a:srgbClr val="399FA1"/>
    <a:srgbClr val="36A0A8"/>
    <a:srgbClr val="87D2D8"/>
    <a:srgbClr val="FF9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4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00A8B0C-7C5B-4ED9-AB2D-137F837C2C0E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FA75FD9-BFF2-46BC-AA28-F583A0B5F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2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524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2850F-A69E-4900-B0CF-AC85846CB9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26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penguin to reveal the answer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75FD9-BFF2-46BC-AA28-F583A0B5FFC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1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penguin to reveal the answer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75FD9-BFF2-46BC-AA28-F583A0B5FFC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2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penguin to reveal the answer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75FD9-BFF2-46BC-AA28-F583A0B5FFC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penguin to reveal the answer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75FD9-BFF2-46BC-AA28-F583A0B5FFC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55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penguin to reveal the answer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75FD9-BFF2-46BC-AA28-F583A0B5FFC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37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giới</a:t>
            </a:r>
            <a:r>
              <a:rPr lang="en-GB" dirty="0"/>
              <a:t> </a:t>
            </a:r>
            <a:r>
              <a:rPr lang="en-GB" dirty="0" err="1"/>
              <a:t>thiệu</a:t>
            </a:r>
            <a:r>
              <a:rPr lang="en-GB" dirty="0"/>
              <a:t> </a:t>
            </a:r>
            <a:r>
              <a:rPr lang="en-GB" dirty="0" err="1"/>
              <a:t>tranh</a:t>
            </a:r>
            <a:r>
              <a:rPr lang="en-GB" dirty="0"/>
              <a:t>, HS </a:t>
            </a:r>
            <a:r>
              <a:rPr lang="en-GB" dirty="0" err="1"/>
              <a:t>điền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còn</a:t>
            </a:r>
            <a:r>
              <a:rPr lang="en-GB" dirty="0"/>
              <a:t> </a:t>
            </a:r>
            <a:r>
              <a:rPr lang="en-GB" dirty="0" err="1"/>
              <a:t>thiếu</a:t>
            </a:r>
            <a:endParaRPr lang="en-GB" dirty="0"/>
          </a:p>
          <a:p>
            <a:r>
              <a:rPr lang="en-US" dirty="0"/>
              <a:t>Step 1: open the pictures one by one and let student say what it is.</a:t>
            </a:r>
          </a:p>
          <a:p>
            <a:r>
              <a:rPr lang="en-US" dirty="0"/>
              <a:t>Step 2: Show the first answer </a:t>
            </a:r>
            <a:r>
              <a:rPr lang="en-US" dirty="0" err="1"/>
              <a:t>ans</a:t>
            </a:r>
            <a:r>
              <a:rPr lang="en-US" dirty="0"/>
              <a:t> an example. Then give </a:t>
            </a:r>
            <a:r>
              <a:rPr lang="en-US" dirty="0" err="1"/>
              <a:t>sts</a:t>
            </a:r>
            <a:r>
              <a:rPr lang="en-US" dirty="0"/>
              <a:t> sometimes to finish their answer</a:t>
            </a:r>
          </a:p>
          <a:p>
            <a:r>
              <a:rPr lang="en-US" dirty="0"/>
              <a:t>Step 3: ask for a volunteer, then let him/her say the answer. Ask the person to spell the word (if he/she can)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8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AFD8-56B5-F231-92D9-B5EA0A39C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09A17-D182-0944-7DB8-47F177022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B7CB1-67B3-48B4-1FA4-1BF12F7B9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4CA38-857E-C110-7CE8-1544E6408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BBA17-63C0-0E3B-D654-6D527CFE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6E002E1-054A-88ED-9805-3CDF03CF801E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46B3CA8F-8D8F-5FFB-3359-FE9E4BAED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B02F1-BDA7-682D-40F4-D7F61F17B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9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9E2C-E8F6-2859-61BC-6FBFAF2C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8618E-4E00-1FFC-6C37-9E3F34221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81A5A-347F-8AE2-892F-9DC630EC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8E226-DCAD-14E1-4420-F640CC27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FF14F-3ADD-494B-1741-E38A221DF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983D18E-3A22-F6F2-5EB8-80AEF2A4CBA3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6822316F-43EE-1CED-89ED-E22E3BE0D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2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78B3FF-4362-C6CD-F208-C45E69428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62291-F712-BD66-5FCF-303AB5722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101EB-FB89-6159-F726-596ACF84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4028A-CAA9-CD72-8C60-433405B4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9F290-959E-EDF2-E61B-42C198B4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C214A80-1B10-1008-C008-CC1204076ED0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4DA705CA-9993-5140-5F71-27BEE5E58E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9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0B36A8A-B6DA-12B6-47F8-4DD0905E0226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A35D7713-ADCA-E6EA-2B29-B9C42E8D8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2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DCCB90E-23B8-3FAE-7E52-59497F39135E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EBF45F7-6AD0-C544-FA3B-808B6712A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0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66988C4-4F63-2B34-87B3-88CCAF50B163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B734296-CD33-62B6-086E-3266D09BE7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913C-AAA5-C8F9-72A3-1A59C1B2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524B2-6736-48F9-BEBD-1CE0E309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B415A-8ED9-EFCB-E65D-BB910232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7FF77-0BA5-AE5A-0D0A-13D54934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27F7C-F3D4-0B15-3633-6415099D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6776DF-535F-C355-070B-6FB50C0F8A04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43BDFD5D-4265-E90F-AA45-FBF31FFA1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1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053F8-884B-342B-13C7-8CB41E78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9BB1D-0618-C0B3-D2B8-4AF01C70B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156DE-5234-170C-F0CC-D8D2DF518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D8FC3-BBB9-0E1F-4815-DC7D6E22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5C72C-6ED0-6A45-E013-08EB3C18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845269E-D6B5-822B-9EBA-D18C67911309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618D8B6-9919-48E7-B9A2-1B2DBE1B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6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E6D84-5914-0E18-D26E-DB322953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10F7C-B292-6700-E574-05FD24B99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EE7DB-C011-527A-A5A9-A56AE9CA6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C65C9-9EA2-1E21-E75B-9D800E93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34D24-3DF1-1C23-72ED-CCC42CB2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8F603-A175-1D6F-5908-EC1EA58B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1BA4B19-3667-CF75-9BF3-BDBFD7EFB794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A58DF075-1FA8-3A8A-D330-59FF4EC49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B983-17F8-268D-C404-32522A2B1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034B5-0476-0DC7-88F2-BAC92B0E1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E7888-513C-2D22-3C27-E26F981D7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92A2B-28C8-7F17-26E6-044D7A0668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8ED896-41AF-09E1-5078-9E2C81FD2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64EB0-C0AF-4380-078A-E1701AE2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930AB6-AA17-A6B0-153B-BF3371D9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1B733E-050C-F5D5-2592-27348BAE6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8EC99B1-B35C-C3CD-AAB0-BFE8B68332FC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67349BD9-E28C-2619-5AB4-4DD207FA1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65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6155-0859-5888-F64A-D3434BAC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30DAB-AFBA-CC51-E010-4405242E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6A39C-60F0-3A4C-303D-BB86EE39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C9A2A-670A-0996-D463-D89AFD4B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7884BBC-06CF-C42B-9E84-11786473E445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F58A56-3ADE-5588-2CB7-1D11B9B5B4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47011-EC4E-0FCE-E47E-538790FF3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D5A2D1-59F3-4EA6-2F87-EDCD88F9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75CCF-9E2C-21F8-4BBD-C1BA5E4C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78AF5B5-6915-E89D-79D1-0F343539B678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DCC194D-C20E-5185-6E61-B9866DA8D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1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E6C52-A084-EE73-1F46-C85E86D8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B05A-91DE-0B7E-8431-D2DD11E9B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7BC12-FCC4-19CF-31B2-02ADF1AAA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23F5C-361A-E9C4-3AAD-D71B408F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9B874-EFB2-D06D-D088-06C3E7A1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81321-5E68-D338-93C5-1D53F0EC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B63B1CE-51F9-5ECB-BB19-7F5B35BEDDA1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067F70C-6F6D-ED3E-1788-E065D89BA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2A1E-F349-878A-2583-1AA14F57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2D377-4424-8B93-D994-0243AC44E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79DA8-C4E9-4481-EF4A-2DE607A88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BDCA2-2694-97F4-2BA7-85F5AE58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0A51D-8003-3054-1AD2-150EFBF2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0892A-74A5-BB9F-6589-5DB1ACA6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0881E82-9C65-085A-4EA9-36CFF2F4EE3C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EEE72E0-C38B-54AC-AAE5-0E84ABECD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4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9A1423-D2A2-AE92-36B2-241FC649C92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8EC091-3734-1A9C-F203-03B489F08B7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820" y="5553104"/>
            <a:ext cx="1190278" cy="1287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4F49E2-1D42-D1F2-AC37-B6C751964C1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920" y="0"/>
            <a:ext cx="797080" cy="6953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76EAF00-0030-53D8-E1AB-B95C813FAF6F}"/>
              </a:ext>
            </a:extLst>
          </p:cNvPr>
          <p:cNvGrpSpPr/>
          <p:nvPr userDrawn="1"/>
        </p:nvGrpSpPr>
        <p:grpSpPr>
          <a:xfrm>
            <a:off x="11313810" y="6005663"/>
            <a:ext cx="878190" cy="847296"/>
            <a:chOff x="7801000" y="1440411"/>
            <a:chExt cx="4203273" cy="4055404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4CCF318-2043-6C0D-F10F-2AC32B2B3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1EF2E568-3245-0E22-BCA1-EC50A6410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AD9E341-EFDD-0642-DC24-20EDA9824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27934" b="78673"/>
          <a:stretch/>
        </p:blipFill>
        <p:spPr>
          <a:xfrm rot="3893101">
            <a:off x="-888554" y="3774116"/>
            <a:ext cx="2473554" cy="11077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8DC914-945D-8D59-2AE0-D9CA81AF5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65608" b="67486"/>
          <a:stretch/>
        </p:blipFill>
        <p:spPr>
          <a:xfrm rot="1429169">
            <a:off x="11428634" y="1117747"/>
            <a:ext cx="1180463" cy="16888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BE507A-847B-A430-C273-EBECBCE325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65135" t="47290" r="473" b="20196"/>
          <a:stretch/>
        </p:blipFill>
        <p:spPr>
          <a:xfrm rot="19678636">
            <a:off x="7017685" y="6013564"/>
            <a:ext cx="1180463" cy="16888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14965E-F85D-6D04-1361-D62F95EA704C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41536" y="-40815"/>
            <a:ext cx="941568" cy="1111573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8866B46-9400-8CDB-327F-4768390CA21A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88DC83F-2449-E867-136E-FDE057C4140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30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7.wav"/><Relationship Id="rId11" Type="http://schemas.openxmlformats.org/officeDocument/2006/relationships/image" Target="../media/image39.jpg"/><Relationship Id="rId5" Type="http://schemas.openxmlformats.org/officeDocument/2006/relationships/audio" Target="../media/audio6.wav"/><Relationship Id="rId10" Type="http://schemas.openxmlformats.org/officeDocument/2006/relationships/image" Target="../media/image38.png"/><Relationship Id="rId4" Type="http://schemas.openxmlformats.org/officeDocument/2006/relationships/audio" Target="../media/audio5.wav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8.png"/><Relationship Id="rId7" Type="http://schemas.openxmlformats.org/officeDocument/2006/relationships/image" Target="../media/image14.png"/><Relationship Id="rId12" Type="http://schemas.openxmlformats.org/officeDocument/2006/relationships/image" Target="../media/image42.pn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53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microsoft.com/office/2007/relationships/hdphoto" Target="../media/hdphoto2.wdp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2.png"/><Relationship Id="rId14" Type="http://schemas.openxmlformats.org/officeDocument/2006/relationships/image" Target="../media/image43.png"/><Relationship Id="rId2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5.png"/><Relationship Id="rId7" Type="http://schemas.openxmlformats.org/officeDocument/2006/relationships/image" Target="../media/image14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53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microsoft.com/office/2007/relationships/hdphoto" Target="../media/hdphoto2.wdp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2.png"/><Relationship Id="rId14" Type="http://schemas.openxmlformats.org/officeDocument/2006/relationships/image" Target="../media/image43.png"/><Relationship Id="rId22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5.png"/><Relationship Id="rId7" Type="http://schemas.openxmlformats.org/officeDocument/2006/relationships/image" Target="../media/image14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53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microsoft.com/office/2007/relationships/hdphoto" Target="../media/hdphoto2.wdp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2.png"/><Relationship Id="rId14" Type="http://schemas.openxmlformats.org/officeDocument/2006/relationships/image" Target="../media/image43.png"/><Relationship Id="rId22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5.png"/><Relationship Id="rId7" Type="http://schemas.openxmlformats.org/officeDocument/2006/relationships/image" Target="../media/image14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53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microsoft.com/office/2007/relationships/hdphoto" Target="../media/hdphoto2.wdp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2.png"/><Relationship Id="rId14" Type="http://schemas.openxmlformats.org/officeDocument/2006/relationships/image" Target="../media/image43.png"/><Relationship Id="rId22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5.png"/><Relationship Id="rId7" Type="http://schemas.openxmlformats.org/officeDocument/2006/relationships/image" Target="../media/image14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53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microsoft.com/office/2007/relationships/hdphoto" Target="../media/hdphoto2.wdp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2.png"/><Relationship Id="rId14" Type="http://schemas.openxmlformats.org/officeDocument/2006/relationships/image" Target="../media/image43.png"/><Relationship Id="rId22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0.xml"/><Relationship Id="rId18" Type="http://schemas.openxmlformats.org/officeDocument/2006/relationships/slide" Target="slide14.xml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12" Type="http://schemas.openxmlformats.org/officeDocument/2006/relationships/slide" Target="slide9.xml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slide" Target="slide8.xml"/><Relationship Id="rId5" Type="http://schemas.openxmlformats.org/officeDocument/2006/relationships/image" Target="../media/image20.png"/><Relationship Id="rId15" Type="http://schemas.openxmlformats.org/officeDocument/2006/relationships/slide" Target="slide12.xml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19.png"/><Relationship Id="rId1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slide" Target="slide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1A02FD7-98BF-8AA9-2B78-2DE6C2314F61}"/>
              </a:ext>
            </a:extLst>
          </p:cNvPr>
          <p:cNvSpPr txBox="1"/>
          <p:nvPr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343DB9FD-4EE6-1208-4457-7EE062669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C1A6CC4-20F1-3E2C-1808-1F918CC02D30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6E52C1AA-22CC-6AEE-1EF8-A4837BEEB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F46B102-4FB9-EED1-EFE7-97F97A2D43D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B2766FCA-B8EF-1507-A06B-361E5ADCC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2194560" y="2080905"/>
            <a:ext cx="86425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40B3B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ckwell Extra Bold" panose="02060903040505020403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Family </a:t>
            </a:r>
            <a:endParaRPr lang="zh-CN" alt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40B3B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Rockwell Extra Bold" panose="02060903040505020403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MsPham-0936082789" descr="A picture containing box&#10;&#10;Description automatically generated">
            <a:extLst>
              <a:ext uri="{FF2B5EF4-FFF2-40B4-BE49-F238E27FC236}">
                <a16:creationId xmlns:a16="http://schemas.microsoft.com/office/drawing/2014/main" id="{7DB22588-C26C-4531-6BD7-FFB412F184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73" y="3034678"/>
            <a:ext cx="4520685" cy="4520685"/>
          </a:xfrm>
          <a:prstGeom prst="rect">
            <a:avLst/>
          </a:prstGeom>
        </p:spPr>
      </p:pic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600198" y="1254605"/>
            <a:ext cx="1412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ln w="10160">
                  <a:solidFill>
                    <a:srgbClr val="40B3B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aettenschweiler" panose="020B0706040902060204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2</a:t>
            </a:r>
            <a:endParaRPr lang="zh-CN" altLang="en-US" sz="5400" b="1" dirty="0">
              <a:ln w="10160">
                <a:solidFill>
                  <a:srgbClr val="40B3B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aettenschweiler" panose="020B0706040902060204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070925" y="4271067"/>
            <a:ext cx="4962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B0F0"/>
                </a:solidFill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4400" b="1">
                <a:ln w="10160">
                  <a:solidFill>
                    <a:srgbClr val="40B3B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Review and </a:t>
            </a:r>
            <a:r>
              <a:rPr lang="en-US" sz="4400" b="1">
                <a:ln w="10160">
                  <a:solidFill>
                    <a:srgbClr val="40B3B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Practice</a:t>
            </a:r>
            <a:endParaRPr lang="zh-CN" altLang="en-US" sz="4400" b="1" dirty="0">
              <a:ln w="10160">
                <a:solidFill>
                  <a:srgbClr val="40B3B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87AD150A-62FD-95F1-8331-41027442AAA0}"/>
              </a:ext>
            </a:extLst>
          </p:cNvPr>
          <p:cNvGrpSpPr/>
          <p:nvPr/>
        </p:nvGrpSpPr>
        <p:grpSpPr>
          <a:xfrm>
            <a:off x="8512293" y="312744"/>
            <a:ext cx="3351424" cy="2468827"/>
            <a:chOff x="8451667" y="2326805"/>
            <a:chExt cx="3648028" cy="2687319"/>
          </a:xfrm>
        </p:grpSpPr>
        <p:pic>
          <p:nvPicPr>
            <p:cNvPr id="7" name="MsPham-09360827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4102EEF-D530-90F3-8258-697C1E7F8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7036" y="2326805"/>
              <a:ext cx="1352659" cy="1492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F2D9448B-1F8C-7249-D2EC-C7D42F238D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667" y="2333805"/>
              <a:ext cx="3028191" cy="268031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018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0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Who’s she?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1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794" y="5004448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967" y="4964614"/>
            <a:ext cx="1036410" cy="1032345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Who’s he?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570" y="4946761"/>
            <a:ext cx="1170533" cy="1050198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A2F6B1E6-6EDD-B899-E132-DE39DCEB4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2738" y="99659"/>
            <a:ext cx="1994031" cy="1828800"/>
          </a:xfrm>
          <a:prstGeom prst="roundRect">
            <a:avLst>
              <a:gd name="adj" fmla="val 6825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A555464-8D77-D793-384D-A58F02D76F4B}"/>
              </a:ext>
            </a:extLst>
          </p:cNvPr>
          <p:cNvSpPr/>
          <p:nvPr/>
        </p:nvSpPr>
        <p:spPr>
          <a:xfrm>
            <a:off x="1625600" y="235439"/>
            <a:ext cx="6735227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He’s my brother.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FD801141-9C90-0C60-D8EB-296B2F3B464B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3" name="MsPham0936082789">
              <a:extLst>
                <a:ext uri="{FF2B5EF4-FFF2-40B4-BE49-F238E27FC236}">
                  <a16:creationId xmlns:a16="http://schemas.microsoft.com/office/drawing/2014/main" id="{F385AD43-D0BE-7FF4-E139-B8FF90A84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68BD7C28-66CD-D240-256C-ABB67E5A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15" name="MsPham0936082789">
              <a:extLst>
                <a:ext uri="{FF2B5EF4-FFF2-40B4-BE49-F238E27FC236}">
                  <a16:creationId xmlns:a16="http://schemas.microsoft.com/office/drawing/2014/main" id="{4AC48DA3-23C6-3BC1-5B05-971FBEE59E3A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4636B9C2-63A5-FE38-91CA-C5873D2FA220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>
            <a:extLst>
              <a:ext uri="{FF2B5EF4-FFF2-40B4-BE49-F238E27FC236}">
                <a16:creationId xmlns:a16="http://schemas.microsoft.com/office/drawing/2014/main" id="{273EA89D-3248-6AA2-E0CF-B8209B49F15C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56CF0118-E780-5F10-2C0A-E4F7B9603D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0936082789">
            <a:extLst>
              <a:ext uri="{FF2B5EF4-FFF2-40B4-BE49-F238E27FC236}">
                <a16:creationId xmlns:a16="http://schemas.microsoft.com/office/drawing/2014/main" id="{7966C1DB-FA7C-B127-CD25-934663F43D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0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What’s her name?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1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Who’s he?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248" y="4934516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794" y="5004448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32" y="5004448"/>
            <a:ext cx="1036410" cy="1032345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61C4EED9-9A9D-A458-4A86-66E11D3D2E38}"/>
              </a:ext>
            </a:extLst>
          </p:cNvPr>
          <p:cNvSpPr/>
          <p:nvPr/>
        </p:nvSpPr>
        <p:spPr>
          <a:xfrm>
            <a:off x="1625600" y="235439"/>
            <a:ext cx="6735227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His name’s Bill.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C74502F2-C26C-21DE-F054-06ACF49038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4674" y="99659"/>
            <a:ext cx="2010159" cy="1828800"/>
          </a:xfrm>
          <a:prstGeom prst="roundRect">
            <a:avLst>
              <a:gd name="adj" fmla="val 8923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5728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4385C326-1039-A148-02DC-6BA65CEE0F53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3" name="MsPham0936082789">
              <a:extLst>
                <a:ext uri="{FF2B5EF4-FFF2-40B4-BE49-F238E27FC236}">
                  <a16:creationId xmlns:a16="http://schemas.microsoft.com/office/drawing/2014/main" id="{8B9ADCFA-7628-8C95-E364-5F48D275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B0571A6A-8B31-CB9B-E706-435F53F3D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15" name="MsPham0936082789">
              <a:extLst>
                <a:ext uri="{FF2B5EF4-FFF2-40B4-BE49-F238E27FC236}">
                  <a16:creationId xmlns:a16="http://schemas.microsoft.com/office/drawing/2014/main" id="{D6EB3281-BD40-7985-37C2-F9435DAE4547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771BD5B7-211E-7328-1BF8-23667B3B8C65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>
            <a:extLst>
              <a:ext uri="{FF2B5EF4-FFF2-40B4-BE49-F238E27FC236}">
                <a16:creationId xmlns:a16="http://schemas.microsoft.com/office/drawing/2014/main" id="{912AD8BB-F12D-6E9D-064C-5F81C41F26A5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B0B6797C-45D0-EBCC-93F4-7369A3EED4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0936082789">
            <a:extLst>
              <a:ext uri="{FF2B5EF4-FFF2-40B4-BE49-F238E27FC236}">
                <a16:creationId xmlns:a16="http://schemas.microsoft.com/office/drawing/2014/main" id="{7CAE7BA8-AFBA-3058-FBF1-44D04AA7CC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0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1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What’s her name?</a:t>
            </a: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What’s your name?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248" y="4934516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794" y="5004448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32" y="5004448"/>
            <a:ext cx="1036410" cy="1032345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C073B6A6-5B9D-72CF-4FCA-DC9F5A5413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6923" y="99659"/>
            <a:ext cx="2005660" cy="1828800"/>
          </a:xfrm>
          <a:prstGeom prst="roundRect">
            <a:avLst>
              <a:gd name="adj" fmla="val 6825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23E9CCB7-2544-8919-7E46-41D648788608}"/>
              </a:ext>
            </a:extLst>
          </p:cNvPr>
          <p:cNvSpPr/>
          <p:nvPr/>
        </p:nvSpPr>
        <p:spPr>
          <a:xfrm>
            <a:off x="1625600" y="235439"/>
            <a:ext cx="6735227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Her name’s Lucy.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5889BAB1-DF3F-49B4-50E1-6ECDC46851D0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3" name="MsPham0936082789">
              <a:extLst>
                <a:ext uri="{FF2B5EF4-FFF2-40B4-BE49-F238E27FC236}">
                  <a16:creationId xmlns:a16="http://schemas.microsoft.com/office/drawing/2014/main" id="{4432DDFB-3ECB-B1D7-269F-94B9A6C0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A6487D85-7B83-1E30-AFD3-687BA4118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15" name="MsPham0936082789">
              <a:extLst>
                <a:ext uri="{FF2B5EF4-FFF2-40B4-BE49-F238E27FC236}">
                  <a16:creationId xmlns:a16="http://schemas.microsoft.com/office/drawing/2014/main" id="{6B9D7A67-0CA1-8CD9-700B-836945615E57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16BE16AC-096E-674E-9667-802C52386748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>
            <a:extLst>
              <a:ext uri="{FF2B5EF4-FFF2-40B4-BE49-F238E27FC236}">
                <a16:creationId xmlns:a16="http://schemas.microsoft.com/office/drawing/2014/main" id="{18457ABC-657B-095D-86FF-3F6667693F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D1AA353C-57F0-9D89-C0CF-EC8C563190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0936082789">
            <a:extLst>
              <a:ext uri="{FF2B5EF4-FFF2-40B4-BE49-F238E27FC236}">
                <a16:creationId xmlns:a16="http://schemas.microsoft.com/office/drawing/2014/main" id="{E3A9EE62-8465-3BD2-AAE2-42B9A5532E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0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His name’s Ann.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1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My name’s Ann.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7794" y="5004448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967" y="4964614"/>
            <a:ext cx="1036410" cy="1032345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Her name’s Ann.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570" y="4946761"/>
            <a:ext cx="1170533" cy="1050198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36ED1065-3E62-AA7F-CFBE-B40BEC64F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2194" y="35335"/>
            <a:ext cx="2013565" cy="1828800"/>
          </a:xfrm>
          <a:prstGeom prst="roundRect">
            <a:avLst>
              <a:gd name="adj" fmla="val 6825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67CE91B-7C3C-6850-A405-55F11B3BEB55}"/>
              </a:ext>
            </a:extLst>
          </p:cNvPr>
          <p:cNvSpPr/>
          <p:nvPr/>
        </p:nvSpPr>
        <p:spPr>
          <a:xfrm>
            <a:off x="1625600" y="235439"/>
            <a:ext cx="6735227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What’s her name?</a:t>
            </a:r>
          </a:p>
        </p:txBody>
      </p:sp>
    </p:spTree>
    <p:extLst>
      <p:ext uri="{BB962C8B-B14F-4D97-AF65-F5344CB8AC3E}">
        <p14:creationId xmlns:p14="http://schemas.microsoft.com/office/powerpoint/2010/main" val="379544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E194421-19E2-9EA8-B2AA-1CF065D49E1B}"/>
              </a:ext>
            </a:extLst>
          </p:cNvPr>
          <p:cNvSpPr txBox="1"/>
          <p:nvPr/>
        </p:nvSpPr>
        <p:spPr>
          <a:xfrm>
            <a:off x="5434601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A4ED33A-F37B-F3BB-A120-582982F2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405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9C15389-FFE8-8D45-8525-6C809A26837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E7B73A3-BD91-7A39-B7CE-6489EB0219DF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FE26A3-8A74-7211-B511-8BDDCF1B9A0C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55DE7F3-3228-E98F-1DD4-CEF9C6383B69}"/>
              </a:ext>
            </a:extLst>
          </p:cNvPr>
          <p:cNvSpPr txBox="1"/>
          <p:nvPr/>
        </p:nvSpPr>
        <p:spPr>
          <a:xfrm>
            <a:off x="441959" y="4314511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28C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Practice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28C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636DC3-FF45-2843-FE2B-CBBFE3332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022" y="444660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FFE22C4-708A-E41A-CBE7-03857442443A}"/>
              </a:ext>
            </a:extLst>
          </p:cNvPr>
          <p:cNvSpPr txBox="1"/>
          <p:nvPr/>
        </p:nvSpPr>
        <p:spPr>
          <a:xfrm>
            <a:off x="6762966" y="2981625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03C2FA56-EFD6-9151-A929-3C416D8A99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1770" y="2136436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4F2A7BA-3184-F93F-5569-F65258BC7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635763" y="297624"/>
            <a:ext cx="808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2A76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draw lines. </a:t>
            </a:r>
            <a:endParaRPr lang="en-US" sz="1400" b="1" dirty="0">
              <a:solidFill>
                <a:srgbClr val="2A76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904244" y="89324"/>
            <a:ext cx="548640" cy="914400"/>
          </a:xfrm>
          <a:prstGeom prst="flowChartOffpageConnector">
            <a:avLst/>
          </a:prstGeom>
          <a:solidFill>
            <a:srgbClr val="399FA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0682A885-9DDD-4385-0AE2-B77756224D5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48" y="1298521"/>
            <a:ext cx="11131296" cy="5127319"/>
          </a:xfrm>
          <a:prstGeom prst="roundRect">
            <a:avLst>
              <a:gd name="adj" fmla="val 11390"/>
            </a:avLst>
          </a:prstGeom>
        </p:spPr>
      </p:pic>
      <p:cxnSp>
        <p:nvCxnSpPr>
          <p:cNvPr id="15" name="MsPham-0936082789">
            <a:extLst>
              <a:ext uri="{FF2B5EF4-FFF2-40B4-BE49-F238E27FC236}">
                <a16:creationId xmlns:a16="http://schemas.microsoft.com/office/drawing/2014/main" id="{1AF618B3-018A-3C01-B3E1-FDE59FA951B8}"/>
              </a:ext>
            </a:extLst>
          </p:cNvPr>
          <p:cNvCxnSpPr>
            <a:cxnSpLocks/>
          </p:cNvCxnSpPr>
          <p:nvPr/>
        </p:nvCxnSpPr>
        <p:spPr>
          <a:xfrm>
            <a:off x="4098120" y="2398470"/>
            <a:ext cx="6437376" cy="1109472"/>
          </a:xfrm>
          <a:prstGeom prst="line">
            <a:avLst/>
          </a:prstGeom>
          <a:ln>
            <a:solidFill>
              <a:srgbClr val="308D9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D9B2E7C4-7B35-9F42-86BD-6FA9CF8EA5F6}"/>
              </a:ext>
            </a:extLst>
          </p:cNvPr>
          <p:cNvCxnSpPr>
            <a:cxnSpLocks/>
          </p:cNvCxnSpPr>
          <p:nvPr/>
        </p:nvCxnSpPr>
        <p:spPr>
          <a:xfrm flipH="1">
            <a:off x="4098120" y="2398470"/>
            <a:ext cx="2170176" cy="1109472"/>
          </a:xfrm>
          <a:prstGeom prst="line">
            <a:avLst/>
          </a:prstGeom>
          <a:ln>
            <a:solidFill>
              <a:srgbClr val="308D9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MsPham-0936082789">
            <a:extLst>
              <a:ext uri="{FF2B5EF4-FFF2-40B4-BE49-F238E27FC236}">
                <a16:creationId xmlns:a16="http://schemas.microsoft.com/office/drawing/2014/main" id="{C055EC47-D387-E6C0-1AA9-AEDB30D55759}"/>
              </a:ext>
            </a:extLst>
          </p:cNvPr>
          <p:cNvCxnSpPr>
            <a:cxnSpLocks/>
          </p:cNvCxnSpPr>
          <p:nvPr/>
        </p:nvCxnSpPr>
        <p:spPr>
          <a:xfrm flipH="1">
            <a:off x="8347032" y="2398470"/>
            <a:ext cx="21336" cy="1109472"/>
          </a:xfrm>
          <a:prstGeom prst="line">
            <a:avLst/>
          </a:prstGeom>
          <a:ln>
            <a:solidFill>
              <a:srgbClr val="308D9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MsPham-0936082789">
            <a:extLst>
              <a:ext uri="{FF2B5EF4-FFF2-40B4-BE49-F238E27FC236}">
                <a16:creationId xmlns:a16="http://schemas.microsoft.com/office/drawing/2014/main" id="{FC981E42-087E-7D5E-6BDF-3DF90DC7306B}"/>
              </a:ext>
            </a:extLst>
          </p:cNvPr>
          <p:cNvCxnSpPr>
            <a:cxnSpLocks/>
          </p:cNvCxnSpPr>
          <p:nvPr/>
        </p:nvCxnSpPr>
        <p:spPr>
          <a:xfrm flipH="1">
            <a:off x="6268296" y="2398470"/>
            <a:ext cx="4267200" cy="1109472"/>
          </a:xfrm>
          <a:prstGeom prst="line">
            <a:avLst/>
          </a:prstGeom>
          <a:ln>
            <a:solidFill>
              <a:srgbClr val="308D9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MsPham-0936082789" descr="Icon&#10;&#10;Description automatically generated">
            <a:extLst>
              <a:ext uri="{FF2B5EF4-FFF2-40B4-BE49-F238E27FC236}">
                <a16:creationId xmlns:a16="http://schemas.microsoft.com/office/drawing/2014/main" id="{7D29B216-FDFD-35DC-B906-8EE3149401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46" y="203915"/>
            <a:ext cx="539413" cy="539413"/>
          </a:xfrm>
          <a:prstGeom prst="ellipse">
            <a:avLst/>
          </a:prstGeom>
        </p:spPr>
      </p:pic>
      <p:pic>
        <p:nvPicPr>
          <p:cNvPr id="6" name="MsPham-0936082789" descr="Icon&#10;&#10;Description automatically generated">
            <a:extLst>
              <a:ext uri="{FF2B5EF4-FFF2-40B4-BE49-F238E27FC236}">
                <a16:creationId xmlns:a16="http://schemas.microsoft.com/office/drawing/2014/main" id="{13856EF1-06B2-FBC9-ABA7-AC4B6C32A8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38" y="1028814"/>
            <a:ext cx="539413" cy="539413"/>
          </a:xfrm>
          <a:prstGeom prst="ellipse">
            <a:avLst/>
          </a:prstGeom>
        </p:spPr>
      </p:pic>
      <p:pic>
        <p:nvPicPr>
          <p:cNvPr id="7" name="MsPham-0936082789" descr="Icon&#10;&#10;Description automatically generated">
            <a:extLst>
              <a:ext uri="{FF2B5EF4-FFF2-40B4-BE49-F238E27FC236}">
                <a16:creationId xmlns:a16="http://schemas.microsoft.com/office/drawing/2014/main" id="{FB6E027C-CCB6-B42A-4AB4-2B917B9138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87" y="1028814"/>
            <a:ext cx="539413" cy="539413"/>
          </a:xfrm>
          <a:prstGeom prst="ellipse">
            <a:avLst/>
          </a:prstGeom>
        </p:spPr>
      </p:pic>
      <p:pic>
        <p:nvPicPr>
          <p:cNvPr id="8" name="MsPham-0936082789" descr="Icon&#10;&#10;Description automatically generated">
            <a:extLst>
              <a:ext uri="{FF2B5EF4-FFF2-40B4-BE49-F238E27FC236}">
                <a16:creationId xmlns:a16="http://schemas.microsoft.com/office/drawing/2014/main" id="{DB054430-7D78-707C-60F6-292B247A91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29" y="1077284"/>
            <a:ext cx="539413" cy="539413"/>
          </a:xfrm>
          <a:prstGeom prst="ellipse">
            <a:avLst/>
          </a:prstGeom>
        </p:spPr>
      </p:pic>
      <p:pic>
        <p:nvPicPr>
          <p:cNvPr id="9" name="MsPham-0936082789" descr="Icon&#10;&#10;Description automatically generated">
            <a:extLst>
              <a:ext uri="{FF2B5EF4-FFF2-40B4-BE49-F238E27FC236}">
                <a16:creationId xmlns:a16="http://schemas.microsoft.com/office/drawing/2014/main" id="{CA67D213-2B5C-804D-9872-858F641B35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678" y="1088217"/>
            <a:ext cx="539413" cy="53941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56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dia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dia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B3A713B1-3359-D1D3-7624-7626CF36F7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865E99E-923A-9C49-19ED-FA4CBEAB7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83" y="4739548"/>
            <a:ext cx="1883827" cy="1633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299127-3244-CF0C-3973-583CAB6AAE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66" y="4508658"/>
            <a:ext cx="1142950" cy="1159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60C924-F083-C6E5-3B96-3EE765CBAE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867" y="1802141"/>
            <a:ext cx="1142950" cy="1159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B54B60-6BD0-890E-B79F-1B0797D08A28}"/>
              </a:ext>
            </a:extLst>
          </p:cNvPr>
          <p:cNvSpPr txBox="1"/>
          <p:nvPr/>
        </p:nvSpPr>
        <p:spPr>
          <a:xfrm>
            <a:off x="6569620" y="1540870"/>
            <a:ext cx="5177325" cy="3836194"/>
          </a:xfrm>
          <a:prstGeom prst="roundRect">
            <a:avLst>
              <a:gd name="adj" fmla="val 6938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Students have 10 seconds to look at 5 – </a:t>
            </a:r>
            <a:r>
              <a:rPr lang="en-US" sz="2200">
                <a:solidFill>
                  <a:schemeClr val="tx1"/>
                </a:solidFill>
              </a:rPr>
              <a:t>7 words </a:t>
            </a:r>
            <a:r>
              <a:rPr lang="en-US" sz="2200" dirty="0">
                <a:solidFill>
                  <a:schemeClr val="tx1"/>
                </a:solidFill>
              </a:rPr>
              <a:t>and try to remember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There will be 1 </a:t>
            </a:r>
            <a:r>
              <a:rPr lang="en-US" sz="2200">
                <a:solidFill>
                  <a:schemeClr val="tx1"/>
                </a:solidFill>
              </a:rPr>
              <a:t>missing word</a:t>
            </a:r>
            <a:endParaRPr lang="en-US" sz="2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Students raise hand to answer what the </a:t>
            </a:r>
            <a:r>
              <a:rPr lang="en-US" sz="2200">
                <a:solidFill>
                  <a:schemeClr val="tx1"/>
                </a:solidFill>
              </a:rPr>
              <a:t>missing toy word say </a:t>
            </a:r>
            <a:r>
              <a:rPr lang="en-US" sz="2200" dirty="0">
                <a:solidFill>
                  <a:schemeClr val="tx1"/>
                </a:solidFill>
              </a:rPr>
              <a:t>aloud </a:t>
            </a:r>
            <a:r>
              <a:rPr lang="en-US" sz="2200">
                <a:solidFill>
                  <a:schemeClr val="tx1"/>
                </a:solidFill>
              </a:rPr>
              <a:t>the word.</a:t>
            </a:r>
            <a:endParaRPr lang="en-US" sz="2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1 correct answer = 2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Note:</a:t>
            </a:r>
          </a:p>
          <a:p>
            <a:pPr marL="342900" indent="-342900">
              <a:buFontTx/>
              <a:buChar char="-"/>
            </a:pPr>
            <a:r>
              <a:rPr lang="en-US" sz="2200" dirty="0">
                <a:solidFill>
                  <a:schemeClr val="tx1"/>
                </a:solidFill>
              </a:rPr>
              <a:t>Click on the penguin to show the </a:t>
            </a:r>
            <a:r>
              <a:rPr lang="en-US" sz="2200">
                <a:solidFill>
                  <a:schemeClr val="tx1"/>
                </a:solidFill>
              </a:rPr>
              <a:t>missing word.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19C500-0C25-A094-4539-F7676287DE52}"/>
              </a:ext>
            </a:extLst>
          </p:cNvPr>
          <p:cNvSpPr/>
          <p:nvPr/>
        </p:nvSpPr>
        <p:spPr>
          <a:xfrm>
            <a:off x="1135105" y="361695"/>
            <a:ext cx="601799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howcard Gothic" panose="04020904020102020604" pitchFamily="82" charset="0"/>
              </a:rPr>
              <a:t>WHAT’S MISSING?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howcard Gothic" panose="04020904020102020604" pitchFamily="8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03172B-BB6C-8D48-8907-DD3325990C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35" y="2266686"/>
            <a:ext cx="1142950" cy="1159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79C606-99D2-A77F-91C0-CEFF013A7A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59" y="1846317"/>
            <a:ext cx="1142950" cy="1159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C74F60-D66F-A827-969C-B369D2D0A1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84" y="3343107"/>
            <a:ext cx="1142950" cy="11590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16476D-5FC6-E4D9-F4D6-8F21D6673A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22" y="2266686"/>
            <a:ext cx="1142950" cy="11590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4EA271-CEC8-63E9-3197-F3E943F874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10" y="3342675"/>
            <a:ext cx="1142950" cy="11590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2DEB3E-8BF6-7823-CFFB-A9F252ECB2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84" y="4419528"/>
            <a:ext cx="1142950" cy="1159080"/>
          </a:xfrm>
          <a:prstGeom prst="rect">
            <a:avLst/>
          </a:prstGeom>
        </p:spPr>
      </p:pic>
      <p:pic>
        <p:nvPicPr>
          <p:cNvPr id="29" name="Picture 4" descr="Pororo Confused transparent PNG - StickPNG">
            <a:extLst>
              <a:ext uri="{FF2B5EF4-FFF2-40B4-BE49-F238E27FC236}">
                <a16:creationId xmlns:a16="http://schemas.microsoft.com/office/drawing/2014/main" id="{F2503907-D58B-98F5-A175-229A66D0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877" y="3092664"/>
            <a:ext cx="2081340" cy="226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08A8285-D74E-40C7-C3ED-7D0BD476F6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850" y="4534317"/>
            <a:ext cx="869483" cy="813391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7A70D3-F2DA-C292-84AE-8DB82469E3C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361" y="3452995"/>
            <a:ext cx="848459" cy="818703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1BCC50C-678D-A8F3-F773-741F6ABE21B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192" y="3448899"/>
            <a:ext cx="835618" cy="816733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543CFF-AB28-4712-C057-0D1CB05FA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1077" y="2361014"/>
            <a:ext cx="863960" cy="869626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B97EDB-87B1-B76A-4D88-0E225B69C9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1791" y="1917831"/>
            <a:ext cx="860730" cy="86783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012941C-C6F1-0592-CCE9-1EDA366314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4099" y="2342889"/>
            <a:ext cx="855885" cy="86783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A7B2685-5844-EB04-77CC-1182E6D15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3385" y="4600243"/>
            <a:ext cx="860730" cy="871416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4" name="Picture 6" descr="Free Png Download Question Marks Png Png Images Background - Question Mark  Pink, Transparent Png - 480x1030(#977569) - PngFind">
            <a:extLst>
              <a:ext uri="{FF2B5EF4-FFF2-40B4-BE49-F238E27FC236}">
                <a16:creationId xmlns:a16="http://schemas.microsoft.com/office/drawing/2014/main" id="{04D30701-7F2C-9D93-F7E8-04A0BCC6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333" l="10000" r="90000">
                        <a14:foregroundMark x1="46667" y1="91802" x2="51905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61" y="1802141"/>
            <a:ext cx="69869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F343B2-313C-C3A3-29F1-3DB573C23D51}"/>
              </a:ext>
            </a:extLst>
          </p:cNvPr>
          <p:cNvSpPr/>
          <p:nvPr/>
        </p:nvSpPr>
        <p:spPr>
          <a:xfrm>
            <a:off x="8925999" y="5760908"/>
            <a:ext cx="1199076" cy="458918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MsPham-0936082789">
            <a:extLst>
              <a:ext uri="{FF2B5EF4-FFF2-40B4-BE49-F238E27FC236}">
                <a16:creationId xmlns:a16="http://schemas.microsoft.com/office/drawing/2014/main" id="{78A0358D-5EB5-C1F9-5B32-0BB546EA81D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4BAAE9-8B8B-508B-607D-357001DBE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10" y="1547865"/>
            <a:ext cx="2043853" cy="2060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A48A2-A6E0-6A00-BE23-AC8DA55B8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61" y="3656598"/>
            <a:ext cx="2043853" cy="2060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56F533-53B9-F873-BEB5-3AF133320031}"/>
              </a:ext>
            </a:extLst>
          </p:cNvPr>
          <p:cNvSpPr/>
          <p:nvPr/>
        </p:nvSpPr>
        <p:spPr>
          <a:xfrm>
            <a:off x="3153719" y="364299"/>
            <a:ext cx="601799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howcard Gothic" panose="04020904020102020604" pitchFamily="82" charset="0"/>
              </a:rPr>
              <a:t>WHAT’S MISSING?</a:t>
            </a:r>
          </a:p>
        </p:txBody>
      </p:sp>
      <p:sp>
        <p:nvSpPr>
          <p:cNvPr id="10" name="Oval 33">
            <a:extLst>
              <a:ext uri="{FF2B5EF4-FFF2-40B4-BE49-F238E27FC236}">
                <a16:creationId xmlns:a16="http://schemas.microsoft.com/office/drawing/2014/main" id="{C46BB49B-FC82-6E92-B552-94DF807A8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End</a:t>
            </a:r>
          </a:p>
        </p:txBody>
      </p:sp>
      <p:sp>
        <p:nvSpPr>
          <p:cNvPr id="11" name="Oval 32">
            <a:extLst>
              <a:ext uri="{FF2B5EF4-FFF2-40B4-BE49-F238E27FC236}">
                <a16:creationId xmlns:a16="http://schemas.microsoft.com/office/drawing/2014/main" id="{B66E70A7-D078-58CB-897B-619FCA15F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1</a:t>
            </a:r>
          </a:p>
        </p:txBody>
      </p:sp>
      <p:sp>
        <p:nvSpPr>
          <p:cNvPr id="12" name="Oval 31">
            <a:extLst>
              <a:ext uri="{FF2B5EF4-FFF2-40B4-BE49-F238E27FC236}">
                <a16:creationId xmlns:a16="http://schemas.microsoft.com/office/drawing/2014/main" id="{11C08083-F3CA-8FE2-B15D-A6A643305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2</a:t>
            </a:r>
          </a:p>
        </p:txBody>
      </p:sp>
      <p:sp>
        <p:nvSpPr>
          <p:cNvPr id="13" name="Oval 30">
            <a:extLst>
              <a:ext uri="{FF2B5EF4-FFF2-40B4-BE49-F238E27FC236}">
                <a16:creationId xmlns:a16="http://schemas.microsoft.com/office/drawing/2014/main" id="{17F56429-7DBC-FE56-0B3C-4AC13F18E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3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FCD4CB9A-E81B-2C88-9DDA-7609724FA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4</a:t>
            </a: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60625735-6C98-FEF6-63E8-529374C92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5</a:t>
            </a:r>
          </a:p>
        </p:txBody>
      </p:sp>
      <p:sp>
        <p:nvSpPr>
          <p:cNvPr id="16" name="Oval 27">
            <a:extLst>
              <a:ext uri="{FF2B5EF4-FFF2-40B4-BE49-F238E27FC236}">
                <a16:creationId xmlns:a16="http://schemas.microsoft.com/office/drawing/2014/main" id="{BB6E48B2-4F84-8256-64AC-C6FBADC98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6</a:t>
            </a:r>
          </a:p>
        </p:txBody>
      </p:sp>
      <p:sp>
        <p:nvSpPr>
          <p:cNvPr id="17" name="Oval 26">
            <a:extLst>
              <a:ext uri="{FF2B5EF4-FFF2-40B4-BE49-F238E27FC236}">
                <a16:creationId xmlns:a16="http://schemas.microsoft.com/office/drawing/2014/main" id="{96A790D3-2102-850A-83F7-3576A29BA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7</a:t>
            </a:r>
          </a:p>
        </p:txBody>
      </p:sp>
      <p:sp>
        <p:nvSpPr>
          <p:cNvPr id="18" name="Oval 25">
            <a:extLst>
              <a:ext uri="{FF2B5EF4-FFF2-40B4-BE49-F238E27FC236}">
                <a16:creationId xmlns:a16="http://schemas.microsoft.com/office/drawing/2014/main" id="{D364FAF7-66F1-B2FE-66F5-81A37399D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8</a:t>
            </a:r>
          </a:p>
        </p:txBody>
      </p:sp>
      <p:sp>
        <p:nvSpPr>
          <p:cNvPr id="19" name="Oval 24">
            <a:extLst>
              <a:ext uri="{FF2B5EF4-FFF2-40B4-BE49-F238E27FC236}">
                <a16:creationId xmlns:a16="http://schemas.microsoft.com/office/drawing/2014/main" id="{821ADFEB-8334-F1C3-18EE-6ED019A9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9</a:t>
            </a:r>
          </a:p>
        </p:txBody>
      </p:sp>
      <p:sp>
        <p:nvSpPr>
          <p:cNvPr id="20" name="Oval 23">
            <a:extLst>
              <a:ext uri="{FF2B5EF4-FFF2-40B4-BE49-F238E27FC236}">
                <a16:creationId xmlns:a16="http://schemas.microsoft.com/office/drawing/2014/main" id="{25E31691-DCA4-86E1-FB0A-79FB81092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 dirty="0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10</a:t>
            </a:r>
          </a:p>
        </p:txBody>
      </p:sp>
      <p:pic>
        <p:nvPicPr>
          <p:cNvPr id="21" name="Picture 2" descr="Alarm clock, running alarm clock, electronics, simple, running png | PNGWing">
            <a:extLst>
              <a:ext uri="{FF2B5EF4-FFF2-40B4-BE49-F238E27FC236}">
                <a16:creationId xmlns:a16="http://schemas.microsoft.com/office/drawing/2014/main" id="{9AE88707-512A-C610-9598-E37216FF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07" b="89898" l="3696" r="90000">
                        <a14:foregroundMark x1="3804" y1="64568" x2="3804" y2="64568"/>
                        <a14:foregroundMark x1="40217" y1="8346" x2="42609" y2="10688"/>
                        <a14:foregroundMark x1="45435" y1="3807" x2="45543" y2="4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410" y="4107008"/>
            <a:ext cx="1441664" cy="107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D7D3F0-86B3-2B79-7142-7DC5099638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51" y="1664244"/>
            <a:ext cx="2043853" cy="20600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95B9C9-A925-9B92-CFED-66647D1868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64" y="1665941"/>
            <a:ext cx="2043853" cy="2060050"/>
          </a:xfrm>
          <a:prstGeom prst="rect">
            <a:avLst/>
          </a:prstGeom>
        </p:spPr>
      </p:pic>
      <p:pic>
        <p:nvPicPr>
          <p:cNvPr id="28" name="Huh - QuickSounds.com">
            <a:hlinkClick r:id="" action="ppaction://media"/>
            <a:extLst>
              <a:ext uri="{FF2B5EF4-FFF2-40B4-BE49-F238E27FC236}">
                <a16:creationId xmlns:a16="http://schemas.microsoft.com/office/drawing/2014/main" id="{2F622F5D-B4A8-185A-62BE-2803BE376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5392" y="0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F5E09C-D00F-D2B4-C784-0D8D2B5E7445}"/>
              </a:ext>
            </a:extLst>
          </p:cNvPr>
          <p:cNvSpPr txBox="1"/>
          <p:nvPr/>
        </p:nvSpPr>
        <p:spPr>
          <a:xfrm>
            <a:off x="3017177" y="6988588"/>
            <a:ext cx="6865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penguin to reveal the answer </a:t>
            </a:r>
          </a:p>
        </p:txBody>
      </p:sp>
      <p:pic>
        <p:nvPicPr>
          <p:cNvPr id="30" name="Picture 4" descr="Pororo Confused transparent PNG - StickPNG">
            <a:extLst>
              <a:ext uri="{FF2B5EF4-FFF2-40B4-BE49-F238E27FC236}">
                <a16:creationId xmlns:a16="http://schemas.microsoft.com/office/drawing/2014/main" id="{74EA5580-51FF-52E1-3ECB-2FB11A4B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0" y="3618033"/>
            <a:ext cx="1845983" cy="20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ororo Confused transparent PNG - StickPNG">
            <a:extLst>
              <a:ext uri="{FF2B5EF4-FFF2-40B4-BE49-F238E27FC236}">
                <a16:creationId xmlns:a16="http://schemas.microsoft.com/office/drawing/2014/main" id="{1635BFB9-3AA6-8FF9-6389-0E9F2E74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8" y="3860016"/>
            <a:ext cx="1879929" cy="18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850E56-1462-7ADC-8083-CFE21C08B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41" y="3594448"/>
            <a:ext cx="2043853" cy="20600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8AE34B-2475-E34D-7224-FC80D016DA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51" y="3840974"/>
            <a:ext cx="2043853" cy="20600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E458EE-D629-A0CD-2336-A1C9BAAC4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88" y="1491919"/>
            <a:ext cx="2043853" cy="2060050"/>
          </a:xfrm>
          <a:prstGeom prst="rect">
            <a:avLst/>
          </a:prstGeom>
        </p:spPr>
      </p:pic>
      <p:sp>
        <p:nvSpPr>
          <p:cNvPr id="66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39B825-6923-7F52-C53F-12EBD27BD659}"/>
              </a:ext>
            </a:extLst>
          </p:cNvPr>
          <p:cNvSpPr/>
          <p:nvPr/>
        </p:nvSpPr>
        <p:spPr>
          <a:xfrm>
            <a:off x="1934649" y="5732332"/>
            <a:ext cx="986773" cy="679989"/>
          </a:xfrm>
          <a:prstGeom prst="rightArrow">
            <a:avLst>
              <a:gd name="adj1" fmla="val 55644"/>
              <a:gd name="adj2" fmla="val 44356"/>
            </a:avLst>
          </a:prstGeom>
          <a:solidFill>
            <a:srgbClr val="FF765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C516BE53-80EE-2AB1-7574-0907B50466E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486" y="3844096"/>
            <a:ext cx="1578408" cy="1476581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03C7970-7DDE-00BF-9EC4-496ED50A588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804" y="1849045"/>
            <a:ext cx="1540242" cy="1486225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803B288-9AAB-42EC-262A-98119AA77A7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361" y="1664244"/>
            <a:ext cx="1516931" cy="1482649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61" name="Picture 6" descr="Free Png Download Question Marks Png Png Images Background - Question Mark  Pink, Transparent Png - 480x1030(#977569) - PngFind">
            <a:extLst>
              <a:ext uri="{FF2B5EF4-FFF2-40B4-BE49-F238E27FC236}">
                <a16:creationId xmlns:a16="http://schemas.microsoft.com/office/drawing/2014/main" id="{054E9224-0A0B-EFAE-399F-91595504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3333" l="10000" r="90000">
                        <a14:foregroundMark x1="46667" y1="91802" x2="51905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68" y="1842015"/>
            <a:ext cx="1006914" cy="133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22 Flecha derecha">
            <a:extLst>
              <a:ext uri="{FF2B5EF4-FFF2-40B4-BE49-F238E27FC236}">
                <a16:creationId xmlns:a16="http://schemas.microsoft.com/office/drawing/2014/main" id="{857C3FF1-FE9B-375F-C4B6-E7135A951479}"/>
              </a:ext>
            </a:extLst>
          </p:cNvPr>
          <p:cNvSpPr/>
          <p:nvPr/>
        </p:nvSpPr>
        <p:spPr>
          <a:xfrm>
            <a:off x="1753019" y="5869415"/>
            <a:ext cx="1350032" cy="501291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F40267BA-F38F-2E92-5F11-6D4F5C8F6D1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68045" y="3770023"/>
            <a:ext cx="1549954" cy="1500255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8601962-5D79-4264-6846-70D4BD09EF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78060" y="1838657"/>
            <a:ext cx="1544160" cy="149716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E1CD997-52DC-EF7B-27C5-2A324CFC49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35547" y="1710972"/>
            <a:ext cx="1535468" cy="149716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F52FC2A-8405-5A26-9063-420BB46FFA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66758" y="4015222"/>
            <a:ext cx="1544160" cy="1503343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8172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6" grpId="0" animBg="1"/>
      <p:bldP spid="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MsPham-0936082789">
            <a:extLst>
              <a:ext uri="{FF2B5EF4-FFF2-40B4-BE49-F238E27FC236}">
                <a16:creationId xmlns:a16="http://schemas.microsoft.com/office/drawing/2014/main" id="{78A0358D-5EB5-C1F9-5B32-0BB546EA81D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4BAAE9-8B8B-508B-607D-357001DBE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10" y="1547865"/>
            <a:ext cx="2043853" cy="2060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A48A2-A6E0-6A00-BE23-AC8DA55B8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61" y="3656598"/>
            <a:ext cx="2043853" cy="2060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56F533-53B9-F873-BEB5-3AF133320031}"/>
              </a:ext>
            </a:extLst>
          </p:cNvPr>
          <p:cNvSpPr/>
          <p:nvPr/>
        </p:nvSpPr>
        <p:spPr>
          <a:xfrm>
            <a:off x="3153719" y="364299"/>
            <a:ext cx="601799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howcard Gothic" panose="04020904020102020604" pitchFamily="82" charset="0"/>
              </a:rPr>
              <a:t>WHAT’S MISSING?</a:t>
            </a:r>
          </a:p>
        </p:txBody>
      </p:sp>
      <p:sp>
        <p:nvSpPr>
          <p:cNvPr id="10" name="Oval 33">
            <a:extLst>
              <a:ext uri="{FF2B5EF4-FFF2-40B4-BE49-F238E27FC236}">
                <a16:creationId xmlns:a16="http://schemas.microsoft.com/office/drawing/2014/main" id="{C46BB49B-FC82-6E92-B552-94DF807A8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End</a:t>
            </a:r>
          </a:p>
        </p:txBody>
      </p:sp>
      <p:sp>
        <p:nvSpPr>
          <p:cNvPr id="11" name="Oval 32">
            <a:extLst>
              <a:ext uri="{FF2B5EF4-FFF2-40B4-BE49-F238E27FC236}">
                <a16:creationId xmlns:a16="http://schemas.microsoft.com/office/drawing/2014/main" id="{B66E70A7-D078-58CB-897B-619FCA15F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1</a:t>
            </a:r>
          </a:p>
        </p:txBody>
      </p:sp>
      <p:sp>
        <p:nvSpPr>
          <p:cNvPr id="12" name="Oval 31">
            <a:extLst>
              <a:ext uri="{FF2B5EF4-FFF2-40B4-BE49-F238E27FC236}">
                <a16:creationId xmlns:a16="http://schemas.microsoft.com/office/drawing/2014/main" id="{11C08083-F3CA-8FE2-B15D-A6A643305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2</a:t>
            </a:r>
          </a:p>
        </p:txBody>
      </p:sp>
      <p:sp>
        <p:nvSpPr>
          <p:cNvPr id="13" name="Oval 30">
            <a:extLst>
              <a:ext uri="{FF2B5EF4-FFF2-40B4-BE49-F238E27FC236}">
                <a16:creationId xmlns:a16="http://schemas.microsoft.com/office/drawing/2014/main" id="{17F56429-7DBC-FE56-0B3C-4AC13F18E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3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FCD4CB9A-E81B-2C88-9DDA-7609724FA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4</a:t>
            </a: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60625735-6C98-FEF6-63E8-529374C92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5</a:t>
            </a:r>
          </a:p>
        </p:txBody>
      </p:sp>
      <p:sp>
        <p:nvSpPr>
          <p:cNvPr id="16" name="Oval 27">
            <a:extLst>
              <a:ext uri="{FF2B5EF4-FFF2-40B4-BE49-F238E27FC236}">
                <a16:creationId xmlns:a16="http://schemas.microsoft.com/office/drawing/2014/main" id="{BB6E48B2-4F84-8256-64AC-C6FBADC98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6</a:t>
            </a:r>
          </a:p>
        </p:txBody>
      </p:sp>
      <p:sp>
        <p:nvSpPr>
          <p:cNvPr id="17" name="Oval 26">
            <a:extLst>
              <a:ext uri="{FF2B5EF4-FFF2-40B4-BE49-F238E27FC236}">
                <a16:creationId xmlns:a16="http://schemas.microsoft.com/office/drawing/2014/main" id="{96A790D3-2102-850A-83F7-3576A29BA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7</a:t>
            </a:r>
          </a:p>
        </p:txBody>
      </p:sp>
      <p:sp>
        <p:nvSpPr>
          <p:cNvPr id="18" name="Oval 25">
            <a:extLst>
              <a:ext uri="{FF2B5EF4-FFF2-40B4-BE49-F238E27FC236}">
                <a16:creationId xmlns:a16="http://schemas.microsoft.com/office/drawing/2014/main" id="{D364FAF7-66F1-B2FE-66F5-81A37399D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8</a:t>
            </a:r>
          </a:p>
        </p:txBody>
      </p:sp>
      <p:sp>
        <p:nvSpPr>
          <p:cNvPr id="19" name="Oval 24">
            <a:extLst>
              <a:ext uri="{FF2B5EF4-FFF2-40B4-BE49-F238E27FC236}">
                <a16:creationId xmlns:a16="http://schemas.microsoft.com/office/drawing/2014/main" id="{821ADFEB-8334-F1C3-18EE-6ED019A9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9</a:t>
            </a:r>
          </a:p>
        </p:txBody>
      </p:sp>
      <p:sp>
        <p:nvSpPr>
          <p:cNvPr id="20" name="Oval 23">
            <a:extLst>
              <a:ext uri="{FF2B5EF4-FFF2-40B4-BE49-F238E27FC236}">
                <a16:creationId xmlns:a16="http://schemas.microsoft.com/office/drawing/2014/main" id="{25E31691-DCA4-86E1-FB0A-79FB81092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 dirty="0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10</a:t>
            </a:r>
          </a:p>
        </p:txBody>
      </p:sp>
      <p:pic>
        <p:nvPicPr>
          <p:cNvPr id="21" name="Picture 2" descr="Alarm clock, running alarm clock, electronics, simple, running png | PNGWing">
            <a:extLst>
              <a:ext uri="{FF2B5EF4-FFF2-40B4-BE49-F238E27FC236}">
                <a16:creationId xmlns:a16="http://schemas.microsoft.com/office/drawing/2014/main" id="{9AE88707-512A-C610-9598-E37216FF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07" b="89898" l="3696" r="90000">
                        <a14:foregroundMark x1="3804" y1="64568" x2="3804" y2="64568"/>
                        <a14:foregroundMark x1="40217" y1="8346" x2="42609" y2="10688"/>
                        <a14:foregroundMark x1="45435" y1="3807" x2="45543" y2="4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410" y="4107008"/>
            <a:ext cx="1441664" cy="107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D7D3F0-86B3-2B79-7142-7DC5099638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51" y="1664244"/>
            <a:ext cx="2043853" cy="20600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95B9C9-A925-9B92-CFED-66647D1868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64" y="1665941"/>
            <a:ext cx="2043853" cy="2060050"/>
          </a:xfrm>
          <a:prstGeom prst="rect">
            <a:avLst/>
          </a:prstGeom>
        </p:spPr>
      </p:pic>
      <p:pic>
        <p:nvPicPr>
          <p:cNvPr id="28" name="Huh - QuickSounds.com">
            <a:hlinkClick r:id="" action="ppaction://media"/>
            <a:extLst>
              <a:ext uri="{FF2B5EF4-FFF2-40B4-BE49-F238E27FC236}">
                <a16:creationId xmlns:a16="http://schemas.microsoft.com/office/drawing/2014/main" id="{2F622F5D-B4A8-185A-62BE-2803BE376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5392" y="0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F5E09C-D00F-D2B4-C784-0D8D2B5E7445}"/>
              </a:ext>
            </a:extLst>
          </p:cNvPr>
          <p:cNvSpPr txBox="1"/>
          <p:nvPr/>
        </p:nvSpPr>
        <p:spPr>
          <a:xfrm>
            <a:off x="3017177" y="6988588"/>
            <a:ext cx="6865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penguin to reveal the answer </a:t>
            </a:r>
          </a:p>
        </p:txBody>
      </p:sp>
      <p:pic>
        <p:nvPicPr>
          <p:cNvPr id="30" name="Picture 4" descr="Pororo Confused transparent PNG - StickPNG">
            <a:extLst>
              <a:ext uri="{FF2B5EF4-FFF2-40B4-BE49-F238E27FC236}">
                <a16:creationId xmlns:a16="http://schemas.microsoft.com/office/drawing/2014/main" id="{74EA5580-51FF-52E1-3ECB-2FB11A4B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0" y="3618033"/>
            <a:ext cx="1845983" cy="20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ororo Confused transparent PNG - StickPNG">
            <a:extLst>
              <a:ext uri="{FF2B5EF4-FFF2-40B4-BE49-F238E27FC236}">
                <a16:creationId xmlns:a16="http://schemas.microsoft.com/office/drawing/2014/main" id="{1635BFB9-3AA6-8FF9-6389-0E9F2E74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8" y="3860016"/>
            <a:ext cx="1879929" cy="18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850E56-1462-7ADC-8083-CFE21C08B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41" y="3594448"/>
            <a:ext cx="2043853" cy="20600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8AE34B-2475-E34D-7224-FC80D016DA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51" y="3840974"/>
            <a:ext cx="2043853" cy="20600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E458EE-D629-A0CD-2336-A1C9BAAC4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88" y="1491919"/>
            <a:ext cx="2043853" cy="2060050"/>
          </a:xfrm>
          <a:prstGeom prst="rect">
            <a:avLst/>
          </a:prstGeom>
        </p:spPr>
      </p:pic>
      <p:sp>
        <p:nvSpPr>
          <p:cNvPr id="66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39B825-6923-7F52-C53F-12EBD27BD659}"/>
              </a:ext>
            </a:extLst>
          </p:cNvPr>
          <p:cNvSpPr/>
          <p:nvPr/>
        </p:nvSpPr>
        <p:spPr>
          <a:xfrm>
            <a:off x="1934649" y="5732332"/>
            <a:ext cx="986773" cy="679989"/>
          </a:xfrm>
          <a:prstGeom prst="rightArrow">
            <a:avLst>
              <a:gd name="adj1" fmla="val 55644"/>
              <a:gd name="adj2" fmla="val 44356"/>
            </a:avLst>
          </a:prstGeom>
          <a:solidFill>
            <a:srgbClr val="FF765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C516BE53-80EE-2AB1-7574-0907B50466E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641" y="1733823"/>
            <a:ext cx="1578408" cy="1476581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03C7970-7DDE-00BF-9EC4-496ED50A588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289" y="3833981"/>
            <a:ext cx="1540242" cy="1486225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803B288-9AAB-42EC-262A-98119AA77A7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361" y="1664244"/>
            <a:ext cx="1516931" cy="1482649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sp>
        <p:nvSpPr>
          <p:cNvPr id="76" name="22 Flecha derecha">
            <a:extLst>
              <a:ext uri="{FF2B5EF4-FFF2-40B4-BE49-F238E27FC236}">
                <a16:creationId xmlns:a16="http://schemas.microsoft.com/office/drawing/2014/main" id="{857C3FF1-FE9B-375F-C4B6-E7135A951479}"/>
              </a:ext>
            </a:extLst>
          </p:cNvPr>
          <p:cNvSpPr/>
          <p:nvPr/>
        </p:nvSpPr>
        <p:spPr>
          <a:xfrm>
            <a:off x="1753019" y="5869415"/>
            <a:ext cx="1350032" cy="501291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E58485-3420-F2BB-371B-2711450841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76283" y="4012220"/>
            <a:ext cx="1549954" cy="1500255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CB8EA-952B-7B57-3A8C-F8676A7F6F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58795" y="1827456"/>
            <a:ext cx="1544160" cy="149716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674CF-CB28-6ED7-B7E9-780B54D82A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82531" y="3773109"/>
            <a:ext cx="1535468" cy="149716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379BA-6822-B231-A129-3CEC636268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42171" y="1843731"/>
            <a:ext cx="1544160" cy="1503343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1" name="Picture 6" descr="Free Png Download Question Marks Png Png Images Background - Question Mark  Pink, Transparent Png - 480x1030(#977569) - PngFind">
            <a:extLst>
              <a:ext uri="{FF2B5EF4-FFF2-40B4-BE49-F238E27FC236}">
                <a16:creationId xmlns:a16="http://schemas.microsoft.com/office/drawing/2014/main" id="{054E9224-0A0B-EFAE-399F-91595504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3333" l="10000" r="90000">
                        <a14:foregroundMark x1="46667" y1="91802" x2="51905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09" y="4060299"/>
            <a:ext cx="1006914" cy="133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6" grpId="0" animBg="1"/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MsPham-0936082789">
            <a:extLst>
              <a:ext uri="{FF2B5EF4-FFF2-40B4-BE49-F238E27FC236}">
                <a16:creationId xmlns:a16="http://schemas.microsoft.com/office/drawing/2014/main" id="{78A0358D-5EB5-C1F9-5B32-0BB546EA81D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4BAAE9-8B8B-508B-607D-357001DBE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10" y="1547865"/>
            <a:ext cx="2043853" cy="2060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A48A2-A6E0-6A00-BE23-AC8DA55B8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61" y="3656598"/>
            <a:ext cx="2043853" cy="2060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56F533-53B9-F873-BEB5-3AF133320031}"/>
              </a:ext>
            </a:extLst>
          </p:cNvPr>
          <p:cNvSpPr/>
          <p:nvPr/>
        </p:nvSpPr>
        <p:spPr>
          <a:xfrm>
            <a:off x="3153719" y="364299"/>
            <a:ext cx="601799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howcard Gothic" panose="04020904020102020604" pitchFamily="82" charset="0"/>
              </a:rPr>
              <a:t>WHAT’S MISSING?</a:t>
            </a:r>
          </a:p>
        </p:txBody>
      </p:sp>
      <p:sp>
        <p:nvSpPr>
          <p:cNvPr id="10" name="Oval 33">
            <a:extLst>
              <a:ext uri="{FF2B5EF4-FFF2-40B4-BE49-F238E27FC236}">
                <a16:creationId xmlns:a16="http://schemas.microsoft.com/office/drawing/2014/main" id="{C46BB49B-FC82-6E92-B552-94DF807A8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End</a:t>
            </a:r>
          </a:p>
        </p:txBody>
      </p:sp>
      <p:sp>
        <p:nvSpPr>
          <p:cNvPr id="11" name="Oval 32">
            <a:extLst>
              <a:ext uri="{FF2B5EF4-FFF2-40B4-BE49-F238E27FC236}">
                <a16:creationId xmlns:a16="http://schemas.microsoft.com/office/drawing/2014/main" id="{B66E70A7-D078-58CB-897B-619FCA15F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1</a:t>
            </a:r>
          </a:p>
        </p:txBody>
      </p:sp>
      <p:sp>
        <p:nvSpPr>
          <p:cNvPr id="12" name="Oval 31">
            <a:extLst>
              <a:ext uri="{FF2B5EF4-FFF2-40B4-BE49-F238E27FC236}">
                <a16:creationId xmlns:a16="http://schemas.microsoft.com/office/drawing/2014/main" id="{11C08083-F3CA-8FE2-B15D-A6A643305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2</a:t>
            </a:r>
          </a:p>
        </p:txBody>
      </p:sp>
      <p:sp>
        <p:nvSpPr>
          <p:cNvPr id="13" name="Oval 30">
            <a:extLst>
              <a:ext uri="{FF2B5EF4-FFF2-40B4-BE49-F238E27FC236}">
                <a16:creationId xmlns:a16="http://schemas.microsoft.com/office/drawing/2014/main" id="{17F56429-7DBC-FE56-0B3C-4AC13F18E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3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FCD4CB9A-E81B-2C88-9DDA-7609724FA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4</a:t>
            </a: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60625735-6C98-FEF6-63E8-529374C92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5</a:t>
            </a:r>
          </a:p>
        </p:txBody>
      </p:sp>
      <p:sp>
        <p:nvSpPr>
          <p:cNvPr id="16" name="Oval 27">
            <a:extLst>
              <a:ext uri="{FF2B5EF4-FFF2-40B4-BE49-F238E27FC236}">
                <a16:creationId xmlns:a16="http://schemas.microsoft.com/office/drawing/2014/main" id="{BB6E48B2-4F84-8256-64AC-C6FBADC98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6</a:t>
            </a:r>
          </a:p>
        </p:txBody>
      </p:sp>
      <p:sp>
        <p:nvSpPr>
          <p:cNvPr id="17" name="Oval 26">
            <a:extLst>
              <a:ext uri="{FF2B5EF4-FFF2-40B4-BE49-F238E27FC236}">
                <a16:creationId xmlns:a16="http://schemas.microsoft.com/office/drawing/2014/main" id="{96A790D3-2102-850A-83F7-3576A29BA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7</a:t>
            </a:r>
          </a:p>
        </p:txBody>
      </p:sp>
      <p:sp>
        <p:nvSpPr>
          <p:cNvPr id="18" name="Oval 25">
            <a:extLst>
              <a:ext uri="{FF2B5EF4-FFF2-40B4-BE49-F238E27FC236}">
                <a16:creationId xmlns:a16="http://schemas.microsoft.com/office/drawing/2014/main" id="{D364FAF7-66F1-B2FE-66F5-81A37399D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8</a:t>
            </a:r>
          </a:p>
        </p:txBody>
      </p:sp>
      <p:sp>
        <p:nvSpPr>
          <p:cNvPr id="19" name="Oval 24">
            <a:extLst>
              <a:ext uri="{FF2B5EF4-FFF2-40B4-BE49-F238E27FC236}">
                <a16:creationId xmlns:a16="http://schemas.microsoft.com/office/drawing/2014/main" id="{821ADFEB-8334-F1C3-18EE-6ED019A9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9</a:t>
            </a:r>
          </a:p>
        </p:txBody>
      </p:sp>
      <p:sp>
        <p:nvSpPr>
          <p:cNvPr id="20" name="Oval 23">
            <a:extLst>
              <a:ext uri="{FF2B5EF4-FFF2-40B4-BE49-F238E27FC236}">
                <a16:creationId xmlns:a16="http://schemas.microsoft.com/office/drawing/2014/main" id="{25E31691-DCA4-86E1-FB0A-79FB81092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 dirty="0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10</a:t>
            </a:r>
          </a:p>
        </p:txBody>
      </p:sp>
      <p:pic>
        <p:nvPicPr>
          <p:cNvPr id="21" name="Picture 2" descr="Alarm clock, running alarm clock, electronics, simple, running png | PNGWing">
            <a:extLst>
              <a:ext uri="{FF2B5EF4-FFF2-40B4-BE49-F238E27FC236}">
                <a16:creationId xmlns:a16="http://schemas.microsoft.com/office/drawing/2014/main" id="{9AE88707-512A-C610-9598-E37216FF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07" b="89898" l="3696" r="90000">
                        <a14:foregroundMark x1="3804" y1="64568" x2="3804" y2="64568"/>
                        <a14:foregroundMark x1="40217" y1="8346" x2="42609" y2="10688"/>
                        <a14:foregroundMark x1="45435" y1="3807" x2="45543" y2="4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410" y="4107008"/>
            <a:ext cx="1441664" cy="107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D7D3F0-86B3-2B79-7142-7DC5099638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51" y="1664244"/>
            <a:ext cx="2043853" cy="20600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95B9C9-A925-9B92-CFED-66647D1868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64" y="1665941"/>
            <a:ext cx="2043853" cy="2060050"/>
          </a:xfrm>
          <a:prstGeom prst="rect">
            <a:avLst/>
          </a:prstGeom>
        </p:spPr>
      </p:pic>
      <p:pic>
        <p:nvPicPr>
          <p:cNvPr id="28" name="Huh - QuickSounds.com">
            <a:hlinkClick r:id="" action="ppaction://media"/>
            <a:extLst>
              <a:ext uri="{FF2B5EF4-FFF2-40B4-BE49-F238E27FC236}">
                <a16:creationId xmlns:a16="http://schemas.microsoft.com/office/drawing/2014/main" id="{2F622F5D-B4A8-185A-62BE-2803BE376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5392" y="0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F5E09C-D00F-D2B4-C784-0D8D2B5E7445}"/>
              </a:ext>
            </a:extLst>
          </p:cNvPr>
          <p:cNvSpPr txBox="1"/>
          <p:nvPr/>
        </p:nvSpPr>
        <p:spPr>
          <a:xfrm>
            <a:off x="3017177" y="6988588"/>
            <a:ext cx="6865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penguin to reveal the answer </a:t>
            </a:r>
          </a:p>
        </p:txBody>
      </p:sp>
      <p:pic>
        <p:nvPicPr>
          <p:cNvPr id="30" name="Picture 4" descr="Pororo Confused transparent PNG - StickPNG">
            <a:extLst>
              <a:ext uri="{FF2B5EF4-FFF2-40B4-BE49-F238E27FC236}">
                <a16:creationId xmlns:a16="http://schemas.microsoft.com/office/drawing/2014/main" id="{74EA5580-51FF-52E1-3ECB-2FB11A4B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0" y="3618033"/>
            <a:ext cx="1845983" cy="20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ororo Confused transparent PNG - StickPNG">
            <a:extLst>
              <a:ext uri="{FF2B5EF4-FFF2-40B4-BE49-F238E27FC236}">
                <a16:creationId xmlns:a16="http://schemas.microsoft.com/office/drawing/2014/main" id="{1635BFB9-3AA6-8FF9-6389-0E9F2E74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8" y="3860016"/>
            <a:ext cx="1879929" cy="18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850E56-1462-7ADC-8083-CFE21C08B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41" y="3594448"/>
            <a:ext cx="2043853" cy="20600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8AE34B-2475-E34D-7224-FC80D016DA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51" y="3840974"/>
            <a:ext cx="2043853" cy="20600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E458EE-D629-A0CD-2336-A1C9BAAC4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88" y="1491919"/>
            <a:ext cx="2043853" cy="2060050"/>
          </a:xfrm>
          <a:prstGeom prst="rect">
            <a:avLst/>
          </a:prstGeom>
        </p:spPr>
      </p:pic>
      <p:sp>
        <p:nvSpPr>
          <p:cNvPr id="66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39B825-6923-7F52-C53F-12EBD27BD659}"/>
              </a:ext>
            </a:extLst>
          </p:cNvPr>
          <p:cNvSpPr/>
          <p:nvPr/>
        </p:nvSpPr>
        <p:spPr>
          <a:xfrm>
            <a:off x="1934649" y="5732332"/>
            <a:ext cx="986773" cy="679989"/>
          </a:xfrm>
          <a:prstGeom prst="rightArrow">
            <a:avLst>
              <a:gd name="adj1" fmla="val 55644"/>
              <a:gd name="adj2" fmla="val 44356"/>
            </a:avLst>
          </a:prstGeom>
          <a:solidFill>
            <a:srgbClr val="FF765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C516BE53-80EE-2AB1-7574-0907B50466E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446" y="1666555"/>
            <a:ext cx="1578408" cy="1476581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03C7970-7DDE-00BF-9EC4-496ED50A588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021" y="1870697"/>
            <a:ext cx="1540242" cy="1486225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803B288-9AAB-42EC-262A-98119AA77A7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715" y="3787629"/>
            <a:ext cx="1516931" cy="1482649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sp>
        <p:nvSpPr>
          <p:cNvPr id="76" name="22 Flecha derecha">
            <a:extLst>
              <a:ext uri="{FF2B5EF4-FFF2-40B4-BE49-F238E27FC236}">
                <a16:creationId xmlns:a16="http://schemas.microsoft.com/office/drawing/2014/main" id="{857C3FF1-FE9B-375F-C4B6-E7135A951479}"/>
              </a:ext>
            </a:extLst>
          </p:cNvPr>
          <p:cNvSpPr/>
          <p:nvPr/>
        </p:nvSpPr>
        <p:spPr>
          <a:xfrm>
            <a:off x="1753019" y="5869415"/>
            <a:ext cx="1350032" cy="501291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E58485-3420-F2BB-371B-2711450841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6597" y="1723791"/>
            <a:ext cx="1549954" cy="1500255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CB8EA-952B-7B57-3A8C-F8676A7F6F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601" y="3819726"/>
            <a:ext cx="1544160" cy="149716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674CF-CB28-6ED7-B7E9-780B54D82A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85605" y="4051395"/>
            <a:ext cx="1535468" cy="149716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379BA-6822-B231-A129-3CEC636268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42171" y="1843731"/>
            <a:ext cx="1544160" cy="1503343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1" name="Picture 6" descr="Free Png Download Question Marks Png Png Images Background - Question Mark  Pink, Transparent Png - 480x1030(#977569) - PngFind">
            <a:extLst>
              <a:ext uri="{FF2B5EF4-FFF2-40B4-BE49-F238E27FC236}">
                <a16:creationId xmlns:a16="http://schemas.microsoft.com/office/drawing/2014/main" id="{054E9224-0A0B-EFAE-399F-91595504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3333" l="10000" r="90000">
                        <a14:foregroundMark x1="46667" y1="91802" x2="51905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94" y="1885497"/>
            <a:ext cx="1006914" cy="133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8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6" grpId="0" animBg="1"/>
      <p:bldP spid="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F3BAD26-8AA5-2080-CB91-8786E42B7FCC}"/>
              </a:ext>
            </a:extLst>
          </p:cNvPr>
          <p:cNvSpPr txBox="1"/>
          <p:nvPr/>
        </p:nvSpPr>
        <p:spPr>
          <a:xfrm>
            <a:off x="5356352" y="335289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755F14A-D176-307E-6836-CDFCA558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156" y="2507702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C6A8BB9-5DE7-2277-ED43-4386E117C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380" y="2083131"/>
            <a:ext cx="1950889" cy="186553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8B14645-E3F6-9344-1012-DDD2A253E698}"/>
              </a:ext>
            </a:extLst>
          </p:cNvPr>
          <p:cNvSpPr txBox="1"/>
          <p:nvPr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30277F96-FD91-589D-B4E8-13AC0CAA4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950FC8B1-5191-7072-A6E1-C585250D0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358056" y="4241057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28C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Warm-up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28C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8" name="MsPham-0936082789" descr="Dance Singing Sticker by moonbug for iOS &amp; Android | GIPHY">
            <a:extLst>
              <a:ext uri="{FF2B5EF4-FFF2-40B4-BE49-F238E27FC236}">
                <a16:creationId xmlns:a16="http://schemas.microsoft.com/office/drawing/2014/main" id="{F5319312-AE18-C791-0E43-3B56F586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72" y="19413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2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MsPham-0936082789">
            <a:extLst>
              <a:ext uri="{FF2B5EF4-FFF2-40B4-BE49-F238E27FC236}">
                <a16:creationId xmlns:a16="http://schemas.microsoft.com/office/drawing/2014/main" id="{78A0358D-5EB5-C1F9-5B32-0BB546EA81D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4BAAE9-8B8B-508B-607D-357001DBE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10" y="1547865"/>
            <a:ext cx="2043853" cy="2060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A48A2-A6E0-6A00-BE23-AC8DA55B8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61" y="3656598"/>
            <a:ext cx="2043853" cy="2060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56F533-53B9-F873-BEB5-3AF133320031}"/>
              </a:ext>
            </a:extLst>
          </p:cNvPr>
          <p:cNvSpPr/>
          <p:nvPr/>
        </p:nvSpPr>
        <p:spPr>
          <a:xfrm>
            <a:off x="3153719" y="364299"/>
            <a:ext cx="601799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howcard Gothic" panose="04020904020102020604" pitchFamily="82" charset="0"/>
              </a:rPr>
              <a:t>WHAT’S MISSING?</a:t>
            </a:r>
          </a:p>
        </p:txBody>
      </p:sp>
      <p:sp>
        <p:nvSpPr>
          <p:cNvPr id="10" name="Oval 33">
            <a:extLst>
              <a:ext uri="{FF2B5EF4-FFF2-40B4-BE49-F238E27FC236}">
                <a16:creationId xmlns:a16="http://schemas.microsoft.com/office/drawing/2014/main" id="{C46BB49B-FC82-6E92-B552-94DF807A8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End</a:t>
            </a:r>
          </a:p>
        </p:txBody>
      </p:sp>
      <p:sp>
        <p:nvSpPr>
          <p:cNvPr id="11" name="Oval 32">
            <a:extLst>
              <a:ext uri="{FF2B5EF4-FFF2-40B4-BE49-F238E27FC236}">
                <a16:creationId xmlns:a16="http://schemas.microsoft.com/office/drawing/2014/main" id="{B66E70A7-D078-58CB-897B-619FCA15F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1</a:t>
            </a:r>
          </a:p>
        </p:txBody>
      </p:sp>
      <p:sp>
        <p:nvSpPr>
          <p:cNvPr id="12" name="Oval 31">
            <a:extLst>
              <a:ext uri="{FF2B5EF4-FFF2-40B4-BE49-F238E27FC236}">
                <a16:creationId xmlns:a16="http://schemas.microsoft.com/office/drawing/2014/main" id="{11C08083-F3CA-8FE2-B15D-A6A643305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2</a:t>
            </a:r>
          </a:p>
        </p:txBody>
      </p:sp>
      <p:sp>
        <p:nvSpPr>
          <p:cNvPr id="13" name="Oval 30">
            <a:extLst>
              <a:ext uri="{FF2B5EF4-FFF2-40B4-BE49-F238E27FC236}">
                <a16:creationId xmlns:a16="http://schemas.microsoft.com/office/drawing/2014/main" id="{17F56429-7DBC-FE56-0B3C-4AC13F18E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3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FCD4CB9A-E81B-2C88-9DDA-7609724FA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4</a:t>
            </a: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60625735-6C98-FEF6-63E8-529374C92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5</a:t>
            </a:r>
          </a:p>
        </p:txBody>
      </p:sp>
      <p:sp>
        <p:nvSpPr>
          <p:cNvPr id="16" name="Oval 27">
            <a:extLst>
              <a:ext uri="{FF2B5EF4-FFF2-40B4-BE49-F238E27FC236}">
                <a16:creationId xmlns:a16="http://schemas.microsoft.com/office/drawing/2014/main" id="{BB6E48B2-4F84-8256-64AC-C6FBADC98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6</a:t>
            </a:r>
          </a:p>
        </p:txBody>
      </p:sp>
      <p:sp>
        <p:nvSpPr>
          <p:cNvPr id="17" name="Oval 26">
            <a:extLst>
              <a:ext uri="{FF2B5EF4-FFF2-40B4-BE49-F238E27FC236}">
                <a16:creationId xmlns:a16="http://schemas.microsoft.com/office/drawing/2014/main" id="{96A790D3-2102-850A-83F7-3576A29BA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7</a:t>
            </a:r>
          </a:p>
        </p:txBody>
      </p:sp>
      <p:sp>
        <p:nvSpPr>
          <p:cNvPr id="18" name="Oval 25">
            <a:extLst>
              <a:ext uri="{FF2B5EF4-FFF2-40B4-BE49-F238E27FC236}">
                <a16:creationId xmlns:a16="http://schemas.microsoft.com/office/drawing/2014/main" id="{D364FAF7-66F1-B2FE-66F5-81A37399D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8</a:t>
            </a:r>
          </a:p>
        </p:txBody>
      </p:sp>
      <p:sp>
        <p:nvSpPr>
          <p:cNvPr id="19" name="Oval 24">
            <a:extLst>
              <a:ext uri="{FF2B5EF4-FFF2-40B4-BE49-F238E27FC236}">
                <a16:creationId xmlns:a16="http://schemas.microsoft.com/office/drawing/2014/main" id="{821ADFEB-8334-F1C3-18EE-6ED019A9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9</a:t>
            </a:r>
          </a:p>
        </p:txBody>
      </p:sp>
      <p:sp>
        <p:nvSpPr>
          <p:cNvPr id="20" name="Oval 23">
            <a:extLst>
              <a:ext uri="{FF2B5EF4-FFF2-40B4-BE49-F238E27FC236}">
                <a16:creationId xmlns:a16="http://schemas.microsoft.com/office/drawing/2014/main" id="{25E31691-DCA4-86E1-FB0A-79FB81092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 dirty="0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10</a:t>
            </a:r>
          </a:p>
        </p:txBody>
      </p:sp>
      <p:pic>
        <p:nvPicPr>
          <p:cNvPr id="21" name="Picture 2" descr="Alarm clock, running alarm clock, electronics, simple, running png | PNGWing">
            <a:extLst>
              <a:ext uri="{FF2B5EF4-FFF2-40B4-BE49-F238E27FC236}">
                <a16:creationId xmlns:a16="http://schemas.microsoft.com/office/drawing/2014/main" id="{9AE88707-512A-C610-9598-E37216FF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07" b="89898" l="3696" r="90000">
                        <a14:foregroundMark x1="3804" y1="64568" x2="3804" y2="64568"/>
                        <a14:foregroundMark x1="40217" y1="8346" x2="42609" y2="10688"/>
                        <a14:foregroundMark x1="45435" y1="3807" x2="45543" y2="4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410" y="4107008"/>
            <a:ext cx="1441664" cy="107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D7D3F0-86B3-2B79-7142-7DC5099638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51" y="1664244"/>
            <a:ext cx="2043853" cy="20600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95B9C9-A925-9B92-CFED-66647D1868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64" y="1665941"/>
            <a:ext cx="2043853" cy="2060050"/>
          </a:xfrm>
          <a:prstGeom prst="rect">
            <a:avLst/>
          </a:prstGeom>
        </p:spPr>
      </p:pic>
      <p:pic>
        <p:nvPicPr>
          <p:cNvPr id="28" name="Huh - QuickSounds.com">
            <a:hlinkClick r:id="" action="ppaction://media"/>
            <a:extLst>
              <a:ext uri="{FF2B5EF4-FFF2-40B4-BE49-F238E27FC236}">
                <a16:creationId xmlns:a16="http://schemas.microsoft.com/office/drawing/2014/main" id="{2F622F5D-B4A8-185A-62BE-2803BE376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5392" y="0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F5E09C-D00F-D2B4-C784-0D8D2B5E7445}"/>
              </a:ext>
            </a:extLst>
          </p:cNvPr>
          <p:cNvSpPr txBox="1"/>
          <p:nvPr/>
        </p:nvSpPr>
        <p:spPr>
          <a:xfrm>
            <a:off x="3017177" y="6988588"/>
            <a:ext cx="6865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penguin to reveal the answer </a:t>
            </a:r>
          </a:p>
        </p:txBody>
      </p:sp>
      <p:pic>
        <p:nvPicPr>
          <p:cNvPr id="30" name="Picture 4" descr="Pororo Confused transparent PNG - StickPNG">
            <a:extLst>
              <a:ext uri="{FF2B5EF4-FFF2-40B4-BE49-F238E27FC236}">
                <a16:creationId xmlns:a16="http://schemas.microsoft.com/office/drawing/2014/main" id="{74EA5580-51FF-52E1-3ECB-2FB11A4B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0" y="3618033"/>
            <a:ext cx="1845983" cy="20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ororo Confused transparent PNG - StickPNG">
            <a:extLst>
              <a:ext uri="{FF2B5EF4-FFF2-40B4-BE49-F238E27FC236}">
                <a16:creationId xmlns:a16="http://schemas.microsoft.com/office/drawing/2014/main" id="{1635BFB9-3AA6-8FF9-6389-0E9F2E74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8" y="3860016"/>
            <a:ext cx="1879929" cy="18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850E56-1462-7ADC-8083-CFE21C08B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61" y="3607915"/>
            <a:ext cx="2043853" cy="20600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8AE34B-2475-E34D-7224-FC80D016DA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51" y="3840974"/>
            <a:ext cx="2043853" cy="20600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E458EE-D629-A0CD-2336-A1C9BAAC4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88" y="1491919"/>
            <a:ext cx="2043853" cy="2060050"/>
          </a:xfrm>
          <a:prstGeom prst="rect">
            <a:avLst/>
          </a:prstGeom>
        </p:spPr>
      </p:pic>
      <p:sp>
        <p:nvSpPr>
          <p:cNvPr id="66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39B825-6923-7F52-C53F-12EBD27BD659}"/>
              </a:ext>
            </a:extLst>
          </p:cNvPr>
          <p:cNvSpPr/>
          <p:nvPr/>
        </p:nvSpPr>
        <p:spPr>
          <a:xfrm>
            <a:off x="1934649" y="5732332"/>
            <a:ext cx="986773" cy="679989"/>
          </a:xfrm>
          <a:prstGeom prst="rightArrow">
            <a:avLst>
              <a:gd name="adj1" fmla="val 55644"/>
              <a:gd name="adj2" fmla="val 44356"/>
            </a:avLst>
          </a:prstGeom>
          <a:solidFill>
            <a:srgbClr val="FF765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C516BE53-80EE-2AB1-7574-0907B50466E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374" y="1839599"/>
            <a:ext cx="1578408" cy="1476581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03C7970-7DDE-00BF-9EC4-496ED50A588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534" y="1737821"/>
            <a:ext cx="1540242" cy="1486225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803B288-9AAB-42EC-262A-98119AA77A7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894" y="1844909"/>
            <a:ext cx="1516931" cy="1482649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sp>
        <p:nvSpPr>
          <p:cNvPr id="76" name="22 Flecha derecha">
            <a:extLst>
              <a:ext uri="{FF2B5EF4-FFF2-40B4-BE49-F238E27FC236}">
                <a16:creationId xmlns:a16="http://schemas.microsoft.com/office/drawing/2014/main" id="{857C3FF1-FE9B-375F-C4B6-E7135A951479}"/>
              </a:ext>
            </a:extLst>
          </p:cNvPr>
          <p:cNvSpPr/>
          <p:nvPr/>
        </p:nvSpPr>
        <p:spPr>
          <a:xfrm>
            <a:off x="1753019" y="5869415"/>
            <a:ext cx="1350032" cy="501291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E58485-3420-F2BB-371B-2711450841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91118" y="3808279"/>
            <a:ext cx="1549954" cy="1500255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CB8EA-952B-7B57-3A8C-F8676A7F6F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49957" y="1665941"/>
            <a:ext cx="1544160" cy="149716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674CF-CB28-6ED7-B7E9-780B54D82A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85605" y="4051395"/>
            <a:ext cx="1535468" cy="149716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379BA-6822-B231-A129-3CEC636268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21793" y="3779221"/>
            <a:ext cx="1544160" cy="1503343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1" name="Picture 6" descr="Free Png Download Question Marks Png Png Images Background - Question Mark  Pink, Transparent Png - 480x1030(#977569) - PngFind">
            <a:extLst>
              <a:ext uri="{FF2B5EF4-FFF2-40B4-BE49-F238E27FC236}">
                <a16:creationId xmlns:a16="http://schemas.microsoft.com/office/drawing/2014/main" id="{054E9224-0A0B-EFAE-399F-91595504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3333" l="10000" r="90000">
                        <a14:foregroundMark x1="46667" y1="91802" x2="51905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82" y="3987870"/>
            <a:ext cx="1006914" cy="133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6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6" grpId="0" animBg="1"/>
      <p:bldP spid="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MsPham-0936082789">
            <a:extLst>
              <a:ext uri="{FF2B5EF4-FFF2-40B4-BE49-F238E27FC236}">
                <a16:creationId xmlns:a16="http://schemas.microsoft.com/office/drawing/2014/main" id="{78A0358D-5EB5-C1F9-5B32-0BB546EA81D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4BAAE9-8B8B-508B-607D-357001DBE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10" y="1547865"/>
            <a:ext cx="2043853" cy="2060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A48A2-A6E0-6A00-BE23-AC8DA55B8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61" y="3656598"/>
            <a:ext cx="2043853" cy="2060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56F533-53B9-F873-BEB5-3AF133320031}"/>
              </a:ext>
            </a:extLst>
          </p:cNvPr>
          <p:cNvSpPr/>
          <p:nvPr/>
        </p:nvSpPr>
        <p:spPr>
          <a:xfrm>
            <a:off x="3153719" y="364299"/>
            <a:ext cx="601799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howcard Gothic" panose="04020904020102020604" pitchFamily="82" charset="0"/>
              </a:rPr>
              <a:t>WHAT’S MISSING?</a:t>
            </a:r>
          </a:p>
        </p:txBody>
      </p:sp>
      <p:sp>
        <p:nvSpPr>
          <p:cNvPr id="10" name="Oval 33">
            <a:extLst>
              <a:ext uri="{FF2B5EF4-FFF2-40B4-BE49-F238E27FC236}">
                <a16:creationId xmlns:a16="http://schemas.microsoft.com/office/drawing/2014/main" id="{C46BB49B-FC82-6E92-B552-94DF807A8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End</a:t>
            </a:r>
          </a:p>
        </p:txBody>
      </p:sp>
      <p:sp>
        <p:nvSpPr>
          <p:cNvPr id="11" name="Oval 32">
            <a:extLst>
              <a:ext uri="{FF2B5EF4-FFF2-40B4-BE49-F238E27FC236}">
                <a16:creationId xmlns:a16="http://schemas.microsoft.com/office/drawing/2014/main" id="{B66E70A7-D078-58CB-897B-619FCA15F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1</a:t>
            </a:r>
          </a:p>
        </p:txBody>
      </p:sp>
      <p:sp>
        <p:nvSpPr>
          <p:cNvPr id="12" name="Oval 31">
            <a:extLst>
              <a:ext uri="{FF2B5EF4-FFF2-40B4-BE49-F238E27FC236}">
                <a16:creationId xmlns:a16="http://schemas.microsoft.com/office/drawing/2014/main" id="{11C08083-F3CA-8FE2-B15D-A6A643305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2</a:t>
            </a:r>
          </a:p>
        </p:txBody>
      </p:sp>
      <p:sp>
        <p:nvSpPr>
          <p:cNvPr id="13" name="Oval 30">
            <a:extLst>
              <a:ext uri="{FF2B5EF4-FFF2-40B4-BE49-F238E27FC236}">
                <a16:creationId xmlns:a16="http://schemas.microsoft.com/office/drawing/2014/main" id="{17F56429-7DBC-FE56-0B3C-4AC13F18E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3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FCD4CB9A-E81B-2C88-9DDA-7609724FA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4</a:t>
            </a: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60625735-6C98-FEF6-63E8-529374C92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5</a:t>
            </a:r>
          </a:p>
        </p:txBody>
      </p:sp>
      <p:sp>
        <p:nvSpPr>
          <p:cNvPr id="16" name="Oval 27">
            <a:extLst>
              <a:ext uri="{FF2B5EF4-FFF2-40B4-BE49-F238E27FC236}">
                <a16:creationId xmlns:a16="http://schemas.microsoft.com/office/drawing/2014/main" id="{BB6E48B2-4F84-8256-64AC-C6FBADC98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6</a:t>
            </a:r>
          </a:p>
        </p:txBody>
      </p:sp>
      <p:sp>
        <p:nvSpPr>
          <p:cNvPr id="17" name="Oval 26">
            <a:extLst>
              <a:ext uri="{FF2B5EF4-FFF2-40B4-BE49-F238E27FC236}">
                <a16:creationId xmlns:a16="http://schemas.microsoft.com/office/drawing/2014/main" id="{96A790D3-2102-850A-83F7-3576A29BA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7</a:t>
            </a:r>
          </a:p>
        </p:txBody>
      </p:sp>
      <p:sp>
        <p:nvSpPr>
          <p:cNvPr id="18" name="Oval 25">
            <a:extLst>
              <a:ext uri="{FF2B5EF4-FFF2-40B4-BE49-F238E27FC236}">
                <a16:creationId xmlns:a16="http://schemas.microsoft.com/office/drawing/2014/main" id="{D364FAF7-66F1-B2FE-66F5-81A37399D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8</a:t>
            </a:r>
          </a:p>
        </p:txBody>
      </p:sp>
      <p:sp>
        <p:nvSpPr>
          <p:cNvPr id="19" name="Oval 24">
            <a:extLst>
              <a:ext uri="{FF2B5EF4-FFF2-40B4-BE49-F238E27FC236}">
                <a16:creationId xmlns:a16="http://schemas.microsoft.com/office/drawing/2014/main" id="{821ADFEB-8334-F1C3-18EE-6ED019A9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9</a:t>
            </a:r>
          </a:p>
        </p:txBody>
      </p:sp>
      <p:sp>
        <p:nvSpPr>
          <p:cNvPr id="20" name="Oval 23">
            <a:extLst>
              <a:ext uri="{FF2B5EF4-FFF2-40B4-BE49-F238E27FC236}">
                <a16:creationId xmlns:a16="http://schemas.microsoft.com/office/drawing/2014/main" id="{25E31691-DCA4-86E1-FB0A-79FB81092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67" y="4577094"/>
            <a:ext cx="1235075" cy="12350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ko-KR" sz="4400" b="1" dirty="0">
                <a:solidFill>
                  <a:srgbClr val="FE8244"/>
                </a:solidFill>
                <a:latin typeface="+mn-lt"/>
                <a:ea typeface="굴림" panose="020B0600000101010101" pitchFamily="34" charset="-127"/>
              </a:rPr>
              <a:t>10</a:t>
            </a:r>
          </a:p>
        </p:txBody>
      </p:sp>
      <p:pic>
        <p:nvPicPr>
          <p:cNvPr id="21" name="Picture 2" descr="Alarm clock, running alarm clock, electronics, simple, running png | PNGWing">
            <a:extLst>
              <a:ext uri="{FF2B5EF4-FFF2-40B4-BE49-F238E27FC236}">
                <a16:creationId xmlns:a16="http://schemas.microsoft.com/office/drawing/2014/main" id="{9AE88707-512A-C610-9598-E37216FF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07" b="89898" l="3696" r="90000">
                        <a14:foregroundMark x1="3804" y1="64568" x2="3804" y2="64568"/>
                        <a14:foregroundMark x1="40217" y1="8346" x2="42609" y2="10688"/>
                        <a14:foregroundMark x1="45435" y1="3807" x2="45543" y2="4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410" y="4107008"/>
            <a:ext cx="1441664" cy="107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D7D3F0-86B3-2B79-7142-7DC5099638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51" y="1664244"/>
            <a:ext cx="2043853" cy="20600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95B9C9-A925-9B92-CFED-66647D1868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64" y="1665941"/>
            <a:ext cx="2043853" cy="2060050"/>
          </a:xfrm>
          <a:prstGeom prst="rect">
            <a:avLst/>
          </a:prstGeom>
        </p:spPr>
      </p:pic>
      <p:pic>
        <p:nvPicPr>
          <p:cNvPr id="28" name="Huh - QuickSounds.com">
            <a:hlinkClick r:id="" action="ppaction://media"/>
            <a:extLst>
              <a:ext uri="{FF2B5EF4-FFF2-40B4-BE49-F238E27FC236}">
                <a16:creationId xmlns:a16="http://schemas.microsoft.com/office/drawing/2014/main" id="{2F622F5D-B4A8-185A-62BE-2803BE376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5392" y="0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F5E09C-D00F-D2B4-C784-0D8D2B5E7445}"/>
              </a:ext>
            </a:extLst>
          </p:cNvPr>
          <p:cNvSpPr txBox="1"/>
          <p:nvPr/>
        </p:nvSpPr>
        <p:spPr>
          <a:xfrm>
            <a:off x="3017177" y="6988588"/>
            <a:ext cx="6865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penguin to reveal the answer </a:t>
            </a:r>
          </a:p>
        </p:txBody>
      </p:sp>
      <p:pic>
        <p:nvPicPr>
          <p:cNvPr id="30" name="Picture 4" descr="Pororo Confused transparent PNG - StickPNG">
            <a:extLst>
              <a:ext uri="{FF2B5EF4-FFF2-40B4-BE49-F238E27FC236}">
                <a16:creationId xmlns:a16="http://schemas.microsoft.com/office/drawing/2014/main" id="{74EA5580-51FF-52E1-3ECB-2FB11A4B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0" y="3618033"/>
            <a:ext cx="1845983" cy="20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ororo Confused transparent PNG - StickPNG">
            <a:extLst>
              <a:ext uri="{FF2B5EF4-FFF2-40B4-BE49-F238E27FC236}">
                <a16:creationId xmlns:a16="http://schemas.microsoft.com/office/drawing/2014/main" id="{1635BFB9-3AA6-8FF9-6389-0E9F2E74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8" y="3860016"/>
            <a:ext cx="1879929" cy="18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850E56-1462-7ADC-8083-CFE21C08B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41" y="3594448"/>
            <a:ext cx="2043853" cy="20600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8AE34B-2475-E34D-7224-FC80D016DA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51" y="3840974"/>
            <a:ext cx="2043853" cy="20600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E458EE-D629-A0CD-2336-A1C9BAAC4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88" y="1491919"/>
            <a:ext cx="2043853" cy="2060050"/>
          </a:xfrm>
          <a:prstGeom prst="rect">
            <a:avLst/>
          </a:prstGeom>
        </p:spPr>
      </p:pic>
      <p:sp>
        <p:nvSpPr>
          <p:cNvPr id="66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39B825-6923-7F52-C53F-12EBD27BD659}"/>
              </a:ext>
            </a:extLst>
          </p:cNvPr>
          <p:cNvSpPr/>
          <p:nvPr/>
        </p:nvSpPr>
        <p:spPr>
          <a:xfrm>
            <a:off x="1934649" y="5732332"/>
            <a:ext cx="986773" cy="679989"/>
          </a:xfrm>
          <a:prstGeom prst="rightArrow">
            <a:avLst>
              <a:gd name="adj1" fmla="val 55644"/>
              <a:gd name="adj2" fmla="val 44356"/>
            </a:avLst>
          </a:prstGeom>
          <a:solidFill>
            <a:srgbClr val="FF765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C516BE53-80EE-2AB1-7574-0907B50466E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394" y="1852917"/>
            <a:ext cx="1578408" cy="1476581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03C7970-7DDE-00BF-9EC4-496ED50A588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969" y="4019235"/>
            <a:ext cx="1540242" cy="1486225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803B288-9AAB-42EC-262A-98119AA77A7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462" y="3842984"/>
            <a:ext cx="1516931" cy="1482649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sp>
        <p:nvSpPr>
          <p:cNvPr id="76" name="22 Flecha derecha">
            <a:extLst>
              <a:ext uri="{FF2B5EF4-FFF2-40B4-BE49-F238E27FC236}">
                <a16:creationId xmlns:a16="http://schemas.microsoft.com/office/drawing/2014/main" id="{857C3FF1-FE9B-375F-C4B6-E7135A951479}"/>
              </a:ext>
            </a:extLst>
          </p:cNvPr>
          <p:cNvSpPr/>
          <p:nvPr/>
        </p:nvSpPr>
        <p:spPr>
          <a:xfrm>
            <a:off x="1753019" y="5869415"/>
            <a:ext cx="1350032" cy="501291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E58485-3420-F2BB-371B-2711450841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6597" y="1723791"/>
            <a:ext cx="1549954" cy="1500255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CB8EA-952B-7B57-3A8C-F8676A7F6F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22164" y="1674092"/>
            <a:ext cx="1544160" cy="149716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674CF-CB28-6ED7-B7E9-780B54D82A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73006" y="3759980"/>
            <a:ext cx="1535468" cy="149716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379BA-6822-B231-A129-3CEC636268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66695" y="1826218"/>
            <a:ext cx="1544160" cy="1503343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1" name="Picture 6" descr="Free Png Download Question Marks Png Png Images Background - Question Mark  Pink, Transparent Png - 480x1030(#977569) - PngFind">
            <a:extLst>
              <a:ext uri="{FF2B5EF4-FFF2-40B4-BE49-F238E27FC236}">
                <a16:creationId xmlns:a16="http://schemas.microsoft.com/office/drawing/2014/main" id="{054E9224-0A0B-EFAE-399F-91595504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3333" l="10000" r="90000">
                        <a14:foregroundMark x1="46667" y1="91802" x2="51905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41" y="1808598"/>
            <a:ext cx="1006914" cy="133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5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6" grpId="0" animBg="1"/>
      <p:bldP spid="7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roro The Little Penguin | Vidio Stickers for WhatsApp">
            <a:extLst>
              <a:ext uri="{FF2B5EF4-FFF2-40B4-BE49-F238E27FC236}">
                <a16:creationId xmlns:a16="http://schemas.microsoft.com/office/drawing/2014/main" id="{B93CB607-7DD0-6988-7ADE-976F9913C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695" y="624235"/>
            <a:ext cx="5234609" cy="523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1CD0362E-75EE-264E-AD0B-76468CAB5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83" y="4739548"/>
            <a:ext cx="1883827" cy="1633870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83EF77E3-D61B-9AA5-F942-0CB14F3358E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029832E2-2DD8-E96F-CE72-9A625DA6C38C}"/>
              </a:ext>
            </a:extLst>
          </p:cNvPr>
          <p:cNvSpPr txBox="1"/>
          <p:nvPr/>
        </p:nvSpPr>
        <p:spPr>
          <a:xfrm>
            <a:off x="6421454" y="2119406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683323F5-8DF2-CB0B-2341-B9581A6B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71" y="2018517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1568F6C-460D-6005-03FC-C4E24128B2B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C4F660D-AE22-D597-2D2F-0F941CCC85B9}"/>
              </a:ext>
            </a:extLst>
          </p:cNvPr>
          <p:cNvSpPr txBox="1"/>
          <p:nvPr/>
        </p:nvSpPr>
        <p:spPr>
          <a:xfrm>
            <a:off x="1635763" y="297624"/>
            <a:ext cx="9834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2A76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sentences. Choose a word from the box. </a:t>
            </a:r>
          </a:p>
          <a:p>
            <a:r>
              <a:rPr lang="en-US" sz="2800" b="1">
                <a:solidFill>
                  <a:srgbClr val="2A76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in the blanks.</a:t>
            </a:r>
            <a:endParaRPr lang="en-US" sz="1400" b="1" dirty="0">
              <a:solidFill>
                <a:srgbClr val="2A76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B6F64A6-F3D1-FE6E-5B18-2579501718C2}"/>
              </a:ext>
            </a:extLst>
          </p:cNvPr>
          <p:cNvSpPr/>
          <p:nvPr/>
        </p:nvSpPr>
        <p:spPr>
          <a:xfrm rot="16200000">
            <a:off x="904244" y="89324"/>
            <a:ext cx="548640" cy="914400"/>
          </a:xfrm>
          <a:prstGeom prst="flowChartOffpageConnector">
            <a:avLst/>
          </a:prstGeom>
          <a:solidFill>
            <a:srgbClr val="399FA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D369F060-710B-1B51-944A-20801F94DC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435" y="1251731"/>
            <a:ext cx="8117067" cy="2486441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EBEACA1-A3CD-6EDA-87D1-1D199521D68E}"/>
              </a:ext>
            </a:extLst>
          </p:cNvPr>
          <p:cNvSpPr txBox="1"/>
          <p:nvPr/>
        </p:nvSpPr>
        <p:spPr>
          <a:xfrm>
            <a:off x="9329841" y="3188916"/>
            <a:ext cx="1397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08D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FC4E7E5C-6678-17D1-A1A3-CD52C70732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704" y="3799580"/>
            <a:ext cx="7924798" cy="2764080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07D6912-9E50-6830-423D-2B33591C9495}"/>
              </a:ext>
            </a:extLst>
          </p:cNvPr>
          <p:cNvSpPr txBox="1"/>
          <p:nvPr/>
        </p:nvSpPr>
        <p:spPr>
          <a:xfrm>
            <a:off x="4846833" y="5945230"/>
            <a:ext cx="106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08D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F6BD82B-9223-DCBA-F867-F8656B5433BE}"/>
              </a:ext>
            </a:extLst>
          </p:cNvPr>
          <p:cNvSpPr txBox="1"/>
          <p:nvPr/>
        </p:nvSpPr>
        <p:spPr>
          <a:xfrm>
            <a:off x="9453049" y="5974424"/>
            <a:ext cx="184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08D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2F7E179C-9F02-312F-3511-FCFE75338EA6}"/>
              </a:ext>
            </a:extLst>
          </p:cNvPr>
          <p:cNvSpPr/>
          <p:nvPr/>
        </p:nvSpPr>
        <p:spPr>
          <a:xfrm>
            <a:off x="844641" y="2018517"/>
            <a:ext cx="2259465" cy="64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F7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308D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68A480E4-D0C0-2AF3-3699-962C8CBB328F}"/>
              </a:ext>
            </a:extLst>
          </p:cNvPr>
          <p:cNvSpPr/>
          <p:nvPr/>
        </p:nvSpPr>
        <p:spPr>
          <a:xfrm>
            <a:off x="844641" y="2924948"/>
            <a:ext cx="2259465" cy="64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F7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308D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21CD2D3B-ECC7-39A5-8146-985416AD1C85}"/>
              </a:ext>
            </a:extLst>
          </p:cNvPr>
          <p:cNvSpPr/>
          <p:nvPr/>
        </p:nvSpPr>
        <p:spPr>
          <a:xfrm>
            <a:off x="844641" y="3831379"/>
            <a:ext cx="2259465" cy="64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F7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308D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69C090E3-701E-C1D0-517E-87EB75A5E7E1}"/>
              </a:ext>
            </a:extLst>
          </p:cNvPr>
          <p:cNvSpPr/>
          <p:nvPr/>
        </p:nvSpPr>
        <p:spPr>
          <a:xfrm>
            <a:off x="844641" y="4737809"/>
            <a:ext cx="2259465" cy="64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F7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308D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</a:p>
        </p:txBody>
      </p:sp>
      <p:cxnSp>
        <p:nvCxnSpPr>
          <p:cNvPr id="28" name="MsPham-0936082789">
            <a:extLst>
              <a:ext uri="{FF2B5EF4-FFF2-40B4-BE49-F238E27FC236}">
                <a16:creationId xmlns:a16="http://schemas.microsoft.com/office/drawing/2014/main" id="{A08C88E3-264A-B612-0702-F1313DFB2D75}"/>
              </a:ext>
            </a:extLst>
          </p:cNvPr>
          <p:cNvCxnSpPr>
            <a:cxnSpLocks/>
          </p:cNvCxnSpPr>
          <p:nvPr/>
        </p:nvCxnSpPr>
        <p:spPr>
          <a:xfrm>
            <a:off x="1412111" y="4930815"/>
            <a:ext cx="1076446" cy="300942"/>
          </a:xfrm>
          <a:prstGeom prst="line">
            <a:avLst/>
          </a:prstGeom>
          <a:ln w="28575">
            <a:solidFill>
              <a:srgbClr val="FF7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1726E07E-2D25-C088-D89F-C5B74008B926}"/>
              </a:ext>
            </a:extLst>
          </p:cNvPr>
          <p:cNvCxnSpPr>
            <a:cxnSpLocks/>
          </p:cNvCxnSpPr>
          <p:nvPr/>
        </p:nvCxnSpPr>
        <p:spPr>
          <a:xfrm>
            <a:off x="1436150" y="3128058"/>
            <a:ext cx="1076446" cy="300942"/>
          </a:xfrm>
          <a:prstGeom prst="line">
            <a:avLst/>
          </a:prstGeom>
          <a:ln w="28575">
            <a:solidFill>
              <a:srgbClr val="FF7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MsPham-0936082789">
            <a:extLst>
              <a:ext uri="{FF2B5EF4-FFF2-40B4-BE49-F238E27FC236}">
                <a16:creationId xmlns:a16="http://schemas.microsoft.com/office/drawing/2014/main" id="{F2AD5756-74AF-E2CB-1013-5C14773FB8ED}"/>
              </a:ext>
            </a:extLst>
          </p:cNvPr>
          <p:cNvCxnSpPr>
            <a:cxnSpLocks/>
          </p:cNvCxnSpPr>
          <p:nvPr/>
        </p:nvCxnSpPr>
        <p:spPr>
          <a:xfrm>
            <a:off x="1412111" y="4000948"/>
            <a:ext cx="1076446" cy="300942"/>
          </a:xfrm>
          <a:prstGeom prst="line">
            <a:avLst/>
          </a:prstGeom>
          <a:ln w="28575">
            <a:solidFill>
              <a:srgbClr val="FF7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8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52B3CE6-9E97-523F-C67D-E423A7779FEC}"/>
              </a:ext>
            </a:extLst>
          </p:cNvPr>
          <p:cNvSpPr txBox="1"/>
          <p:nvPr/>
        </p:nvSpPr>
        <p:spPr>
          <a:xfrm>
            <a:off x="5434601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4DC61F9-44F6-95F2-10F4-A1952E8E5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405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D84B027E-3884-8E59-107A-54F55AFA8D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FFF2E8B-1B67-10D3-42F9-A3EFDB51AECC}"/>
              </a:ext>
            </a:extLst>
          </p:cNvPr>
          <p:cNvSpPr txBox="1"/>
          <p:nvPr/>
        </p:nvSpPr>
        <p:spPr>
          <a:xfrm>
            <a:off x="322664" y="4667992"/>
            <a:ext cx="11511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Workbook </a:t>
            </a:r>
            <a:endParaRPr lang="zh-CN" alt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421" y="783949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3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999961B-F51F-6058-A037-663F55C86DE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52575" y="4206789"/>
            <a:ext cx="1950889" cy="1865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D544B1-7552-ED52-B453-6BD3EE383B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777" y="982708"/>
            <a:ext cx="6039560" cy="558987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631CD7-C75E-472F-F716-0D2914691CA4}"/>
              </a:ext>
            </a:extLst>
          </p:cNvPr>
          <p:cNvCxnSpPr>
            <a:cxnSpLocks/>
          </p:cNvCxnSpPr>
          <p:nvPr/>
        </p:nvCxnSpPr>
        <p:spPr>
          <a:xfrm>
            <a:off x="9682888" y="2383672"/>
            <a:ext cx="717863" cy="1884389"/>
          </a:xfrm>
          <a:prstGeom prst="line">
            <a:avLst/>
          </a:prstGeom>
          <a:ln>
            <a:solidFill>
              <a:srgbClr val="308D9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66E6EE-213C-B0C2-9155-41ED89C4D53A}"/>
              </a:ext>
            </a:extLst>
          </p:cNvPr>
          <p:cNvCxnSpPr>
            <a:cxnSpLocks/>
          </p:cNvCxnSpPr>
          <p:nvPr/>
        </p:nvCxnSpPr>
        <p:spPr>
          <a:xfrm>
            <a:off x="9682888" y="3266045"/>
            <a:ext cx="717863" cy="1951634"/>
          </a:xfrm>
          <a:prstGeom prst="line">
            <a:avLst/>
          </a:prstGeom>
          <a:ln>
            <a:solidFill>
              <a:srgbClr val="308D9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0839D1-1ECA-0C96-5026-E5D2884B7EC5}"/>
              </a:ext>
            </a:extLst>
          </p:cNvPr>
          <p:cNvCxnSpPr>
            <a:cxnSpLocks/>
          </p:cNvCxnSpPr>
          <p:nvPr/>
        </p:nvCxnSpPr>
        <p:spPr>
          <a:xfrm flipV="1">
            <a:off x="9682888" y="2383672"/>
            <a:ext cx="717863" cy="1884389"/>
          </a:xfrm>
          <a:prstGeom prst="line">
            <a:avLst/>
          </a:prstGeom>
          <a:ln>
            <a:solidFill>
              <a:srgbClr val="308D9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D95C4C-67CB-95D9-4B66-F20C9262D031}"/>
              </a:ext>
            </a:extLst>
          </p:cNvPr>
          <p:cNvCxnSpPr>
            <a:cxnSpLocks/>
          </p:cNvCxnSpPr>
          <p:nvPr/>
        </p:nvCxnSpPr>
        <p:spPr>
          <a:xfrm>
            <a:off x="9682888" y="5217678"/>
            <a:ext cx="717863" cy="934772"/>
          </a:xfrm>
          <a:prstGeom prst="line">
            <a:avLst/>
          </a:prstGeom>
          <a:ln>
            <a:solidFill>
              <a:srgbClr val="308D9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DB7A22-ABA5-44AA-4E28-6E70017B5D41}"/>
              </a:ext>
            </a:extLst>
          </p:cNvPr>
          <p:cNvCxnSpPr>
            <a:cxnSpLocks/>
          </p:cNvCxnSpPr>
          <p:nvPr/>
        </p:nvCxnSpPr>
        <p:spPr>
          <a:xfrm flipV="1">
            <a:off x="9682888" y="3266045"/>
            <a:ext cx="717863" cy="2886406"/>
          </a:xfrm>
          <a:prstGeom prst="line">
            <a:avLst/>
          </a:prstGeom>
          <a:ln>
            <a:solidFill>
              <a:srgbClr val="308D9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608A4D9-EF54-5DB2-2615-9ACB16776EAE}"/>
              </a:ext>
            </a:extLst>
          </p:cNvPr>
          <p:cNvSpPr/>
          <p:nvPr/>
        </p:nvSpPr>
        <p:spPr>
          <a:xfrm>
            <a:off x="5916603" y="215186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A8393C-FA17-6E78-7EEE-3CFD6C5FDD69}"/>
              </a:ext>
            </a:extLst>
          </p:cNvPr>
          <p:cNvSpPr/>
          <p:nvPr/>
        </p:nvSpPr>
        <p:spPr>
          <a:xfrm>
            <a:off x="6246869" y="215186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C4FB50-EAA9-C962-73C9-5DF42AD239DE}"/>
              </a:ext>
            </a:extLst>
          </p:cNvPr>
          <p:cNvSpPr/>
          <p:nvPr/>
        </p:nvSpPr>
        <p:spPr>
          <a:xfrm>
            <a:off x="6549740" y="215186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B1EF62-C77D-CF74-DC31-68370A0DB9D2}"/>
              </a:ext>
            </a:extLst>
          </p:cNvPr>
          <p:cNvSpPr/>
          <p:nvPr/>
        </p:nvSpPr>
        <p:spPr>
          <a:xfrm>
            <a:off x="6911164" y="215186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444A83-CCB8-068B-A4C5-4E2FC44D7741}"/>
              </a:ext>
            </a:extLst>
          </p:cNvPr>
          <p:cNvSpPr/>
          <p:nvPr/>
        </p:nvSpPr>
        <p:spPr>
          <a:xfrm>
            <a:off x="7228967" y="215186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09F4A6-9C33-7195-9F2A-466D4A9B0F9C}"/>
              </a:ext>
            </a:extLst>
          </p:cNvPr>
          <p:cNvSpPr/>
          <p:nvPr/>
        </p:nvSpPr>
        <p:spPr>
          <a:xfrm>
            <a:off x="7546771" y="215186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4D5A9-03FF-D2DE-A09D-09E9CFBF190B}"/>
              </a:ext>
            </a:extLst>
          </p:cNvPr>
          <p:cNvSpPr/>
          <p:nvPr/>
        </p:nvSpPr>
        <p:spPr>
          <a:xfrm>
            <a:off x="5916603" y="309455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0BF962-8F7C-4983-2E46-B7FEBB781C83}"/>
              </a:ext>
            </a:extLst>
          </p:cNvPr>
          <p:cNvSpPr/>
          <p:nvPr/>
        </p:nvSpPr>
        <p:spPr>
          <a:xfrm>
            <a:off x="6246869" y="3096549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940746-501D-42A3-CC20-36FF7060E368}"/>
              </a:ext>
            </a:extLst>
          </p:cNvPr>
          <p:cNvSpPr/>
          <p:nvPr/>
        </p:nvSpPr>
        <p:spPr>
          <a:xfrm>
            <a:off x="6562203" y="309455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D0DC9F-3D8F-9452-583E-AA11C9C41D1B}"/>
              </a:ext>
            </a:extLst>
          </p:cNvPr>
          <p:cNvSpPr/>
          <p:nvPr/>
        </p:nvSpPr>
        <p:spPr>
          <a:xfrm>
            <a:off x="6899991" y="309455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973672-BA34-944C-AEE7-412E414BE09E}"/>
              </a:ext>
            </a:extLst>
          </p:cNvPr>
          <p:cNvSpPr/>
          <p:nvPr/>
        </p:nvSpPr>
        <p:spPr>
          <a:xfrm>
            <a:off x="5916603" y="403724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852A3E-EDBA-854A-CA1A-3A5E6A97EC4F}"/>
              </a:ext>
            </a:extLst>
          </p:cNvPr>
          <p:cNvSpPr/>
          <p:nvPr/>
        </p:nvSpPr>
        <p:spPr>
          <a:xfrm>
            <a:off x="6246869" y="4039707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364700-4E6F-59F1-F5B9-E83E1970E1F8}"/>
              </a:ext>
            </a:extLst>
          </p:cNvPr>
          <p:cNvSpPr/>
          <p:nvPr/>
        </p:nvSpPr>
        <p:spPr>
          <a:xfrm>
            <a:off x="6534806" y="403724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FC6C3D-66E8-D19C-F844-40B53FD54A91}"/>
              </a:ext>
            </a:extLst>
          </p:cNvPr>
          <p:cNvSpPr/>
          <p:nvPr/>
        </p:nvSpPr>
        <p:spPr>
          <a:xfrm>
            <a:off x="6880006" y="403724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C32FC2-3865-101E-E7E2-436DA09FBAFE}"/>
              </a:ext>
            </a:extLst>
          </p:cNvPr>
          <p:cNvSpPr/>
          <p:nvPr/>
        </p:nvSpPr>
        <p:spPr>
          <a:xfrm>
            <a:off x="7210273" y="4037242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1EB9975-BF20-672D-C684-3ACEF12189D5}"/>
              </a:ext>
            </a:extLst>
          </p:cNvPr>
          <p:cNvSpPr/>
          <p:nvPr/>
        </p:nvSpPr>
        <p:spPr>
          <a:xfrm>
            <a:off x="5916603" y="497993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C066BF-114A-4FC4-DB97-78157E07A22E}"/>
              </a:ext>
            </a:extLst>
          </p:cNvPr>
          <p:cNvSpPr/>
          <p:nvPr/>
        </p:nvSpPr>
        <p:spPr>
          <a:xfrm>
            <a:off x="6246869" y="497993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13AEE0A-4860-989E-05AF-B44BCF95FE76}"/>
              </a:ext>
            </a:extLst>
          </p:cNvPr>
          <p:cNvSpPr/>
          <p:nvPr/>
        </p:nvSpPr>
        <p:spPr>
          <a:xfrm>
            <a:off x="6534806" y="497993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E65E578-B188-5394-3007-390D9D6737C6}"/>
              </a:ext>
            </a:extLst>
          </p:cNvPr>
          <p:cNvSpPr/>
          <p:nvPr/>
        </p:nvSpPr>
        <p:spPr>
          <a:xfrm>
            <a:off x="6902462" y="497993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E74F087-6588-B204-0510-F42C79C75D1E}"/>
              </a:ext>
            </a:extLst>
          </p:cNvPr>
          <p:cNvSpPr/>
          <p:nvPr/>
        </p:nvSpPr>
        <p:spPr>
          <a:xfrm>
            <a:off x="7210273" y="497993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20872D-8F4D-3F0F-950F-7A180AE262BC}"/>
              </a:ext>
            </a:extLst>
          </p:cNvPr>
          <p:cNvSpPr/>
          <p:nvPr/>
        </p:nvSpPr>
        <p:spPr>
          <a:xfrm>
            <a:off x="7544312" y="497993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44486F-D48B-9266-E7E1-FEFCB9643945}"/>
              </a:ext>
            </a:extLst>
          </p:cNvPr>
          <p:cNvSpPr/>
          <p:nvPr/>
        </p:nvSpPr>
        <p:spPr>
          <a:xfrm>
            <a:off x="7878350" y="497993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EF9CFBF-E0A4-E741-CDA9-928772D8ABFE}"/>
              </a:ext>
            </a:extLst>
          </p:cNvPr>
          <p:cNvSpPr/>
          <p:nvPr/>
        </p:nvSpPr>
        <p:spPr>
          <a:xfrm>
            <a:off x="5929066" y="592262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778BFD-849E-8544-AC61-2173A319B61D}"/>
              </a:ext>
            </a:extLst>
          </p:cNvPr>
          <p:cNvSpPr/>
          <p:nvPr/>
        </p:nvSpPr>
        <p:spPr>
          <a:xfrm>
            <a:off x="6246869" y="592262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9451EC-D4DE-4441-4561-A7044F0B76DA}"/>
              </a:ext>
            </a:extLst>
          </p:cNvPr>
          <p:cNvSpPr/>
          <p:nvPr/>
        </p:nvSpPr>
        <p:spPr>
          <a:xfrm>
            <a:off x="6544799" y="592262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56C83B-5DF9-7EC6-CF30-16DBBF9000DA}"/>
              </a:ext>
            </a:extLst>
          </p:cNvPr>
          <p:cNvSpPr/>
          <p:nvPr/>
        </p:nvSpPr>
        <p:spPr>
          <a:xfrm>
            <a:off x="6880006" y="592262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0FD9A13-07BB-62D9-6F5B-80F358663EA3}"/>
              </a:ext>
            </a:extLst>
          </p:cNvPr>
          <p:cNvSpPr/>
          <p:nvPr/>
        </p:nvSpPr>
        <p:spPr>
          <a:xfrm>
            <a:off x="7210273" y="592262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AD84C68-D8A6-00BF-95B5-BDDC057F3B4B}"/>
              </a:ext>
            </a:extLst>
          </p:cNvPr>
          <p:cNvSpPr/>
          <p:nvPr/>
        </p:nvSpPr>
        <p:spPr>
          <a:xfrm>
            <a:off x="7535610" y="592262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4645CAF-D1E2-2937-E690-3E8D8AD86023}"/>
              </a:ext>
            </a:extLst>
          </p:cNvPr>
          <p:cNvSpPr/>
          <p:nvPr/>
        </p:nvSpPr>
        <p:spPr>
          <a:xfrm>
            <a:off x="7860173" y="592262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68AEE93-C223-094D-ECAA-C8318DEA0DE4}"/>
              </a:ext>
            </a:extLst>
          </p:cNvPr>
          <p:cNvSpPr/>
          <p:nvPr/>
        </p:nvSpPr>
        <p:spPr>
          <a:xfrm>
            <a:off x="8187976" y="592262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DE572E-AB43-FB20-A2AA-719D9EC46334}"/>
              </a:ext>
            </a:extLst>
          </p:cNvPr>
          <p:cNvSpPr/>
          <p:nvPr/>
        </p:nvSpPr>
        <p:spPr>
          <a:xfrm>
            <a:off x="8505134" y="592262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5765FDB-22D2-AB4F-F8E8-F0B8C28B24BC}"/>
              </a:ext>
            </a:extLst>
          </p:cNvPr>
          <p:cNvSpPr/>
          <p:nvPr/>
        </p:nvSpPr>
        <p:spPr>
          <a:xfrm>
            <a:off x="8827868" y="592262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E423765-1390-51D8-23FA-71144E99CE7E}"/>
              </a:ext>
            </a:extLst>
          </p:cNvPr>
          <p:cNvSpPr/>
          <p:nvPr/>
        </p:nvSpPr>
        <p:spPr>
          <a:xfrm>
            <a:off x="9150602" y="5922623"/>
            <a:ext cx="186943" cy="14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21961FD-A859-D7A9-CBD3-CEB979EC25FE}"/>
              </a:ext>
            </a:extLst>
          </p:cNvPr>
          <p:cNvSpPr txBox="1"/>
          <p:nvPr/>
        </p:nvSpPr>
        <p:spPr>
          <a:xfrm>
            <a:off x="1635764" y="220602"/>
            <a:ext cx="9475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D3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table and pictures. Look at the numbers.</a:t>
            </a:r>
          </a:p>
          <a:p>
            <a:r>
              <a:rPr lang="en-US" sz="2800" b="1">
                <a:solidFill>
                  <a:srgbClr val="FD3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the words and draw lines.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4FDD00-D963-3060-ABCB-1646A9E5B254}"/>
              </a:ext>
            </a:extLst>
          </p:cNvPr>
          <p:cNvSpPr/>
          <p:nvPr/>
        </p:nvSpPr>
        <p:spPr>
          <a:xfrm rot="16200000">
            <a:off x="904244" y="89324"/>
            <a:ext cx="548640" cy="914400"/>
          </a:xfrm>
          <a:prstGeom prst="flowChartOffpageConnector">
            <a:avLst/>
          </a:prstGeom>
          <a:solidFill>
            <a:srgbClr val="FD455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7" name="Table 57">
            <a:extLst>
              <a:ext uri="{FF2B5EF4-FFF2-40B4-BE49-F238E27FC236}">
                <a16:creationId xmlns:a16="http://schemas.microsoft.com/office/drawing/2014/main" id="{E6F438EE-E683-AE1A-D57D-B4EF28F99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227050"/>
              </p:ext>
            </p:extLst>
          </p:nvPr>
        </p:nvGraphicFramePr>
        <p:xfrm>
          <a:off x="622360" y="1549204"/>
          <a:ext cx="4389120" cy="375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379230752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9756895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422553166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58280903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34425741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82250345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16663859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983824981"/>
                    </a:ext>
                  </a:extLst>
                </a:gridCol>
              </a:tblGrid>
              <a:tr h="46994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901271"/>
                  </a:ext>
                </a:extLst>
              </a:tr>
              <a:tr h="469949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794378"/>
                  </a:ext>
                </a:extLst>
              </a:tr>
              <a:tr h="46994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475498"/>
                  </a:ext>
                </a:extLst>
              </a:tr>
              <a:tr h="469949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32669"/>
                  </a:ext>
                </a:extLst>
              </a:tr>
              <a:tr h="46994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33867"/>
                  </a:ext>
                </a:extLst>
              </a:tr>
              <a:tr h="469949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669008"/>
                  </a:ext>
                </a:extLst>
              </a:tr>
              <a:tr h="46994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>
                          <a:solidFill>
                            <a:srgbClr val="1F565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F56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F56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F56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F56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F56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F56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36507"/>
                  </a:ext>
                </a:extLst>
              </a:tr>
              <a:tr h="469949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52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52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52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52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52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52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52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860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4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4378F8C-6611-52F1-37E1-E1E4598F31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5A2EFF8-64E9-8148-9CA0-24D7B3592B1D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8AEE903-9B76-8FA8-44F7-5D219F48F6A8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75" y="3019616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79530789-3878-7DE3-FB80-8342579F3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pic>
        <p:nvPicPr>
          <p:cNvPr id="2" name="Tooty Ta - Fun Dance Song for Kids - Brain Breaks - Tooty Ta Jack Hartmann">
            <a:hlinkClick r:id="" action="ppaction://media"/>
            <a:extLst>
              <a:ext uri="{FF2B5EF4-FFF2-40B4-BE49-F238E27FC236}">
                <a16:creationId xmlns:a16="http://schemas.microsoft.com/office/drawing/2014/main" id="{34178EF1-9CD4-B9A3-5454-C46F537ED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B213877-B4A9-0958-8D11-8533BDDFFA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A8794979-DCDC-3E77-E5ED-472A3B6B7042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1" name="MsPham0936082789">
              <a:extLst>
                <a:ext uri="{FF2B5EF4-FFF2-40B4-BE49-F238E27FC236}">
                  <a16:creationId xmlns:a16="http://schemas.microsoft.com/office/drawing/2014/main" id="{CC25AC45-B6AF-9D06-94A8-4DE137E7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A12D350B-CDA3-E9A2-6909-445D5AF55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13" name="MsPham0936082789">
              <a:extLst>
                <a:ext uri="{FF2B5EF4-FFF2-40B4-BE49-F238E27FC236}">
                  <a16:creationId xmlns:a16="http://schemas.microsoft.com/office/drawing/2014/main" id="{441FE858-DE93-AEEC-2A2B-4BD6B0705B97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4CF9114B-D91F-382E-1C12-2F8E988D3FDB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12FAA4C4-146B-B075-8559-2CEC343F0F66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6F1500E5-8E2D-2396-3FB7-52C05EF89361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A4FF05F9-6F68-B99E-4869-041CA61A19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B0ABB19-5DFB-154D-BED5-03DCE94347B4}"/>
              </a:ext>
            </a:extLst>
          </p:cNvPr>
          <p:cNvSpPr txBox="1"/>
          <p:nvPr/>
        </p:nvSpPr>
        <p:spPr>
          <a:xfrm>
            <a:off x="1421488" y="1408572"/>
            <a:ext cx="9349024" cy="449434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1" b="1">
                <a:ln w="13462">
                  <a:solidFill>
                    <a:srgbClr val="FF7B00"/>
                  </a:solidFill>
                  <a:prstDash val="solid"/>
                </a:ln>
                <a:solidFill>
                  <a:srgbClr val="FFE101"/>
                </a:solidFill>
                <a:effectLst>
                  <a:outerShdw dist="38100" dir="2700000" algn="bl" rotWithShape="0">
                    <a:srgbClr val="FF7B00"/>
                  </a:outerShdw>
                </a:effectLst>
                <a:latin typeface="Britannic Bold" panose="020B0903060703020204" pitchFamily="34" charset="0"/>
              </a:rPr>
              <a:t>RACING CAR</a:t>
            </a:r>
            <a:endParaRPr lang="ru-RU" sz="13801" b="1" dirty="0">
              <a:ln w="13462">
                <a:solidFill>
                  <a:srgbClr val="FF7B00"/>
                </a:solidFill>
                <a:prstDash val="solid"/>
              </a:ln>
              <a:solidFill>
                <a:srgbClr val="FFE101"/>
              </a:solidFill>
              <a:effectLst>
                <a:outerShdw dist="38100" dir="2700000" algn="bl" rotWithShape="0">
                  <a:srgbClr val="FF7B00"/>
                </a:outerShdw>
              </a:effectLst>
            </a:endParaRPr>
          </a:p>
        </p:txBody>
      </p:sp>
      <p:sp>
        <p:nvSp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AECBB-A501-004D-ABC6-4E3784DEF91C}"/>
              </a:ext>
            </a:extLst>
          </p:cNvPr>
          <p:cNvSpPr/>
          <p:nvPr/>
        </p:nvSpPr>
        <p:spPr>
          <a:xfrm>
            <a:off x="8710726" y="5099666"/>
            <a:ext cx="1847020" cy="59844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oper Black" panose="0208090404030B020404" pitchFamily="18" charset="0"/>
              </a:rPr>
              <a:t>START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7" name="MsPham-0936082789">
            <a:extLst>
              <a:ext uri="{FF2B5EF4-FFF2-40B4-BE49-F238E27FC236}">
                <a16:creationId xmlns:a16="http://schemas.microsoft.com/office/drawing/2014/main" id="{AEFBB0A6-5D35-72B2-1E02-A4506076C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88" b="24852"/>
          <a:stretch/>
        </p:blipFill>
        <p:spPr>
          <a:xfrm flipH="1">
            <a:off x="7614841" y="3541798"/>
            <a:ext cx="1590433" cy="789790"/>
          </a:xfrm>
          <a:prstGeom prst="rect">
            <a:avLst/>
          </a:prstGeom>
        </p:spPr>
      </p:pic>
      <p:pic>
        <p:nvPicPr>
          <p:cNvPr id="78" name="MsPham-0936082789">
            <a:extLst>
              <a:ext uri="{FF2B5EF4-FFF2-40B4-BE49-F238E27FC236}">
                <a16:creationId xmlns:a16="http://schemas.microsoft.com/office/drawing/2014/main" id="{82DC1E58-E49F-839E-E017-4CC2C99BB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32" b="23209"/>
          <a:stretch/>
        </p:blipFill>
        <p:spPr>
          <a:xfrm>
            <a:off x="2328444" y="3655745"/>
            <a:ext cx="1594964" cy="789791"/>
          </a:xfrm>
          <a:prstGeom prst="rect">
            <a:avLst/>
          </a:prstGeom>
        </p:spPr>
      </p:pic>
      <p:pic>
        <p:nvPicPr>
          <p:cNvPr id="79" name="MsPham-0936082789">
            <a:extLst>
              <a:ext uri="{FF2B5EF4-FFF2-40B4-BE49-F238E27FC236}">
                <a16:creationId xmlns:a16="http://schemas.microsoft.com/office/drawing/2014/main" id="{94E27254-324A-6DC2-DE80-4550B9F6D8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026" b="24315"/>
          <a:stretch/>
        </p:blipFill>
        <p:spPr>
          <a:xfrm flipH="1">
            <a:off x="6264200" y="4863154"/>
            <a:ext cx="1594964" cy="789790"/>
          </a:xfrm>
          <a:prstGeom prst="rect">
            <a:avLst/>
          </a:prstGeom>
        </p:spPr>
      </p:pic>
      <p:pic>
        <p:nvPicPr>
          <p:cNvPr id="80" name="MsPham-0936082789">
            <a:extLst>
              <a:ext uri="{FF2B5EF4-FFF2-40B4-BE49-F238E27FC236}">
                <a16:creationId xmlns:a16="http://schemas.microsoft.com/office/drawing/2014/main" id="{F297AAD0-164E-7CB4-9E13-9E1A60ABB3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271" b="25071"/>
          <a:stretch/>
        </p:blipFill>
        <p:spPr>
          <a:xfrm>
            <a:off x="3456204" y="4796246"/>
            <a:ext cx="1594964" cy="789790"/>
          </a:xfrm>
          <a:prstGeom prst="rect">
            <a:avLst/>
          </a:prstGeom>
        </p:spPr>
      </p:pic>
      <p:pic>
        <p:nvPicPr>
          <p:cNvPr id="40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110F4915-3D08-0A95-0572-D427A61A7B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"/>
          <a:stretch/>
        </p:blipFill>
        <p:spPr>
          <a:xfrm>
            <a:off x="4888083" y="2620398"/>
            <a:ext cx="2098320" cy="1711191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9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36DBF7F-C2B5-D412-7DB1-37D0C9B9D4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24" name="MsPham0936082789">
            <a:extLst>
              <a:ext uri="{FF2B5EF4-FFF2-40B4-BE49-F238E27FC236}">
                <a16:creationId xmlns:a16="http://schemas.microsoft.com/office/drawing/2014/main" id="{531106B8-4410-8FE6-51DD-F214F6BBB6D5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29" name="MsPham0936082789">
              <a:extLst>
                <a:ext uri="{FF2B5EF4-FFF2-40B4-BE49-F238E27FC236}">
                  <a16:creationId xmlns:a16="http://schemas.microsoft.com/office/drawing/2014/main" id="{51F411AA-C347-FB93-7C07-A7E368FE3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31" name="MsPham0936082789">
              <a:extLst>
                <a:ext uri="{FF2B5EF4-FFF2-40B4-BE49-F238E27FC236}">
                  <a16:creationId xmlns:a16="http://schemas.microsoft.com/office/drawing/2014/main" id="{4D19D46D-E143-BB46-938D-B7F382C59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2" name="MsPham0936082789">
              <a:extLst>
                <a:ext uri="{FF2B5EF4-FFF2-40B4-BE49-F238E27FC236}">
                  <a16:creationId xmlns:a16="http://schemas.microsoft.com/office/drawing/2014/main" id="{A564D583-772F-82C1-0DA3-3C4A8D2740DB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MsPham0936082789">
            <a:extLst>
              <a:ext uri="{FF2B5EF4-FFF2-40B4-BE49-F238E27FC236}">
                <a16:creationId xmlns:a16="http://schemas.microsoft.com/office/drawing/2014/main" id="{29F8DD0B-243D-C127-5D1C-DD977FAED745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766D343C-CA85-7C1B-68B4-7910FDA555F7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0936082789">
            <a:extLst>
              <a:ext uri="{FF2B5EF4-FFF2-40B4-BE49-F238E27FC236}">
                <a16:creationId xmlns:a16="http://schemas.microsoft.com/office/drawing/2014/main" id="{102AEFD1-D9E9-BA6C-04E2-3E2B4DF176F5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015214DD-F862-FB94-319B-276559E265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MsPham-0936082789">
            <a:extLst>
              <a:ext uri="{FF2B5EF4-FFF2-40B4-BE49-F238E27FC236}">
                <a16:creationId xmlns:a16="http://schemas.microsoft.com/office/drawing/2014/main" id="{82DC1E58-E49F-839E-E017-4CC2C99BB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32" b="23209"/>
          <a:stretch/>
        </p:blipFill>
        <p:spPr>
          <a:xfrm>
            <a:off x="-111138" y="3426682"/>
            <a:ext cx="1594964" cy="789791"/>
          </a:xfrm>
          <a:prstGeom prst="rect">
            <a:avLst/>
          </a:prstGeom>
        </p:spPr>
      </p:pic>
      <p:pic>
        <p:nvPicPr>
          <p:cNvPr id="79" name="MsPham-0936082789">
            <a:extLst>
              <a:ext uri="{FF2B5EF4-FFF2-40B4-BE49-F238E27FC236}">
                <a16:creationId xmlns:a16="http://schemas.microsoft.com/office/drawing/2014/main" id="{94E27254-324A-6DC2-DE80-4550B9F6D8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026" b="24315"/>
          <a:stretch/>
        </p:blipFill>
        <p:spPr>
          <a:xfrm>
            <a:off x="-111138" y="2141828"/>
            <a:ext cx="1594964" cy="789790"/>
          </a:xfrm>
          <a:prstGeom prst="rect">
            <a:avLst/>
          </a:prstGeom>
        </p:spPr>
      </p:pic>
      <p:pic>
        <p:nvPicPr>
          <p:cNvPr id="80" name="MsPham-0936082789">
            <a:extLst>
              <a:ext uri="{FF2B5EF4-FFF2-40B4-BE49-F238E27FC236}">
                <a16:creationId xmlns:a16="http://schemas.microsoft.com/office/drawing/2014/main" id="{F297AAD0-164E-7CB4-9E13-9E1A60ABB3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271" b="25071"/>
          <a:stretch/>
        </p:blipFill>
        <p:spPr>
          <a:xfrm>
            <a:off x="-111138" y="4711536"/>
            <a:ext cx="1594964" cy="789790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ADE190B5-08B3-D85F-950E-320FF15987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63145" y="113700"/>
            <a:ext cx="2198276" cy="2196090"/>
          </a:xfrm>
          <a:prstGeom prst="rect">
            <a:avLst/>
          </a:prstGeom>
        </p:spPr>
      </p:pic>
      <p:pic>
        <p:nvPicPr>
          <p:cNvPr id="77" name="MsPham-0936082789">
            <a:extLst>
              <a:ext uri="{FF2B5EF4-FFF2-40B4-BE49-F238E27FC236}">
                <a16:creationId xmlns:a16="http://schemas.microsoft.com/office/drawing/2014/main" id="{AEFBB0A6-5D35-72B2-1E02-A4506076CB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488" b="24852"/>
          <a:stretch/>
        </p:blipFill>
        <p:spPr>
          <a:xfrm>
            <a:off x="-111778" y="856974"/>
            <a:ext cx="1590433" cy="789790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64FE5766-0FC0-76CD-F12A-5AF18E22B3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646448" y="1455586"/>
            <a:ext cx="2198276" cy="2196090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E2CCB135-433E-599A-AB6A-4E7AE32719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03645" y="2749918"/>
            <a:ext cx="2198276" cy="219609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E88C45B5-BAF3-A310-99E6-E05959CB0F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63145" y="3970024"/>
            <a:ext cx="2198276" cy="2196090"/>
          </a:xfrm>
          <a:prstGeom prst="rect">
            <a:avLst/>
          </a:prstGeom>
        </p:spPr>
      </p:pic>
      <p:sp>
        <p:nvSp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AECBB-A501-004D-ABC6-4E3784DEF91C}"/>
              </a:ext>
            </a:extLst>
          </p:cNvPr>
          <p:cNvSpPr/>
          <p:nvPr/>
        </p:nvSpPr>
        <p:spPr>
          <a:xfrm>
            <a:off x="1726166" y="6012061"/>
            <a:ext cx="204428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Question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0327620F-3A39-92BE-A2EA-7600DE9C64A4}"/>
              </a:ext>
            </a:extLst>
          </p:cNvPr>
          <p:cNvSpPr/>
          <p:nvPr/>
        </p:nvSpPr>
        <p:spPr>
          <a:xfrm>
            <a:off x="4721541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2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2" name="MsPham-0936082789">
            <a:hlinkClick r:id="rId11" action="ppaction://hlinksldjump"/>
            <a:extLst>
              <a:ext uri="{FF2B5EF4-FFF2-40B4-BE49-F238E27FC236}">
                <a16:creationId xmlns:a16="http://schemas.microsoft.com/office/drawing/2014/main" id="{210A86FD-0BCB-4702-9C9F-5ABF958175E4}"/>
              </a:ext>
            </a:extLst>
          </p:cNvPr>
          <p:cNvSpPr/>
          <p:nvPr/>
        </p:nvSpPr>
        <p:spPr>
          <a:xfrm>
            <a:off x="5479724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MsPham-0936082789">
            <a:hlinkClick r:id="rId12" action="ppaction://hlinksldjump"/>
            <a:extLst>
              <a:ext uri="{FF2B5EF4-FFF2-40B4-BE49-F238E27FC236}">
                <a16:creationId xmlns:a16="http://schemas.microsoft.com/office/drawing/2014/main" id="{78B29E18-5E93-4388-8899-1C1364CCE9E8}"/>
              </a:ext>
            </a:extLst>
          </p:cNvPr>
          <p:cNvSpPr/>
          <p:nvPr/>
        </p:nvSpPr>
        <p:spPr>
          <a:xfrm>
            <a:off x="6237907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4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5" name="MsPham-0936082789">
            <a:hlinkClick r:id="rId13" action="ppaction://hlinksldjump"/>
            <a:extLst>
              <a:ext uri="{FF2B5EF4-FFF2-40B4-BE49-F238E27FC236}">
                <a16:creationId xmlns:a16="http://schemas.microsoft.com/office/drawing/2014/main" id="{13094EAC-B05D-B9B6-88DC-CD46D484575B}"/>
              </a:ext>
            </a:extLst>
          </p:cNvPr>
          <p:cNvSpPr/>
          <p:nvPr/>
        </p:nvSpPr>
        <p:spPr>
          <a:xfrm>
            <a:off x="6996090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5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6" name="MsPham-0936082789">
            <a:hlinkClick r:id="rId14" action="ppaction://hlinksldjump"/>
            <a:extLst>
              <a:ext uri="{FF2B5EF4-FFF2-40B4-BE49-F238E27FC236}">
                <a16:creationId xmlns:a16="http://schemas.microsoft.com/office/drawing/2014/main" id="{35FCD47F-B653-53D8-8DA3-FA2590F5FE56}"/>
              </a:ext>
            </a:extLst>
          </p:cNvPr>
          <p:cNvSpPr/>
          <p:nvPr/>
        </p:nvSpPr>
        <p:spPr>
          <a:xfrm>
            <a:off x="7754273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7" name="MsPham-0936082789">
            <a:hlinkClick r:id="rId15" action="ppaction://hlinksldjump"/>
            <a:extLst>
              <a:ext uri="{FF2B5EF4-FFF2-40B4-BE49-F238E27FC236}">
                <a16:creationId xmlns:a16="http://schemas.microsoft.com/office/drawing/2014/main" id="{DAD9761D-AEE4-4B85-6F3E-9D80B300E6EF}"/>
              </a:ext>
            </a:extLst>
          </p:cNvPr>
          <p:cNvSpPr/>
          <p:nvPr/>
        </p:nvSpPr>
        <p:spPr>
          <a:xfrm>
            <a:off x="8512456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7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8" name="MsPham-0936082789">
            <a:hlinkClick r:id="rId16" action="ppaction://hlinksldjump"/>
            <a:extLst>
              <a:ext uri="{FF2B5EF4-FFF2-40B4-BE49-F238E27FC236}">
                <a16:creationId xmlns:a16="http://schemas.microsoft.com/office/drawing/2014/main" id="{D1FA207B-907E-DF61-AA87-E0C3AE3FF8FB}"/>
              </a:ext>
            </a:extLst>
          </p:cNvPr>
          <p:cNvSpPr/>
          <p:nvPr/>
        </p:nvSpPr>
        <p:spPr>
          <a:xfrm>
            <a:off x="9270640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8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MsPham-0936082789">
            <a:hlinkClick r:id="rId17" action="ppaction://hlinksldjump"/>
            <a:extLst>
              <a:ext uri="{FF2B5EF4-FFF2-40B4-BE49-F238E27FC236}">
                <a16:creationId xmlns:a16="http://schemas.microsoft.com/office/drawing/2014/main" id="{16914BC7-593C-BD19-03DF-962FB85F2BFF}"/>
              </a:ext>
            </a:extLst>
          </p:cNvPr>
          <p:cNvSpPr/>
          <p:nvPr/>
        </p:nvSpPr>
        <p:spPr>
          <a:xfrm>
            <a:off x="3963358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1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0" name="MsPham-0936082789">
            <a:hlinkClick r:id="rId18" action="ppaction://hlinksldjump"/>
            <a:extLst>
              <a:ext uri="{FF2B5EF4-FFF2-40B4-BE49-F238E27FC236}">
                <a16:creationId xmlns:a16="http://schemas.microsoft.com/office/drawing/2014/main" id="{72B9A732-741F-F58D-3213-0A33FAF7CB35}"/>
              </a:ext>
            </a:extLst>
          </p:cNvPr>
          <p:cNvSpPr/>
          <p:nvPr/>
        </p:nvSpPr>
        <p:spPr>
          <a:xfrm>
            <a:off x="11119760" y="6036793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Cooper Black" panose="0208090404030B020404" pitchFamily="18" charset="0"/>
              </a:rPr>
              <a:t>End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1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1582 2.59259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2.59259E-6 L 0.29818 -0.0002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2.59259E-6 L 0.1582 2.59259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2.59259E-6 L 0.29818 -0.0002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4.07407E-6 L 0.1582 4.07407E-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4.07407E-6 L 0.29818 -0.0002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4 L 0.44401 -0.00371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4 L 0.72734 -0.0002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4 L 0.87318 -0.0002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4.44444E-6 L 0.1582 -4.44444E-6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-4.44444E-6 L 0.29818 -0.00023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 L 0.5849 -0.00023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0" grpId="0" animBg="1"/>
      <p:bldP spid="20" grpId="1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5" name="MsPham0936082789">
            <a:extLst>
              <a:ext uri="{FF2B5EF4-FFF2-40B4-BE49-F238E27FC236}">
                <a16:creationId xmlns:a16="http://schemas.microsoft.com/office/drawing/2014/main" id="{5DEC65CE-B51E-9021-842F-55CE55DE98B4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AF121C53-E98B-B81A-B98D-AF7B7083C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8" name="MsPham0936082789">
              <a:extLst>
                <a:ext uri="{FF2B5EF4-FFF2-40B4-BE49-F238E27FC236}">
                  <a16:creationId xmlns:a16="http://schemas.microsoft.com/office/drawing/2014/main" id="{72B73A9E-C321-5F19-5BA6-0E94703C7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19" name="MsPham0936082789">
              <a:extLst>
                <a:ext uri="{FF2B5EF4-FFF2-40B4-BE49-F238E27FC236}">
                  <a16:creationId xmlns:a16="http://schemas.microsoft.com/office/drawing/2014/main" id="{5D072864-59C4-427B-9890-E71E4A0058BF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MsPham0936082789">
            <a:extLst>
              <a:ext uri="{FF2B5EF4-FFF2-40B4-BE49-F238E27FC236}">
                <a16:creationId xmlns:a16="http://schemas.microsoft.com/office/drawing/2014/main" id="{FE7572B2-D9C7-4B75-1FE1-D879BD9B26D3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0936082789">
            <a:extLst>
              <a:ext uri="{FF2B5EF4-FFF2-40B4-BE49-F238E27FC236}">
                <a16:creationId xmlns:a16="http://schemas.microsoft.com/office/drawing/2014/main" id="{CD4FAF29-9EAC-3573-C5DF-A664F8B3B8CF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sPham0936082789">
            <a:extLst>
              <a:ext uri="{FF2B5EF4-FFF2-40B4-BE49-F238E27FC236}">
                <a16:creationId xmlns:a16="http://schemas.microsoft.com/office/drawing/2014/main" id="{8098A546-BDBC-9B53-9311-BB1BD8D9F266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592EFCB1-AB2F-F5A5-2933-C542B8A08B3C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2DE6860D-7287-C612-5098-462403751CE0}"/>
              </a:ext>
            </a:extLst>
          </p:cNvPr>
          <p:cNvGrpSpPr/>
          <p:nvPr/>
        </p:nvGrpSpPr>
        <p:grpSpPr>
          <a:xfrm>
            <a:off x="-56388000" y="-27279600"/>
            <a:ext cx="125272800" cy="61722000"/>
            <a:chOff x="-56540400" y="-27432000"/>
            <a:chExt cx="125272800" cy="61722000"/>
          </a:xfrm>
        </p:grpSpPr>
        <p:pic>
          <p:nvPicPr>
            <p:cNvPr id="31" name="MsPham0936082789">
              <a:extLst>
                <a:ext uri="{FF2B5EF4-FFF2-40B4-BE49-F238E27FC236}">
                  <a16:creationId xmlns:a16="http://schemas.microsoft.com/office/drawing/2014/main" id="{76D071F9-49D3-9E98-0DBA-025BE123E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B7474B2C-2754-0465-FFD0-91728C7D7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3" name="MsPham0936082789">
              <a:extLst>
                <a:ext uri="{FF2B5EF4-FFF2-40B4-BE49-F238E27FC236}">
                  <a16:creationId xmlns:a16="http://schemas.microsoft.com/office/drawing/2014/main" id="{9C88B5B6-1E38-FB44-AB10-38F5E0D30DDD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71620DF1-DF30-134F-75C2-982C68A21E8D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0936082789">
            <a:extLst>
              <a:ext uri="{FF2B5EF4-FFF2-40B4-BE49-F238E27FC236}">
                <a16:creationId xmlns:a16="http://schemas.microsoft.com/office/drawing/2014/main" id="{DF7E19E3-7617-5A27-BBCA-C637D696D3C2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AC99EBA9-3520-2232-6CB5-567D2FE50A51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0936082789">
            <a:extLst>
              <a:ext uri="{FF2B5EF4-FFF2-40B4-BE49-F238E27FC236}">
                <a16:creationId xmlns:a16="http://schemas.microsoft.com/office/drawing/2014/main" id="{C8846FA7-398B-87FC-B5F0-052FC443F4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0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He’s my grandfather.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1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She’s my mother.</a:t>
            </a: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6735227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Who’s she?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She’s my grandmother.</a:t>
            </a: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7794" y="5004448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967" y="4964614"/>
            <a:ext cx="1036410" cy="1032345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570" y="4946761"/>
            <a:ext cx="1170533" cy="1050198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4DF36F5-7038-E901-9DA5-061A67922E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0827" y="161189"/>
            <a:ext cx="2001895" cy="1828799"/>
          </a:xfrm>
          <a:prstGeom prst="roundRect">
            <a:avLst>
              <a:gd name="adj" fmla="val 8923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958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0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He’s my grandfather.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1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She’s my grandmother.</a:t>
            </a: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She’s my grandfather.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754" y="4866830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118" y="4964614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967" y="4964614"/>
            <a:ext cx="1036410" cy="1032345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01288EAC-1B7E-DAFB-ECA0-2BCEE0FD61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2858" y="64586"/>
            <a:ext cx="2006757" cy="1828800"/>
          </a:xfrm>
          <a:prstGeom prst="roundRect">
            <a:avLst>
              <a:gd name="adj" fmla="val 8923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E1BE67F-DD88-0AC8-E52E-6450E2D404AF}"/>
              </a:ext>
            </a:extLst>
          </p:cNvPr>
          <p:cNvSpPr/>
          <p:nvPr/>
        </p:nvSpPr>
        <p:spPr>
          <a:xfrm>
            <a:off x="1625600" y="235439"/>
            <a:ext cx="6735227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Who’s he?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6" name="MsPham0936082789">
            <a:extLst>
              <a:ext uri="{FF2B5EF4-FFF2-40B4-BE49-F238E27FC236}">
                <a16:creationId xmlns:a16="http://schemas.microsoft.com/office/drawing/2014/main" id="{5C38B043-4A5A-AF1C-BA40-3C908754FF38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8" name="MsPham0936082789">
              <a:extLst>
                <a:ext uri="{FF2B5EF4-FFF2-40B4-BE49-F238E27FC236}">
                  <a16:creationId xmlns:a16="http://schemas.microsoft.com/office/drawing/2014/main" id="{029B561F-3EDD-3CF1-B585-39170984F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9" name="MsPham0936082789">
              <a:extLst>
                <a:ext uri="{FF2B5EF4-FFF2-40B4-BE49-F238E27FC236}">
                  <a16:creationId xmlns:a16="http://schemas.microsoft.com/office/drawing/2014/main" id="{A035343A-7B78-B99A-691A-809275B31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20" name="MsPham0936082789">
              <a:extLst>
                <a:ext uri="{FF2B5EF4-FFF2-40B4-BE49-F238E27FC236}">
                  <a16:creationId xmlns:a16="http://schemas.microsoft.com/office/drawing/2014/main" id="{C902EE75-7E37-CC6B-12CA-B6409ABB8AF5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MsPham0936082789">
            <a:extLst>
              <a:ext uri="{FF2B5EF4-FFF2-40B4-BE49-F238E27FC236}">
                <a16:creationId xmlns:a16="http://schemas.microsoft.com/office/drawing/2014/main" id="{44D30B4A-9DC9-E2F6-0807-A1CB0EF84E11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0936082789">
            <a:extLst>
              <a:ext uri="{FF2B5EF4-FFF2-40B4-BE49-F238E27FC236}">
                <a16:creationId xmlns:a16="http://schemas.microsoft.com/office/drawing/2014/main" id="{4FB35AD7-D26C-BD9A-8621-B9FD33233CF2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sPham0936082789">
            <a:extLst>
              <a:ext uri="{FF2B5EF4-FFF2-40B4-BE49-F238E27FC236}">
                <a16:creationId xmlns:a16="http://schemas.microsoft.com/office/drawing/2014/main" id="{3BBBD266-BEE7-6E74-2994-C2C349E2A9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0936082789">
            <a:extLst>
              <a:ext uri="{FF2B5EF4-FFF2-40B4-BE49-F238E27FC236}">
                <a16:creationId xmlns:a16="http://schemas.microsoft.com/office/drawing/2014/main" id="{EED0C566-E52A-A884-5B60-AA2E063AAA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0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He’s my uncle.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1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He’s my father.</a:t>
            </a: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He’s my brother.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248" y="4934516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794" y="5004448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32" y="5004448"/>
            <a:ext cx="1036410" cy="1032345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DA90F7E-C9E7-50D2-9078-E1A7533239FA}"/>
              </a:ext>
            </a:extLst>
          </p:cNvPr>
          <p:cNvSpPr/>
          <p:nvPr/>
        </p:nvSpPr>
        <p:spPr>
          <a:xfrm>
            <a:off x="1625600" y="235439"/>
            <a:ext cx="6735227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Who’s he?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6427097-A4F1-80EB-F09F-C492BC0CE9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0827" y="157933"/>
            <a:ext cx="2009795" cy="1828800"/>
          </a:xfrm>
          <a:prstGeom prst="roundRect">
            <a:avLst>
              <a:gd name="adj" fmla="val 8923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6237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6" name="MsPham0936082789">
            <a:extLst>
              <a:ext uri="{FF2B5EF4-FFF2-40B4-BE49-F238E27FC236}">
                <a16:creationId xmlns:a16="http://schemas.microsoft.com/office/drawing/2014/main" id="{EEC82A6D-88AE-0539-CF8E-598507396094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8" name="MsPham0936082789">
              <a:extLst>
                <a:ext uri="{FF2B5EF4-FFF2-40B4-BE49-F238E27FC236}">
                  <a16:creationId xmlns:a16="http://schemas.microsoft.com/office/drawing/2014/main" id="{6D109FD0-ED8A-1985-BDEC-5F6533831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9" name="MsPham0936082789">
              <a:extLst>
                <a:ext uri="{FF2B5EF4-FFF2-40B4-BE49-F238E27FC236}">
                  <a16:creationId xmlns:a16="http://schemas.microsoft.com/office/drawing/2014/main" id="{8EF911FB-CB5A-4B03-BEB1-CB99EC7A8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20" name="MsPham0936082789">
              <a:extLst>
                <a:ext uri="{FF2B5EF4-FFF2-40B4-BE49-F238E27FC236}">
                  <a16:creationId xmlns:a16="http://schemas.microsoft.com/office/drawing/2014/main" id="{3CB8C1E4-88B6-B4BA-5876-235037064B30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MsPham0936082789">
            <a:extLst>
              <a:ext uri="{FF2B5EF4-FFF2-40B4-BE49-F238E27FC236}">
                <a16:creationId xmlns:a16="http://schemas.microsoft.com/office/drawing/2014/main" id="{969E7B8C-464C-5FD4-9D53-F493863F1988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0936082789">
            <a:extLst>
              <a:ext uri="{FF2B5EF4-FFF2-40B4-BE49-F238E27FC236}">
                <a16:creationId xmlns:a16="http://schemas.microsoft.com/office/drawing/2014/main" id="{61F0E412-F47A-C6E6-7563-B8B114AB8DEA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sPham0936082789">
            <a:extLst>
              <a:ext uri="{FF2B5EF4-FFF2-40B4-BE49-F238E27FC236}">
                <a16:creationId xmlns:a16="http://schemas.microsoft.com/office/drawing/2014/main" id="{FD78A365-7ADE-8A83-0A20-B864F73F5D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0936082789">
            <a:extLst>
              <a:ext uri="{FF2B5EF4-FFF2-40B4-BE49-F238E27FC236}">
                <a16:creationId xmlns:a16="http://schemas.microsoft.com/office/drawing/2014/main" id="{3BED315E-7ADE-5B0A-9C61-DCBC96A843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0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She’s my aunt.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1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She’s my mother.</a:t>
            </a: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He’s my father.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4754" y="4866830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2118" y="4964614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0967" y="4964614"/>
            <a:ext cx="1036410" cy="1032345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47B4CD5-2AD5-61F4-6A69-477E48A12C17}"/>
              </a:ext>
            </a:extLst>
          </p:cNvPr>
          <p:cNvSpPr/>
          <p:nvPr/>
        </p:nvSpPr>
        <p:spPr>
          <a:xfrm>
            <a:off x="1625600" y="235439"/>
            <a:ext cx="6735227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Who’s she?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A61A8C1-EE45-EE1D-26F6-1C12C1AF53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2971" y="91792"/>
            <a:ext cx="2013565" cy="1836667"/>
          </a:xfrm>
          <a:prstGeom prst="roundRect">
            <a:avLst>
              <a:gd name="adj" fmla="val 8923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2984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621</Words>
  <Application>Microsoft Office PowerPoint</Application>
  <PresentationFormat>Widescreen</PresentationFormat>
  <Paragraphs>286</Paragraphs>
  <Slides>26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굴림</vt:lpstr>
      <vt:lpstr>Calibri Light</vt:lpstr>
      <vt:lpstr>Times New Roman</vt:lpstr>
      <vt:lpstr>Calibri</vt:lpstr>
      <vt:lpstr>Haettenschweiler</vt:lpstr>
      <vt:lpstr>等线</vt:lpstr>
      <vt:lpstr>Arial</vt:lpstr>
      <vt:lpstr>.VnCooper</vt:lpstr>
      <vt:lpstr>.VnBlack</vt:lpstr>
      <vt:lpstr>Showcard Gothic</vt:lpstr>
      <vt:lpstr>Century Gothic</vt:lpstr>
      <vt:lpstr>.VnHelvetIns</vt:lpstr>
      <vt:lpstr>字魂7号-温暖童稚体</vt:lpstr>
      <vt:lpstr>Britannic Bold</vt:lpstr>
      <vt:lpstr>Rockwell Extra Bold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DELL</cp:lastModifiedBy>
  <cp:revision>173</cp:revision>
  <dcterms:created xsi:type="dcterms:W3CDTF">2022-09-30T00:23:59Z</dcterms:created>
  <dcterms:modified xsi:type="dcterms:W3CDTF">2024-11-05T00:42:12Z</dcterms:modified>
</cp:coreProperties>
</file>