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2.wav" ContentType="audio/x-wav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1353" r:id="rId2"/>
    <p:sldId id="1188" r:id="rId3"/>
    <p:sldId id="785" r:id="rId4"/>
    <p:sldId id="815" r:id="rId5"/>
    <p:sldId id="1356" r:id="rId6"/>
    <p:sldId id="790" r:id="rId7"/>
    <p:sldId id="1193" r:id="rId8"/>
    <p:sldId id="787" r:id="rId9"/>
    <p:sldId id="1358" r:id="rId10"/>
    <p:sldId id="795" r:id="rId11"/>
    <p:sldId id="1359" r:id="rId12"/>
    <p:sldId id="798" r:id="rId13"/>
    <p:sldId id="1360" r:id="rId14"/>
    <p:sldId id="807" r:id="rId15"/>
    <p:sldId id="1361" r:id="rId16"/>
    <p:sldId id="804" r:id="rId17"/>
    <p:sldId id="784" r:id="rId18"/>
    <p:sldId id="1179" r:id="rId19"/>
    <p:sldId id="381" r:id="rId20"/>
    <p:sldId id="1162" r:id="rId21"/>
    <p:sldId id="384" r:id="rId22"/>
    <p:sldId id="600" r:id="rId23"/>
    <p:sldId id="1362" r:id="rId24"/>
    <p:sldId id="1364" r:id="rId25"/>
    <p:sldId id="1365" r:id="rId26"/>
    <p:sldId id="1354" r:id="rId27"/>
    <p:sldId id="344" r:id="rId28"/>
  </p:sldIdLst>
  <p:sldSz cx="12192000" cy="6858000"/>
  <p:notesSz cx="6858000" cy="9144000"/>
  <p:embeddedFontLst>
    <p:embeddedFont>
      <p:font typeface="Calibri Light" panose="020F0302020204030204" pitchFamily="34" charset="0"/>
      <p:regular r:id="rId30"/>
      <p:italic r:id="rId31"/>
    </p:embeddedFont>
    <p:embeddedFont>
      <p:font typeface=".VnCooper" panose="020B7200000000000000" pitchFamily="34" charset="0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Snap ITC" panose="04040A07060A02020202" pitchFamily="82" charset="0"/>
      <p:regular r:id="rId37"/>
    </p:embeddedFont>
    <p:embeddedFont>
      <p:font typeface="Century Gothic" panose="020B0502020202020204" pitchFamily="34" charset="0"/>
      <p:regular r:id="rId38"/>
      <p:bold r:id="rId39"/>
      <p:italic r:id="rId40"/>
      <p:boldItalic r:id="rId41"/>
    </p:embeddedFont>
    <p:embeddedFont>
      <p:font typeface=".VnCooperH" panose="020B7200000000000000" pitchFamily="34" charset="0"/>
      <p:regular r:id="rId42"/>
    </p:embeddedFont>
    <p:embeddedFont>
      <p:font typeface="Britannic Bold" panose="020B0903060703020204" pitchFamily="34" charset="0"/>
      <p:regular r:id="rId43"/>
    </p:embeddedFont>
    <p:embeddedFont>
      <p:font typeface=".VnHelvetInsH" panose="020B7200000000000000" pitchFamily="34" charset="0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72C8"/>
    <a:srgbClr val="FF6600"/>
    <a:srgbClr val="FFFFFF"/>
    <a:srgbClr val="FF7C47"/>
    <a:srgbClr val="7DBDED"/>
    <a:srgbClr val="FEF5E7"/>
    <a:srgbClr val="0099CC"/>
    <a:srgbClr val="FDBE68"/>
    <a:srgbClr val="FF8B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856" autoAdjust="0"/>
    <p:restoredTop sz="95033" autoAdjust="0"/>
  </p:normalViewPr>
  <p:slideViewPr>
    <p:cSldViewPr snapToGrid="0">
      <p:cViewPr varScale="1">
        <p:scale>
          <a:sx n="43" d="100"/>
          <a:sy n="43" d="100"/>
        </p:scale>
        <p:origin x="552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167EE77-C1D9-4F58-95D7-43D5FA6D5F62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5032850F-A69E-4900-B0CF-AC85846CB9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21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2524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32850F-A69E-4900-B0CF-AC85846CB9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07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sPham">
            <a:extLst>
              <a:ext uri="{FF2B5EF4-FFF2-40B4-BE49-F238E27FC236}">
                <a16:creationId xmlns:a16="http://schemas.microsoft.com/office/drawing/2014/main" id="{151396C5-A83D-292B-9428-1D7791E74B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9" y="-6394"/>
            <a:ext cx="12193057" cy="68707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00B907-A8A4-1CB9-42E8-DC5675F095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BB0393-38FE-A635-ABEB-F4FFBF081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2A626-7596-E98E-9758-09765C74B0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765B327-8655-4917-BF0B-02E0C6E8D494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E1796-A9C3-4E86-AFF2-557FFB6B8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574E7-55F0-3E37-1142-355A93D1A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0FCA0FD-60A5-4B79-9B25-69DADD3A8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Mspham-0936082789">
            <a:extLst>
              <a:ext uri="{FF2B5EF4-FFF2-40B4-BE49-F238E27FC236}">
                <a16:creationId xmlns:a16="http://schemas.microsoft.com/office/drawing/2014/main" id="{1EBE1025-5E2A-DD8E-A151-4DB20722A2EB}"/>
              </a:ext>
            </a:extLst>
          </p:cNvPr>
          <p:cNvSpPr txBox="1"/>
          <p:nvPr userDrawn="1"/>
        </p:nvSpPr>
        <p:spPr>
          <a:xfrm>
            <a:off x="5524109" y="3778377"/>
            <a:ext cx="1322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MsPham </a:t>
            </a:r>
          </a:p>
          <a:p>
            <a:pPr algn="ctr"/>
            <a:r>
              <a:rPr lang="en-US" sz="16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0936082789</a:t>
            </a:r>
          </a:p>
        </p:txBody>
      </p:sp>
      <p:pic>
        <p:nvPicPr>
          <p:cNvPr id="7" name="MsPham-0936082789">
            <a:extLst>
              <a:ext uri="{FF2B5EF4-FFF2-40B4-BE49-F238E27FC236}">
                <a16:creationId xmlns:a16="http://schemas.microsoft.com/office/drawing/2014/main" id="{0501CDD3-6D9F-F4A2-0108-9B202F01DF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62913" y="2933188"/>
            <a:ext cx="845189" cy="845189"/>
          </a:xfrm>
          <a:prstGeom prst="ellipse">
            <a:avLst/>
          </a:prstGeom>
          <a:ln>
            <a:solidFill>
              <a:srgbClr val="7DBDE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007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F9C4C-2B76-052B-79E9-15895681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58950E-B9DB-CCFA-CEF4-5E49794B43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6A6D3-0F71-F1D5-3F05-560E1A0CB7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765B327-8655-4917-BF0B-02E0C6E8D494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8FE18-340D-473E-5852-05E47E95E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6F5AB-2184-ACCC-8D4E-94DE7E899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0FCA0FD-60A5-4B79-9B25-69DADD3A8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Mspham-0936082789">
            <a:extLst>
              <a:ext uri="{FF2B5EF4-FFF2-40B4-BE49-F238E27FC236}">
                <a16:creationId xmlns:a16="http://schemas.microsoft.com/office/drawing/2014/main" id="{F642BDE3-0127-0FE2-1F49-FAD542ABEF60}"/>
              </a:ext>
            </a:extLst>
          </p:cNvPr>
          <p:cNvSpPr txBox="1"/>
          <p:nvPr userDrawn="1"/>
        </p:nvSpPr>
        <p:spPr>
          <a:xfrm>
            <a:off x="5524109" y="3778377"/>
            <a:ext cx="1322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MsPham </a:t>
            </a:r>
          </a:p>
          <a:p>
            <a:pPr algn="ctr"/>
            <a:r>
              <a:rPr lang="en-US" sz="16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0936082789</a:t>
            </a:r>
          </a:p>
        </p:txBody>
      </p:sp>
    </p:spTree>
    <p:extLst>
      <p:ext uri="{BB962C8B-B14F-4D97-AF65-F5344CB8AC3E}">
        <p14:creationId xmlns:p14="http://schemas.microsoft.com/office/powerpoint/2010/main" val="2636295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83D6A2-1952-C9DA-63B7-F2B0567B8C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416A0-7366-BDA6-F0F8-9535067D9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25545-E2A5-62B4-77B0-D3769387E1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765B327-8655-4917-BF0B-02E0C6E8D494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53901-C37E-F6D6-ECFA-2D493FAF1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E569C-8FD1-E54C-3056-0313B6523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0FCA0FD-60A5-4B79-9B25-69DADD3A8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Mspham-0936082789">
            <a:extLst>
              <a:ext uri="{FF2B5EF4-FFF2-40B4-BE49-F238E27FC236}">
                <a16:creationId xmlns:a16="http://schemas.microsoft.com/office/drawing/2014/main" id="{EA66D3F6-0484-E545-EFA6-3734B3E594B3}"/>
              </a:ext>
            </a:extLst>
          </p:cNvPr>
          <p:cNvSpPr txBox="1"/>
          <p:nvPr userDrawn="1"/>
        </p:nvSpPr>
        <p:spPr>
          <a:xfrm>
            <a:off x="5524109" y="3778377"/>
            <a:ext cx="1322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MsPham </a:t>
            </a:r>
          </a:p>
          <a:p>
            <a:pPr algn="ctr"/>
            <a:r>
              <a:rPr lang="en-US" sz="16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0936082789</a:t>
            </a:r>
          </a:p>
        </p:txBody>
      </p:sp>
    </p:spTree>
    <p:extLst>
      <p:ext uri="{BB962C8B-B14F-4D97-AF65-F5344CB8AC3E}">
        <p14:creationId xmlns:p14="http://schemas.microsoft.com/office/powerpoint/2010/main" val="3675131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sPham">
            <a:extLst>
              <a:ext uri="{FF2B5EF4-FFF2-40B4-BE49-F238E27FC236}">
                <a16:creationId xmlns:a16="http://schemas.microsoft.com/office/drawing/2014/main" id="{04A9E548-AB64-8F1D-C4F9-035AE3538B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9" y="-6394"/>
            <a:ext cx="12193057" cy="687078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77E04BA-B998-FBE2-BACC-D9647ED7F0E5}"/>
              </a:ext>
            </a:extLst>
          </p:cNvPr>
          <p:cNvGrpSpPr/>
          <p:nvPr userDrawn="1"/>
        </p:nvGrpSpPr>
        <p:grpSpPr>
          <a:xfrm>
            <a:off x="11332633" y="6158689"/>
            <a:ext cx="859363" cy="705705"/>
            <a:chOff x="9033334" y="206963"/>
            <a:chExt cx="2578495" cy="211744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3B674C1-BEFC-DBDD-887E-306F37A7A3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594945" y="206963"/>
              <a:ext cx="1016884" cy="98659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MsPham-0936082789" descr="Logo&#10;&#10;Description automatically generated">
              <a:extLst>
                <a:ext uri="{FF2B5EF4-FFF2-40B4-BE49-F238E27FC236}">
                  <a16:creationId xmlns:a16="http://schemas.microsoft.com/office/drawing/2014/main" id="{3FD8020E-0D7F-593A-BD42-33522E47FB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3334" y="258546"/>
              <a:ext cx="2333982" cy="206586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762121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spham-0936082789">
            <a:extLst>
              <a:ext uri="{FF2B5EF4-FFF2-40B4-BE49-F238E27FC236}">
                <a16:creationId xmlns:a16="http://schemas.microsoft.com/office/drawing/2014/main" id="{6EA147D6-0827-875D-8758-092623973F0E}"/>
              </a:ext>
            </a:extLst>
          </p:cNvPr>
          <p:cNvSpPr txBox="1"/>
          <p:nvPr userDrawn="1"/>
        </p:nvSpPr>
        <p:spPr>
          <a:xfrm>
            <a:off x="5524109" y="3778377"/>
            <a:ext cx="1322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MsPham </a:t>
            </a:r>
          </a:p>
          <a:p>
            <a:pPr algn="ctr"/>
            <a:r>
              <a:rPr lang="en-US" sz="16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0936082789</a:t>
            </a:r>
          </a:p>
        </p:txBody>
      </p:sp>
    </p:spTree>
    <p:extLst>
      <p:ext uri="{BB962C8B-B14F-4D97-AF65-F5344CB8AC3E}">
        <p14:creationId xmlns:p14="http://schemas.microsoft.com/office/powerpoint/2010/main" val="174258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1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F31AAEC-6639-425C-9B45-CD9D658BBD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F57DEF7-C90F-4D1C-A075-CF07CFC76A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8CDD0AD-64F6-438E-A1BA-198703BE7B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5F2D99-D6AB-4437-A5D4-474D1FABB9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8610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sPham">
            <a:extLst>
              <a:ext uri="{FF2B5EF4-FFF2-40B4-BE49-F238E27FC236}">
                <a16:creationId xmlns:a16="http://schemas.microsoft.com/office/drawing/2014/main" id="{A5B9BB89-28DB-AAA6-C0F1-AC6979D392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9" y="-6394"/>
            <a:ext cx="12193057" cy="68707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E3A3EC-9881-CC25-4F02-58151A7A4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44ECB-501A-C429-F669-5396CFCA7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B8288-BC56-9647-69FE-2BFCA0DCAC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765B327-8655-4917-BF0B-02E0C6E8D494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EE204-FDD5-F653-F179-0049E8FE1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002D7-22FD-6085-0E53-62E09F2E2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0FCA0FD-60A5-4B79-9B25-69DADD3A8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Mspham-0936082789">
            <a:extLst>
              <a:ext uri="{FF2B5EF4-FFF2-40B4-BE49-F238E27FC236}">
                <a16:creationId xmlns:a16="http://schemas.microsoft.com/office/drawing/2014/main" id="{4CF8C1ED-0F97-75E2-D1EE-F4F737DD2EB2}"/>
              </a:ext>
            </a:extLst>
          </p:cNvPr>
          <p:cNvSpPr txBox="1"/>
          <p:nvPr userDrawn="1"/>
        </p:nvSpPr>
        <p:spPr>
          <a:xfrm>
            <a:off x="5524109" y="3778377"/>
            <a:ext cx="1322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MsPham </a:t>
            </a:r>
          </a:p>
          <a:p>
            <a:pPr algn="ctr"/>
            <a:r>
              <a:rPr lang="en-US" sz="16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0936082789</a:t>
            </a:r>
          </a:p>
        </p:txBody>
      </p:sp>
      <p:pic>
        <p:nvPicPr>
          <p:cNvPr id="7" name="MsPham-0936082789">
            <a:extLst>
              <a:ext uri="{FF2B5EF4-FFF2-40B4-BE49-F238E27FC236}">
                <a16:creationId xmlns:a16="http://schemas.microsoft.com/office/drawing/2014/main" id="{FAB7E692-0CCF-EAA9-C4C9-3038E43B97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62913" y="2933188"/>
            <a:ext cx="845189" cy="845189"/>
          </a:xfrm>
          <a:prstGeom prst="ellipse">
            <a:avLst/>
          </a:prstGeom>
          <a:ln>
            <a:solidFill>
              <a:srgbClr val="7DBDE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9366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sPham">
            <a:extLst>
              <a:ext uri="{FF2B5EF4-FFF2-40B4-BE49-F238E27FC236}">
                <a16:creationId xmlns:a16="http://schemas.microsoft.com/office/drawing/2014/main" id="{5ABF054E-2257-EBB1-CD7E-1E59EA4DB8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9" y="-6394"/>
            <a:ext cx="12193057" cy="68707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A8416E-26EC-B2B9-D741-270FC46CA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56AA9-2FC6-FFF3-BE46-5A445241E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90C49-AE52-408C-7F31-9A4CE48049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765B327-8655-4917-BF0B-02E0C6E8D494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08682-7C02-8A5A-8473-200630B06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6D762-8B42-1CCE-980E-CD5596420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0FCA0FD-60A5-4B79-9B25-69DADD3A8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Mspham-0936082789">
            <a:extLst>
              <a:ext uri="{FF2B5EF4-FFF2-40B4-BE49-F238E27FC236}">
                <a16:creationId xmlns:a16="http://schemas.microsoft.com/office/drawing/2014/main" id="{170CDFE4-8FB8-2BEF-6DF4-D30A41B49A42}"/>
              </a:ext>
            </a:extLst>
          </p:cNvPr>
          <p:cNvSpPr txBox="1"/>
          <p:nvPr userDrawn="1"/>
        </p:nvSpPr>
        <p:spPr>
          <a:xfrm>
            <a:off x="5524109" y="3778377"/>
            <a:ext cx="1322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MsPham </a:t>
            </a:r>
          </a:p>
          <a:p>
            <a:pPr algn="ctr"/>
            <a:r>
              <a:rPr lang="en-US" sz="16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0936082789</a:t>
            </a:r>
          </a:p>
        </p:txBody>
      </p:sp>
      <p:pic>
        <p:nvPicPr>
          <p:cNvPr id="7" name="MsPham-0936082789">
            <a:extLst>
              <a:ext uri="{FF2B5EF4-FFF2-40B4-BE49-F238E27FC236}">
                <a16:creationId xmlns:a16="http://schemas.microsoft.com/office/drawing/2014/main" id="{DD7B2C03-ECE2-54D5-4DE4-8D7050B80D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62913" y="2933188"/>
            <a:ext cx="845189" cy="845189"/>
          </a:xfrm>
          <a:prstGeom prst="ellipse">
            <a:avLst/>
          </a:prstGeom>
          <a:ln>
            <a:solidFill>
              <a:srgbClr val="7DBDE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837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sPham">
            <a:extLst>
              <a:ext uri="{FF2B5EF4-FFF2-40B4-BE49-F238E27FC236}">
                <a16:creationId xmlns:a16="http://schemas.microsoft.com/office/drawing/2014/main" id="{875A61E8-8079-B75B-C261-0907F715EC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9" y="-6394"/>
            <a:ext cx="12193057" cy="68707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A3BCC2-2832-219E-1291-DC0F23A10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CEE71-3161-DFAB-AF9F-CF45E68D53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1608EC-4087-9988-972B-EB672E991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996E65-39F5-F02B-D653-4B7BA85911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765B327-8655-4917-BF0B-02E0C6E8D494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972465-D0B1-DEB4-C821-ED9BAA418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03352-B052-AE60-27D7-6D26B14B1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0FCA0FD-60A5-4B79-9B25-69DADD3A8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Mspham-0936082789">
            <a:extLst>
              <a:ext uri="{FF2B5EF4-FFF2-40B4-BE49-F238E27FC236}">
                <a16:creationId xmlns:a16="http://schemas.microsoft.com/office/drawing/2014/main" id="{6B8C088E-684A-559A-C86D-1E9D37E22DDD}"/>
              </a:ext>
            </a:extLst>
          </p:cNvPr>
          <p:cNvSpPr txBox="1"/>
          <p:nvPr userDrawn="1"/>
        </p:nvSpPr>
        <p:spPr>
          <a:xfrm>
            <a:off x="5524109" y="3778377"/>
            <a:ext cx="1322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MsPham </a:t>
            </a:r>
          </a:p>
          <a:p>
            <a:pPr algn="ctr"/>
            <a:r>
              <a:rPr lang="en-US" sz="16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0936082789</a:t>
            </a:r>
          </a:p>
        </p:txBody>
      </p:sp>
      <p:pic>
        <p:nvPicPr>
          <p:cNvPr id="8" name="MsPham-0936082789">
            <a:extLst>
              <a:ext uri="{FF2B5EF4-FFF2-40B4-BE49-F238E27FC236}">
                <a16:creationId xmlns:a16="http://schemas.microsoft.com/office/drawing/2014/main" id="{EDF1F201-4F95-AC78-A87E-779D8907F8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62913" y="2933188"/>
            <a:ext cx="845189" cy="845189"/>
          </a:xfrm>
          <a:prstGeom prst="ellipse">
            <a:avLst/>
          </a:prstGeom>
          <a:ln>
            <a:solidFill>
              <a:srgbClr val="7DBDE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010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sPham">
            <a:extLst>
              <a:ext uri="{FF2B5EF4-FFF2-40B4-BE49-F238E27FC236}">
                <a16:creationId xmlns:a16="http://schemas.microsoft.com/office/drawing/2014/main" id="{B3D0A5E0-4114-EF73-5D43-496D6668CF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9" y="-6394"/>
            <a:ext cx="12193057" cy="68707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CA318C-18AA-CABB-9C38-0E1736A74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A89A41-F78C-6EDC-01E1-3C9B6E7B0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02F84-F419-D438-32C5-0ECAA30433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0A80ED-224F-7A41-948F-884B505B1A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9AA6C4-3C55-7C27-0EC8-9FC755E1C9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84BB52-2155-183F-A07E-5C2F6C07A8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765B327-8655-4917-BF0B-02E0C6E8D494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90F09B-2FE8-97B4-700A-1AB37C226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F9BA07-1ED3-F5D8-525A-855F6488D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0FCA0FD-60A5-4B79-9B25-69DADD3A8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Mspham-0936082789">
            <a:extLst>
              <a:ext uri="{FF2B5EF4-FFF2-40B4-BE49-F238E27FC236}">
                <a16:creationId xmlns:a16="http://schemas.microsoft.com/office/drawing/2014/main" id="{1E554E0D-F592-8316-314F-A63E69195FCF}"/>
              </a:ext>
            </a:extLst>
          </p:cNvPr>
          <p:cNvSpPr txBox="1"/>
          <p:nvPr userDrawn="1"/>
        </p:nvSpPr>
        <p:spPr>
          <a:xfrm>
            <a:off x="5524109" y="3778377"/>
            <a:ext cx="1322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MsPham </a:t>
            </a:r>
          </a:p>
          <a:p>
            <a:pPr algn="ctr"/>
            <a:r>
              <a:rPr lang="en-US" sz="16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0936082789</a:t>
            </a:r>
          </a:p>
        </p:txBody>
      </p:sp>
      <p:pic>
        <p:nvPicPr>
          <p:cNvPr id="10" name="MsPham-0936082789">
            <a:extLst>
              <a:ext uri="{FF2B5EF4-FFF2-40B4-BE49-F238E27FC236}">
                <a16:creationId xmlns:a16="http://schemas.microsoft.com/office/drawing/2014/main" id="{2C7C679D-D345-8661-DB5A-E381B01D95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62913" y="2933188"/>
            <a:ext cx="845189" cy="845189"/>
          </a:xfrm>
          <a:prstGeom prst="ellipse">
            <a:avLst/>
          </a:prstGeom>
          <a:ln>
            <a:solidFill>
              <a:srgbClr val="7DBDE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6909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D9F06-7A4A-FEB9-2E45-98E04EE61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2646DD-BAF1-0932-E1AF-275D97DABD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765B327-8655-4917-BF0B-02E0C6E8D494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F77037-4342-44B5-CC7A-65ED7D3B2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4784A5-CF3E-8EC2-B71A-6B768F420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0FCA0FD-60A5-4B79-9B25-69DADD3A8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Mspham-0936082789">
            <a:extLst>
              <a:ext uri="{FF2B5EF4-FFF2-40B4-BE49-F238E27FC236}">
                <a16:creationId xmlns:a16="http://schemas.microsoft.com/office/drawing/2014/main" id="{8DD93498-1BEB-8683-E18D-D6A212955C9E}"/>
              </a:ext>
            </a:extLst>
          </p:cNvPr>
          <p:cNvSpPr txBox="1"/>
          <p:nvPr userDrawn="1"/>
        </p:nvSpPr>
        <p:spPr>
          <a:xfrm>
            <a:off x="5524109" y="3778377"/>
            <a:ext cx="1322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MsPham </a:t>
            </a:r>
          </a:p>
          <a:p>
            <a:pPr algn="ctr"/>
            <a:r>
              <a:rPr lang="en-US" sz="16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0936082789</a:t>
            </a:r>
          </a:p>
        </p:txBody>
      </p:sp>
    </p:spTree>
    <p:extLst>
      <p:ext uri="{BB962C8B-B14F-4D97-AF65-F5344CB8AC3E}">
        <p14:creationId xmlns:p14="http://schemas.microsoft.com/office/powerpoint/2010/main" val="303175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22376F-614E-6E2A-C425-33D9E1498D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765B327-8655-4917-BF0B-02E0C6E8D494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919870-87BB-B380-07BC-FDAC77A70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54B13-8166-F074-D622-1B4C6FADC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0FCA0FD-60A5-4B79-9B25-69DADD3A8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Mspham-0936082789">
            <a:extLst>
              <a:ext uri="{FF2B5EF4-FFF2-40B4-BE49-F238E27FC236}">
                <a16:creationId xmlns:a16="http://schemas.microsoft.com/office/drawing/2014/main" id="{A9C503CB-B3DA-D218-B2FF-8E1CAE5E1DB0}"/>
              </a:ext>
            </a:extLst>
          </p:cNvPr>
          <p:cNvSpPr txBox="1"/>
          <p:nvPr userDrawn="1"/>
        </p:nvSpPr>
        <p:spPr>
          <a:xfrm>
            <a:off x="5524109" y="3778377"/>
            <a:ext cx="1322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MsPham </a:t>
            </a:r>
          </a:p>
          <a:p>
            <a:pPr algn="ctr"/>
            <a:r>
              <a:rPr lang="en-US" sz="16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0936082789</a:t>
            </a:r>
          </a:p>
        </p:txBody>
      </p:sp>
    </p:spTree>
    <p:extLst>
      <p:ext uri="{BB962C8B-B14F-4D97-AF65-F5344CB8AC3E}">
        <p14:creationId xmlns:p14="http://schemas.microsoft.com/office/powerpoint/2010/main" val="2767242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63768-559E-CDDC-337F-10FC44AEB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330D9-5EA4-2B86-FB77-480266538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BDA9B7-F757-F4FB-04C0-CB88DF0D80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B5FE75-D50F-9E35-7B42-245357CFC5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765B327-8655-4917-BF0B-02E0C6E8D494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247BBB-71F8-14AA-3142-7ED3506D5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8D3DF0-6AC6-1098-40A7-9A2CE09E7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0FCA0FD-60A5-4B79-9B25-69DADD3A8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Mspham-0936082789">
            <a:extLst>
              <a:ext uri="{FF2B5EF4-FFF2-40B4-BE49-F238E27FC236}">
                <a16:creationId xmlns:a16="http://schemas.microsoft.com/office/drawing/2014/main" id="{CF146E0B-2664-435A-90E0-6D72B7F9181A}"/>
              </a:ext>
            </a:extLst>
          </p:cNvPr>
          <p:cNvSpPr txBox="1"/>
          <p:nvPr userDrawn="1"/>
        </p:nvSpPr>
        <p:spPr>
          <a:xfrm>
            <a:off x="5524109" y="3778377"/>
            <a:ext cx="1322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MsPham </a:t>
            </a:r>
          </a:p>
          <a:p>
            <a:pPr algn="ctr"/>
            <a:r>
              <a:rPr lang="en-US" sz="16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0936082789</a:t>
            </a:r>
          </a:p>
        </p:txBody>
      </p:sp>
    </p:spTree>
    <p:extLst>
      <p:ext uri="{BB962C8B-B14F-4D97-AF65-F5344CB8AC3E}">
        <p14:creationId xmlns:p14="http://schemas.microsoft.com/office/powerpoint/2010/main" val="3989720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728F6-4F5D-472D-257A-49F09F0CD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320DAE-2671-8BB8-B036-B0E27BEAF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FFC49A-FE1F-CB5F-0992-33FF1912C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6FB9A7-67E3-47DF-7BD7-65BFB4E777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765B327-8655-4917-BF0B-02E0C6E8D494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719514-4957-BC5A-0BDA-FAFB7582F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554C68-91AE-094D-02F0-B2DF226B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0FCA0FD-60A5-4B79-9B25-69DADD3A8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Mspham-0936082789">
            <a:extLst>
              <a:ext uri="{FF2B5EF4-FFF2-40B4-BE49-F238E27FC236}">
                <a16:creationId xmlns:a16="http://schemas.microsoft.com/office/drawing/2014/main" id="{A51D1C58-1818-55B5-DB8A-14EE7E0EF5CA}"/>
              </a:ext>
            </a:extLst>
          </p:cNvPr>
          <p:cNvSpPr txBox="1"/>
          <p:nvPr userDrawn="1"/>
        </p:nvSpPr>
        <p:spPr>
          <a:xfrm>
            <a:off x="5524109" y="3778377"/>
            <a:ext cx="1322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MsPham </a:t>
            </a:r>
          </a:p>
          <a:p>
            <a:pPr algn="ctr"/>
            <a:r>
              <a:rPr lang="en-US" sz="16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0936082789</a:t>
            </a:r>
          </a:p>
        </p:txBody>
      </p:sp>
    </p:spTree>
    <p:extLst>
      <p:ext uri="{BB962C8B-B14F-4D97-AF65-F5344CB8AC3E}">
        <p14:creationId xmlns:p14="http://schemas.microsoft.com/office/powerpoint/2010/main" val="3973886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Pham">
            <a:extLst>
              <a:ext uri="{FF2B5EF4-FFF2-40B4-BE49-F238E27FC236}">
                <a16:creationId xmlns:a16="http://schemas.microsoft.com/office/drawing/2014/main" id="{0F39E5FE-6DBA-B4CB-CFA8-582CD0E0BBE9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529" y="-6394"/>
            <a:ext cx="12193057" cy="687078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2F9FCA6-2A14-BA01-3E53-54FB5BABFA9B}"/>
              </a:ext>
            </a:extLst>
          </p:cNvPr>
          <p:cNvGrpSpPr/>
          <p:nvPr userDrawn="1"/>
        </p:nvGrpSpPr>
        <p:grpSpPr>
          <a:xfrm>
            <a:off x="11332633" y="6158689"/>
            <a:ext cx="859363" cy="705705"/>
            <a:chOff x="9033334" y="206963"/>
            <a:chExt cx="2578495" cy="211744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11C5D72-9C45-BE52-6D4C-D929A0517C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594945" y="206963"/>
              <a:ext cx="1016884" cy="98659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MsPham-0936082789" descr="Logo&#10;&#10;Description automatically generated">
              <a:extLst>
                <a:ext uri="{FF2B5EF4-FFF2-40B4-BE49-F238E27FC236}">
                  <a16:creationId xmlns:a16="http://schemas.microsoft.com/office/drawing/2014/main" id="{2061C00C-F996-38EC-516F-B0C355D506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3334" y="258546"/>
              <a:ext cx="2333982" cy="206586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603160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  <p:sldLayoutId id="214748366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spham-0936082789">
            <a:extLst>
              <a:ext uri="{FF2B5EF4-FFF2-40B4-BE49-F238E27FC236}">
                <a16:creationId xmlns:a16="http://schemas.microsoft.com/office/drawing/2014/main" id="{EEAE336E-B69E-A2BE-81EA-30F737916F33}"/>
              </a:ext>
            </a:extLst>
          </p:cNvPr>
          <p:cNvSpPr txBox="1"/>
          <p:nvPr/>
        </p:nvSpPr>
        <p:spPr>
          <a:xfrm>
            <a:off x="9151611" y="1447679"/>
            <a:ext cx="1322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MsPham </a:t>
            </a:r>
          </a:p>
          <a:p>
            <a:pPr algn="ctr"/>
            <a:r>
              <a:rPr lang="en-US" sz="16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0936082789</a:t>
            </a:r>
          </a:p>
        </p:txBody>
      </p:sp>
      <p:pic>
        <p:nvPicPr>
          <p:cNvPr id="12" name="MsPham-0936082789">
            <a:extLst>
              <a:ext uri="{FF2B5EF4-FFF2-40B4-BE49-F238E27FC236}">
                <a16:creationId xmlns:a16="http://schemas.microsoft.com/office/drawing/2014/main" id="{8B951AFE-87A4-5071-75A5-C2FA92C1A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0415" y="602490"/>
            <a:ext cx="845189" cy="845189"/>
          </a:xfrm>
          <a:prstGeom prst="ellipse">
            <a:avLst/>
          </a:prstGeom>
          <a:ln>
            <a:solidFill>
              <a:srgbClr val="7DBDE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MsPham-0936082789">
            <a:extLst>
              <a:ext uri="{FF2B5EF4-FFF2-40B4-BE49-F238E27FC236}">
                <a16:creationId xmlns:a16="http://schemas.microsoft.com/office/drawing/2014/main" id="{9F46B102-4FB9-EED1-EFE7-97F97A2D43DB}"/>
              </a:ext>
            </a:extLst>
          </p:cNvPr>
          <p:cNvSpPr txBox="1"/>
          <p:nvPr/>
        </p:nvSpPr>
        <p:spPr>
          <a:xfrm>
            <a:off x="604520" y="2244522"/>
            <a:ext cx="115112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>
                <a:latin typeface="+mj-lt"/>
                <a:ea typeface="字魂7号-温暖童稚体" panose="00000500000000000000" pitchFamily="2" charset="-122"/>
                <a:cs typeface="Times New Roman" panose="02020603050405020304" pitchFamily="18" charset="0"/>
              </a:rPr>
              <a:t>MsPham</a:t>
            </a:r>
          </a:p>
          <a:p>
            <a:pPr algn="ctr"/>
            <a:r>
              <a:rPr lang="en-US" altLang="zh-CN" sz="6600" b="1">
                <a:latin typeface="+mj-lt"/>
                <a:ea typeface="字魂7号-温暖童稚体" panose="00000500000000000000" pitchFamily="2" charset="-122"/>
                <a:cs typeface="Times New Roman" panose="02020603050405020304" pitchFamily="18" charset="0"/>
              </a:rPr>
              <a:t>0936082789</a:t>
            </a:r>
            <a:endParaRPr lang="zh-CN" altLang="en-US" sz="6600" b="1" dirty="0">
              <a:latin typeface="+mj-lt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MsPham-0936082789">
            <a:extLst>
              <a:ext uri="{FF2B5EF4-FFF2-40B4-BE49-F238E27FC236}">
                <a16:creationId xmlns:a16="http://schemas.microsoft.com/office/drawing/2014/main" id="{5634D095-C0FA-95C7-343B-A34236754D49}"/>
              </a:ext>
            </a:extLst>
          </p:cNvPr>
          <p:cNvSpPr/>
          <p:nvPr/>
        </p:nvSpPr>
        <p:spPr>
          <a:xfrm>
            <a:off x="1631025" y="2071868"/>
            <a:ext cx="8181985" cy="32061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6" name="MsPham-0936082789">
            <a:extLst>
              <a:ext uri="{FF2B5EF4-FFF2-40B4-BE49-F238E27FC236}">
                <a16:creationId xmlns:a16="http://schemas.microsoft.com/office/drawing/2014/main" id="{90BB073A-DE17-4CDF-97E0-BF6A5A3AFB43}"/>
              </a:ext>
            </a:extLst>
          </p:cNvPr>
          <p:cNvSpPr txBox="1"/>
          <p:nvPr/>
        </p:nvSpPr>
        <p:spPr>
          <a:xfrm>
            <a:off x="1411996" y="1016013"/>
            <a:ext cx="28392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>
                <a:solidFill>
                  <a:srgbClr val="0070C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Snap ITC" panose="04040A07060A02020202" pitchFamily="82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Unit 8</a:t>
            </a:r>
            <a:endParaRPr lang="zh-CN" altLang="en-US" sz="5400" dirty="0">
              <a:solidFill>
                <a:srgbClr val="0070C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Snap ITC" panose="04040A07060A02020202" pitchFamily="82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MsPham-0936082789">
            <a:extLst>
              <a:ext uri="{FF2B5EF4-FFF2-40B4-BE49-F238E27FC236}">
                <a16:creationId xmlns:a16="http://schemas.microsoft.com/office/drawing/2014/main" id="{90BB073A-DE17-4CDF-97E0-BF6A5A3AFB43}"/>
              </a:ext>
            </a:extLst>
          </p:cNvPr>
          <p:cNvSpPr txBox="1"/>
          <p:nvPr/>
        </p:nvSpPr>
        <p:spPr>
          <a:xfrm>
            <a:off x="4669167" y="5031526"/>
            <a:ext cx="30636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00B0F0"/>
                </a:solidFill>
                <a:latin typeface="Snap ITC" panose="04040A07060A02020202" pitchFamily="82" charset="0"/>
                <a:ea typeface="字魂7号-温暖童稚体" panose="00000500000000000000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>
                <a:solidFill>
                  <a:srgbClr val="0070C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Lesson 5</a:t>
            </a:r>
            <a:endParaRPr lang="zh-CN" altLang="en-US" sz="4400" dirty="0">
              <a:solidFill>
                <a:srgbClr val="0070C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4A579B1-E0D2-3326-EAD2-9A9D41BE6084}"/>
              </a:ext>
            </a:extLst>
          </p:cNvPr>
          <p:cNvGrpSpPr/>
          <p:nvPr/>
        </p:nvGrpSpPr>
        <p:grpSpPr>
          <a:xfrm>
            <a:off x="8590327" y="258040"/>
            <a:ext cx="2578495" cy="2117443"/>
            <a:chOff x="9033334" y="206963"/>
            <a:chExt cx="2578495" cy="211744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F5CC451-2059-4862-A019-C0123C246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594945" y="206963"/>
              <a:ext cx="1016884" cy="98659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MsPham-0936082789" descr="Logo&#10;&#10;Description automatically generated">
              <a:extLst>
                <a:ext uri="{FF2B5EF4-FFF2-40B4-BE49-F238E27FC236}">
                  <a16:creationId xmlns:a16="http://schemas.microsoft.com/office/drawing/2014/main" id="{3DC5BD5D-CF9F-4869-24EC-BEDDF70C3D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3334" y="258546"/>
              <a:ext cx="2333982" cy="206586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393F7D5-FFFE-339F-971B-18949EEB3EF8}"/>
              </a:ext>
            </a:extLst>
          </p:cNvPr>
          <p:cNvSpPr txBox="1"/>
          <p:nvPr/>
        </p:nvSpPr>
        <p:spPr>
          <a:xfrm>
            <a:off x="698241" y="2071868"/>
            <a:ext cx="1079551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Cooper" panose="020B7200000000000000" pitchFamily="34" charset="0"/>
              </a:rPr>
              <a:t>MY FRIENDS </a:t>
            </a:r>
          </a:p>
          <a:p>
            <a:pPr algn="ctr"/>
            <a:r>
              <a:rPr lang="en-US" sz="8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Cooper" panose="020B7200000000000000" pitchFamily="34" charset="0"/>
              </a:rPr>
              <a:t>AND I</a:t>
            </a:r>
            <a:endParaRPr lang="en-US" sz="8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66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.VnCooper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1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874329-CAB9-06A8-47E1-95104DB57E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pic>
        <p:nvPicPr>
          <p:cNvPr id="36" name="MsPham-0936082789">
            <a:extLst>
              <a:ext uri="{FF2B5EF4-FFF2-40B4-BE49-F238E27FC236}">
                <a16:creationId xmlns:a16="http://schemas.microsoft.com/office/drawing/2014/main" id="{3F948AB1-9DF6-D3DB-BBB1-7BA252877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772685" y="3987800"/>
            <a:ext cx="1996833" cy="2545186"/>
          </a:xfrm>
          <a:prstGeom prst="rect">
            <a:avLst/>
          </a:prstGeom>
        </p:spPr>
      </p:pic>
      <p:pic>
        <p:nvPicPr>
          <p:cNvPr id="37" name="MsPham-0936082789">
            <a:extLst>
              <a:ext uri="{FF2B5EF4-FFF2-40B4-BE49-F238E27FC236}">
                <a16:creationId xmlns:a16="http://schemas.microsoft.com/office/drawing/2014/main" id="{8A326D6B-4D58-9EED-87FA-6E2E51278A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00" y="166955"/>
            <a:ext cx="660400" cy="936690"/>
          </a:xfrm>
          <a:prstGeom prst="rect">
            <a:avLst/>
          </a:prstGeom>
        </p:spPr>
      </p:pic>
      <p:pic>
        <p:nvPicPr>
          <p:cNvPr id="38" name="MsPham-0936082789">
            <a:extLst>
              <a:ext uri="{FF2B5EF4-FFF2-40B4-BE49-F238E27FC236}">
                <a16:creationId xmlns:a16="http://schemas.microsoft.com/office/drawing/2014/main" id="{8B1D78CB-D589-CD3E-626E-D0AB5B3527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38388"/>
            <a:ext cx="3019814" cy="3206774"/>
          </a:xfrm>
          <a:prstGeom prst="rect">
            <a:avLst/>
          </a:prstGeom>
        </p:spPr>
      </p:pic>
      <p:sp>
        <p:nvSpPr>
          <p:cNvPr id="47" name="MsPham-0936082789">
            <a:extLst>
              <a:ext uri="{FF2B5EF4-FFF2-40B4-BE49-F238E27FC236}">
                <a16:creationId xmlns:a16="http://schemas.microsoft.com/office/drawing/2014/main" id="{8766B610-3DA8-7BC5-52B8-A93B3B20808D}"/>
              </a:ext>
            </a:extLst>
          </p:cNvPr>
          <p:cNvSpPr/>
          <p:nvPr/>
        </p:nvSpPr>
        <p:spPr>
          <a:xfrm>
            <a:off x="2322354" y="211460"/>
            <a:ext cx="7772400" cy="254518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67" b="1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  <a:latin typeface="Century Gothic" panose="020B0502020202020204" pitchFamily="34" charset="0"/>
              </a:rPr>
              <a:t>+5 </a:t>
            </a:r>
            <a:r>
              <a:rPr lang="en-US" sz="6400" b="1">
                <a:solidFill>
                  <a:schemeClr val="bg1"/>
                </a:solidFill>
                <a:effectLst>
                  <a:glow rad="101600">
                    <a:srgbClr val="2E6370"/>
                  </a:glow>
                </a:effectLst>
                <a:latin typeface="Century Gothic" panose="020B0502020202020204" pitchFamily="34" charset="0"/>
              </a:rPr>
              <a:t>point</a:t>
            </a:r>
          </a:p>
        </p:txBody>
      </p:sp>
      <p:pic>
        <p:nvPicPr>
          <p:cNvPr id="54" name="MsPham-0936082789">
            <a:extLst>
              <a:ext uri="{FF2B5EF4-FFF2-40B4-BE49-F238E27FC236}">
                <a16:creationId xmlns:a16="http://schemas.microsoft.com/office/drawing/2014/main" id="{1573A16B-3D99-BEA3-E514-8C54C607D3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5460" y="2756646"/>
            <a:ext cx="4759357" cy="2284166"/>
          </a:xfrm>
          <a:prstGeom prst="rect">
            <a:avLst/>
          </a:prstGeom>
        </p:spPr>
      </p:pic>
      <p:sp>
        <p:nvSpPr>
          <p:cNvPr id="24" name="MsPham-093608278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6FF8B03-75E0-110C-A41A-B3DE17C12297}"/>
              </a:ext>
            </a:extLst>
          </p:cNvPr>
          <p:cNvSpPr/>
          <p:nvPr/>
        </p:nvSpPr>
        <p:spPr>
          <a:xfrm>
            <a:off x="5143746" y="5427220"/>
            <a:ext cx="1996833" cy="659617"/>
          </a:xfrm>
          <a:prstGeom prst="roundRect">
            <a:avLst>
              <a:gd name="adj" fmla="val 50000"/>
            </a:avLst>
          </a:prstGeom>
          <a:solidFill>
            <a:srgbClr val="F25422"/>
          </a:solidFill>
          <a:ln w="38100">
            <a:solidFill>
              <a:srgbClr val="FFA849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>
                <a:latin typeface="Arial" panose="020B0604020202020204" pitchFamily="34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2764251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  <p:sndAc>
          <p:stSnd>
            <p:snd r:embed="rId8" name="breeze.wav"/>
          </p:stSnd>
        </p:sndAc>
      </p:transition>
    </mc:Choice>
    <mc:Fallback>
      <p:transition spd="slow" advClick="0">
        <p:fade/>
        <p:sndAc>
          <p:stSnd>
            <p:snd r:embed="rId2" name="breeze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sPham-0936082789">
            <a:extLst>
              <a:ext uri="{FF2B5EF4-FFF2-40B4-BE49-F238E27FC236}">
                <a16:creationId xmlns:a16="http://schemas.microsoft.com/office/drawing/2014/main" id="{53874329-CAB9-06A8-47E1-95104DB57E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pic>
        <p:nvPicPr>
          <p:cNvPr id="30" name="MsPham-0936082789">
            <a:extLst>
              <a:ext uri="{FF2B5EF4-FFF2-40B4-BE49-F238E27FC236}">
                <a16:creationId xmlns:a16="http://schemas.microsoft.com/office/drawing/2014/main" id="{D2B7F9A3-1D70-964C-17AA-77CCBACF7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772685" y="3987800"/>
            <a:ext cx="1996833" cy="2545186"/>
          </a:xfrm>
          <a:prstGeom prst="rect">
            <a:avLst/>
          </a:prstGeom>
        </p:spPr>
      </p:pic>
      <p:pic>
        <p:nvPicPr>
          <p:cNvPr id="31" name="MsPham-0936082789">
            <a:extLst>
              <a:ext uri="{FF2B5EF4-FFF2-40B4-BE49-F238E27FC236}">
                <a16:creationId xmlns:a16="http://schemas.microsoft.com/office/drawing/2014/main" id="{6E7C9594-89C1-E2E9-9B57-5DA9FBDE0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" y="166955"/>
            <a:ext cx="660400" cy="93669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749D8B3-0F79-C956-1851-981F624B3833}"/>
              </a:ext>
            </a:extLst>
          </p:cNvPr>
          <p:cNvSpPr/>
          <p:nvPr/>
        </p:nvSpPr>
        <p:spPr>
          <a:xfrm>
            <a:off x="2017526" y="457539"/>
            <a:ext cx="8528180" cy="3074437"/>
          </a:xfrm>
          <a:prstGeom prst="roundRect">
            <a:avLst>
              <a:gd name="adj" fmla="val 5438"/>
            </a:avLst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MsPham-0936082789">
            <a:extLst>
              <a:ext uri="{FF2B5EF4-FFF2-40B4-BE49-F238E27FC236}">
                <a16:creationId xmlns:a16="http://schemas.microsoft.com/office/drawing/2014/main" id="{33333E0D-FD49-4B28-9543-0EE1FB1A4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810" y="3429000"/>
            <a:ext cx="3477581" cy="1669001"/>
          </a:xfrm>
          <a:prstGeom prst="rect">
            <a:avLst/>
          </a:prstGeom>
        </p:spPr>
      </p:pic>
      <p:pic>
        <p:nvPicPr>
          <p:cNvPr id="32" name="MsPham-0936082789">
            <a:extLst>
              <a:ext uri="{FF2B5EF4-FFF2-40B4-BE49-F238E27FC236}">
                <a16:creationId xmlns:a16="http://schemas.microsoft.com/office/drawing/2014/main" id="{5032B39F-0760-AA67-14E4-222DCCF086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38388"/>
            <a:ext cx="3019814" cy="3206774"/>
          </a:xfrm>
          <a:prstGeom prst="rect">
            <a:avLst/>
          </a:prstGeom>
        </p:spPr>
      </p:pic>
      <p:sp>
        <p:nvSpPr>
          <p:cNvPr id="7" name="MsPham-0936082789">
            <a:extLst>
              <a:ext uri="{FF2B5EF4-FFF2-40B4-BE49-F238E27FC236}">
                <a16:creationId xmlns:a16="http://schemas.microsoft.com/office/drawing/2014/main" id="{6D552D1E-7935-351F-3B0D-2C94E62579FF}"/>
              </a:ext>
            </a:extLst>
          </p:cNvPr>
          <p:cNvSpPr/>
          <p:nvPr/>
        </p:nvSpPr>
        <p:spPr>
          <a:xfrm>
            <a:off x="2625634" y="1982151"/>
            <a:ext cx="5042990" cy="12055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I was.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D16E15E6-9956-1570-2030-872F552DF4F7}"/>
              </a:ext>
            </a:extLst>
          </p:cNvPr>
          <p:cNvSpPr>
            <a:spLocks/>
          </p:cNvSpPr>
          <p:nvPr/>
        </p:nvSpPr>
        <p:spPr>
          <a:xfrm>
            <a:off x="5283199" y="5581352"/>
            <a:ext cx="1996833" cy="659617"/>
          </a:xfrm>
          <a:prstGeom prst="roundRect">
            <a:avLst>
              <a:gd name="adj" fmla="val 50000"/>
            </a:avLst>
          </a:prstGeom>
          <a:solidFill>
            <a:srgbClr val="F25422"/>
          </a:solidFill>
          <a:ln w="38100">
            <a:solidFill>
              <a:srgbClr val="FFA849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>
                <a:latin typeface="Arial" panose="020B0604020202020204" pitchFamily="34" charset="0"/>
              </a:rPr>
              <a:t>Check </a:t>
            </a:r>
          </a:p>
        </p:txBody>
      </p:sp>
      <p:sp>
        <p:nvSpPr>
          <p:cNvPr id="6" name="Rectangle: Rounded Corners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F5DE39C-3292-C7E4-AB08-5C7AF2D08752}"/>
              </a:ext>
            </a:extLst>
          </p:cNvPr>
          <p:cNvSpPr/>
          <p:nvPr/>
        </p:nvSpPr>
        <p:spPr>
          <a:xfrm>
            <a:off x="4158472" y="5491239"/>
            <a:ext cx="4645266" cy="814349"/>
          </a:xfrm>
          <a:prstGeom prst="roundRect">
            <a:avLst>
              <a:gd name="adj" fmla="val 50000"/>
            </a:avLst>
          </a:prstGeom>
          <a:solidFill>
            <a:srgbClr val="F25422"/>
          </a:solidFill>
          <a:ln w="38100">
            <a:solidFill>
              <a:srgbClr val="FFA849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>
                <a:latin typeface="Arial" panose="020B0604020202020204" pitchFamily="34" charset="0"/>
              </a:rPr>
              <a:t>Keep/ give the gift?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B43731-C014-8CF7-3855-32F433F5F5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7564" y="1263459"/>
            <a:ext cx="2723949" cy="2297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MsPham-0936082789">
            <a:extLst>
              <a:ext uri="{FF2B5EF4-FFF2-40B4-BE49-F238E27FC236}">
                <a16:creationId xmlns:a16="http://schemas.microsoft.com/office/drawing/2014/main" id="{1F89381B-EE35-3B40-7BD7-70F37AB9BD53}"/>
              </a:ext>
            </a:extLst>
          </p:cNvPr>
          <p:cNvSpPr/>
          <p:nvPr/>
        </p:nvSpPr>
        <p:spPr>
          <a:xfrm>
            <a:off x="2248082" y="836711"/>
            <a:ext cx="6917989" cy="51945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you at the playground last Sunday?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9221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874329-CAB9-06A8-47E1-95104DB57E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pic>
        <p:nvPicPr>
          <p:cNvPr id="36" name="MsPham-0936082789">
            <a:extLst>
              <a:ext uri="{FF2B5EF4-FFF2-40B4-BE49-F238E27FC236}">
                <a16:creationId xmlns:a16="http://schemas.microsoft.com/office/drawing/2014/main" id="{3F948AB1-9DF6-D3DB-BBB1-7BA252877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772685" y="3987800"/>
            <a:ext cx="1996833" cy="2545186"/>
          </a:xfrm>
          <a:prstGeom prst="rect">
            <a:avLst/>
          </a:prstGeom>
        </p:spPr>
      </p:pic>
      <p:pic>
        <p:nvPicPr>
          <p:cNvPr id="37" name="MsPham-0936082789">
            <a:extLst>
              <a:ext uri="{FF2B5EF4-FFF2-40B4-BE49-F238E27FC236}">
                <a16:creationId xmlns:a16="http://schemas.microsoft.com/office/drawing/2014/main" id="{8A326D6B-4D58-9EED-87FA-6E2E51278A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00" y="166955"/>
            <a:ext cx="660400" cy="936690"/>
          </a:xfrm>
          <a:prstGeom prst="rect">
            <a:avLst/>
          </a:prstGeom>
        </p:spPr>
      </p:pic>
      <p:pic>
        <p:nvPicPr>
          <p:cNvPr id="38" name="MsPham-0936082789">
            <a:extLst>
              <a:ext uri="{FF2B5EF4-FFF2-40B4-BE49-F238E27FC236}">
                <a16:creationId xmlns:a16="http://schemas.microsoft.com/office/drawing/2014/main" id="{8B1D78CB-D589-CD3E-626E-D0AB5B3527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38388"/>
            <a:ext cx="3019814" cy="3206774"/>
          </a:xfrm>
          <a:prstGeom prst="rect">
            <a:avLst/>
          </a:prstGeom>
        </p:spPr>
      </p:pic>
      <p:sp>
        <p:nvSpPr>
          <p:cNvPr id="47" name="MsPham-0936082789">
            <a:extLst>
              <a:ext uri="{FF2B5EF4-FFF2-40B4-BE49-F238E27FC236}">
                <a16:creationId xmlns:a16="http://schemas.microsoft.com/office/drawing/2014/main" id="{8766B610-3DA8-7BC5-52B8-A93B3B20808D}"/>
              </a:ext>
            </a:extLst>
          </p:cNvPr>
          <p:cNvSpPr/>
          <p:nvPr/>
        </p:nvSpPr>
        <p:spPr>
          <a:xfrm>
            <a:off x="2322354" y="211460"/>
            <a:ext cx="7772400" cy="254518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67" b="1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  <a:latin typeface="Century Gothic" panose="020B0502020202020204" pitchFamily="34" charset="0"/>
              </a:rPr>
              <a:t>+</a:t>
            </a:r>
            <a:r>
              <a:rPr lang="en-US" sz="15934" b="1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  <a:latin typeface=".VnHelvetInsH" panose="020B7200000000000000" pitchFamily="34" charset="0"/>
              </a:rPr>
              <a:t>10</a:t>
            </a:r>
            <a:r>
              <a:rPr lang="en-US" sz="6400" b="1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  <a:latin typeface="Century Gothic" panose="020B0502020202020204" pitchFamily="34" charset="0"/>
              </a:rPr>
              <a:t> </a:t>
            </a:r>
            <a:r>
              <a:rPr lang="en-US" sz="6400" b="1">
                <a:solidFill>
                  <a:schemeClr val="bg1"/>
                </a:solidFill>
                <a:effectLst>
                  <a:glow rad="101600">
                    <a:srgbClr val="2E6370"/>
                  </a:glow>
                </a:effectLst>
                <a:latin typeface="Century Gothic" panose="020B0502020202020204" pitchFamily="34" charset="0"/>
              </a:rPr>
              <a:t>point</a:t>
            </a:r>
          </a:p>
        </p:txBody>
      </p:sp>
      <p:pic>
        <p:nvPicPr>
          <p:cNvPr id="54" name="MsPham-0936082789">
            <a:extLst>
              <a:ext uri="{FF2B5EF4-FFF2-40B4-BE49-F238E27FC236}">
                <a16:creationId xmlns:a16="http://schemas.microsoft.com/office/drawing/2014/main" id="{1573A16B-3D99-BEA3-E514-8C54C607D3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5460" y="2756646"/>
            <a:ext cx="4759357" cy="2284166"/>
          </a:xfrm>
          <a:prstGeom prst="rect">
            <a:avLst/>
          </a:prstGeom>
        </p:spPr>
      </p:pic>
      <p:sp>
        <p:nvSpPr>
          <p:cNvPr id="24" name="MsPham-093608278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6FF8B03-75E0-110C-A41A-B3DE17C12297}"/>
              </a:ext>
            </a:extLst>
          </p:cNvPr>
          <p:cNvSpPr/>
          <p:nvPr/>
        </p:nvSpPr>
        <p:spPr>
          <a:xfrm>
            <a:off x="5143746" y="5427220"/>
            <a:ext cx="1996833" cy="659617"/>
          </a:xfrm>
          <a:prstGeom prst="roundRect">
            <a:avLst>
              <a:gd name="adj" fmla="val 50000"/>
            </a:avLst>
          </a:prstGeom>
          <a:solidFill>
            <a:srgbClr val="F25422"/>
          </a:solidFill>
          <a:ln w="38100">
            <a:solidFill>
              <a:srgbClr val="FFA849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>
                <a:latin typeface="Arial" panose="020B0604020202020204" pitchFamily="34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1546488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  <p:sndAc>
          <p:stSnd>
            <p:snd r:embed="rId8" name="Win Sound.wav"/>
          </p:stSnd>
        </p:sndAc>
      </p:transition>
    </mc:Choice>
    <mc:Fallback>
      <p:transition spd="slow" advClick="0">
        <p:fade/>
        <p:sndAc>
          <p:stSnd>
            <p:snd r:embed="rId2" name="Win Sound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sPham-0936082789">
            <a:extLst>
              <a:ext uri="{FF2B5EF4-FFF2-40B4-BE49-F238E27FC236}">
                <a16:creationId xmlns:a16="http://schemas.microsoft.com/office/drawing/2014/main" id="{53874329-CAB9-06A8-47E1-95104DB57E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pic>
        <p:nvPicPr>
          <p:cNvPr id="30" name="MsPham-0936082789">
            <a:extLst>
              <a:ext uri="{FF2B5EF4-FFF2-40B4-BE49-F238E27FC236}">
                <a16:creationId xmlns:a16="http://schemas.microsoft.com/office/drawing/2014/main" id="{D2B7F9A3-1D70-964C-17AA-77CCBACF7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772685" y="3987800"/>
            <a:ext cx="1996833" cy="2545186"/>
          </a:xfrm>
          <a:prstGeom prst="rect">
            <a:avLst/>
          </a:prstGeom>
        </p:spPr>
      </p:pic>
      <p:pic>
        <p:nvPicPr>
          <p:cNvPr id="31" name="MsPham-0936082789">
            <a:extLst>
              <a:ext uri="{FF2B5EF4-FFF2-40B4-BE49-F238E27FC236}">
                <a16:creationId xmlns:a16="http://schemas.microsoft.com/office/drawing/2014/main" id="{6E7C9594-89C1-E2E9-9B57-5DA9FBDE0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" y="166955"/>
            <a:ext cx="660400" cy="93669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749D8B3-0F79-C956-1851-981F624B3833}"/>
              </a:ext>
            </a:extLst>
          </p:cNvPr>
          <p:cNvSpPr/>
          <p:nvPr/>
        </p:nvSpPr>
        <p:spPr>
          <a:xfrm>
            <a:off x="2017526" y="457539"/>
            <a:ext cx="8528180" cy="3074437"/>
          </a:xfrm>
          <a:prstGeom prst="roundRect">
            <a:avLst>
              <a:gd name="adj" fmla="val 5438"/>
            </a:avLst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MsPham-0936082789">
            <a:extLst>
              <a:ext uri="{FF2B5EF4-FFF2-40B4-BE49-F238E27FC236}">
                <a16:creationId xmlns:a16="http://schemas.microsoft.com/office/drawing/2014/main" id="{33333E0D-FD49-4B28-9543-0EE1FB1A4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810" y="3429000"/>
            <a:ext cx="3477581" cy="1669001"/>
          </a:xfrm>
          <a:prstGeom prst="rect">
            <a:avLst/>
          </a:prstGeom>
        </p:spPr>
      </p:pic>
      <p:pic>
        <p:nvPicPr>
          <p:cNvPr id="32" name="MsPham-0936082789">
            <a:extLst>
              <a:ext uri="{FF2B5EF4-FFF2-40B4-BE49-F238E27FC236}">
                <a16:creationId xmlns:a16="http://schemas.microsoft.com/office/drawing/2014/main" id="{5032B39F-0760-AA67-14E4-222DCCF086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38388"/>
            <a:ext cx="3019814" cy="3206774"/>
          </a:xfrm>
          <a:prstGeom prst="rect">
            <a:avLst/>
          </a:prstGeom>
        </p:spPr>
      </p:pic>
      <p:sp>
        <p:nvSpPr>
          <p:cNvPr id="7" name="MsPham-0936082789">
            <a:extLst>
              <a:ext uri="{FF2B5EF4-FFF2-40B4-BE49-F238E27FC236}">
                <a16:creationId xmlns:a16="http://schemas.microsoft.com/office/drawing/2014/main" id="{6D552D1E-7935-351F-3B0D-2C94E62579FF}"/>
              </a:ext>
            </a:extLst>
          </p:cNvPr>
          <p:cNvSpPr/>
          <p:nvPr/>
        </p:nvSpPr>
        <p:spPr>
          <a:xfrm>
            <a:off x="2356763" y="2414757"/>
            <a:ext cx="5110412" cy="74496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No, I wasn’t. I was at the amusement park.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D16E15E6-9956-1570-2030-872F552DF4F7}"/>
              </a:ext>
            </a:extLst>
          </p:cNvPr>
          <p:cNvSpPr>
            <a:spLocks/>
          </p:cNvSpPr>
          <p:nvPr/>
        </p:nvSpPr>
        <p:spPr>
          <a:xfrm>
            <a:off x="5283199" y="5581352"/>
            <a:ext cx="1996833" cy="659617"/>
          </a:xfrm>
          <a:prstGeom prst="roundRect">
            <a:avLst>
              <a:gd name="adj" fmla="val 50000"/>
            </a:avLst>
          </a:prstGeom>
          <a:solidFill>
            <a:srgbClr val="F25422"/>
          </a:solidFill>
          <a:ln w="38100">
            <a:solidFill>
              <a:srgbClr val="FFA849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>
                <a:latin typeface="Arial" panose="020B0604020202020204" pitchFamily="34" charset="0"/>
              </a:rPr>
              <a:t>Check </a:t>
            </a:r>
          </a:p>
        </p:txBody>
      </p:sp>
      <p:sp>
        <p:nvSpPr>
          <p:cNvPr id="6" name="Rectangle: Rounded Corners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F5DE39C-3292-C7E4-AB08-5C7AF2D08752}"/>
              </a:ext>
            </a:extLst>
          </p:cNvPr>
          <p:cNvSpPr/>
          <p:nvPr/>
        </p:nvSpPr>
        <p:spPr>
          <a:xfrm>
            <a:off x="4158472" y="5491239"/>
            <a:ext cx="4645266" cy="814349"/>
          </a:xfrm>
          <a:prstGeom prst="roundRect">
            <a:avLst>
              <a:gd name="adj" fmla="val 50000"/>
            </a:avLst>
          </a:prstGeom>
          <a:solidFill>
            <a:srgbClr val="F25422"/>
          </a:solidFill>
          <a:ln w="38100">
            <a:solidFill>
              <a:srgbClr val="FFA849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>
                <a:latin typeface="Arial" panose="020B0604020202020204" pitchFamily="34" charset="0"/>
              </a:rPr>
              <a:t>Keep/ give the gift?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ECA92D-C481-7D71-EACB-F928128870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8712" y="1258507"/>
            <a:ext cx="2555205" cy="2336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MsPham-0936082789">
            <a:extLst>
              <a:ext uri="{FF2B5EF4-FFF2-40B4-BE49-F238E27FC236}">
                <a16:creationId xmlns:a16="http://schemas.microsoft.com/office/drawing/2014/main" id="{2360B9A4-B945-1A3F-D004-F743980603AA}"/>
              </a:ext>
            </a:extLst>
          </p:cNvPr>
          <p:cNvSpPr/>
          <p:nvPr/>
        </p:nvSpPr>
        <p:spPr>
          <a:xfrm>
            <a:off x="2246331" y="656778"/>
            <a:ext cx="7699338" cy="51945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you at school yesterday?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0707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874329-CAB9-06A8-47E1-95104DB57E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pic>
        <p:nvPicPr>
          <p:cNvPr id="36" name="MsPham-0936082789">
            <a:extLst>
              <a:ext uri="{FF2B5EF4-FFF2-40B4-BE49-F238E27FC236}">
                <a16:creationId xmlns:a16="http://schemas.microsoft.com/office/drawing/2014/main" id="{3F948AB1-9DF6-D3DB-BBB1-7BA252877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772685" y="3987800"/>
            <a:ext cx="1996833" cy="2545186"/>
          </a:xfrm>
          <a:prstGeom prst="rect">
            <a:avLst/>
          </a:prstGeom>
        </p:spPr>
      </p:pic>
      <p:pic>
        <p:nvPicPr>
          <p:cNvPr id="37" name="MsPham-0936082789">
            <a:extLst>
              <a:ext uri="{FF2B5EF4-FFF2-40B4-BE49-F238E27FC236}">
                <a16:creationId xmlns:a16="http://schemas.microsoft.com/office/drawing/2014/main" id="{8A326D6B-4D58-9EED-87FA-6E2E51278A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00" y="166955"/>
            <a:ext cx="660400" cy="936690"/>
          </a:xfrm>
          <a:prstGeom prst="rect">
            <a:avLst/>
          </a:prstGeom>
        </p:spPr>
      </p:pic>
      <p:pic>
        <p:nvPicPr>
          <p:cNvPr id="38" name="MsPham-0936082789">
            <a:extLst>
              <a:ext uri="{FF2B5EF4-FFF2-40B4-BE49-F238E27FC236}">
                <a16:creationId xmlns:a16="http://schemas.microsoft.com/office/drawing/2014/main" id="{8B1D78CB-D589-CD3E-626E-D0AB5B3527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38388"/>
            <a:ext cx="3019814" cy="3206774"/>
          </a:xfrm>
          <a:prstGeom prst="rect">
            <a:avLst/>
          </a:prstGeom>
        </p:spPr>
      </p:pic>
      <p:sp>
        <p:nvSpPr>
          <p:cNvPr id="47" name="MsPham-0936082789">
            <a:extLst>
              <a:ext uri="{FF2B5EF4-FFF2-40B4-BE49-F238E27FC236}">
                <a16:creationId xmlns:a16="http://schemas.microsoft.com/office/drawing/2014/main" id="{8766B610-3DA8-7BC5-52B8-A93B3B20808D}"/>
              </a:ext>
            </a:extLst>
          </p:cNvPr>
          <p:cNvSpPr/>
          <p:nvPr/>
        </p:nvSpPr>
        <p:spPr>
          <a:xfrm>
            <a:off x="2322354" y="211460"/>
            <a:ext cx="7772400" cy="254518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934" b="1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  <a:latin typeface=".VnHelvetInsH" panose="020B7200000000000000" pitchFamily="34" charset="0"/>
              </a:rPr>
              <a:t>0</a:t>
            </a:r>
            <a:r>
              <a:rPr lang="en-US" sz="6400" b="1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  <a:latin typeface="Century Gothic" panose="020B0502020202020204" pitchFamily="34" charset="0"/>
              </a:rPr>
              <a:t> </a:t>
            </a:r>
            <a:r>
              <a:rPr lang="en-US" sz="6400" b="1">
                <a:solidFill>
                  <a:schemeClr val="bg1"/>
                </a:solidFill>
                <a:effectLst>
                  <a:glow rad="101600">
                    <a:srgbClr val="2E6370"/>
                  </a:glow>
                </a:effectLst>
                <a:latin typeface="Century Gothic" panose="020B0502020202020204" pitchFamily="34" charset="0"/>
              </a:rPr>
              <a:t>point</a:t>
            </a:r>
          </a:p>
        </p:txBody>
      </p:sp>
      <p:pic>
        <p:nvPicPr>
          <p:cNvPr id="54" name="MsPham-0936082789">
            <a:extLst>
              <a:ext uri="{FF2B5EF4-FFF2-40B4-BE49-F238E27FC236}">
                <a16:creationId xmlns:a16="http://schemas.microsoft.com/office/drawing/2014/main" id="{1573A16B-3D99-BEA3-E514-8C54C607D3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5460" y="2756646"/>
            <a:ext cx="4759357" cy="2284166"/>
          </a:xfrm>
          <a:prstGeom prst="rect">
            <a:avLst/>
          </a:prstGeom>
        </p:spPr>
      </p:pic>
      <p:sp>
        <p:nvSpPr>
          <p:cNvPr id="24" name="MsPham-093608278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6FF8B03-75E0-110C-A41A-B3DE17C12297}"/>
              </a:ext>
            </a:extLst>
          </p:cNvPr>
          <p:cNvSpPr/>
          <p:nvPr/>
        </p:nvSpPr>
        <p:spPr>
          <a:xfrm>
            <a:off x="5143746" y="5427220"/>
            <a:ext cx="1996833" cy="659617"/>
          </a:xfrm>
          <a:prstGeom prst="roundRect">
            <a:avLst>
              <a:gd name="adj" fmla="val 50000"/>
            </a:avLst>
          </a:prstGeom>
          <a:solidFill>
            <a:srgbClr val="F25422"/>
          </a:solidFill>
          <a:ln w="38100">
            <a:solidFill>
              <a:srgbClr val="FFA849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>
                <a:latin typeface="Arial" panose="020B0604020202020204" pitchFamily="34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376808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  <p:sndAc>
          <p:stSnd>
            <p:snd r:embed="rId8" name="Win Sound.wav"/>
          </p:stSnd>
        </p:sndAc>
      </p:transition>
    </mc:Choice>
    <mc:Fallback>
      <p:transition spd="slow" advClick="0">
        <p:fade/>
        <p:sndAc>
          <p:stSnd>
            <p:snd r:embed="rId2" name="Win Sound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sPham-0936082789">
            <a:extLst>
              <a:ext uri="{FF2B5EF4-FFF2-40B4-BE49-F238E27FC236}">
                <a16:creationId xmlns:a16="http://schemas.microsoft.com/office/drawing/2014/main" id="{53874329-CAB9-06A8-47E1-95104DB57E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pic>
        <p:nvPicPr>
          <p:cNvPr id="30" name="MsPham-0936082789">
            <a:extLst>
              <a:ext uri="{FF2B5EF4-FFF2-40B4-BE49-F238E27FC236}">
                <a16:creationId xmlns:a16="http://schemas.microsoft.com/office/drawing/2014/main" id="{D2B7F9A3-1D70-964C-17AA-77CCBACF7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772685" y="3987800"/>
            <a:ext cx="1996833" cy="2545186"/>
          </a:xfrm>
          <a:prstGeom prst="rect">
            <a:avLst/>
          </a:prstGeom>
        </p:spPr>
      </p:pic>
      <p:pic>
        <p:nvPicPr>
          <p:cNvPr id="31" name="MsPham-0936082789">
            <a:extLst>
              <a:ext uri="{FF2B5EF4-FFF2-40B4-BE49-F238E27FC236}">
                <a16:creationId xmlns:a16="http://schemas.microsoft.com/office/drawing/2014/main" id="{6E7C9594-89C1-E2E9-9B57-5DA9FBDE0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" y="166955"/>
            <a:ext cx="660400" cy="93669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749D8B3-0F79-C956-1851-981F624B3833}"/>
              </a:ext>
            </a:extLst>
          </p:cNvPr>
          <p:cNvSpPr/>
          <p:nvPr/>
        </p:nvSpPr>
        <p:spPr>
          <a:xfrm>
            <a:off x="2017526" y="457539"/>
            <a:ext cx="8528180" cy="3074437"/>
          </a:xfrm>
          <a:prstGeom prst="roundRect">
            <a:avLst>
              <a:gd name="adj" fmla="val 5438"/>
            </a:avLst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MsPham-0936082789">
            <a:extLst>
              <a:ext uri="{FF2B5EF4-FFF2-40B4-BE49-F238E27FC236}">
                <a16:creationId xmlns:a16="http://schemas.microsoft.com/office/drawing/2014/main" id="{33333E0D-FD49-4B28-9543-0EE1FB1A4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810" y="3429000"/>
            <a:ext cx="3477581" cy="1669001"/>
          </a:xfrm>
          <a:prstGeom prst="rect">
            <a:avLst/>
          </a:prstGeom>
        </p:spPr>
      </p:pic>
      <p:pic>
        <p:nvPicPr>
          <p:cNvPr id="32" name="MsPham-0936082789">
            <a:extLst>
              <a:ext uri="{FF2B5EF4-FFF2-40B4-BE49-F238E27FC236}">
                <a16:creationId xmlns:a16="http://schemas.microsoft.com/office/drawing/2014/main" id="{5032B39F-0760-AA67-14E4-222DCCF086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38388"/>
            <a:ext cx="3019814" cy="3206774"/>
          </a:xfrm>
          <a:prstGeom prst="rect">
            <a:avLst/>
          </a:prstGeom>
        </p:spPr>
      </p:pic>
      <p:sp>
        <p:nvSpPr>
          <p:cNvPr id="7" name="MsPham-0936082789">
            <a:extLst>
              <a:ext uri="{FF2B5EF4-FFF2-40B4-BE49-F238E27FC236}">
                <a16:creationId xmlns:a16="http://schemas.microsoft.com/office/drawing/2014/main" id="{6D552D1E-7935-351F-3B0D-2C94E62579FF}"/>
              </a:ext>
            </a:extLst>
          </p:cNvPr>
          <p:cNvSpPr/>
          <p:nvPr/>
        </p:nvSpPr>
        <p:spPr>
          <a:xfrm>
            <a:off x="2650268" y="1813323"/>
            <a:ext cx="5092333" cy="123291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was at the mall.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D16E15E6-9956-1570-2030-872F552DF4F7}"/>
              </a:ext>
            </a:extLst>
          </p:cNvPr>
          <p:cNvSpPr>
            <a:spLocks/>
          </p:cNvSpPr>
          <p:nvPr/>
        </p:nvSpPr>
        <p:spPr>
          <a:xfrm>
            <a:off x="5283199" y="5581352"/>
            <a:ext cx="1996833" cy="659617"/>
          </a:xfrm>
          <a:prstGeom prst="roundRect">
            <a:avLst>
              <a:gd name="adj" fmla="val 50000"/>
            </a:avLst>
          </a:prstGeom>
          <a:solidFill>
            <a:srgbClr val="F25422"/>
          </a:solidFill>
          <a:ln w="38100">
            <a:solidFill>
              <a:srgbClr val="FFA849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>
                <a:latin typeface="Arial" panose="020B0604020202020204" pitchFamily="34" charset="0"/>
              </a:rPr>
              <a:t>Check </a:t>
            </a:r>
          </a:p>
        </p:txBody>
      </p:sp>
      <p:sp>
        <p:nvSpPr>
          <p:cNvPr id="6" name="Rectangle: Rounded Corners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F5DE39C-3292-C7E4-AB08-5C7AF2D08752}"/>
              </a:ext>
            </a:extLst>
          </p:cNvPr>
          <p:cNvSpPr/>
          <p:nvPr/>
        </p:nvSpPr>
        <p:spPr>
          <a:xfrm>
            <a:off x="4158472" y="5491239"/>
            <a:ext cx="4645266" cy="814349"/>
          </a:xfrm>
          <a:prstGeom prst="roundRect">
            <a:avLst>
              <a:gd name="adj" fmla="val 50000"/>
            </a:avLst>
          </a:prstGeom>
          <a:solidFill>
            <a:srgbClr val="F25422"/>
          </a:solidFill>
          <a:ln w="38100">
            <a:solidFill>
              <a:srgbClr val="FFA849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>
                <a:latin typeface="Arial" panose="020B0604020202020204" pitchFamily="34" charset="0"/>
              </a:rPr>
              <a:t>Keep/ give the gift?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8054D1-3063-0552-E9C9-575BE223C3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2601" y="1129949"/>
            <a:ext cx="2388683" cy="2299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MsPham-0936082789">
            <a:extLst>
              <a:ext uri="{FF2B5EF4-FFF2-40B4-BE49-F238E27FC236}">
                <a16:creationId xmlns:a16="http://schemas.microsoft.com/office/drawing/2014/main" id="{02ABE81A-8226-E0B3-EC38-193998AFDEF7}"/>
              </a:ext>
            </a:extLst>
          </p:cNvPr>
          <p:cNvSpPr/>
          <p:nvPr/>
        </p:nvSpPr>
        <p:spPr>
          <a:xfrm>
            <a:off x="2246331" y="656778"/>
            <a:ext cx="7699338" cy="51945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were you last week?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592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874329-CAB9-06A8-47E1-95104DB57E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pic>
        <p:nvPicPr>
          <p:cNvPr id="36" name="MsPham-0936082789">
            <a:extLst>
              <a:ext uri="{FF2B5EF4-FFF2-40B4-BE49-F238E27FC236}">
                <a16:creationId xmlns:a16="http://schemas.microsoft.com/office/drawing/2014/main" id="{3F948AB1-9DF6-D3DB-BBB1-7BA252877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772685" y="3987800"/>
            <a:ext cx="1996833" cy="2545186"/>
          </a:xfrm>
          <a:prstGeom prst="rect">
            <a:avLst/>
          </a:prstGeom>
        </p:spPr>
      </p:pic>
      <p:pic>
        <p:nvPicPr>
          <p:cNvPr id="37" name="MsPham-0936082789">
            <a:extLst>
              <a:ext uri="{FF2B5EF4-FFF2-40B4-BE49-F238E27FC236}">
                <a16:creationId xmlns:a16="http://schemas.microsoft.com/office/drawing/2014/main" id="{8A326D6B-4D58-9EED-87FA-6E2E51278A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00" y="166955"/>
            <a:ext cx="660400" cy="936690"/>
          </a:xfrm>
          <a:prstGeom prst="rect">
            <a:avLst/>
          </a:prstGeom>
        </p:spPr>
      </p:pic>
      <p:pic>
        <p:nvPicPr>
          <p:cNvPr id="38" name="MsPham-0936082789">
            <a:extLst>
              <a:ext uri="{FF2B5EF4-FFF2-40B4-BE49-F238E27FC236}">
                <a16:creationId xmlns:a16="http://schemas.microsoft.com/office/drawing/2014/main" id="{8B1D78CB-D589-CD3E-626E-D0AB5B3527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38388"/>
            <a:ext cx="3019814" cy="3206774"/>
          </a:xfrm>
          <a:prstGeom prst="rect">
            <a:avLst/>
          </a:prstGeom>
        </p:spPr>
      </p:pic>
      <p:sp>
        <p:nvSpPr>
          <p:cNvPr id="47" name="MsPham-0936082789">
            <a:extLst>
              <a:ext uri="{FF2B5EF4-FFF2-40B4-BE49-F238E27FC236}">
                <a16:creationId xmlns:a16="http://schemas.microsoft.com/office/drawing/2014/main" id="{8766B610-3DA8-7BC5-52B8-A93B3B20808D}"/>
              </a:ext>
            </a:extLst>
          </p:cNvPr>
          <p:cNvSpPr/>
          <p:nvPr/>
        </p:nvSpPr>
        <p:spPr>
          <a:xfrm>
            <a:off x="2322354" y="211460"/>
            <a:ext cx="7772400" cy="254518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67" b="1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  <a:latin typeface="Century Gothic" panose="020B0502020202020204" pitchFamily="34" charset="0"/>
              </a:rPr>
              <a:t>+</a:t>
            </a:r>
            <a:r>
              <a:rPr lang="en-US" sz="15934" b="1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  <a:latin typeface=".VnHelvetInsH" panose="020B7200000000000000" pitchFamily="34" charset="0"/>
              </a:rPr>
              <a:t>10</a:t>
            </a:r>
            <a:r>
              <a:rPr lang="en-US" sz="6400" b="1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  <a:latin typeface="Century Gothic" panose="020B0502020202020204" pitchFamily="34" charset="0"/>
              </a:rPr>
              <a:t> </a:t>
            </a:r>
            <a:r>
              <a:rPr lang="en-US" sz="6400" b="1">
                <a:solidFill>
                  <a:schemeClr val="bg1"/>
                </a:solidFill>
                <a:effectLst>
                  <a:glow rad="101600">
                    <a:srgbClr val="2E6370"/>
                  </a:glow>
                </a:effectLst>
                <a:latin typeface="Century Gothic" panose="020B0502020202020204" pitchFamily="34" charset="0"/>
              </a:rPr>
              <a:t>point</a:t>
            </a:r>
          </a:p>
        </p:txBody>
      </p:sp>
      <p:pic>
        <p:nvPicPr>
          <p:cNvPr id="54" name="MsPham-0936082789">
            <a:extLst>
              <a:ext uri="{FF2B5EF4-FFF2-40B4-BE49-F238E27FC236}">
                <a16:creationId xmlns:a16="http://schemas.microsoft.com/office/drawing/2014/main" id="{1573A16B-3D99-BEA3-E514-8C54C607D3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5460" y="2756646"/>
            <a:ext cx="4759357" cy="2284166"/>
          </a:xfrm>
          <a:prstGeom prst="rect">
            <a:avLst/>
          </a:prstGeom>
        </p:spPr>
      </p:pic>
      <p:sp>
        <p:nvSpPr>
          <p:cNvPr id="24" name="MsPham-093608278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6FF8B03-75E0-110C-A41A-B3DE17C12297}"/>
              </a:ext>
            </a:extLst>
          </p:cNvPr>
          <p:cNvSpPr/>
          <p:nvPr/>
        </p:nvSpPr>
        <p:spPr>
          <a:xfrm>
            <a:off x="5143746" y="5427220"/>
            <a:ext cx="1996833" cy="659617"/>
          </a:xfrm>
          <a:prstGeom prst="roundRect">
            <a:avLst>
              <a:gd name="adj" fmla="val 50000"/>
            </a:avLst>
          </a:prstGeom>
          <a:solidFill>
            <a:srgbClr val="F25422"/>
          </a:solidFill>
          <a:ln w="38100">
            <a:solidFill>
              <a:srgbClr val="FFA849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>
                <a:latin typeface="Arial" panose="020B0604020202020204" pitchFamily="34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2473934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  <p:sndAc>
          <p:stSnd>
            <p:snd r:embed="rId8" name="Win Sound.wav"/>
          </p:stSnd>
        </p:sndAc>
      </p:transition>
    </mc:Choice>
    <mc:Fallback>
      <p:transition spd="slow" advClick="0">
        <p:fade/>
        <p:sndAc>
          <p:stSnd>
            <p:snd r:embed="rId2" name="Win Sound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MsPham-0936082789">
            <a:extLst>
              <a:ext uri="{FF2B5EF4-FFF2-40B4-BE49-F238E27FC236}">
                <a16:creationId xmlns:a16="http://schemas.microsoft.com/office/drawing/2014/main" id="{25C8ED06-4964-8AE4-E7A4-00EE815F03D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pic>
        <p:nvPicPr>
          <p:cNvPr id="38" name="MsPham-0936082789">
            <a:extLst>
              <a:ext uri="{FF2B5EF4-FFF2-40B4-BE49-F238E27FC236}">
                <a16:creationId xmlns:a16="http://schemas.microsoft.com/office/drawing/2014/main" id="{86FFD44A-4CD5-8B62-D6B5-69643C787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772685" y="3987800"/>
            <a:ext cx="1996833" cy="2545186"/>
          </a:xfrm>
          <a:prstGeom prst="rect">
            <a:avLst/>
          </a:prstGeom>
        </p:spPr>
      </p:pic>
      <p:pic>
        <p:nvPicPr>
          <p:cNvPr id="39" name="MsPham-0936082789">
            <a:extLst>
              <a:ext uri="{FF2B5EF4-FFF2-40B4-BE49-F238E27FC236}">
                <a16:creationId xmlns:a16="http://schemas.microsoft.com/office/drawing/2014/main" id="{F34B1906-B2DE-0F57-F177-E33EC80F3A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00" y="166955"/>
            <a:ext cx="660400" cy="936690"/>
          </a:xfrm>
          <a:prstGeom prst="rect">
            <a:avLst/>
          </a:prstGeom>
        </p:spPr>
      </p:pic>
      <p:pic>
        <p:nvPicPr>
          <p:cNvPr id="40" name="MsPham-0936082789">
            <a:extLst>
              <a:ext uri="{FF2B5EF4-FFF2-40B4-BE49-F238E27FC236}">
                <a16:creationId xmlns:a16="http://schemas.microsoft.com/office/drawing/2014/main" id="{6D80307F-8CEF-4756-C126-33170A25C0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38388"/>
            <a:ext cx="3019814" cy="3206774"/>
          </a:xfrm>
          <a:prstGeom prst="rect">
            <a:avLst/>
          </a:prstGeom>
        </p:spPr>
      </p:pic>
      <p:sp>
        <p:nvSpPr>
          <p:cNvPr id="2" name="MsPham-0936082789">
            <a:extLst>
              <a:ext uri="{FF2B5EF4-FFF2-40B4-BE49-F238E27FC236}">
                <a16:creationId xmlns:a16="http://schemas.microsoft.com/office/drawing/2014/main" id="{A147AD0F-8007-8ED3-F586-13283C3DBA84}"/>
              </a:ext>
            </a:extLst>
          </p:cNvPr>
          <p:cNvSpPr/>
          <p:nvPr/>
        </p:nvSpPr>
        <p:spPr>
          <a:xfrm>
            <a:off x="1459160" y="1498600"/>
            <a:ext cx="9273681" cy="5486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algn="ctr"/>
            <a:r>
              <a:rPr lang="en-US" sz="11067" b="1">
                <a:ln w="6600">
                  <a:solidFill>
                    <a:srgbClr val="F1542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15422"/>
                  </a:outerShdw>
                </a:effectLst>
                <a:latin typeface=".VnCooperH" panose="020B7200000000000000" pitchFamily="34" charset="0"/>
              </a:rPr>
              <a:t>GOOD JOB!</a:t>
            </a:r>
          </a:p>
        </p:txBody>
      </p:sp>
      <p:sp>
        <p:nvSpPr>
          <p:cNvPr id="36" name="MsPham-093608278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FDCA50A-D803-8A39-B771-C5AB3CE6DBB0}"/>
              </a:ext>
            </a:extLst>
          </p:cNvPr>
          <p:cNvSpPr/>
          <p:nvPr/>
        </p:nvSpPr>
        <p:spPr>
          <a:xfrm>
            <a:off x="5143746" y="5427220"/>
            <a:ext cx="1996833" cy="659617"/>
          </a:xfrm>
          <a:prstGeom prst="roundRect">
            <a:avLst>
              <a:gd name="adj" fmla="val 50000"/>
            </a:avLst>
          </a:prstGeom>
          <a:solidFill>
            <a:srgbClr val="F25422"/>
          </a:solidFill>
          <a:ln w="38100">
            <a:solidFill>
              <a:srgbClr val="FFA849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>
                <a:latin typeface="Arial" panose="020B0604020202020204" pitchFamily="34" charset="0"/>
              </a:rPr>
              <a:t>Exit</a:t>
            </a:r>
          </a:p>
        </p:txBody>
      </p:sp>
      <p:pic>
        <p:nvPicPr>
          <p:cNvPr id="41" name="MsPham-0936082789">
            <a:extLst>
              <a:ext uri="{FF2B5EF4-FFF2-40B4-BE49-F238E27FC236}">
                <a16:creationId xmlns:a16="http://schemas.microsoft.com/office/drawing/2014/main" id="{4C3A5B53-62A4-5F69-D303-096983A45D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6651" y="2348204"/>
            <a:ext cx="4759357" cy="228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20658"/>
      </p:ext>
    </p:extLst>
  </p:cSld>
  <p:clrMapOvr>
    <a:masterClrMapping/>
  </p:clrMapOvr>
  <p:transition spd="slow" advClick="0">
    <p:wipe dir="r"/>
    <p:sndAc>
      <p:stSnd>
        <p:snd r:embed="rId2" name="applause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sPham-0936082789">
            <a:extLst>
              <a:ext uri="{FF2B5EF4-FFF2-40B4-BE49-F238E27FC236}">
                <a16:creationId xmlns:a16="http://schemas.microsoft.com/office/drawing/2014/main" id="{FDCE5DA1-742A-44CB-12DD-80DD8C748185}"/>
              </a:ext>
            </a:extLst>
          </p:cNvPr>
          <p:cNvSpPr txBox="1"/>
          <p:nvPr/>
        </p:nvSpPr>
        <p:spPr>
          <a:xfrm>
            <a:off x="604520" y="2244522"/>
            <a:ext cx="115112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>
                <a:latin typeface="+mj-lt"/>
                <a:ea typeface="字魂7号-温暖童稚体" panose="00000500000000000000" pitchFamily="2" charset="-122"/>
                <a:cs typeface="Times New Roman" panose="02020603050405020304" pitchFamily="18" charset="0"/>
              </a:rPr>
              <a:t>MsPham</a:t>
            </a:r>
          </a:p>
          <a:p>
            <a:pPr algn="ctr"/>
            <a:r>
              <a:rPr lang="en-US" altLang="zh-CN" sz="6600" b="1">
                <a:latin typeface="+mj-lt"/>
                <a:ea typeface="字魂7号-温暖童稚体" panose="00000500000000000000" pitchFamily="2" charset="-122"/>
                <a:cs typeface="Times New Roman" panose="02020603050405020304" pitchFamily="18" charset="0"/>
              </a:rPr>
              <a:t>0936082789</a:t>
            </a:r>
            <a:endParaRPr lang="zh-CN" altLang="en-US" sz="6600" b="1" dirty="0">
              <a:latin typeface="+mj-lt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MsPham-0936082789">
            <a:extLst>
              <a:ext uri="{FF2B5EF4-FFF2-40B4-BE49-F238E27FC236}">
                <a16:creationId xmlns:a16="http://schemas.microsoft.com/office/drawing/2014/main" id="{E1F74A47-A154-BB19-6A3D-0B1FFA75AA43}"/>
              </a:ext>
            </a:extLst>
          </p:cNvPr>
          <p:cNvSpPr/>
          <p:nvPr/>
        </p:nvSpPr>
        <p:spPr>
          <a:xfrm>
            <a:off x="1631025" y="2071868"/>
            <a:ext cx="8181985" cy="32061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MsPham-0936082789">
            <a:extLst>
              <a:ext uri="{FF2B5EF4-FFF2-40B4-BE49-F238E27FC236}">
                <a16:creationId xmlns:a16="http://schemas.microsoft.com/office/drawing/2014/main" id="{90BB073A-DE17-4CDF-97E0-BF6A5A3AFB43}"/>
              </a:ext>
            </a:extLst>
          </p:cNvPr>
          <p:cNvSpPr txBox="1"/>
          <p:nvPr/>
        </p:nvSpPr>
        <p:spPr>
          <a:xfrm>
            <a:off x="441960" y="3808710"/>
            <a:ext cx="1151128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5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Cooper" panose="020B7200000000000000" pitchFamily="34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Practice</a:t>
            </a:r>
            <a:endParaRPr lang="zh-CN" altLang="en-US" sz="125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66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.VnCooper" panose="020B7200000000000000" pitchFamily="34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MsPham-0936082789">
            <a:extLst>
              <a:ext uri="{FF2B5EF4-FFF2-40B4-BE49-F238E27FC236}">
                <a16:creationId xmlns:a16="http://schemas.microsoft.com/office/drawing/2014/main" id="{71452FD2-7552-6D37-B7F3-DC5B15CC00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7022" y="444660"/>
            <a:ext cx="6281155" cy="359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7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6C6B0EB-5B56-E6BB-A0C9-09D179257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621" y="378958"/>
            <a:ext cx="4612624" cy="6203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3AEB0A-88A3-C5B3-2C9C-EF4A5AC57F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1"/>
          <a:stretch/>
        </p:blipFill>
        <p:spPr>
          <a:xfrm>
            <a:off x="5305245" y="480097"/>
            <a:ext cx="6563294" cy="5991874"/>
          </a:xfrm>
          <a:prstGeom prst="roundRect">
            <a:avLst>
              <a:gd name="adj" fmla="val 3003"/>
            </a:avLst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AE982E-E625-1D59-3779-8CCC06BCA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73" y="1484725"/>
            <a:ext cx="4441008" cy="10111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770B826-536E-CE8A-34E2-B7E5065E76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73" y="2580715"/>
            <a:ext cx="4845068" cy="8012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250D9F6-F16A-D06D-C808-57DEE90429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621" y="3476034"/>
            <a:ext cx="2852419" cy="65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6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spham-0936082789">
            <a:extLst>
              <a:ext uri="{FF2B5EF4-FFF2-40B4-BE49-F238E27FC236}">
                <a16:creationId xmlns:a16="http://schemas.microsoft.com/office/drawing/2014/main" id="{C622584F-D4DC-6562-D70E-A31FB0B2FE78}"/>
              </a:ext>
            </a:extLst>
          </p:cNvPr>
          <p:cNvSpPr txBox="1"/>
          <p:nvPr/>
        </p:nvSpPr>
        <p:spPr>
          <a:xfrm>
            <a:off x="5318836" y="1923104"/>
            <a:ext cx="1322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MsPham </a:t>
            </a:r>
          </a:p>
          <a:p>
            <a:pPr algn="ctr"/>
            <a:r>
              <a:rPr lang="en-US" sz="16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0936082789</a:t>
            </a:r>
          </a:p>
        </p:txBody>
      </p:sp>
      <p:pic>
        <p:nvPicPr>
          <p:cNvPr id="5" name="MsPham-0936082789">
            <a:extLst>
              <a:ext uri="{FF2B5EF4-FFF2-40B4-BE49-F238E27FC236}">
                <a16:creationId xmlns:a16="http://schemas.microsoft.com/office/drawing/2014/main" id="{AA9C96FC-85F8-57A8-C6D5-C1364CD2A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640" y="1077915"/>
            <a:ext cx="845189" cy="845189"/>
          </a:xfrm>
          <a:prstGeom prst="ellipse">
            <a:avLst/>
          </a:prstGeom>
          <a:ln>
            <a:solidFill>
              <a:srgbClr val="7DBDE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MsPham-0936082789">
            <a:extLst>
              <a:ext uri="{FF2B5EF4-FFF2-40B4-BE49-F238E27FC236}">
                <a16:creationId xmlns:a16="http://schemas.microsoft.com/office/drawing/2014/main" id="{FDCE5DA1-742A-44CB-12DD-80DD8C748185}"/>
              </a:ext>
            </a:extLst>
          </p:cNvPr>
          <p:cNvSpPr txBox="1"/>
          <p:nvPr/>
        </p:nvSpPr>
        <p:spPr>
          <a:xfrm>
            <a:off x="604520" y="2244522"/>
            <a:ext cx="115112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>
                <a:latin typeface="+mj-lt"/>
                <a:ea typeface="字魂7号-温暖童稚体" panose="00000500000000000000" pitchFamily="2" charset="-122"/>
                <a:cs typeface="Times New Roman" panose="02020603050405020304" pitchFamily="18" charset="0"/>
              </a:rPr>
              <a:t>MsPham</a:t>
            </a:r>
          </a:p>
          <a:p>
            <a:pPr algn="ctr"/>
            <a:r>
              <a:rPr lang="en-US" altLang="zh-CN" sz="6600" b="1">
                <a:latin typeface="+mj-lt"/>
                <a:ea typeface="字魂7号-温暖童稚体" panose="00000500000000000000" pitchFamily="2" charset="-122"/>
                <a:cs typeface="Times New Roman" panose="02020603050405020304" pitchFamily="18" charset="0"/>
              </a:rPr>
              <a:t>0936082789</a:t>
            </a:r>
            <a:endParaRPr lang="zh-CN" altLang="en-US" sz="6600" b="1" dirty="0">
              <a:latin typeface="+mj-lt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MsPham-0936082789">
            <a:extLst>
              <a:ext uri="{FF2B5EF4-FFF2-40B4-BE49-F238E27FC236}">
                <a16:creationId xmlns:a16="http://schemas.microsoft.com/office/drawing/2014/main" id="{E1F74A47-A154-BB19-6A3D-0B1FFA75AA43}"/>
              </a:ext>
            </a:extLst>
          </p:cNvPr>
          <p:cNvSpPr/>
          <p:nvPr/>
        </p:nvSpPr>
        <p:spPr>
          <a:xfrm>
            <a:off x="1631025" y="2071868"/>
            <a:ext cx="8181985" cy="32061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MsPham-0936082789">
            <a:extLst>
              <a:ext uri="{FF2B5EF4-FFF2-40B4-BE49-F238E27FC236}">
                <a16:creationId xmlns:a16="http://schemas.microsoft.com/office/drawing/2014/main" id="{90BB073A-DE17-4CDF-97E0-BF6A5A3AFB43}"/>
              </a:ext>
            </a:extLst>
          </p:cNvPr>
          <p:cNvSpPr txBox="1"/>
          <p:nvPr/>
        </p:nvSpPr>
        <p:spPr>
          <a:xfrm>
            <a:off x="460621" y="3948669"/>
            <a:ext cx="1151128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5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Cooper" panose="020B7200000000000000" pitchFamily="34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Warm-up</a:t>
            </a:r>
            <a:endParaRPr lang="zh-CN" altLang="en-US" sz="125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66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.VnCooper" panose="020B7200000000000000" pitchFamily="34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28" name="MsPham-0936082789" descr="Dance Singing Sticker by moonbug for iOS &amp; Android | GIPHY">
            <a:extLst>
              <a:ext uri="{FF2B5EF4-FFF2-40B4-BE49-F238E27FC236}">
                <a16:creationId xmlns:a16="http://schemas.microsoft.com/office/drawing/2014/main" id="{F5319312-AE18-C791-0E43-3B56F586F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772" y="194137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07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sPham-0936082789">
            <a:extLst>
              <a:ext uri="{FF2B5EF4-FFF2-40B4-BE49-F238E27FC236}">
                <a16:creationId xmlns:a16="http://schemas.microsoft.com/office/drawing/2014/main" id="{FDCE5DA1-742A-44CB-12DD-80DD8C748185}"/>
              </a:ext>
            </a:extLst>
          </p:cNvPr>
          <p:cNvSpPr txBox="1"/>
          <p:nvPr/>
        </p:nvSpPr>
        <p:spPr>
          <a:xfrm>
            <a:off x="604520" y="2244522"/>
            <a:ext cx="115112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>
                <a:latin typeface="+mj-lt"/>
                <a:ea typeface="字魂7号-温暖童稚体" panose="00000500000000000000" pitchFamily="2" charset="-122"/>
                <a:cs typeface="Times New Roman" panose="02020603050405020304" pitchFamily="18" charset="0"/>
              </a:rPr>
              <a:t>MsPham</a:t>
            </a:r>
          </a:p>
          <a:p>
            <a:pPr algn="ctr"/>
            <a:r>
              <a:rPr lang="en-US" altLang="zh-CN" sz="6600" b="1">
                <a:latin typeface="+mj-lt"/>
                <a:ea typeface="字魂7号-温暖童稚体" panose="00000500000000000000" pitchFamily="2" charset="-122"/>
                <a:cs typeface="Times New Roman" panose="02020603050405020304" pitchFamily="18" charset="0"/>
              </a:rPr>
              <a:t>0936082789</a:t>
            </a:r>
            <a:endParaRPr lang="zh-CN" altLang="en-US" sz="6600" b="1" dirty="0">
              <a:latin typeface="+mj-lt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CFFF2E8B-1B67-10D3-42F9-A3EFDB51AECC}"/>
              </a:ext>
            </a:extLst>
          </p:cNvPr>
          <p:cNvSpPr txBox="1"/>
          <p:nvPr/>
        </p:nvSpPr>
        <p:spPr>
          <a:xfrm>
            <a:off x="86360" y="4643916"/>
            <a:ext cx="11511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Cooper" panose="020B7200000000000000" pitchFamily="34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Workbook </a:t>
            </a:r>
            <a:endParaRPr lang="zh-CN" alt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.VnCooper" panose="020B7200000000000000" pitchFamily="34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452FD2-7552-6D37-B7F3-DC5B15CC00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2862" y="804017"/>
            <a:ext cx="6281155" cy="359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4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5ED3DE-8AC5-343A-0151-2FEDA8111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849" y="392379"/>
            <a:ext cx="4203916" cy="6350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BB42E5-EEB7-910B-D876-86BC66D80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159" y="1218067"/>
            <a:ext cx="8676865" cy="49300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A1885CE-E5F0-13D7-B182-C35BD700FDAF}"/>
              </a:ext>
            </a:extLst>
          </p:cNvPr>
          <p:cNvSpPr txBox="1"/>
          <p:nvPr/>
        </p:nvSpPr>
        <p:spPr>
          <a:xfrm>
            <a:off x="7035809" y="2720214"/>
            <a:ext cx="3079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thirsty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F4A716-ECF3-C1FC-7163-B1EC74082F45}"/>
              </a:ext>
            </a:extLst>
          </p:cNvPr>
          <p:cNvSpPr txBox="1"/>
          <p:nvPr/>
        </p:nvSpPr>
        <p:spPr>
          <a:xfrm>
            <a:off x="7035809" y="3968169"/>
            <a:ext cx="3079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tired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078411-99D7-EA97-9892-A6B21D4EEEB9}"/>
              </a:ext>
            </a:extLst>
          </p:cNvPr>
          <p:cNvSpPr txBox="1"/>
          <p:nvPr/>
        </p:nvSpPr>
        <p:spPr>
          <a:xfrm>
            <a:off x="6972548" y="5216124"/>
            <a:ext cx="3079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yesterday </a:t>
            </a:r>
          </a:p>
        </p:txBody>
      </p:sp>
    </p:spTree>
    <p:extLst>
      <p:ext uri="{BB962C8B-B14F-4D97-AF65-F5344CB8AC3E}">
        <p14:creationId xmlns:p14="http://schemas.microsoft.com/office/powerpoint/2010/main" val="127168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A53539-3402-8F05-F6F8-6EFE84198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57" y="1254494"/>
            <a:ext cx="8838051" cy="51484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5ED3DE-8AC5-343A-0151-2FEDA8111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150" y="418586"/>
            <a:ext cx="4203916" cy="6350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A1885CE-E5F0-13D7-B182-C35BD700FDAF}"/>
              </a:ext>
            </a:extLst>
          </p:cNvPr>
          <p:cNvSpPr txBox="1"/>
          <p:nvPr/>
        </p:nvSpPr>
        <p:spPr>
          <a:xfrm>
            <a:off x="5730815" y="1602951"/>
            <a:ext cx="3079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night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F4A716-ECF3-C1FC-7163-B1EC74082F45}"/>
              </a:ext>
            </a:extLst>
          </p:cNvPr>
          <p:cNvSpPr txBox="1"/>
          <p:nvPr/>
        </p:nvSpPr>
        <p:spPr>
          <a:xfrm>
            <a:off x="5730815" y="2887691"/>
            <a:ext cx="3079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supermarket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078411-99D7-EA97-9892-A6B21D4EEEB9}"/>
              </a:ext>
            </a:extLst>
          </p:cNvPr>
          <p:cNvSpPr txBox="1"/>
          <p:nvPr/>
        </p:nvSpPr>
        <p:spPr>
          <a:xfrm>
            <a:off x="5730815" y="4160985"/>
            <a:ext cx="3079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exciting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2AE4B5-2B5A-5BA4-6936-69E538B61CAA}"/>
              </a:ext>
            </a:extLst>
          </p:cNvPr>
          <p:cNvSpPr txBox="1"/>
          <p:nvPr/>
        </p:nvSpPr>
        <p:spPr>
          <a:xfrm>
            <a:off x="5730815" y="5437804"/>
            <a:ext cx="3079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relaxing</a:t>
            </a:r>
          </a:p>
        </p:txBody>
      </p:sp>
    </p:spTree>
    <p:extLst>
      <p:ext uri="{BB962C8B-B14F-4D97-AF65-F5344CB8AC3E}">
        <p14:creationId xmlns:p14="http://schemas.microsoft.com/office/powerpoint/2010/main" val="357262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game&#10;&#10;Description automatically generated">
            <a:extLst>
              <a:ext uri="{FF2B5EF4-FFF2-40B4-BE49-F238E27FC236}">
                <a16:creationId xmlns:a16="http://schemas.microsoft.com/office/drawing/2014/main" id="{2325A45F-5EA3-B288-C2C7-76E55E7215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t="13520" r="750"/>
          <a:stretch/>
        </p:blipFill>
        <p:spPr>
          <a:xfrm>
            <a:off x="690880" y="1080011"/>
            <a:ext cx="10932160" cy="5152248"/>
          </a:xfrm>
          <a:prstGeom prst="rect">
            <a:avLst/>
          </a:prstGeom>
        </p:spPr>
      </p:pic>
      <p:pic>
        <p:nvPicPr>
          <p:cNvPr id="8" name="Picture 7" descr="A close-up of a game&#10;&#10;Description automatically generated">
            <a:extLst>
              <a:ext uri="{FF2B5EF4-FFF2-40B4-BE49-F238E27FC236}">
                <a16:creationId xmlns:a16="http://schemas.microsoft.com/office/drawing/2014/main" id="{82542AD4-5C74-451B-879D-1DCBF8E0FA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t="1633" r="61863" b="86771"/>
          <a:stretch/>
        </p:blipFill>
        <p:spPr>
          <a:xfrm>
            <a:off x="690880" y="393054"/>
            <a:ext cx="4216400" cy="663586"/>
          </a:xfrm>
          <a:prstGeom prst="rect">
            <a:avLst/>
          </a:prstGeom>
        </p:spPr>
      </p:pic>
      <p:sp>
        <p:nvSpPr>
          <p:cNvPr id="9" name="MsPham-0936082789">
            <a:extLst>
              <a:ext uri="{FF2B5EF4-FFF2-40B4-BE49-F238E27FC236}">
                <a16:creationId xmlns:a16="http://schemas.microsoft.com/office/drawing/2014/main" id="{1F169AF7-5BCB-13BD-B1D8-8AE1CE002476}"/>
              </a:ext>
            </a:extLst>
          </p:cNvPr>
          <p:cNvSpPr/>
          <p:nvPr/>
        </p:nvSpPr>
        <p:spPr>
          <a:xfrm>
            <a:off x="9523930" y="1471962"/>
            <a:ext cx="1926216" cy="1823224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sPham-0936082789">
            <a:extLst>
              <a:ext uri="{FF2B5EF4-FFF2-40B4-BE49-F238E27FC236}">
                <a16:creationId xmlns:a16="http://schemas.microsoft.com/office/drawing/2014/main" id="{480EFD24-A89B-6025-61D5-78475E1752A9}"/>
              </a:ext>
            </a:extLst>
          </p:cNvPr>
          <p:cNvSpPr/>
          <p:nvPr/>
        </p:nvSpPr>
        <p:spPr>
          <a:xfrm>
            <a:off x="3377902" y="4062474"/>
            <a:ext cx="1926216" cy="204518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sPham-0936082789">
            <a:extLst>
              <a:ext uri="{FF2B5EF4-FFF2-40B4-BE49-F238E27FC236}">
                <a16:creationId xmlns:a16="http://schemas.microsoft.com/office/drawing/2014/main" id="{0F294848-DD02-3D2C-F1FD-2AE1CD2ED45A}"/>
              </a:ext>
            </a:extLst>
          </p:cNvPr>
          <p:cNvSpPr/>
          <p:nvPr/>
        </p:nvSpPr>
        <p:spPr>
          <a:xfrm>
            <a:off x="7293686" y="4132811"/>
            <a:ext cx="1926216" cy="204518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CD2-TRACK15">
            <a:hlinkClick r:id="" action="ppaction://media"/>
            <a:extLst>
              <a:ext uri="{FF2B5EF4-FFF2-40B4-BE49-F238E27FC236}">
                <a16:creationId xmlns:a16="http://schemas.microsoft.com/office/drawing/2014/main" id="{CA25F6C1-56DC-2ECD-C9E9-79F0B3012E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71295" y="-937895"/>
            <a:ext cx="487363" cy="487363"/>
          </a:xfrm>
          <a:prstGeom prst="rect">
            <a:avLst/>
          </a:prstGeom>
        </p:spPr>
      </p:pic>
      <p:pic>
        <p:nvPicPr>
          <p:cNvPr id="16" name="MsPham-0936082789" descr="A pink circle with a white speaker icon&#10;&#10;Description automatically generated">
            <a:extLst>
              <a:ext uri="{FF2B5EF4-FFF2-40B4-BE49-F238E27FC236}">
                <a16:creationId xmlns:a16="http://schemas.microsoft.com/office/drawing/2014/main" id="{8D1CBFD9-9FB9-5EF6-5BF7-F086671AB7F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784" y="379001"/>
            <a:ext cx="691692" cy="69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3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7305B98F-C535-C133-7B46-729149CE3C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75" b="88610"/>
          <a:stretch/>
        </p:blipFill>
        <p:spPr>
          <a:xfrm>
            <a:off x="536117" y="348245"/>
            <a:ext cx="5867400" cy="764275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62B071F0-D5AB-DDFE-0DF1-5E254D8305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/>
          <a:stretch/>
        </p:blipFill>
        <p:spPr>
          <a:xfrm>
            <a:off x="284930" y="1112520"/>
            <a:ext cx="11370953" cy="5519155"/>
          </a:xfrm>
          <a:prstGeom prst="rect">
            <a:avLst/>
          </a:prstGeom>
        </p:spPr>
      </p:pic>
      <p:sp>
        <p:nvSpPr>
          <p:cNvPr id="2" name="MsPham-0936082789">
            <a:extLst>
              <a:ext uri="{FF2B5EF4-FFF2-40B4-BE49-F238E27FC236}">
                <a16:creationId xmlns:a16="http://schemas.microsoft.com/office/drawing/2014/main" id="{8F576D86-2B5D-3239-F5B6-274F2210E41D}"/>
              </a:ext>
            </a:extLst>
          </p:cNvPr>
          <p:cNvSpPr txBox="1"/>
          <p:nvPr/>
        </p:nvSpPr>
        <p:spPr>
          <a:xfrm>
            <a:off x="4430591" y="3533989"/>
            <a:ext cx="3079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wasn’t scared.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61519ED5-E695-301E-AAD3-77A9900D9DD6}"/>
              </a:ext>
            </a:extLst>
          </p:cNvPr>
          <p:cNvSpPr txBox="1"/>
          <p:nvPr/>
        </p:nvSpPr>
        <p:spPr>
          <a:xfrm>
            <a:off x="7510221" y="5113312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mall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4885DEEA-07A3-EFD7-907C-774287F513C1}"/>
              </a:ext>
            </a:extLst>
          </p:cNvPr>
          <p:cNvSpPr txBox="1"/>
          <p:nvPr/>
        </p:nvSpPr>
        <p:spPr>
          <a:xfrm>
            <a:off x="5207831" y="5699760"/>
            <a:ext cx="3079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was.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61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7305B98F-C535-C133-7B46-729149CE3C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75" b="88610"/>
          <a:stretch/>
        </p:blipFill>
        <p:spPr>
          <a:xfrm>
            <a:off x="536117" y="348245"/>
            <a:ext cx="5867400" cy="764275"/>
          </a:xfrm>
          <a:prstGeom prst="rect">
            <a:avLst/>
          </a:prstGeom>
        </p:spPr>
      </p:pic>
      <p:pic>
        <p:nvPicPr>
          <p:cNvPr id="6" name="Picture 5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07936FD0-CB69-0FC4-A664-10BC777618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97"/>
          <a:stretch/>
        </p:blipFill>
        <p:spPr>
          <a:xfrm>
            <a:off x="289559" y="1630801"/>
            <a:ext cx="3182443" cy="3859093"/>
          </a:xfrm>
          <a:prstGeom prst="rect">
            <a:avLst/>
          </a:prstGeom>
        </p:spPr>
      </p:pic>
      <p:pic>
        <p:nvPicPr>
          <p:cNvPr id="2" name="Picture 1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29A7DBE0-E005-3EAC-FB52-60FCB68590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3"/>
          <a:stretch/>
        </p:blipFill>
        <p:spPr>
          <a:xfrm>
            <a:off x="2971801" y="1368107"/>
            <a:ext cx="9111026" cy="4216370"/>
          </a:xfrm>
          <a:prstGeom prst="rect">
            <a:avLst/>
          </a:prstGeom>
        </p:spPr>
      </p:pic>
      <p:sp>
        <p:nvSpPr>
          <p:cNvPr id="3" name="MsPham-0936082789">
            <a:extLst>
              <a:ext uri="{FF2B5EF4-FFF2-40B4-BE49-F238E27FC236}">
                <a16:creationId xmlns:a16="http://schemas.microsoft.com/office/drawing/2014/main" id="{A4D29717-043A-6741-4B5A-E222CB430FBA}"/>
              </a:ext>
            </a:extLst>
          </p:cNvPr>
          <p:cNvSpPr txBox="1"/>
          <p:nvPr/>
        </p:nvSpPr>
        <p:spPr>
          <a:xfrm>
            <a:off x="5527871" y="1811869"/>
            <a:ext cx="3079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FD5151D0-B656-5FF3-5FAE-D0B950C7DA52}"/>
              </a:ext>
            </a:extLst>
          </p:cNvPr>
          <p:cNvSpPr txBox="1"/>
          <p:nvPr/>
        </p:nvSpPr>
        <p:spPr>
          <a:xfrm>
            <a:off x="3760030" y="2414049"/>
            <a:ext cx="6359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was at the museum.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sPham-0936082789">
            <a:extLst>
              <a:ext uri="{FF2B5EF4-FFF2-40B4-BE49-F238E27FC236}">
                <a16:creationId xmlns:a16="http://schemas.microsoft.com/office/drawing/2014/main" id="{AD5039FE-B255-4F73-B5CD-7F7D45920469}"/>
              </a:ext>
            </a:extLst>
          </p:cNvPr>
          <p:cNvSpPr txBox="1"/>
          <p:nvPr/>
        </p:nvSpPr>
        <p:spPr>
          <a:xfrm>
            <a:off x="5527871" y="3935377"/>
            <a:ext cx="3079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sPham-0936082789">
            <a:extLst>
              <a:ext uri="{FF2B5EF4-FFF2-40B4-BE49-F238E27FC236}">
                <a16:creationId xmlns:a16="http://schemas.microsoft.com/office/drawing/2014/main" id="{5F755616-B395-058A-EB8F-E2B98AD2586D}"/>
              </a:ext>
            </a:extLst>
          </p:cNvPr>
          <p:cNvSpPr txBox="1"/>
          <p:nvPr/>
        </p:nvSpPr>
        <p:spPr>
          <a:xfrm>
            <a:off x="3760030" y="4537557"/>
            <a:ext cx="6359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was at the movie theater.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59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6E6E2C-1A58-81AA-FF69-3CD970B5E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468" y="587045"/>
            <a:ext cx="5945166" cy="10640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74082E-5B0D-66D0-9C50-7C3A9B9A6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14" y="2317951"/>
            <a:ext cx="10924287" cy="252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8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sPham-0936082789">
            <a:extLst>
              <a:ext uri="{FF2B5EF4-FFF2-40B4-BE49-F238E27FC236}">
                <a16:creationId xmlns:a16="http://schemas.microsoft.com/office/drawing/2014/main" id="{A5A2EFF8-64E9-8148-9CA0-24D7B3592B1D}"/>
              </a:ext>
            </a:extLst>
          </p:cNvPr>
          <p:cNvSpPr txBox="1"/>
          <p:nvPr/>
        </p:nvSpPr>
        <p:spPr>
          <a:xfrm>
            <a:off x="604520" y="2244522"/>
            <a:ext cx="115112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>
                <a:latin typeface="+mj-lt"/>
                <a:ea typeface="字魂7号-温暖童稚体" panose="00000500000000000000" pitchFamily="2" charset="-122"/>
                <a:cs typeface="Times New Roman" panose="02020603050405020304" pitchFamily="18" charset="0"/>
              </a:rPr>
              <a:t>MsPham</a:t>
            </a:r>
          </a:p>
          <a:p>
            <a:pPr algn="ctr"/>
            <a:r>
              <a:rPr lang="en-US" altLang="zh-CN" sz="6600" b="1">
                <a:latin typeface="+mj-lt"/>
                <a:ea typeface="字魂7号-温暖童稚体" panose="00000500000000000000" pitchFamily="2" charset="-122"/>
                <a:cs typeface="Times New Roman" panose="02020603050405020304" pitchFamily="18" charset="0"/>
              </a:rPr>
              <a:t>0936082789</a:t>
            </a:r>
            <a:endParaRPr lang="zh-CN" altLang="en-US" sz="6600" b="1" dirty="0">
              <a:latin typeface="+mj-lt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MsPham-0936082789">
            <a:extLst>
              <a:ext uri="{FF2B5EF4-FFF2-40B4-BE49-F238E27FC236}">
                <a16:creationId xmlns:a16="http://schemas.microsoft.com/office/drawing/2014/main" id="{C8AEE903-9B76-8FA8-44F7-5D219F48F6A8}"/>
              </a:ext>
            </a:extLst>
          </p:cNvPr>
          <p:cNvSpPr/>
          <p:nvPr/>
        </p:nvSpPr>
        <p:spPr>
          <a:xfrm>
            <a:off x="1631025" y="2071868"/>
            <a:ext cx="8181985" cy="32061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6" name="Mspham-0936082789">
            <a:extLst>
              <a:ext uri="{FF2B5EF4-FFF2-40B4-BE49-F238E27FC236}">
                <a16:creationId xmlns:a16="http://schemas.microsoft.com/office/drawing/2014/main" id="{F2ECB896-B6AE-424D-8004-89934B95F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274" y="3011333"/>
            <a:ext cx="2582230" cy="3360991"/>
          </a:xfrm>
          <a:prstGeom prst="rect">
            <a:avLst/>
          </a:prstGeom>
        </p:spPr>
      </p:pic>
      <p:sp>
        <p:nvSpPr>
          <p:cNvPr id="8" name="Mspham-0936082789"/>
          <p:cNvSpPr txBox="1"/>
          <p:nvPr/>
        </p:nvSpPr>
        <p:spPr>
          <a:xfrm>
            <a:off x="3480217" y="1341176"/>
            <a:ext cx="51619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ritannic Bold" panose="020B0903060703020204" pitchFamily="34" charset="0"/>
              </a:rPr>
              <a:t>THANK YOU!</a:t>
            </a:r>
          </a:p>
        </p:txBody>
      </p:sp>
      <p:sp>
        <p:nvSpPr>
          <p:cNvPr id="9" name="Mspham-0936082789"/>
          <p:cNvSpPr txBox="1"/>
          <p:nvPr/>
        </p:nvSpPr>
        <p:spPr>
          <a:xfrm>
            <a:off x="3968331" y="2496396"/>
            <a:ext cx="4185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Britannic Bold" panose="020B0903060703020204" pitchFamily="34" charset="0"/>
              </a:rPr>
              <a:t>Welcome to join with me!</a:t>
            </a:r>
          </a:p>
        </p:txBody>
      </p:sp>
    </p:spTree>
    <p:extLst>
      <p:ext uri="{BB962C8B-B14F-4D97-AF65-F5344CB8AC3E}">
        <p14:creationId xmlns:p14="http://schemas.microsoft.com/office/powerpoint/2010/main" val="419332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sPham-0936082789">
            <a:extLst>
              <a:ext uri="{FF2B5EF4-FFF2-40B4-BE49-F238E27FC236}">
                <a16:creationId xmlns:a16="http://schemas.microsoft.com/office/drawing/2014/main" id="{53874329-CAB9-06A8-47E1-95104DB57E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833"/>
          <a:stretch/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sp>
        <p:nvSpPr>
          <p:cNvPr id="2" name="MsPham-0936082789">
            <a:extLst>
              <a:ext uri="{FF2B5EF4-FFF2-40B4-BE49-F238E27FC236}">
                <a16:creationId xmlns:a16="http://schemas.microsoft.com/office/drawing/2014/main" id="{A147AD0F-8007-8ED3-F586-13283C3DBA84}"/>
              </a:ext>
            </a:extLst>
          </p:cNvPr>
          <p:cNvSpPr/>
          <p:nvPr/>
        </p:nvSpPr>
        <p:spPr>
          <a:xfrm>
            <a:off x="1459160" y="1274226"/>
            <a:ext cx="9273681" cy="5486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algn="ctr"/>
            <a:r>
              <a:rPr lang="en-US" sz="11067" b="1">
                <a:ln w="6600">
                  <a:solidFill>
                    <a:srgbClr val="F1542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15422"/>
                  </a:outerShdw>
                </a:effectLst>
                <a:latin typeface=".VnCooperH" panose="020B7200000000000000" pitchFamily="34" charset="0"/>
              </a:rPr>
              <a:t>Keep </a:t>
            </a:r>
            <a:r>
              <a:rPr lang="en-US" sz="3600" b="1">
                <a:ln w="6600">
                  <a:solidFill>
                    <a:srgbClr val="F1542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15422"/>
                  </a:outerShdw>
                </a:effectLst>
                <a:latin typeface=".VnCooperH" panose="020B7200000000000000" pitchFamily="34" charset="0"/>
              </a:rPr>
              <a:t>or</a:t>
            </a:r>
            <a:r>
              <a:rPr lang="en-US" sz="11067" b="1">
                <a:ln w="6600">
                  <a:solidFill>
                    <a:srgbClr val="F1542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15422"/>
                  </a:outerShdw>
                </a:effectLst>
                <a:latin typeface=".VnCooperH" panose="020B7200000000000000" pitchFamily="34" charset="0"/>
              </a:rPr>
              <a:t> give</a:t>
            </a:r>
          </a:p>
        </p:txBody>
      </p:sp>
      <p:pic>
        <p:nvPicPr>
          <p:cNvPr id="8" name="MsPham-0936082789">
            <a:extLst>
              <a:ext uri="{FF2B5EF4-FFF2-40B4-BE49-F238E27FC236}">
                <a16:creationId xmlns:a16="http://schemas.microsoft.com/office/drawing/2014/main" id="{E29D7856-C2E6-564B-4AF0-CEDE52EDB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772685" y="3987800"/>
            <a:ext cx="1996833" cy="2545186"/>
          </a:xfrm>
          <a:prstGeom prst="rect">
            <a:avLst/>
          </a:prstGeom>
        </p:spPr>
      </p:pic>
      <p:pic>
        <p:nvPicPr>
          <p:cNvPr id="9" name="MsPham-0936082789">
            <a:extLst>
              <a:ext uri="{FF2B5EF4-FFF2-40B4-BE49-F238E27FC236}">
                <a16:creationId xmlns:a16="http://schemas.microsoft.com/office/drawing/2014/main" id="{E1BAA181-797D-6C03-E340-E6B2D881A9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" y="166955"/>
            <a:ext cx="660400" cy="936690"/>
          </a:xfrm>
          <a:prstGeom prst="rect">
            <a:avLst/>
          </a:prstGeom>
        </p:spPr>
      </p:pic>
      <p:sp>
        <p:nvSpPr>
          <p:cNvPr id="23" name="MsPham-0936082789">
            <a:extLst>
              <a:ext uri="{FF2B5EF4-FFF2-40B4-BE49-F238E27FC236}">
                <a16:creationId xmlns:a16="http://schemas.microsoft.com/office/drawing/2014/main" id="{22FAD698-9E5D-7833-5E3E-CD308D2EBA18}"/>
              </a:ext>
            </a:extLst>
          </p:cNvPr>
          <p:cNvSpPr/>
          <p:nvPr/>
        </p:nvSpPr>
        <p:spPr>
          <a:xfrm>
            <a:off x="1644626" y="3643758"/>
            <a:ext cx="9273681" cy="226542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200">
                <a:ln>
                  <a:solidFill>
                    <a:schemeClr val="bg1"/>
                  </a:solidFill>
                </a:ln>
                <a:solidFill>
                  <a:srgbClr val="F15422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.VnCooperH" panose="020B7200000000000000" pitchFamily="34" charset="0"/>
              </a:rPr>
              <a:t>The box</a:t>
            </a:r>
          </a:p>
        </p:txBody>
      </p:sp>
      <p:sp>
        <p:nvSpPr>
          <p:cNvPr id="36" name="MsPham-093608278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FDCA50A-D803-8A39-B771-C5AB3CE6DBB0}"/>
              </a:ext>
            </a:extLst>
          </p:cNvPr>
          <p:cNvSpPr/>
          <p:nvPr/>
        </p:nvSpPr>
        <p:spPr>
          <a:xfrm>
            <a:off x="7680025" y="5744785"/>
            <a:ext cx="1996833" cy="659617"/>
          </a:xfrm>
          <a:prstGeom prst="roundRect">
            <a:avLst>
              <a:gd name="adj" fmla="val 50000"/>
            </a:avLst>
          </a:prstGeom>
          <a:solidFill>
            <a:srgbClr val="F25422"/>
          </a:solidFill>
          <a:ln w="38100">
            <a:solidFill>
              <a:srgbClr val="FFA849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>
                <a:latin typeface="Arial" panose="020B0604020202020204" pitchFamily="34" charset="0"/>
              </a:rPr>
              <a:t>Next</a:t>
            </a:r>
          </a:p>
        </p:txBody>
      </p:sp>
      <p:pic>
        <p:nvPicPr>
          <p:cNvPr id="6" name="MsPham-0936082789">
            <a:extLst>
              <a:ext uri="{FF2B5EF4-FFF2-40B4-BE49-F238E27FC236}">
                <a16:creationId xmlns:a16="http://schemas.microsoft.com/office/drawing/2014/main" id="{8662FE8E-2729-79E2-59B5-F0F75DF98F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7227" y="1865420"/>
            <a:ext cx="4759357" cy="2284166"/>
          </a:xfrm>
          <a:prstGeom prst="rect">
            <a:avLst/>
          </a:prstGeom>
        </p:spPr>
      </p:pic>
      <p:pic>
        <p:nvPicPr>
          <p:cNvPr id="11" name="MsPham-0936082789">
            <a:extLst>
              <a:ext uri="{FF2B5EF4-FFF2-40B4-BE49-F238E27FC236}">
                <a16:creationId xmlns:a16="http://schemas.microsoft.com/office/drawing/2014/main" id="{D1DEF15C-4287-B7A7-DD29-196ACF0751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38388"/>
            <a:ext cx="3019814" cy="32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3157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sPham-0936082789">
            <a:extLst>
              <a:ext uri="{FF2B5EF4-FFF2-40B4-BE49-F238E27FC236}">
                <a16:creationId xmlns:a16="http://schemas.microsoft.com/office/drawing/2014/main" id="{53874329-CAB9-06A8-47E1-95104DB57E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833"/>
          <a:stretch/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sp>
        <p:nvSpPr>
          <p:cNvPr id="2" name="MsPham-0936082789">
            <a:extLst>
              <a:ext uri="{FF2B5EF4-FFF2-40B4-BE49-F238E27FC236}">
                <a16:creationId xmlns:a16="http://schemas.microsoft.com/office/drawing/2014/main" id="{A147AD0F-8007-8ED3-F586-13283C3DBA84}"/>
              </a:ext>
            </a:extLst>
          </p:cNvPr>
          <p:cNvSpPr/>
          <p:nvPr/>
        </p:nvSpPr>
        <p:spPr>
          <a:xfrm>
            <a:off x="655347" y="453598"/>
            <a:ext cx="11638253" cy="59508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400"/>
              </a:spcBef>
              <a:spcAft>
                <a:spcPts val="800"/>
              </a:spcAft>
            </a:pPr>
            <a:r>
              <a:rPr lang="en-US"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1542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CooperH" panose="020B7200000000000000" pitchFamily="34" charset="0"/>
                <a:cs typeface="Arial" panose="020B0604020202020204" pitchFamily="34" charset="0"/>
              </a:rPr>
              <a:t>HOW TO PLAY</a:t>
            </a:r>
          </a:p>
          <a:p>
            <a:pPr marL="548667" indent="-304815">
              <a:spcBef>
                <a:spcPts val="4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 Make 2 or more teams.</a:t>
            </a:r>
          </a:p>
          <a:p>
            <a:pPr marL="548667" indent="-304815">
              <a:spcBef>
                <a:spcPts val="4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 Answer the question</a:t>
            </a:r>
          </a:p>
          <a:p>
            <a:pPr marL="548667" indent="-304815">
              <a:spcBef>
                <a:spcPts val="4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  Then you must choose: </a:t>
            </a:r>
          </a:p>
          <a:p>
            <a:pPr marL="243852">
              <a:spcBef>
                <a:spcPts val="400"/>
              </a:spcBef>
              <a:spcAft>
                <a:spcPts val="800"/>
              </a:spcAft>
            </a:pP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		  KEEP or GIVE THE GIFT to the other team.</a:t>
            </a:r>
          </a:p>
          <a:p>
            <a:pPr marL="243852" algn="ctr">
              <a:spcBef>
                <a:spcPts val="400"/>
              </a:spcBef>
              <a:spcAft>
                <a:spcPts val="800"/>
              </a:spcAft>
            </a:pPr>
            <a:endParaRPr lang="en-US" sz="100" b="1"/>
          </a:p>
          <a:p>
            <a:pPr marL="243852" algn="ctr">
              <a:spcBef>
                <a:spcPts val="400"/>
              </a:spcBef>
              <a:spcAft>
                <a:spcPts val="800"/>
              </a:spcAft>
            </a:pPr>
            <a:r>
              <a:rPr lang="en-US" sz="4400" b="1">
                <a:ln>
                  <a:solidFill>
                    <a:srgbClr val="F25D2E"/>
                  </a:solidFill>
                </a:ln>
                <a:solidFill>
                  <a:schemeClr val="bg1"/>
                </a:solidFill>
                <a:latin typeface=".VnCooperH" panose="020B7200000000000000" pitchFamily="34" charset="0"/>
              </a:rPr>
              <a:t>BE CAREFUL!</a:t>
            </a:r>
          </a:p>
          <a:p>
            <a:pPr marL="243852">
              <a:spcBef>
                <a:spcPts val="400"/>
              </a:spcBef>
              <a:spcAft>
                <a:spcPts val="800"/>
              </a:spcAft>
            </a:pPr>
            <a:r>
              <a:rPr lang="en-US" sz="3200" b="1"/>
              <a:t>	           The points in the gift can be </a:t>
            </a:r>
            <a:r>
              <a:rPr lang="en-US" sz="3200" b="1">
                <a:solidFill>
                  <a:srgbClr val="FFFF00"/>
                </a:solidFill>
              </a:rPr>
              <a:t>GOOD</a:t>
            </a:r>
            <a:r>
              <a:rPr lang="en-US" sz="3200" b="1"/>
              <a:t> or </a:t>
            </a:r>
            <a:r>
              <a:rPr lang="en-US" sz="3200" b="1">
                <a:solidFill>
                  <a:srgbClr val="C00000"/>
                </a:solidFill>
              </a:rPr>
              <a:t>BAD.</a:t>
            </a:r>
            <a:endParaRPr lang="en-US" sz="3200" b="1"/>
          </a:p>
          <a:p>
            <a:pPr marL="243852">
              <a:spcBef>
                <a:spcPts val="400"/>
              </a:spcBef>
              <a:spcAft>
                <a:spcPts val="800"/>
              </a:spcAft>
            </a:pP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400"/>
              </a:spcBef>
              <a:spcAft>
                <a:spcPts val="800"/>
              </a:spcAft>
            </a:pP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400"/>
              </a:spcBef>
              <a:spcAft>
                <a:spcPts val="800"/>
              </a:spcAft>
            </a:pP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400"/>
              </a:spcBef>
              <a:spcAft>
                <a:spcPts val="800"/>
              </a:spcAft>
            </a:pP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400"/>
              </a:spcBef>
              <a:spcAft>
                <a:spcPts val="800"/>
              </a:spcAft>
            </a:pPr>
            <a:endParaRPr lang="en-US" sz="3200" u="sng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400"/>
              </a:spcBef>
              <a:spcAft>
                <a:spcPts val="800"/>
              </a:spcAft>
            </a:pPr>
            <a:endParaRPr lang="en-US" sz="32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MsPham-0936082789">
            <a:extLst>
              <a:ext uri="{FF2B5EF4-FFF2-40B4-BE49-F238E27FC236}">
                <a16:creationId xmlns:a16="http://schemas.microsoft.com/office/drawing/2014/main" id="{E29D7856-C2E6-564B-4AF0-CEDE52EDB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047005" y="4152240"/>
            <a:ext cx="1996833" cy="2545186"/>
          </a:xfrm>
          <a:prstGeom prst="rect">
            <a:avLst/>
          </a:prstGeom>
        </p:spPr>
      </p:pic>
      <p:pic>
        <p:nvPicPr>
          <p:cNvPr id="9" name="MsPham-0936082789">
            <a:extLst>
              <a:ext uri="{FF2B5EF4-FFF2-40B4-BE49-F238E27FC236}">
                <a16:creationId xmlns:a16="http://schemas.microsoft.com/office/drawing/2014/main" id="{E1BAA181-797D-6C03-E340-E6B2D881A9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" y="166955"/>
            <a:ext cx="660400" cy="936690"/>
          </a:xfrm>
          <a:prstGeom prst="rect">
            <a:avLst/>
          </a:prstGeom>
        </p:spPr>
      </p:pic>
      <p:sp>
        <p:nvSpPr>
          <p:cNvPr id="36" name="MsPham-093608278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FDCA50A-D803-8A39-B771-C5AB3CE6DBB0}"/>
              </a:ext>
            </a:extLst>
          </p:cNvPr>
          <p:cNvSpPr/>
          <p:nvPr/>
        </p:nvSpPr>
        <p:spPr>
          <a:xfrm>
            <a:off x="7680025" y="5744785"/>
            <a:ext cx="1996833" cy="659617"/>
          </a:xfrm>
          <a:prstGeom prst="roundRect">
            <a:avLst>
              <a:gd name="adj" fmla="val 50000"/>
            </a:avLst>
          </a:prstGeom>
          <a:solidFill>
            <a:srgbClr val="F25422"/>
          </a:solidFill>
          <a:ln w="38100">
            <a:solidFill>
              <a:srgbClr val="FFA849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>
                <a:latin typeface="Arial" panose="020B0604020202020204" pitchFamily="34" charset="0"/>
              </a:rPr>
              <a:t>Start</a:t>
            </a:r>
          </a:p>
        </p:txBody>
      </p:sp>
      <p:pic>
        <p:nvPicPr>
          <p:cNvPr id="6" name="MsPham-0936082789">
            <a:extLst>
              <a:ext uri="{FF2B5EF4-FFF2-40B4-BE49-F238E27FC236}">
                <a16:creationId xmlns:a16="http://schemas.microsoft.com/office/drawing/2014/main" id="{8662FE8E-2729-79E2-59B5-F0F75DF98F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6859" y="220839"/>
            <a:ext cx="1859795" cy="892575"/>
          </a:xfrm>
          <a:prstGeom prst="rect">
            <a:avLst/>
          </a:prstGeom>
        </p:spPr>
      </p:pic>
      <p:pic>
        <p:nvPicPr>
          <p:cNvPr id="11" name="MsPham-0936082789">
            <a:extLst>
              <a:ext uri="{FF2B5EF4-FFF2-40B4-BE49-F238E27FC236}">
                <a16:creationId xmlns:a16="http://schemas.microsoft.com/office/drawing/2014/main" id="{D1DEF15C-4287-B7A7-DD29-196ACF0751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38388"/>
            <a:ext cx="3019814" cy="32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068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sPham-0936082789">
            <a:extLst>
              <a:ext uri="{FF2B5EF4-FFF2-40B4-BE49-F238E27FC236}">
                <a16:creationId xmlns:a16="http://schemas.microsoft.com/office/drawing/2014/main" id="{53874329-CAB9-06A8-47E1-95104DB57E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pic>
        <p:nvPicPr>
          <p:cNvPr id="30" name="MsPham-0936082789">
            <a:extLst>
              <a:ext uri="{FF2B5EF4-FFF2-40B4-BE49-F238E27FC236}">
                <a16:creationId xmlns:a16="http://schemas.microsoft.com/office/drawing/2014/main" id="{D2B7F9A3-1D70-964C-17AA-77CCBACF7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772685" y="3987800"/>
            <a:ext cx="1996833" cy="2545186"/>
          </a:xfrm>
          <a:prstGeom prst="rect">
            <a:avLst/>
          </a:prstGeom>
        </p:spPr>
      </p:pic>
      <p:pic>
        <p:nvPicPr>
          <p:cNvPr id="31" name="MsPham-0936082789">
            <a:extLst>
              <a:ext uri="{FF2B5EF4-FFF2-40B4-BE49-F238E27FC236}">
                <a16:creationId xmlns:a16="http://schemas.microsoft.com/office/drawing/2014/main" id="{6E7C9594-89C1-E2E9-9B57-5DA9FBDE0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" y="166955"/>
            <a:ext cx="660400" cy="93669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749D8B3-0F79-C956-1851-981F624B3833}"/>
              </a:ext>
            </a:extLst>
          </p:cNvPr>
          <p:cNvSpPr/>
          <p:nvPr/>
        </p:nvSpPr>
        <p:spPr>
          <a:xfrm>
            <a:off x="2017526" y="457539"/>
            <a:ext cx="8528180" cy="3074437"/>
          </a:xfrm>
          <a:prstGeom prst="roundRect">
            <a:avLst>
              <a:gd name="adj" fmla="val 5438"/>
            </a:avLst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MsPham-0936082789">
            <a:extLst>
              <a:ext uri="{FF2B5EF4-FFF2-40B4-BE49-F238E27FC236}">
                <a16:creationId xmlns:a16="http://schemas.microsoft.com/office/drawing/2014/main" id="{33333E0D-FD49-4B28-9543-0EE1FB1A4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810" y="3429000"/>
            <a:ext cx="3477581" cy="1669001"/>
          </a:xfrm>
          <a:prstGeom prst="rect">
            <a:avLst/>
          </a:prstGeom>
        </p:spPr>
      </p:pic>
      <p:pic>
        <p:nvPicPr>
          <p:cNvPr id="32" name="MsPham-0936082789">
            <a:extLst>
              <a:ext uri="{FF2B5EF4-FFF2-40B4-BE49-F238E27FC236}">
                <a16:creationId xmlns:a16="http://schemas.microsoft.com/office/drawing/2014/main" id="{5032B39F-0760-AA67-14E4-222DCCF086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38388"/>
            <a:ext cx="3019814" cy="3206774"/>
          </a:xfrm>
          <a:prstGeom prst="rect">
            <a:avLst/>
          </a:prstGeom>
        </p:spPr>
      </p:pic>
      <p:sp>
        <p:nvSpPr>
          <p:cNvPr id="7" name="MsPham-0936082789">
            <a:extLst>
              <a:ext uri="{FF2B5EF4-FFF2-40B4-BE49-F238E27FC236}">
                <a16:creationId xmlns:a16="http://schemas.microsoft.com/office/drawing/2014/main" id="{6D552D1E-7935-351F-3B0D-2C94E62579FF}"/>
              </a:ext>
            </a:extLst>
          </p:cNvPr>
          <p:cNvSpPr/>
          <p:nvPr/>
        </p:nvSpPr>
        <p:spPr>
          <a:xfrm>
            <a:off x="2322354" y="1959428"/>
            <a:ext cx="5326682" cy="79721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No, I wasn’t. I was at the museum.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D16E15E6-9956-1570-2030-872F552DF4F7}"/>
              </a:ext>
            </a:extLst>
          </p:cNvPr>
          <p:cNvSpPr>
            <a:spLocks/>
          </p:cNvSpPr>
          <p:nvPr/>
        </p:nvSpPr>
        <p:spPr>
          <a:xfrm>
            <a:off x="5283199" y="5581352"/>
            <a:ext cx="1996833" cy="659617"/>
          </a:xfrm>
          <a:prstGeom prst="roundRect">
            <a:avLst>
              <a:gd name="adj" fmla="val 50000"/>
            </a:avLst>
          </a:prstGeom>
          <a:solidFill>
            <a:srgbClr val="F25422"/>
          </a:solidFill>
          <a:ln w="38100">
            <a:solidFill>
              <a:srgbClr val="FFA849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>
                <a:latin typeface="Arial" panose="020B0604020202020204" pitchFamily="34" charset="0"/>
              </a:rPr>
              <a:t>Check </a:t>
            </a:r>
          </a:p>
        </p:txBody>
      </p:sp>
      <p:sp>
        <p:nvSpPr>
          <p:cNvPr id="6" name="Rectangle: Rounded Corners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F5DE39C-3292-C7E4-AB08-5C7AF2D08752}"/>
              </a:ext>
            </a:extLst>
          </p:cNvPr>
          <p:cNvSpPr/>
          <p:nvPr/>
        </p:nvSpPr>
        <p:spPr>
          <a:xfrm>
            <a:off x="4158472" y="5491239"/>
            <a:ext cx="4645266" cy="814349"/>
          </a:xfrm>
          <a:prstGeom prst="roundRect">
            <a:avLst>
              <a:gd name="adj" fmla="val 50000"/>
            </a:avLst>
          </a:prstGeom>
          <a:solidFill>
            <a:srgbClr val="F25422"/>
          </a:solidFill>
          <a:ln w="38100">
            <a:solidFill>
              <a:srgbClr val="FFA849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>
                <a:latin typeface="Arial" panose="020B0604020202020204" pitchFamily="34" charset="0"/>
              </a:rPr>
              <a:t>Keep/ give the gift?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AD1EC4-0D85-430A-FA81-B5C6E5952D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9036" y="1105329"/>
            <a:ext cx="2445718" cy="2384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MsPham-0936082789">
            <a:extLst>
              <a:ext uri="{FF2B5EF4-FFF2-40B4-BE49-F238E27FC236}">
                <a16:creationId xmlns:a16="http://schemas.microsoft.com/office/drawing/2014/main" id="{FB703519-6717-F98D-2C94-24E1AE74DC1D}"/>
              </a:ext>
            </a:extLst>
          </p:cNvPr>
          <p:cNvSpPr/>
          <p:nvPr/>
        </p:nvSpPr>
        <p:spPr>
          <a:xfrm>
            <a:off x="2246331" y="656778"/>
            <a:ext cx="7699338" cy="51945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you at the park yesterday?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8007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874329-CAB9-06A8-47E1-95104DB57E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pic>
        <p:nvPicPr>
          <p:cNvPr id="36" name="MsPham-0936082789">
            <a:extLst>
              <a:ext uri="{FF2B5EF4-FFF2-40B4-BE49-F238E27FC236}">
                <a16:creationId xmlns:a16="http://schemas.microsoft.com/office/drawing/2014/main" id="{3F948AB1-9DF6-D3DB-BBB1-7BA252877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772685" y="3987800"/>
            <a:ext cx="1996833" cy="2545186"/>
          </a:xfrm>
          <a:prstGeom prst="rect">
            <a:avLst/>
          </a:prstGeom>
        </p:spPr>
      </p:pic>
      <p:pic>
        <p:nvPicPr>
          <p:cNvPr id="37" name="MsPham-0936082789">
            <a:extLst>
              <a:ext uri="{FF2B5EF4-FFF2-40B4-BE49-F238E27FC236}">
                <a16:creationId xmlns:a16="http://schemas.microsoft.com/office/drawing/2014/main" id="{8A326D6B-4D58-9EED-87FA-6E2E51278A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00" y="166955"/>
            <a:ext cx="660400" cy="936690"/>
          </a:xfrm>
          <a:prstGeom prst="rect">
            <a:avLst/>
          </a:prstGeom>
        </p:spPr>
      </p:pic>
      <p:pic>
        <p:nvPicPr>
          <p:cNvPr id="38" name="MsPham-0936082789">
            <a:extLst>
              <a:ext uri="{FF2B5EF4-FFF2-40B4-BE49-F238E27FC236}">
                <a16:creationId xmlns:a16="http://schemas.microsoft.com/office/drawing/2014/main" id="{8B1D78CB-D589-CD3E-626E-D0AB5B3527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38388"/>
            <a:ext cx="3019814" cy="3206774"/>
          </a:xfrm>
          <a:prstGeom prst="rect">
            <a:avLst/>
          </a:prstGeom>
        </p:spPr>
      </p:pic>
      <p:sp>
        <p:nvSpPr>
          <p:cNvPr id="47" name="MsPham-0936082789">
            <a:extLst>
              <a:ext uri="{FF2B5EF4-FFF2-40B4-BE49-F238E27FC236}">
                <a16:creationId xmlns:a16="http://schemas.microsoft.com/office/drawing/2014/main" id="{8766B610-3DA8-7BC5-52B8-A93B3B20808D}"/>
              </a:ext>
            </a:extLst>
          </p:cNvPr>
          <p:cNvSpPr/>
          <p:nvPr/>
        </p:nvSpPr>
        <p:spPr>
          <a:xfrm>
            <a:off x="2322354" y="211460"/>
            <a:ext cx="7772400" cy="254518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67" b="1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  <a:latin typeface="Century Gothic" panose="020B0502020202020204" pitchFamily="34" charset="0"/>
              </a:rPr>
              <a:t>+</a:t>
            </a:r>
            <a:r>
              <a:rPr lang="en-US" sz="15934" b="1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  <a:latin typeface=".VnHelvetInsH" panose="020B7200000000000000" pitchFamily="34" charset="0"/>
              </a:rPr>
              <a:t>10</a:t>
            </a:r>
            <a:r>
              <a:rPr lang="en-US" sz="6400" b="1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  <a:latin typeface="Century Gothic" panose="020B0502020202020204" pitchFamily="34" charset="0"/>
              </a:rPr>
              <a:t> </a:t>
            </a:r>
            <a:r>
              <a:rPr lang="en-US" sz="6400" b="1">
                <a:solidFill>
                  <a:schemeClr val="bg1"/>
                </a:solidFill>
                <a:effectLst>
                  <a:glow rad="101600">
                    <a:srgbClr val="2E6370"/>
                  </a:glow>
                </a:effectLst>
                <a:latin typeface="Century Gothic" panose="020B0502020202020204" pitchFamily="34" charset="0"/>
              </a:rPr>
              <a:t>point</a:t>
            </a:r>
          </a:p>
        </p:txBody>
      </p:sp>
      <p:pic>
        <p:nvPicPr>
          <p:cNvPr id="54" name="MsPham-0936082789">
            <a:extLst>
              <a:ext uri="{FF2B5EF4-FFF2-40B4-BE49-F238E27FC236}">
                <a16:creationId xmlns:a16="http://schemas.microsoft.com/office/drawing/2014/main" id="{1573A16B-3D99-BEA3-E514-8C54C607D3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5460" y="2756646"/>
            <a:ext cx="4759357" cy="2284166"/>
          </a:xfrm>
          <a:prstGeom prst="rect">
            <a:avLst/>
          </a:prstGeom>
        </p:spPr>
      </p:pic>
      <p:sp>
        <p:nvSpPr>
          <p:cNvPr id="24" name="MsPham-093608278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6FF8B03-75E0-110C-A41A-B3DE17C12297}"/>
              </a:ext>
            </a:extLst>
          </p:cNvPr>
          <p:cNvSpPr/>
          <p:nvPr/>
        </p:nvSpPr>
        <p:spPr>
          <a:xfrm>
            <a:off x="5143746" y="5427220"/>
            <a:ext cx="1996833" cy="659617"/>
          </a:xfrm>
          <a:prstGeom prst="roundRect">
            <a:avLst>
              <a:gd name="adj" fmla="val 50000"/>
            </a:avLst>
          </a:prstGeom>
          <a:solidFill>
            <a:srgbClr val="F25422"/>
          </a:solidFill>
          <a:ln w="38100">
            <a:solidFill>
              <a:srgbClr val="FFA849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>
                <a:latin typeface="Arial" panose="020B0604020202020204" pitchFamily="34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7114306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  <p:sndAc>
          <p:stSnd>
            <p:snd r:embed="rId8" name="Win Sound.wav"/>
          </p:stSnd>
        </p:sndAc>
      </p:transition>
    </mc:Choice>
    <mc:Fallback>
      <p:transition spd="slow" advClick="0">
        <p:fade/>
        <p:sndAc>
          <p:stSnd>
            <p:snd r:embed="rId2" name="Win Sound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sPham-0936082789">
            <a:extLst>
              <a:ext uri="{FF2B5EF4-FFF2-40B4-BE49-F238E27FC236}">
                <a16:creationId xmlns:a16="http://schemas.microsoft.com/office/drawing/2014/main" id="{53874329-CAB9-06A8-47E1-95104DB57E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pic>
        <p:nvPicPr>
          <p:cNvPr id="30" name="MsPham-0936082789">
            <a:extLst>
              <a:ext uri="{FF2B5EF4-FFF2-40B4-BE49-F238E27FC236}">
                <a16:creationId xmlns:a16="http://schemas.microsoft.com/office/drawing/2014/main" id="{D2B7F9A3-1D70-964C-17AA-77CCBACF7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772685" y="3987800"/>
            <a:ext cx="1996833" cy="2545186"/>
          </a:xfrm>
          <a:prstGeom prst="rect">
            <a:avLst/>
          </a:prstGeom>
        </p:spPr>
      </p:pic>
      <p:pic>
        <p:nvPicPr>
          <p:cNvPr id="31" name="MsPham-0936082789">
            <a:extLst>
              <a:ext uri="{FF2B5EF4-FFF2-40B4-BE49-F238E27FC236}">
                <a16:creationId xmlns:a16="http://schemas.microsoft.com/office/drawing/2014/main" id="{6E7C9594-89C1-E2E9-9B57-5DA9FBDE0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" y="166955"/>
            <a:ext cx="660400" cy="93669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749D8B3-0F79-C956-1851-981F624B3833}"/>
              </a:ext>
            </a:extLst>
          </p:cNvPr>
          <p:cNvSpPr/>
          <p:nvPr/>
        </p:nvSpPr>
        <p:spPr>
          <a:xfrm>
            <a:off x="2017526" y="457539"/>
            <a:ext cx="8528180" cy="3074437"/>
          </a:xfrm>
          <a:prstGeom prst="roundRect">
            <a:avLst>
              <a:gd name="adj" fmla="val 5438"/>
            </a:avLst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MsPham-0936082789">
            <a:extLst>
              <a:ext uri="{FF2B5EF4-FFF2-40B4-BE49-F238E27FC236}">
                <a16:creationId xmlns:a16="http://schemas.microsoft.com/office/drawing/2014/main" id="{33333E0D-FD49-4B28-9543-0EE1FB1A4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810" y="3429000"/>
            <a:ext cx="3477581" cy="1669001"/>
          </a:xfrm>
          <a:prstGeom prst="rect">
            <a:avLst/>
          </a:prstGeom>
        </p:spPr>
      </p:pic>
      <p:pic>
        <p:nvPicPr>
          <p:cNvPr id="32" name="MsPham-0936082789">
            <a:extLst>
              <a:ext uri="{FF2B5EF4-FFF2-40B4-BE49-F238E27FC236}">
                <a16:creationId xmlns:a16="http://schemas.microsoft.com/office/drawing/2014/main" id="{5032B39F-0760-AA67-14E4-222DCCF086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38388"/>
            <a:ext cx="3019814" cy="3206774"/>
          </a:xfrm>
          <a:prstGeom prst="rect">
            <a:avLst/>
          </a:prstGeom>
        </p:spPr>
      </p:pic>
      <p:sp>
        <p:nvSpPr>
          <p:cNvPr id="7" name="MsPham-0936082789">
            <a:extLst>
              <a:ext uri="{FF2B5EF4-FFF2-40B4-BE49-F238E27FC236}">
                <a16:creationId xmlns:a16="http://schemas.microsoft.com/office/drawing/2014/main" id="{6D552D1E-7935-351F-3B0D-2C94E62579FF}"/>
              </a:ext>
            </a:extLst>
          </p:cNvPr>
          <p:cNvSpPr/>
          <p:nvPr/>
        </p:nvSpPr>
        <p:spPr>
          <a:xfrm>
            <a:off x="2468879" y="1959429"/>
            <a:ext cx="5408023" cy="117606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was at the supermarket.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D16E15E6-9956-1570-2030-872F552DF4F7}"/>
              </a:ext>
            </a:extLst>
          </p:cNvPr>
          <p:cNvSpPr>
            <a:spLocks/>
          </p:cNvSpPr>
          <p:nvPr/>
        </p:nvSpPr>
        <p:spPr>
          <a:xfrm>
            <a:off x="5283199" y="5581352"/>
            <a:ext cx="1996833" cy="659617"/>
          </a:xfrm>
          <a:prstGeom prst="roundRect">
            <a:avLst>
              <a:gd name="adj" fmla="val 50000"/>
            </a:avLst>
          </a:prstGeom>
          <a:solidFill>
            <a:srgbClr val="F25422"/>
          </a:solidFill>
          <a:ln w="38100">
            <a:solidFill>
              <a:srgbClr val="FFA849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>
                <a:latin typeface="Arial" panose="020B0604020202020204" pitchFamily="34" charset="0"/>
              </a:rPr>
              <a:t>Check </a:t>
            </a:r>
          </a:p>
        </p:txBody>
      </p:sp>
      <p:sp>
        <p:nvSpPr>
          <p:cNvPr id="6" name="Rectangle: Rounded Corners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F5DE39C-3292-C7E4-AB08-5C7AF2D08752}"/>
              </a:ext>
            </a:extLst>
          </p:cNvPr>
          <p:cNvSpPr/>
          <p:nvPr/>
        </p:nvSpPr>
        <p:spPr>
          <a:xfrm>
            <a:off x="4158472" y="5491239"/>
            <a:ext cx="4645266" cy="814349"/>
          </a:xfrm>
          <a:prstGeom prst="roundRect">
            <a:avLst>
              <a:gd name="adj" fmla="val 50000"/>
            </a:avLst>
          </a:prstGeom>
          <a:solidFill>
            <a:srgbClr val="F25422"/>
          </a:solidFill>
          <a:ln w="38100">
            <a:solidFill>
              <a:srgbClr val="FFA849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>
                <a:latin typeface="Arial" panose="020B0604020202020204" pitchFamily="34" charset="0"/>
              </a:rPr>
              <a:t>Keep/ give the gift?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59A19F-2E53-9D4A-F473-783C1CC4E1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6243" y="1281535"/>
            <a:ext cx="2144534" cy="2058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MsPham-0936082789">
            <a:extLst>
              <a:ext uri="{FF2B5EF4-FFF2-40B4-BE49-F238E27FC236}">
                <a16:creationId xmlns:a16="http://schemas.microsoft.com/office/drawing/2014/main" id="{1AC8BCCE-E440-8C47-EA11-8758F66202EC}"/>
              </a:ext>
            </a:extLst>
          </p:cNvPr>
          <p:cNvSpPr/>
          <p:nvPr/>
        </p:nvSpPr>
        <p:spPr>
          <a:xfrm>
            <a:off x="2246331" y="656778"/>
            <a:ext cx="7699338" cy="51945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were you last night?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6703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874329-CAB9-06A8-47E1-95104DB57E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pic>
        <p:nvPicPr>
          <p:cNvPr id="36" name="MsPham-0936082789">
            <a:extLst>
              <a:ext uri="{FF2B5EF4-FFF2-40B4-BE49-F238E27FC236}">
                <a16:creationId xmlns:a16="http://schemas.microsoft.com/office/drawing/2014/main" id="{3F948AB1-9DF6-D3DB-BBB1-7BA252877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772685" y="3987800"/>
            <a:ext cx="1996833" cy="2545186"/>
          </a:xfrm>
          <a:prstGeom prst="rect">
            <a:avLst/>
          </a:prstGeom>
        </p:spPr>
      </p:pic>
      <p:pic>
        <p:nvPicPr>
          <p:cNvPr id="37" name="MsPham-0936082789">
            <a:extLst>
              <a:ext uri="{FF2B5EF4-FFF2-40B4-BE49-F238E27FC236}">
                <a16:creationId xmlns:a16="http://schemas.microsoft.com/office/drawing/2014/main" id="{8A326D6B-4D58-9EED-87FA-6E2E51278A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00" y="166955"/>
            <a:ext cx="660400" cy="936690"/>
          </a:xfrm>
          <a:prstGeom prst="rect">
            <a:avLst/>
          </a:prstGeom>
        </p:spPr>
      </p:pic>
      <p:pic>
        <p:nvPicPr>
          <p:cNvPr id="38" name="MsPham-0936082789">
            <a:extLst>
              <a:ext uri="{FF2B5EF4-FFF2-40B4-BE49-F238E27FC236}">
                <a16:creationId xmlns:a16="http://schemas.microsoft.com/office/drawing/2014/main" id="{8B1D78CB-D589-CD3E-626E-D0AB5B3527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38388"/>
            <a:ext cx="3019814" cy="3206774"/>
          </a:xfrm>
          <a:prstGeom prst="rect">
            <a:avLst/>
          </a:prstGeom>
        </p:spPr>
      </p:pic>
      <p:sp>
        <p:nvSpPr>
          <p:cNvPr id="47" name="MsPham-0936082789">
            <a:extLst>
              <a:ext uri="{FF2B5EF4-FFF2-40B4-BE49-F238E27FC236}">
                <a16:creationId xmlns:a16="http://schemas.microsoft.com/office/drawing/2014/main" id="{8766B610-3DA8-7BC5-52B8-A93B3B20808D}"/>
              </a:ext>
            </a:extLst>
          </p:cNvPr>
          <p:cNvSpPr/>
          <p:nvPr/>
        </p:nvSpPr>
        <p:spPr>
          <a:xfrm>
            <a:off x="2322354" y="211460"/>
            <a:ext cx="7772400" cy="254518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67" b="1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  <a:latin typeface="Century Gothic" panose="020B0502020202020204" pitchFamily="34" charset="0"/>
              </a:rPr>
              <a:t>+10 </a:t>
            </a:r>
            <a:r>
              <a:rPr lang="en-US" sz="6400" b="1">
                <a:solidFill>
                  <a:schemeClr val="bg1"/>
                </a:solidFill>
                <a:effectLst>
                  <a:glow rad="101600">
                    <a:srgbClr val="2E6370"/>
                  </a:glow>
                </a:effectLst>
                <a:latin typeface="Century Gothic" panose="020B0502020202020204" pitchFamily="34" charset="0"/>
              </a:rPr>
              <a:t>point</a:t>
            </a:r>
          </a:p>
        </p:txBody>
      </p:sp>
      <p:pic>
        <p:nvPicPr>
          <p:cNvPr id="54" name="MsPham-0936082789">
            <a:extLst>
              <a:ext uri="{FF2B5EF4-FFF2-40B4-BE49-F238E27FC236}">
                <a16:creationId xmlns:a16="http://schemas.microsoft.com/office/drawing/2014/main" id="{1573A16B-3D99-BEA3-E514-8C54C607D3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5460" y="2756646"/>
            <a:ext cx="4759357" cy="2284166"/>
          </a:xfrm>
          <a:prstGeom prst="rect">
            <a:avLst/>
          </a:prstGeom>
        </p:spPr>
      </p:pic>
      <p:sp>
        <p:nvSpPr>
          <p:cNvPr id="24" name="MsPham-093608278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6FF8B03-75E0-110C-A41A-B3DE17C12297}"/>
              </a:ext>
            </a:extLst>
          </p:cNvPr>
          <p:cNvSpPr/>
          <p:nvPr/>
        </p:nvSpPr>
        <p:spPr>
          <a:xfrm>
            <a:off x="5143746" y="5427220"/>
            <a:ext cx="1996833" cy="659617"/>
          </a:xfrm>
          <a:prstGeom prst="roundRect">
            <a:avLst>
              <a:gd name="adj" fmla="val 50000"/>
            </a:avLst>
          </a:prstGeom>
          <a:solidFill>
            <a:srgbClr val="F25422"/>
          </a:solidFill>
          <a:ln w="38100">
            <a:solidFill>
              <a:srgbClr val="FFA849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>
                <a:latin typeface="Arial" panose="020B0604020202020204" pitchFamily="34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3617130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  <p:sndAc>
          <p:stSnd>
            <p:snd r:embed="rId8" name="breeze.wav"/>
          </p:stSnd>
        </p:sndAc>
      </p:transition>
    </mc:Choice>
    <mc:Fallback>
      <p:transition spd="slow" advClick="0">
        <p:fade/>
        <p:sndAc>
          <p:stSnd>
            <p:snd r:embed="rId2" name="breeze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sPham-0936082789">
            <a:extLst>
              <a:ext uri="{FF2B5EF4-FFF2-40B4-BE49-F238E27FC236}">
                <a16:creationId xmlns:a16="http://schemas.microsoft.com/office/drawing/2014/main" id="{53874329-CAB9-06A8-47E1-95104DB57E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pic>
        <p:nvPicPr>
          <p:cNvPr id="30" name="MsPham-0936082789">
            <a:extLst>
              <a:ext uri="{FF2B5EF4-FFF2-40B4-BE49-F238E27FC236}">
                <a16:creationId xmlns:a16="http://schemas.microsoft.com/office/drawing/2014/main" id="{D2B7F9A3-1D70-964C-17AA-77CCBACF7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772685" y="3987800"/>
            <a:ext cx="1996833" cy="2545186"/>
          </a:xfrm>
          <a:prstGeom prst="rect">
            <a:avLst/>
          </a:prstGeom>
        </p:spPr>
      </p:pic>
      <p:pic>
        <p:nvPicPr>
          <p:cNvPr id="31" name="MsPham-0936082789">
            <a:extLst>
              <a:ext uri="{FF2B5EF4-FFF2-40B4-BE49-F238E27FC236}">
                <a16:creationId xmlns:a16="http://schemas.microsoft.com/office/drawing/2014/main" id="{6E7C9594-89C1-E2E9-9B57-5DA9FBDE0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" y="166955"/>
            <a:ext cx="660400" cy="93669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749D8B3-0F79-C956-1851-981F624B3833}"/>
              </a:ext>
            </a:extLst>
          </p:cNvPr>
          <p:cNvSpPr/>
          <p:nvPr/>
        </p:nvSpPr>
        <p:spPr>
          <a:xfrm>
            <a:off x="2017526" y="457539"/>
            <a:ext cx="8528180" cy="3074437"/>
          </a:xfrm>
          <a:prstGeom prst="roundRect">
            <a:avLst>
              <a:gd name="adj" fmla="val 5438"/>
            </a:avLst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MsPham-0936082789">
            <a:extLst>
              <a:ext uri="{FF2B5EF4-FFF2-40B4-BE49-F238E27FC236}">
                <a16:creationId xmlns:a16="http://schemas.microsoft.com/office/drawing/2014/main" id="{33333E0D-FD49-4B28-9543-0EE1FB1A4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810" y="3429000"/>
            <a:ext cx="3477581" cy="1669001"/>
          </a:xfrm>
          <a:prstGeom prst="rect">
            <a:avLst/>
          </a:prstGeom>
        </p:spPr>
      </p:pic>
      <p:pic>
        <p:nvPicPr>
          <p:cNvPr id="32" name="MsPham-0936082789">
            <a:extLst>
              <a:ext uri="{FF2B5EF4-FFF2-40B4-BE49-F238E27FC236}">
                <a16:creationId xmlns:a16="http://schemas.microsoft.com/office/drawing/2014/main" id="{5032B39F-0760-AA67-14E4-222DCCF086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38388"/>
            <a:ext cx="3019814" cy="3206774"/>
          </a:xfrm>
          <a:prstGeom prst="rect">
            <a:avLst/>
          </a:prstGeom>
        </p:spPr>
      </p:pic>
      <p:sp>
        <p:nvSpPr>
          <p:cNvPr id="7" name="MsPham-0936082789">
            <a:extLst>
              <a:ext uri="{FF2B5EF4-FFF2-40B4-BE49-F238E27FC236}">
                <a16:creationId xmlns:a16="http://schemas.microsoft.com/office/drawing/2014/main" id="{6D552D1E-7935-351F-3B0D-2C94E62579FF}"/>
              </a:ext>
            </a:extLst>
          </p:cNvPr>
          <p:cNvSpPr/>
          <p:nvPr/>
        </p:nvSpPr>
        <p:spPr>
          <a:xfrm>
            <a:off x="2481943" y="1941176"/>
            <a:ext cx="5550030" cy="109458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was at the movie theater.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D16E15E6-9956-1570-2030-872F552DF4F7}"/>
              </a:ext>
            </a:extLst>
          </p:cNvPr>
          <p:cNvSpPr>
            <a:spLocks/>
          </p:cNvSpPr>
          <p:nvPr/>
        </p:nvSpPr>
        <p:spPr>
          <a:xfrm>
            <a:off x="5283199" y="5581352"/>
            <a:ext cx="1996833" cy="659617"/>
          </a:xfrm>
          <a:prstGeom prst="roundRect">
            <a:avLst>
              <a:gd name="adj" fmla="val 50000"/>
            </a:avLst>
          </a:prstGeom>
          <a:solidFill>
            <a:srgbClr val="F25422"/>
          </a:solidFill>
          <a:ln w="38100">
            <a:solidFill>
              <a:srgbClr val="FFA849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>
                <a:latin typeface="Arial" panose="020B0604020202020204" pitchFamily="34" charset="0"/>
              </a:rPr>
              <a:t>Check </a:t>
            </a:r>
          </a:p>
        </p:txBody>
      </p:sp>
      <p:sp>
        <p:nvSpPr>
          <p:cNvPr id="6" name="Rectangle: Rounded Corners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F5DE39C-3292-C7E4-AB08-5C7AF2D08752}"/>
              </a:ext>
            </a:extLst>
          </p:cNvPr>
          <p:cNvSpPr/>
          <p:nvPr/>
        </p:nvSpPr>
        <p:spPr>
          <a:xfrm>
            <a:off x="4158472" y="5491239"/>
            <a:ext cx="4645266" cy="814349"/>
          </a:xfrm>
          <a:prstGeom prst="roundRect">
            <a:avLst>
              <a:gd name="adj" fmla="val 50000"/>
            </a:avLst>
          </a:prstGeom>
          <a:solidFill>
            <a:srgbClr val="F25422"/>
          </a:solidFill>
          <a:ln w="38100">
            <a:solidFill>
              <a:srgbClr val="FFA849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>
                <a:latin typeface="Arial" panose="020B0604020202020204" pitchFamily="34" charset="0"/>
              </a:rPr>
              <a:t>Keep/ give the gift?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CC155F-8F6A-C85F-B29D-5390971C0C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1973" y="1222484"/>
            <a:ext cx="2224587" cy="2263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MsPham-0936082789">
            <a:extLst>
              <a:ext uri="{FF2B5EF4-FFF2-40B4-BE49-F238E27FC236}">
                <a16:creationId xmlns:a16="http://schemas.microsoft.com/office/drawing/2014/main" id="{CC1148AB-DD65-B154-9B1F-E769B00E89EB}"/>
              </a:ext>
            </a:extLst>
          </p:cNvPr>
          <p:cNvSpPr/>
          <p:nvPr/>
        </p:nvSpPr>
        <p:spPr>
          <a:xfrm>
            <a:off x="2246331" y="656778"/>
            <a:ext cx="7699338" cy="51945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were you last weekend?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13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</TotalTime>
  <Words>248</Words>
  <Application>Microsoft Office PowerPoint</Application>
  <PresentationFormat>Widescreen</PresentationFormat>
  <Paragraphs>93</Paragraphs>
  <Slides>27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Calibri Light</vt:lpstr>
      <vt:lpstr>Times New Roman</vt:lpstr>
      <vt:lpstr>.VnCooper</vt:lpstr>
      <vt:lpstr>Wingdings</vt:lpstr>
      <vt:lpstr>Calibri</vt:lpstr>
      <vt:lpstr>等线</vt:lpstr>
      <vt:lpstr>Arial</vt:lpstr>
      <vt:lpstr>Snap ITC</vt:lpstr>
      <vt:lpstr>Century Gothic</vt:lpstr>
      <vt:lpstr>.VnCooperH</vt:lpstr>
      <vt:lpstr>字魂7号-温暖童稚体</vt:lpstr>
      <vt:lpstr>Britannic Bold</vt:lpstr>
      <vt:lpstr>.VnHelvetInsH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Huyen</dc:creator>
  <cp:lastModifiedBy>DELL</cp:lastModifiedBy>
  <cp:revision>177</cp:revision>
  <dcterms:created xsi:type="dcterms:W3CDTF">2022-09-11T07:56:52Z</dcterms:created>
  <dcterms:modified xsi:type="dcterms:W3CDTF">2025-05-06T12:15:06Z</dcterms:modified>
</cp:coreProperties>
</file>