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1353" r:id="rId2"/>
    <p:sldId id="469" r:id="rId3"/>
    <p:sldId id="412" r:id="rId4"/>
    <p:sldId id="502" r:id="rId5"/>
    <p:sldId id="456" r:id="rId6"/>
    <p:sldId id="503" r:id="rId7"/>
    <p:sldId id="472" r:id="rId8"/>
    <p:sldId id="395" r:id="rId9"/>
    <p:sldId id="396" r:id="rId10"/>
    <p:sldId id="1356" r:id="rId11"/>
    <p:sldId id="398" r:id="rId12"/>
    <p:sldId id="344" r:id="rId13"/>
  </p:sldIdLst>
  <p:sldSz cx="12192000" cy="6858000"/>
  <p:notesSz cx="6858000" cy="9144000"/>
  <p:embeddedFontLst>
    <p:embeddedFont>
      <p:font typeface="Snap ITC" panose="04040A07060A02020202" pitchFamily="82" charset="0"/>
      <p:regular r:id="rId15"/>
    </p:embeddedFont>
    <p:embeddedFont>
      <p:font typeface="Britannic Bold" panose="020B0903060703020204" pitchFamily="34" charset="0"/>
      <p:regular r:id="rId16"/>
    </p:embeddedFont>
    <p:embeddedFont>
      <p:font typeface="Calibri Light" panose="020F0302020204030204" pitchFamily="34" charset="0"/>
      <p:regular r:id="rId17"/>
      <p:italic r:id="rId18"/>
    </p:embeddedFont>
    <p:embeddedFont>
      <p:font typeface=".VnAvant" panose="020B7200000000000000"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VnCooper" panose="020B7200000000000000" pitchFamily="3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0E8"/>
    <a:srgbClr val="FF0066"/>
    <a:srgbClr val="FDFBD7"/>
    <a:srgbClr val="EE1D25"/>
    <a:srgbClr val="FF6600"/>
    <a:srgbClr val="DCECD6"/>
    <a:srgbClr val="FEE4C0"/>
    <a:srgbClr val="DCE8A4"/>
    <a:srgbClr val="EDC2DB"/>
    <a:srgbClr val="FFF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43" d="100"/>
          <a:sy n="43" d="100"/>
        </p:scale>
        <p:origin x="822"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167EE77-C1D9-4F58-95D7-43D5FA6D5F62}" type="datetimeFigureOut">
              <a:rPr lang="en-US" smtClean="0"/>
              <a:pPr/>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5032850F-A69E-4900-B0CF-AC85846CB904}" type="slidenum">
              <a:rPr lang="en-US" smtClean="0"/>
              <a:pPr/>
              <a:t>‹#›</a:t>
            </a:fld>
            <a:endParaRPr lang="en-US"/>
          </a:p>
        </p:txBody>
      </p:sp>
    </p:spTree>
    <p:extLst>
      <p:ext uri="{BB962C8B-B14F-4D97-AF65-F5344CB8AC3E}">
        <p14:creationId xmlns:p14="http://schemas.microsoft.com/office/powerpoint/2010/main" val="1064821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16ED8C-9FC6-41EA-BCF4-3C8787CD8176}" type="slidenum">
              <a:rPr lang="zh-CN" altLang="en-US" smtClean="0"/>
              <a:t>1</a:t>
            </a:fld>
            <a:endParaRPr lang="zh-CN" altLang="en-US"/>
          </a:p>
        </p:txBody>
      </p:sp>
    </p:spTree>
    <p:extLst>
      <p:ext uri="{BB962C8B-B14F-4D97-AF65-F5344CB8AC3E}">
        <p14:creationId xmlns:p14="http://schemas.microsoft.com/office/powerpoint/2010/main" val="335252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32850F-A69E-4900-B0CF-AC85846CB904}" type="slidenum">
              <a:rPr lang="en-US" smtClean="0"/>
              <a:t>2</a:t>
            </a:fld>
            <a:endParaRPr lang="en-US"/>
          </a:p>
        </p:txBody>
      </p:sp>
    </p:spTree>
    <p:extLst>
      <p:ext uri="{BB962C8B-B14F-4D97-AF65-F5344CB8AC3E}">
        <p14:creationId xmlns:p14="http://schemas.microsoft.com/office/powerpoint/2010/main" val="183123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ea typeface="+mn-ea"/>
                <a:cs typeface="+mn-cs"/>
              </a:rPr>
              <a:t>Put three or four FLASHCARDS (clothes)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3</a:t>
            </a:fld>
            <a:endParaRPr lang="en-US"/>
          </a:p>
        </p:txBody>
      </p:sp>
    </p:spTree>
    <p:extLst>
      <p:ext uri="{BB962C8B-B14F-4D97-AF65-F5344CB8AC3E}">
        <p14:creationId xmlns:p14="http://schemas.microsoft.com/office/powerpoint/2010/main" val="849596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MsPham">
            <a:extLst>
              <a:ext uri="{FF2B5EF4-FFF2-40B4-BE49-F238E27FC236}">
                <a16:creationId xmlns:a16="http://schemas.microsoft.com/office/drawing/2014/main" id="{151396C5-A83D-292B-9428-1D7791E74B7F}"/>
              </a:ext>
            </a:extLst>
          </p:cNvPr>
          <p:cNvPicPr>
            <a:picLocks noChangeAspect="1"/>
          </p:cNvPicPr>
          <p:nvPr userDrawn="1"/>
        </p:nvPicPr>
        <p:blipFill>
          <a:blip r:embed="rId2"/>
          <a:stretch>
            <a:fillRect/>
          </a:stretch>
        </p:blipFill>
        <p:spPr>
          <a:xfrm>
            <a:off x="-529" y="-6394"/>
            <a:ext cx="12193057" cy="6870787"/>
          </a:xfrm>
          <a:prstGeom prst="rect">
            <a:avLst/>
          </a:prstGeom>
        </p:spPr>
      </p:pic>
      <p:sp>
        <p:nvSpPr>
          <p:cNvPr id="2" name="Title 1">
            <a:extLst>
              <a:ext uri="{FF2B5EF4-FFF2-40B4-BE49-F238E27FC236}">
                <a16:creationId xmlns:a16="http://schemas.microsoft.com/office/drawing/2014/main" id="{2A00B907-A8A4-1CB9-42E8-DC5675F095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BB0393-38FE-A635-ABEB-F4FFBF08109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82A626-7596-E98E-9758-09765C74B0D9}"/>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5" name="Footer Placeholder 4">
            <a:extLst>
              <a:ext uri="{FF2B5EF4-FFF2-40B4-BE49-F238E27FC236}">
                <a16:creationId xmlns:a16="http://schemas.microsoft.com/office/drawing/2014/main" id="{214E1796-A9C3-4E86-AFF2-557FFB6B832A}"/>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3C574E7-55F0-3E37-1142-355A93D1A3A0}"/>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8" name="Mspham-0936082789">
            <a:extLst>
              <a:ext uri="{FF2B5EF4-FFF2-40B4-BE49-F238E27FC236}">
                <a16:creationId xmlns:a16="http://schemas.microsoft.com/office/drawing/2014/main" id="{1EBE1025-5E2A-DD8E-A151-4DB20722A2EB}"/>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7" name="MsPham-0936082789">
            <a:extLst>
              <a:ext uri="{FF2B5EF4-FFF2-40B4-BE49-F238E27FC236}">
                <a16:creationId xmlns:a16="http://schemas.microsoft.com/office/drawing/2014/main" id="{0501CDD3-6D9F-F4A2-0108-9B202F01DFC2}"/>
              </a:ext>
            </a:extLst>
          </p:cNvPr>
          <p:cNvPicPr>
            <a:picLocks noChangeAspect="1"/>
          </p:cNvPicPr>
          <p:nvPr userDrawn="1"/>
        </p:nvPicPr>
        <p:blipFill>
          <a:blip r:embed="rId3"/>
          <a:stretch>
            <a:fillRect/>
          </a:stretch>
        </p:blipFill>
        <p:spPr>
          <a:xfrm>
            <a:off x="5762913" y="2933188"/>
            <a:ext cx="845189" cy="845189"/>
          </a:xfrm>
          <a:prstGeom prst="ellipse">
            <a:avLst/>
          </a:prstGeom>
          <a:ln>
            <a:solidFill>
              <a:srgbClr val="7DBDED"/>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700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9C4C-2B76-052B-79E9-15895681A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58950E-B9DB-CCFA-CEF4-5E49794B43DA}"/>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6A6D3-0F71-F1D5-3F05-560E1A0CB74E}"/>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5" name="Footer Placeholder 4">
            <a:extLst>
              <a:ext uri="{FF2B5EF4-FFF2-40B4-BE49-F238E27FC236}">
                <a16:creationId xmlns:a16="http://schemas.microsoft.com/office/drawing/2014/main" id="{EDE8FE18-340D-473E-5852-05E47E95EF80}"/>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7236F5AB-2184-ACCC-8D4E-94DE7E899920}"/>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8" name="Mspham-0936082789">
            <a:extLst>
              <a:ext uri="{FF2B5EF4-FFF2-40B4-BE49-F238E27FC236}">
                <a16:creationId xmlns:a16="http://schemas.microsoft.com/office/drawing/2014/main" id="{F642BDE3-0127-0FE2-1F49-FAD542ABEF60}"/>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263629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83D6A2-1952-C9DA-63B7-F2B0567B8C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416A0-7366-BDA6-F0F8-9535067D99AE}"/>
              </a:ext>
            </a:extLst>
          </p:cNvPr>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25545-E2A5-62B4-77B0-D3769387E1FC}"/>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5" name="Footer Placeholder 4">
            <a:extLst>
              <a:ext uri="{FF2B5EF4-FFF2-40B4-BE49-F238E27FC236}">
                <a16:creationId xmlns:a16="http://schemas.microsoft.com/office/drawing/2014/main" id="{BA253901-C37E-F6D6-ECFA-2D493FAF1205}"/>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04E569C-8FD1-E54C-3056-0313B6523C84}"/>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8" name="Mspham-0936082789">
            <a:extLst>
              <a:ext uri="{FF2B5EF4-FFF2-40B4-BE49-F238E27FC236}">
                <a16:creationId xmlns:a16="http://schemas.microsoft.com/office/drawing/2014/main" id="{EA66D3F6-0484-E545-EFA6-3734B3E594B3}"/>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3675131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12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0469D6BC-FAF3-D76E-B00F-FD9A752A3CCE}"/>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247341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6EA147D6-0827-875D-8758-092623973F0E}"/>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17425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MsPham">
            <a:extLst>
              <a:ext uri="{FF2B5EF4-FFF2-40B4-BE49-F238E27FC236}">
                <a16:creationId xmlns:a16="http://schemas.microsoft.com/office/drawing/2014/main" id="{A5B9BB89-28DB-AAA6-C0F1-AC6979D392ED}"/>
              </a:ext>
            </a:extLst>
          </p:cNvPr>
          <p:cNvPicPr>
            <a:picLocks noChangeAspect="1"/>
          </p:cNvPicPr>
          <p:nvPr userDrawn="1"/>
        </p:nvPicPr>
        <p:blipFill>
          <a:blip r:embed="rId2"/>
          <a:stretch>
            <a:fillRect/>
          </a:stretch>
        </p:blipFill>
        <p:spPr>
          <a:xfrm>
            <a:off x="-529" y="-6394"/>
            <a:ext cx="12193057" cy="6870787"/>
          </a:xfrm>
          <a:prstGeom prst="rect">
            <a:avLst/>
          </a:prstGeom>
        </p:spPr>
      </p:pic>
      <p:sp>
        <p:nvSpPr>
          <p:cNvPr id="2" name="Title 1">
            <a:extLst>
              <a:ext uri="{FF2B5EF4-FFF2-40B4-BE49-F238E27FC236}">
                <a16:creationId xmlns:a16="http://schemas.microsoft.com/office/drawing/2014/main" id="{E7E3A3EC-9881-CC25-4F02-58151A7A49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344ECB-501A-C429-F669-5396CFCA79C0}"/>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B8288-BC56-9647-69FE-2BFCA0DCAC5B}"/>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5" name="Footer Placeholder 4">
            <a:extLst>
              <a:ext uri="{FF2B5EF4-FFF2-40B4-BE49-F238E27FC236}">
                <a16:creationId xmlns:a16="http://schemas.microsoft.com/office/drawing/2014/main" id="{28EEE204-FDD5-F653-F179-0049E8FE1687}"/>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7C002D7-22FD-6085-0E53-62E09F2E22F6}"/>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8" name="Mspham-0936082789">
            <a:extLst>
              <a:ext uri="{FF2B5EF4-FFF2-40B4-BE49-F238E27FC236}">
                <a16:creationId xmlns:a16="http://schemas.microsoft.com/office/drawing/2014/main" id="{4CF8C1ED-0F97-75E2-D1EE-F4F737DD2EB2}"/>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7" name="MsPham-0936082789">
            <a:extLst>
              <a:ext uri="{FF2B5EF4-FFF2-40B4-BE49-F238E27FC236}">
                <a16:creationId xmlns:a16="http://schemas.microsoft.com/office/drawing/2014/main" id="{FAB7E692-0CCF-EAA9-C4C9-3038E43B9740}"/>
              </a:ext>
            </a:extLst>
          </p:cNvPr>
          <p:cNvPicPr>
            <a:picLocks noChangeAspect="1"/>
          </p:cNvPicPr>
          <p:nvPr userDrawn="1"/>
        </p:nvPicPr>
        <p:blipFill>
          <a:blip r:embed="rId3"/>
          <a:stretch>
            <a:fillRect/>
          </a:stretch>
        </p:blipFill>
        <p:spPr>
          <a:xfrm>
            <a:off x="5762913" y="2933188"/>
            <a:ext cx="845189" cy="845189"/>
          </a:xfrm>
          <a:prstGeom prst="ellipse">
            <a:avLst/>
          </a:prstGeom>
          <a:ln>
            <a:solidFill>
              <a:srgbClr val="7DBDED"/>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936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MsPham">
            <a:extLst>
              <a:ext uri="{FF2B5EF4-FFF2-40B4-BE49-F238E27FC236}">
                <a16:creationId xmlns:a16="http://schemas.microsoft.com/office/drawing/2014/main" id="{5ABF054E-2257-EBB1-CD7E-1E59EA4DB804}"/>
              </a:ext>
            </a:extLst>
          </p:cNvPr>
          <p:cNvPicPr>
            <a:picLocks noChangeAspect="1"/>
          </p:cNvPicPr>
          <p:nvPr userDrawn="1"/>
        </p:nvPicPr>
        <p:blipFill>
          <a:blip r:embed="rId2"/>
          <a:stretch>
            <a:fillRect/>
          </a:stretch>
        </p:blipFill>
        <p:spPr>
          <a:xfrm>
            <a:off x="-529" y="-6394"/>
            <a:ext cx="12193057" cy="6870787"/>
          </a:xfrm>
          <a:prstGeom prst="rect">
            <a:avLst/>
          </a:prstGeom>
        </p:spPr>
      </p:pic>
      <p:sp>
        <p:nvSpPr>
          <p:cNvPr id="2" name="Title 1">
            <a:extLst>
              <a:ext uri="{FF2B5EF4-FFF2-40B4-BE49-F238E27FC236}">
                <a16:creationId xmlns:a16="http://schemas.microsoft.com/office/drawing/2014/main" id="{ECA8416E-26EC-B2B9-D741-270FC46CA74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856AA9-2FC6-FFF3-BE46-5A445241E6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90C49-AE52-408C-7F31-9A4CE48049C0}"/>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5" name="Footer Placeholder 4">
            <a:extLst>
              <a:ext uri="{FF2B5EF4-FFF2-40B4-BE49-F238E27FC236}">
                <a16:creationId xmlns:a16="http://schemas.microsoft.com/office/drawing/2014/main" id="{05908682-7C02-8A5A-8473-200630B066A5}"/>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946D762-8B42-1CCE-980E-CD5596420401}"/>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8" name="Mspham-0936082789">
            <a:extLst>
              <a:ext uri="{FF2B5EF4-FFF2-40B4-BE49-F238E27FC236}">
                <a16:creationId xmlns:a16="http://schemas.microsoft.com/office/drawing/2014/main" id="{170CDFE4-8FB8-2BEF-6DF4-D30A41B49A42}"/>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7" name="MsPham-0936082789">
            <a:extLst>
              <a:ext uri="{FF2B5EF4-FFF2-40B4-BE49-F238E27FC236}">
                <a16:creationId xmlns:a16="http://schemas.microsoft.com/office/drawing/2014/main" id="{DD7B2C03-ECE2-54D5-4DE4-8D7050B80D08}"/>
              </a:ext>
            </a:extLst>
          </p:cNvPr>
          <p:cNvPicPr>
            <a:picLocks noChangeAspect="1"/>
          </p:cNvPicPr>
          <p:nvPr userDrawn="1"/>
        </p:nvPicPr>
        <p:blipFill>
          <a:blip r:embed="rId3"/>
          <a:stretch>
            <a:fillRect/>
          </a:stretch>
        </p:blipFill>
        <p:spPr>
          <a:xfrm>
            <a:off x="5762913" y="2933188"/>
            <a:ext cx="845189" cy="845189"/>
          </a:xfrm>
          <a:prstGeom prst="ellipse">
            <a:avLst/>
          </a:prstGeom>
          <a:ln>
            <a:solidFill>
              <a:srgbClr val="7DBDED"/>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83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MsPham">
            <a:extLst>
              <a:ext uri="{FF2B5EF4-FFF2-40B4-BE49-F238E27FC236}">
                <a16:creationId xmlns:a16="http://schemas.microsoft.com/office/drawing/2014/main" id="{875A61E8-8079-B75B-C261-0907F715EC00}"/>
              </a:ext>
            </a:extLst>
          </p:cNvPr>
          <p:cNvPicPr>
            <a:picLocks noChangeAspect="1"/>
          </p:cNvPicPr>
          <p:nvPr userDrawn="1"/>
        </p:nvPicPr>
        <p:blipFill>
          <a:blip r:embed="rId2"/>
          <a:stretch>
            <a:fillRect/>
          </a:stretch>
        </p:blipFill>
        <p:spPr>
          <a:xfrm>
            <a:off x="-529" y="-6394"/>
            <a:ext cx="12193057" cy="6870787"/>
          </a:xfrm>
          <a:prstGeom prst="rect">
            <a:avLst/>
          </a:prstGeom>
        </p:spPr>
      </p:pic>
      <p:sp>
        <p:nvSpPr>
          <p:cNvPr id="2" name="Title 1">
            <a:extLst>
              <a:ext uri="{FF2B5EF4-FFF2-40B4-BE49-F238E27FC236}">
                <a16:creationId xmlns:a16="http://schemas.microsoft.com/office/drawing/2014/main" id="{5FA3BCC2-2832-219E-1291-DC0F23A104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1CEE71-3161-DFAB-AF9F-CF45E68D53DA}"/>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1608EC-4087-9988-972B-EB672E9915B4}"/>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96E65-39F5-F02B-D653-4B7BA8591126}"/>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6" name="Footer Placeholder 5">
            <a:extLst>
              <a:ext uri="{FF2B5EF4-FFF2-40B4-BE49-F238E27FC236}">
                <a16:creationId xmlns:a16="http://schemas.microsoft.com/office/drawing/2014/main" id="{F6972465-D0B1-DEB4-C821-ED9BAA418EC6}"/>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F3303352-B052-AE60-27D7-6D26B14B17E1}"/>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9" name="Mspham-0936082789">
            <a:extLst>
              <a:ext uri="{FF2B5EF4-FFF2-40B4-BE49-F238E27FC236}">
                <a16:creationId xmlns:a16="http://schemas.microsoft.com/office/drawing/2014/main" id="{6B8C088E-684A-559A-C86D-1E9D37E22DDD}"/>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8" name="MsPham-0936082789">
            <a:extLst>
              <a:ext uri="{FF2B5EF4-FFF2-40B4-BE49-F238E27FC236}">
                <a16:creationId xmlns:a16="http://schemas.microsoft.com/office/drawing/2014/main" id="{EDF1F201-4F95-AC78-A87E-779D8907F8A2}"/>
              </a:ext>
            </a:extLst>
          </p:cNvPr>
          <p:cNvPicPr>
            <a:picLocks noChangeAspect="1"/>
          </p:cNvPicPr>
          <p:nvPr userDrawn="1"/>
        </p:nvPicPr>
        <p:blipFill>
          <a:blip r:embed="rId3"/>
          <a:stretch>
            <a:fillRect/>
          </a:stretch>
        </p:blipFill>
        <p:spPr>
          <a:xfrm>
            <a:off x="5762913" y="2933188"/>
            <a:ext cx="845189" cy="845189"/>
          </a:xfrm>
          <a:prstGeom prst="ellipse">
            <a:avLst/>
          </a:prstGeom>
          <a:ln>
            <a:solidFill>
              <a:srgbClr val="7DBDED"/>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010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MsPham">
            <a:extLst>
              <a:ext uri="{FF2B5EF4-FFF2-40B4-BE49-F238E27FC236}">
                <a16:creationId xmlns:a16="http://schemas.microsoft.com/office/drawing/2014/main" id="{B3D0A5E0-4114-EF73-5D43-496D6668CF6D}"/>
              </a:ext>
            </a:extLst>
          </p:cNvPr>
          <p:cNvPicPr>
            <a:picLocks noChangeAspect="1"/>
          </p:cNvPicPr>
          <p:nvPr userDrawn="1"/>
        </p:nvPicPr>
        <p:blipFill>
          <a:blip r:embed="rId2"/>
          <a:stretch>
            <a:fillRect/>
          </a:stretch>
        </p:blipFill>
        <p:spPr>
          <a:xfrm>
            <a:off x="-529" y="-6394"/>
            <a:ext cx="12193057" cy="6870787"/>
          </a:xfrm>
          <a:prstGeom prst="rect">
            <a:avLst/>
          </a:prstGeom>
        </p:spPr>
      </p:pic>
      <p:sp>
        <p:nvSpPr>
          <p:cNvPr id="2" name="Title 1">
            <a:extLst>
              <a:ext uri="{FF2B5EF4-FFF2-40B4-BE49-F238E27FC236}">
                <a16:creationId xmlns:a16="http://schemas.microsoft.com/office/drawing/2014/main" id="{ADCA318C-18AA-CABB-9C38-0E1736A74F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0A89A41-F78C-6EDC-01E1-3C9B6E7B04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902F84-F419-D438-32C5-0ECAA30433A0}"/>
              </a:ext>
            </a:extLst>
          </p:cNvPr>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0A80ED-224F-7A41-948F-884B505B1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9AA6C4-3C55-7C27-0EC8-9FC755E1C98D}"/>
              </a:ext>
            </a:extLst>
          </p:cNvPr>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84BB52-2155-183F-A07E-5C2F6C07A82F}"/>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8" name="Footer Placeholder 7">
            <a:extLst>
              <a:ext uri="{FF2B5EF4-FFF2-40B4-BE49-F238E27FC236}">
                <a16:creationId xmlns:a16="http://schemas.microsoft.com/office/drawing/2014/main" id="{5890F09B-2FE8-97B4-700A-1AB37C226D89}"/>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9" name="Slide Number Placeholder 8">
            <a:extLst>
              <a:ext uri="{FF2B5EF4-FFF2-40B4-BE49-F238E27FC236}">
                <a16:creationId xmlns:a16="http://schemas.microsoft.com/office/drawing/2014/main" id="{BAF9BA07-1ED3-F5D8-525A-855F6488DAE9}"/>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11" name="Mspham-0936082789">
            <a:extLst>
              <a:ext uri="{FF2B5EF4-FFF2-40B4-BE49-F238E27FC236}">
                <a16:creationId xmlns:a16="http://schemas.microsoft.com/office/drawing/2014/main" id="{1E554E0D-F592-8316-314F-A63E69195FCF}"/>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2C7C679D-D345-8661-DB5A-E381B01D95ED}"/>
              </a:ext>
            </a:extLst>
          </p:cNvPr>
          <p:cNvPicPr>
            <a:picLocks noChangeAspect="1"/>
          </p:cNvPicPr>
          <p:nvPr userDrawn="1"/>
        </p:nvPicPr>
        <p:blipFill>
          <a:blip r:embed="rId3"/>
          <a:stretch>
            <a:fillRect/>
          </a:stretch>
        </p:blipFill>
        <p:spPr>
          <a:xfrm>
            <a:off x="5762913" y="2933188"/>
            <a:ext cx="845189" cy="845189"/>
          </a:xfrm>
          <a:prstGeom prst="ellipse">
            <a:avLst/>
          </a:prstGeom>
          <a:ln>
            <a:solidFill>
              <a:srgbClr val="7DBDED"/>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2690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9F06-7A4A-FEB9-2E45-98E04EE61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2646DD-BAF1-0932-E1AF-275D97DABD37}"/>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4" name="Footer Placeholder 3">
            <a:extLst>
              <a:ext uri="{FF2B5EF4-FFF2-40B4-BE49-F238E27FC236}">
                <a16:creationId xmlns:a16="http://schemas.microsoft.com/office/drawing/2014/main" id="{5EF77037-4342-44B5-CC7A-65ED7D3B28A0}"/>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4E4784A5-CF3E-8EC2-B71A-6B768F42036D}"/>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7" name="Mspham-0936082789">
            <a:extLst>
              <a:ext uri="{FF2B5EF4-FFF2-40B4-BE49-F238E27FC236}">
                <a16:creationId xmlns:a16="http://schemas.microsoft.com/office/drawing/2014/main" id="{8DD93498-1BEB-8683-E18D-D6A212955C9E}"/>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303175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2376F-614E-6E2A-C425-33D9E1498DFF}"/>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3" name="Footer Placeholder 2">
            <a:extLst>
              <a:ext uri="{FF2B5EF4-FFF2-40B4-BE49-F238E27FC236}">
                <a16:creationId xmlns:a16="http://schemas.microsoft.com/office/drawing/2014/main" id="{23919870-87BB-B380-07BC-FDAC77A706C1}"/>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1D654B13-8166-F074-D622-1B4C6FADCDD2}"/>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6" name="Mspham-0936082789">
            <a:extLst>
              <a:ext uri="{FF2B5EF4-FFF2-40B4-BE49-F238E27FC236}">
                <a16:creationId xmlns:a16="http://schemas.microsoft.com/office/drawing/2014/main" id="{A9C503CB-B3DA-D218-B2FF-8E1CAE5E1DB0}"/>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2767242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3768-559E-CDDC-337F-10FC44AEB7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3330D9-5EA4-2B86-FB77-480266538E9D}"/>
              </a:ext>
            </a:extLst>
          </p:cNvPr>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BDA9B7-F757-F4FB-04C0-CB88DF0D80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5FE75-D50F-9E35-7B42-245357CFC506}"/>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6" name="Footer Placeholder 5">
            <a:extLst>
              <a:ext uri="{FF2B5EF4-FFF2-40B4-BE49-F238E27FC236}">
                <a16:creationId xmlns:a16="http://schemas.microsoft.com/office/drawing/2014/main" id="{89247BBB-71F8-14AA-3142-7ED3506D5C59}"/>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388D3DF0-6AC6-1098-40A7-9A2CE09E72BB}"/>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9" name="Mspham-0936082789">
            <a:extLst>
              <a:ext uri="{FF2B5EF4-FFF2-40B4-BE49-F238E27FC236}">
                <a16:creationId xmlns:a16="http://schemas.microsoft.com/office/drawing/2014/main" id="{CF146E0B-2664-435A-90E0-6D72B7F9181A}"/>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398972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28F6-4F5D-472D-257A-49F09F0CDC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320DAE-2671-8BB8-B036-B0E27BEAFB60}"/>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FFC49A-FE1F-CB5F-0992-33FF1912C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FB9A7-67E3-47DF-7BD7-65BFB4E777FC}"/>
              </a:ext>
            </a:extLst>
          </p:cNvPr>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4765B327-8655-4917-BF0B-02E0C6E8D494}" type="datetimeFigureOut">
              <a:rPr lang="en-US" smtClean="0"/>
              <a:pPr/>
              <a:t>5/6/2025</a:t>
            </a:fld>
            <a:endParaRPr lang="en-US"/>
          </a:p>
        </p:txBody>
      </p:sp>
      <p:sp>
        <p:nvSpPr>
          <p:cNvPr id="6" name="Footer Placeholder 5">
            <a:extLst>
              <a:ext uri="{FF2B5EF4-FFF2-40B4-BE49-F238E27FC236}">
                <a16:creationId xmlns:a16="http://schemas.microsoft.com/office/drawing/2014/main" id="{D5719514-4957-BC5A-0BDA-FAFB7582F94A}"/>
              </a:ext>
            </a:extLst>
          </p:cNvPr>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F7554C68-91AE-094D-02F0-B2DF226B149B}"/>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80FCA0FD-60A5-4B79-9B25-69DADD3A8115}" type="slidenum">
              <a:rPr lang="en-US" smtClean="0"/>
              <a:pPr/>
              <a:t>‹#›</a:t>
            </a:fld>
            <a:endParaRPr lang="en-US"/>
          </a:p>
        </p:txBody>
      </p:sp>
      <p:sp>
        <p:nvSpPr>
          <p:cNvPr id="9" name="Mspham-0936082789">
            <a:extLst>
              <a:ext uri="{FF2B5EF4-FFF2-40B4-BE49-F238E27FC236}">
                <a16:creationId xmlns:a16="http://schemas.microsoft.com/office/drawing/2014/main" id="{A51D1C58-1818-55B5-DB8A-14EE7E0EF5CA}"/>
              </a:ext>
            </a:extLst>
          </p:cNvPr>
          <p:cNvSpPr txBox="1"/>
          <p:nvPr userDrawn="1"/>
        </p:nvSpPr>
        <p:spPr>
          <a:xfrm>
            <a:off x="5524109" y="3778377"/>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spTree>
    <p:extLst>
      <p:ext uri="{BB962C8B-B14F-4D97-AF65-F5344CB8AC3E}">
        <p14:creationId xmlns:p14="http://schemas.microsoft.com/office/powerpoint/2010/main" val="3973886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MsPham">
            <a:extLst>
              <a:ext uri="{FF2B5EF4-FFF2-40B4-BE49-F238E27FC236}">
                <a16:creationId xmlns:a16="http://schemas.microsoft.com/office/drawing/2014/main" id="{6015E841-CFA2-9DA5-188B-D2B5BEF49CB5}"/>
              </a:ext>
            </a:extLst>
          </p:cNvPr>
          <p:cNvPicPr>
            <a:picLocks noChangeAspect="1"/>
          </p:cNvPicPr>
          <p:nvPr userDrawn="1"/>
        </p:nvPicPr>
        <p:blipFill>
          <a:blip r:embed="rId16"/>
          <a:stretch>
            <a:fillRect/>
          </a:stretch>
        </p:blipFill>
        <p:spPr>
          <a:xfrm>
            <a:off x="-529" y="-6394"/>
            <a:ext cx="12193057" cy="6870787"/>
          </a:xfrm>
          <a:prstGeom prst="rect">
            <a:avLst/>
          </a:prstGeom>
        </p:spPr>
      </p:pic>
      <p:grpSp>
        <p:nvGrpSpPr>
          <p:cNvPr id="7" name="Group 6">
            <a:extLst>
              <a:ext uri="{FF2B5EF4-FFF2-40B4-BE49-F238E27FC236}">
                <a16:creationId xmlns:a16="http://schemas.microsoft.com/office/drawing/2014/main" id="{0FC57DA3-AADC-35B9-2BB6-EEA20E5A979A}"/>
              </a:ext>
            </a:extLst>
          </p:cNvPr>
          <p:cNvGrpSpPr/>
          <p:nvPr userDrawn="1"/>
        </p:nvGrpSpPr>
        <p:grpSpPr>
          <a:xfrm>
            <a:off x="11332633" y="6158689"/>
            <a:ext cx="859363" cy="705705"/>
            <a:chOff x="9033334" y="206963"/>
            <a:chExt cx="2578495" cy="2117443"/>
          </a:xfrm>
        </p:grpSpPr>
        <p:pic>
          <p:nvPicPr>
            <p:cNvPr id="9" name="Picture 8">
              <a:extLst>
                <a:ext uri="{FF2B5EF4-FFF2-40B4-BE49-F238E27FC236}">
                  <a16:creationId xmlns:a16="http://schemas.microsoft.com/office/drawing/2014/main" id="{5D189ABE-FDF6-D1EF-55FE-B06ACF731434}"/>
                </a:ext>
              </a:extLst>
            </p:cNvPr>
            <p:cNvPicPr>
              <a:picLocks noChangeAspect="1"/>
            </p:cNvPicPr>
            <p:nvPr userDrawn="1"/>
          </p:nvPicPr>
          <p:blipFill>
            <a:blip r:embed="rId17" cstate="hqprint">
              <a:extLst>
                <a:ext uri="{28A0092B-C50C-407E-A947-70E740481C1C}">
                  <a14:useLocalDpi xmlns:a14="http://schemas.microsoft.com/office/drawing/2010/main" val="0"/>
                </a:ext>
              </a:extLst>
            </a:blip>
            <a:srcRect/>
            <a:stretch/>
          </p:blipFill>
          <p:spPr>
            <a:xfrm>
              <a:off x="10594945" y="206963"/>
              <a:ext cx="1016884" cy="986592"/>
            </a:xfrm>
            <a:prstGeom prst="rect">
              <a:avLst/>
            </a:prstGeom>
            <a:effectLst>
              <a:outerShdw blurRad="63500" sx="102000" sy="102000" algn="ctr" rotWithShape="0">
                <a:prstClr val="black">
                  <a:alpha val="40000"/>
                </a:prstClr>
              </a:outerShdw>
            </a:effectLst>
          </p:spPr>
        </p:pic>
        <p:pic>
          <p:nvPicPr>
            <p:cNvPr id="11" name="MsPham-0936082789" descr="Logo&#10;&#10;Description automatically generated">
              <a:extLst>
                <a:ext uri="{FF2B5EF4-FFF2-40B4-BE49-F238E27FC236}">
                  <a16:creationId xmlns:a16="http://schemas.microsoft.com/office/drawing/2014/main" id="{77587BC4-B00E-E706-8BDD-161576975839}"/>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9033334" y="258546"/>
              <a:ext cx="2333982" cy="2065860"/>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603160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4.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spham-0936082789">
            <a:extLst>
              <a:ext uri="{FF2B5EF4-FFF2-40B4-BE49-F238E27FC236}">
                <a16:creationId xmlns:a16="http://schemas.microsoft.com/office/drawing/2014/main" id="{EEAE336E-B69E-A2BE-81EA-30F737916F33}"/>
              </a:ext>
            </a:extLst>
          </p:cNvPr>
          <p:cNvSpPr txBox="1"/>
          <p:nvPr/>
        </p:nvSpPr>
        <p:spPr>
          <a:xfrm>
            <a:off x="9151611" y="1447679"/>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12" name="MsPham-0936082789">
            <a:extLst>
              <a:ext uri="{FF2B5EF4-FFF2-40B4-BE49-F238E27FC236}">
                <a16:creationId xmlns:a16="http://schemas.microsoft.com/office/drawing/2014/main" id="{8B951AFE-87A4-5071-75A5-C2FA92C1AA3C}"/>
              </a:ext>
            </a:extLst>
          </p:cNvPr>
          <p:cNvPicPr>
            <a:picLocks noChangeAspect="1"/>
          </p:cNvPicPr>
          <p:nvPr/>
        </p:nvPicPr>
        <p:blipFill>
          <a:blip r:embed="rId3"/>
          <a:stretch>
            <a:fillRect/>
          </a:stretch>
        </p:blipFill>
        <p:spPr>
          <a:xfrm>
            <a:off x="9390415" y="602490"/>
            <a:ext cx="845189" cy="845189"/>
          </a:xfrm>
          <a:prstGeom prst="ellipse">
            <a:avLst/>
          </a:prstGeom>
          <a:ln>
            <a:solidFill>
              <a:srgbClr val="7DBDED"/>
            </a:solidFill>
          </a:ln>
          <a:effectLst>
            <a:outerShdw blurRad="63500" sx="102000" sy="102000" algn="ctr" rotWithShape="0">
              <a:prstClr val="black">
                <a:alpha val="40000"/>
              </a:prstClr>
            </a:outerShdw>
          </a:effectLst>
        </p:spPr>
      </p:pic>
      <p:sp>
        <p:nvSpPr>
          <p:cNvPr id="2" name="MsPham-0936082789">
            <a:extLst>
              <a:ext uri="{FF2B5EF4-FFF2-40B4-BE49-F238E27FC236}">
                <a16:creationId xmlns:a16="http://schemas.microsoft.com/office/drawing/2014/main" id="{9F46B102-4FB9-EED1-EFE7-97F97A2D43DB}"/>
              </a:ext>
            </a:extLst>
          </p:cNvPr>
          <p:cNvSpPr txBox="1"/>
          <p:nvPr/>
        </p:nvSpPr>
        <p:spPr>
          <a:xfrm>
            <a:off x="604520" y="2244522"/>
            <a:ext cx="11511280" cy="2123658"/>
          </a:xfrm>
          <a:prstGeom prst="rect">
            <a:avLst/>
          </a:prstGeom>
          <a:noFill/>
        </p:spPr>
        <p:txBody>
          <a:bodyPr wrap="square" rtlCol="0">
            <a:spAutoFit/>
          </a:bodyPr>
          <a:lstStyle/>
          <a:p>
            <a:pPr algn="ctr"/>
            <a:r>
              <a:rPr lang="en-US" altLang="zh-CN" sz="6600" b="1">
                <a:latin typeface="+mj-lt"/>
                <a:ea typeface="字魂7号-温暖童稚体" panose="00000500000000000000" pitchFamily="2" charset="-122"/>
                <a:cs typeface="Times New Roman" panose="02020603050405020304" pitchFamily="18" charset="0"/>
              </a:rPr>
              <a:t>MsPham</a:t>
            </a:r>
          </a:p>
          <a:p>
            <a:pPr algn="ctr"/>
            <a:r>
              <a:rPr lang="en-US" altLang="zh-CN" sz="6600" b="1">
                <a:latin typeface="+mj-lt"/>
                <a:ea typeface="字魂7号-温暖童稚体" panose="00000500000000000000" pitchFamily="2" charset="-122"/>
                <a:cs typeface="Times New Roman" panose="02020603050405020304" pitchFamily="18" charset="0"/>
              </a:rPr>
              <a:t>0936082789</a:t>
            </a:r>
            <a:endParaRPr lang="zh-CN" altLang="en-US" sz="6600" b="1" dirty="0">
              <a:latin typeface="+mj-lt"/>
              <a:ea typeface="字魂7号-温暖童稚体" panose="00000500000000000000" pitchFamily="2" charset="-122"/>
              <a:cs typeface="Times New Roman" panose="02020603050405020304" pitchFamily="18" charset="0"/>
            </a:endParaRPr>
          </a:p>
        </p:txBody>
      </p:sp>
      <p:sp>
        <p:nvSpPr>
          <p:cNvPr id="4" name="MsPham-0936082789">
            <a:extLst>
              <a:ext uri="{FF2B5EF4-FFF2-40B4-BE49-F238E27FC236}">
                <a16:creationId xmlns:a16="http://schemas.microsoft.com/office/drawing/2014/main" id="{5634D095-C0FA-95C7-343B-A34236754D49}"/>
              </a:ext>
            </a:extLst>
          </p:cNvPr>
          <p:cNvSpPr/>
          <p:nvPr/>
        </p:nvSpPr>
        <p:spPr>
          <a:xfrm>
            <a:off x="1631025" y="2071868"/>
            <a:ext cx="8181985" cy="32061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MsPham-0936082789">
            <a:extLst>
              <a:ext uri="{FF2B5EF4-FFF2-40B4-BE49-F238E27FC236}">
                <a16:creationId xmlns:a16="http://schemas.microsoft.com/office/drawing/2014/main" id="{90BB073A-DE17-4CDF-97E0-BF6A5A3AFB43}"/>
              </a:ext>
            </a:extLst>
          </p:cNvPr>
          <p:cNvSpPr txBox="1"/>
          <p:nvPr/>
        </p:nvSpPr>
        <p:spPr>
          <a:xfrm>
            <a:off x="1411996" y="1016013"/>
            <a:ext cx="2839239" cy="923330"/>
          </a:xfrm>
          <a:prstGeom prst="rect">
            <a:avLst/>
          </a:prstGeom>
          <a:noFill/>
        </p:spPr>
        <p:txBody>
          <a:bodyPr wrap="none" rtlCol="0">
            <a:spAutoFit/>
          </a:bodyPr>
          <a:lstStyle/>
          <a:p>
            <a:r>
              <a:rPr lang="en-US" altLang="zh-CN" sz="5400">
                <a:solidFill>
                  <a:srgbClr val="0070C0"/>
                </a:solidFill>
                <a:effectLst>
                  <a:outerShdw blurRad="50800" dist="38100" dir="16200000" rotWithShape="0">
                    <a:prstClr val="black">
                      <a:alpha val="40000"/>
                    </a:prstClr>
                  </a:outerShdw>
                </a:effectLst>
                <a:latin typeface="Snap ITC" panose="04040A07060A02020202" pitchFamily="82" charset="0"/>
                <a:ea typeface="字魂7号-温暖童稚体" panose="00000500000000000000" pitchFamily="2" charset="-122"/>
                <a:cs typeface="Times New Roman" panose="02020603050405020304" pitchFamily="18" charset="0"/>
              </a:rPr>
              <a:t>Unit 8</a:t>
            </a:r>
            <a:endParaRPr lang="zh-CN" altLang="en-US" sz="5400" dirty="0">
              <a:solidFill>
                <a:srgbClr val="0070C0"/>
              </a:solidFill>
              <a:effectLst>
                <a:outerShdw blurRad="50800" dist="38100" dir="16200000" rotWithShape="0">
                  <a:prstClr val="black">
                    <a:alpha val="40000"/>
                  </a:prstClr>
                </a:outerShdw>
              </a:effectLst>
              <a:latin typeface="Snap ITC" panose="04040A07060A02020202" pitchFamily="82" charset="0"/>
              <a:ea typeface="字魂7号-温暖童稚体" panose="00000500000000000000" pitchFamily="2" charset="-122"/>
              <a:cs typeface="Times New Roman" panose="02020603050405020304" pitchFamily="18" charset="0"/>
            </a:endParaRPr>
          </a:p>
        </p:txBody>
      </p:sp>
      <p:sp>
        <p:nvSpPr>
          <p:cNvPr id="27" name="MsPham-0936082789">
            <a:extLst>
              <a:ext uri="{FF2B5EF4-FFF2-40B4-BE49-F238E27FC236}">
                <a16:creationId xmlns:a16="http://schemas.microsoft.com/office/drawing/2014/main" id="{90BB073A-DE17-4CDF-97E0-BF6A5A3AFB43}"/>
              </a:ext>
            </a:extLst>
          </p:cNvPr>
          <p:cNvSpPr txBox="1"/>
          <p:nvPr/>
        </p:nvSpPr>
        <p:spPr>
          <a:xfrm>
            <a:off x="4669167" y="5031526"/>
            <a:ext cx="3063659" cy="769441"/>
          </a:xfrm>
          <a:prstGeom prst="rect">
            <a:avLst/>
          </a:prstGeom>
          <a:noFill/>
        </p:spPr>
        <p:txBody>
          <a:bodyPr wrap="none" rtlCol="0">
            <a:spAutoFit/>
          </a:bodyPr>
          <a:lstStyle>
            <a:defPPr>
              <a:defRPr lang="en-US"/>
            </a:defPPr>
            <a:lvl1pPr>
              <a:defRPr sz="3600">
                <a:solidFill>
                  <a:srgbClr val="00B0F0"/>
                </a:solidFill>
                <a:latin typeface="Snap ITC" panose="04040A07060A02020202" pitchFamily="82" charset="0"/>
                <a:ea typeface="字魂7号-温暖童稚体" panose="00000500000000000000" pitchFamily="2" charset="-122"/>
                <a:cs typeface="Times New Roman" panose="02020603050405020304" pitchFamily="18" charset="0"/>
              </a:defRPr>
            </a:lvl1pPr>
          </a:lstStyle>
          <a:p>
            <a:r>
              <a:rPr lang="en-US" altLang="zh-CN" sz="4400">
                <a:solidFill>
                  <a:srgbClr val="0070C0"/>
                </a:solidFill>
                <a:effectLst>
                  <a:outerShdw blurRad="50800" dist="38100" dir="16200000" rotWithShape="0">
                    <a:prstClr val="black">
                      <a:alpha val="40000"/>
                    </a:prstClr>
                  </a:outerShdw>
                </a:effectLst>
              </a:rPr>
              <a:t>Lesson 5</a:t>
            </a:r>
            <a:endParaRPr lang="zh-CN" altLang="en-US" sz="4400" dirty="0">
              <a:solidFill>
                <a:srgbClr val="0070C0"/>
              </a:solidFill>
              <a:effectLst>
                <a:outerShdw blurRad="50800" dist="38100" dir="16200000" rotWithShape="0">
                  <a:prstClr val="black">
                    <a:alpha val="40000"/>
                  </a:prstClr>
                </a:outerShdw>
              </a:effectLst>
            </a:endParaRPr>
          </a:p>
        </p:txBody>
      </p:sp>
      <p:grpSp>
        <p:nvGrpSpPr>
          <p:cNvPr id="5" name="Group 4">
            <a:extLst>
              <a:ext uri="{FF2B5EF4-FFF2-40B4-BE49-F238E27FC236}">
                <a16:creationId xmlns:a16="http://schemas.microsoft.com/office/drawing/2014/main" id="{04A579B1-E0D2-3326-EAD2-9A9D41BE6084}"/>
              </a:ext>
            </a:extLst>
          </p:cNvPr>
          <p:cNvGrpSpPr/>
          <p:nvPr/>
        </p:nvGrpSpPr>
        <p:grpSpPr>
          <a:xfrm>
            <a:off x="8590327" y="258040"/>
            <a:ext cx="2578495" cy="2117443"/>
            <a:chOff x="9033334" y="206963"/>
            <a:chExt cx="2578495" cy="2117443"/>
          </a:xfrm>
        </p:grpSpPr>
        <p:pic>
          <p:nvPicPr>
            <p:cNvPr id="9" name="Picture 8">
              <a:extLst>
                <a:ext uri="{FF2B5EF4-FFF2-40B4-BE49-F238E27FC236}">
                  <a16:creationId xmlns:a16="http://schemas.microsoft.com/office/drawing/2014/main" id="{5F5CC451-2059-4862-A019-C0123C2464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94945" y="206963"/>
              <a:ext cx="1016884" cy="986592"/>
            </a:xfrm>
            <a:prstGeom prst="rect">
              <a:avLst/>
            </a:prstGeom>
            <a:effectLst>
              <a:outerShdw blurRad="63500" sx="102000" sy="102000" algn="ctr" rotWithShape="0">
                <a:prstClr val="black">
                  <a:alpha val="40000"/>
                </a:prstClr>
              </a:outerShdw>
            </a:effectLst>
          </p:spPr>
        </p:pic>
        <p:pic>
          <p:nvPicPr>
            <p:cNvPr id="10" name="MsPham-0936082789" descr="Logo&#10;&#10;Description automatically generated">
              <a:extLst>
                <a:ext uri="{FF2B5EF4-FFF2-40B4-BE49-F238E27FC236}">
                  <a16:creationId xmlns:a16="http://schemas.microsoft.com/office/drawing/2014/main" id="{3DC5BD5D-CF9F-4869-24EC-BEDDF70C3D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33334" y="258546"/>
              <a:ext cx="2333982" cy="2065860"/>
            </a:xfrm>
            <a:prstGeom prst="rect">
              <a:avLst/>
            </a:prstGeom>
            <a:effectLst>
              <a:outerShdw blurRad="63500" sx="102000" sy="102000" algn="ctr" rotWithShape="0">
                <a:prstClr val="black">
                  <a:alpha val="40000"/>
                </a:prstClr>
              </a:outerShdw>
            </a:effectLst>
          </p:spPr>
        </p:pic>
      </p:grpSp>
      <p:sp>
        <p:nvSpPr>
          <p:cNvPr id="7" name="TextBox 6">
            <a:extLst>
              <a:ext uri="{FF2B5EF4-FFF2-40B4-BE49-F238E27FC236}">
                <a16:creationId xmlns:a16="http://schemas.microsoft.com/office/drawing/2014/main" id="{F393F7D5-FFFE-339F-971B-18949EEB3EF8}"/>
              </a:ext>
            </a:extLst>
          </p:cNvPr>
          <p:cNvSpPr txBox="1"/>
          <p:nvPr/>
        </p:nvSpPr>
        <p:spPr>
          <a:xfrm>
            <a:off x="698241" y="2071868"/>
            <a:ext cx="10795518" cy="2800767"/>
          </a:xfrm>
          <a:prstGeom prst="rect">
            <a:avLst/>
          </a:prstGeom>
          <a:noFill/>
        </p:spPr>
        <p:txBody>
          <a:bodyPr wrap="square">
            <a:spAutoFit/>
          </a:bodyPr>
          <a:lstStyle/>
          <a:p>
            <a:pPr algn="ctr"/>
            <a:r>
              <a:rPr lang="en-US" sz="8800" b="1">
                <a:ln w="9525">
                  <a:solidFill>
                    <a:schemeClr val="bg1"/>
                  </a:solidFill>
                  <a:prstDash val="solid"/>
                </a:ln>
                <a:solidFill>
                  <a:srgbClr val="FF6600"/>
                </a:solidFill>
                <a:effectLst>
                  <a:outerShdw blurRad="12700" dist="38100" dir="2700000" algn="tl" rotWithShape="0">
                    <a:schemeClr val="bg1">
                      <a:lumMod val="50000"/>
                    </a:schemeClr>
                  </a:outerShdw>
                </a:effectLst>
                <a:latin typeface=".VnCooper" panose="020B7200000000000000" pitchFamily="34" charset="0"/>
              </a:rPr>
              <a:t>MY FRIENDS </a:t>
            </a:r>
          </a:p>
          <a:p>
            <a:pPr algn="ctr"/>
            <a:r>
              <a:rPr lang="en-US" sz="8800" b="1">
                <a:ln w="9525">
                  <a:solidFill>
                    <a:schemeClr val="bg1"/>
                  </a:solidFill>
                  <a:prstDash val="solid"/>
                </a:ln>
                <a:solidFill>
                  <a:srgbClr val="FF6600"/>
                </a:solidFill>
                <a:effectLst>
                  <a:outerShdw blurRad="12700" dist="38100" dir="2700000" algn="tl" rotWithShape="0">
                    <a:schemeClr val="bg1">
                      <a:lumMod val="50000"/>
                    </a:schemeClr>
                  </a:outerShdw>
                </a:effectLst>
                <a:latin typeface=".VnCooper" panose="020B7200000000000000" pitchFamily="34" charset="0"/>
              </a:rPr>
              <a:t>AND I</a:t>
            </a:r>
            <a:endParaRPr lang="en-US" sz="8800" b="1" dirty="0">
              <a:ln w="9525">
                <a:solidFill>
                  <a:schemeClr val="bg1"/>
                </a:solidFill>
                <a:prstDash val="solid"/>
              </a:ln>
              <a:solidFill>
                <a:srgbClr val="FF6600"/>
              </a:solidFill>
              <a:effectLst>
                <a:outerShdw blurRad="12700" dist="38100" dir="2700000" algn="tl" rotWithShape="0">
                  <a:schemeClr val="bg1">
                    <a:lumMod val="50000"/>
                  </a:schemeClr>
                </a:outerShdw>
              </a:effectLst>
              <a:latin typeface=".VnCooper" panose="020B7200000000000000" pitchFamily="34" charset="0"/>
            </a:endParaRPr>
          </a:p>
        </p:txBody>
      </p:sp>
    </p:spTree>
    <p:extLst>
      <p:ext uri="{BB962C8B-B14F-4D97-AF65-F5344CB8AC3E}">
        <p14:creationId xmlns:p14="http://schemas.microsoft.com/office/powerpoint/2010/main" val="33051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82AB0FB3-DCDE-0B11-4B22-7F455A963853}"/>
              </a:ext>
            </a:extLst>
          </p:cNvPr>
          <p:cNvSpPr txBox="1"/>
          <p:nvPr/>
        </p:nvSpPr>
        <p:spPr>
          <a:xfrm>
            <a:off x="5709205" y="3001453"/>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A122BEBF-ECF6-4801-CFEC-AD4AD7728B5B}"/>
              </a:ext>
            </a:extLst>
          </p:cNvPr>
          <p:cNvPicPr>
            <a:picLocks noChangeAspect="1"/>
          </p:cNvPicPr>
          <p:nvPr/>
        </p:nvPicPr>
        <p:blipFill>
          <a:blip r:embed="rId2"/>
          <a:stretch>
            <a:fillRect/>
          </a:stretch>
        </p:blipFill>
        <p:spPr>
          <a:xfrm>
            <a:off x="5948009" y="2156264"/>
            <a:ext cx="845189" cy="845189"/>
          </a:xfrm>
          <a:prstGeom prst="ellipse">
            <a:avLst/>
          </a:prstGeom>
          <a:ln>
            <a:solidFill>
              <a:srgbClr val="7DBDED"/>
            </a:solidFill>
          </a:ln>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1735E9-639F-0133-EDC1-4402C4336E1F}"/>
              </a:ext>
            </a:extLst>
          </p:cNvPr>
          <p:cNvPicPr>
            <a:picLocks noChangeAspect="1"/>
          </p:cNvPicPr>
          <p:nvPr/>
        </p:nvPicPr>
        <p:blipFill rotWithShape="1">
          <a:blip r:embed="rId3"/>
          <a:srcRect t="-3597" r="8429"/>
          <a:stretch/>
        </p:blipFill>
        <p:spPr>
          <a:xfrm>
            <a:off x="579823" y="405695"/>
            <a:ext cx="5919745" cy="546035"/>
          </a:xfrm>
          <a:prstGeom prst="rect">
            <a:avLst/>
          </a:prstGeom>
        </p:spPr>
      </p:pic>
      <p:sp>
        <p:nvSpPr>
          <p:cNvPr id="6" name="MsPham-0936082789">
            <a:extLst>
              <a:ext uri="{FF2B5EF4-FFF2-40B4-BE49-F238E27FC236}">
                <a16:creationId xmlns:a16="http://schemas.microsoft.com/office/drawing/2014/main" id="{A723F79F-8F6A-1191-3641-02566F33E8DA}"/>
              </a:ext>
            </a:extLst>
          </p:cNvPr>
          <p:cNvSpPr txBox="1"/>
          <p:nvPr/>
        </p:nvSpPr>
        <p:spPr>
          <a:xfrm>
            <a:off x="579823" y="1270776"/>
            <a:ext cx="8556746" cy="4401205"/>
          </a:xfrm>
          <a:prstGeom prst="rect">
            <a:avLst/>
          </a:prstGeom>
          <a:solidFill>
            <a:schemeClr val="bg1"/>
          </a:solidFill>
        </p:spPr>
        <p:txBody>
          <a:bodyPr wrap="square" rtlCol="0">
            <a:spAutoFit/>
          </a:bodyPr>
          <a:lstStyle/>
          <a:p>
            <a:pPr>
              <a:lnSpc>
                <a:spcPct val="250000"/>
              </a:lnSpc>
            </a:pPr>
            <a:r>
              <a:rPr lang="en-US" sz="2800" dirty="0">
                <a:solidFill>
                  <a:srgbClr val="002060"/>
                </a:solidFill>
                <a:latin typeface="Arial" panose="020B0604020202020204" pitchFamily="34" charset="0"/>
                <a:cs typeface="Arial" panose="020B0604020202020204" pitchFamily="34" charset="0"/>
              </a:rPr>
              <a:t>1. Were you at the movie theater yesterday</a:t>
            </a:r>
            <a:r>
              <a:rPr lang="en-US" sz="2800" dirty="0" smtClean="0">
                <a:solidFill>
                  <a:srgbClr val="002060"/>
                </a:solidFill>
                <a:latin typeface="Arial" panose="020B0604020202020204" pitchFamily="34" charset="0"/>
                <a:cs typeface="Arial" panose="020B0604020202020204" pitchFamily="34" charset="0"/>
              </a:rPr>
              <a:t>?</a:t>
            </a:r>
          </a:p>
          <a:p>
            <a:pPr>
              <a:lnSpc>
                <a:spcPct val="250000"/>
              </a:lnSpc>
            </a:pPr>
            <a:r>
              <a:rPr lang="en-US" sz="2800" dirty="0" smtClean="0">
                <a:solidFill>
                  <a:srgbClr val="002060"/>
                </a:solidFill>
                <a:latin typeface="Arial" panose="020B0604020202020204" pitchFamily="34" charset="0"/>
                <a:cs typeface="Arial" panose="020B0604020202020204" pitchFamily="34" charset="0"/>
              </a:rPr>
              <a:t>2. Were you at the swimming pool last Wednesday?</a:t>
            </a:r>
          </a:p>
          <a:p>
            <a:pPr>
              <a:lnSpc>
                <a:spcPct val="250000"/>
              </a:lnSpc>
            </a:pPr>
            <a:r>
              <a:rPr lang="en-US" sz="2800" dirty="0" smtClean="0">
                <a:solidFill>
                  <a:srgbClr val="002060"/>
                </a:solidFill>
                <a:latin typeface="Arial" panose="020B0604020202020204" pitchFamily="34" charset="0"/>
                <a:cs typeface="Arial" panose="020B0604020202020204" pitchFamily="34" charset="0"/>
              </a:rPr>
              <a:t>3</a:t>
            </a:r>
            <a:r>
              <a:rPr lang="en-US" sz="2800" dirty="0">
                <a:solidFill>
                  <a:srgbClr val="002060"/>
                </a:solidFill>
                <a:latin typeface="Arial" panose="020B0604020202020204" pitchFamily="34" charset="0"/>
                <a:cs typeface="Arial" panose="020B0604020202020204" pitchFamily="34" charset="0"/>
              </a:rPr>
              <a:t>. Were you at the mall last weekend?</a:t>
            </a:r>
          </a:p>
          <a:p>
            <a:pPr>
              <a:lnSpc>
                <a:spcPct val="250000"/>
              </a:lnSpc>
            </a:pPr>
            <a:r>
              <a:rPr lang="en-US" sz="2800" dirty="0">
                <a:solidFill>
                  <a:srgbClr val="002060"/>
                </a:solidFill>
                <a:latin typeface="Arial" panose="020B0604020202020204" pitchFamily="34" charset="0"/>
                <a:cs typeface="Arial" panose="020B0604020202020204" pitchFamily="34" charset="0"/>
              </a:rPr>
              <a:t>4. Were you at the supermarket last night?</a:t>
            </a:r>
            <a:endParaRPr lang="en-US" sz="1400"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3594B0B-D32F-2046-9C4E-E9A7443A10E0}"/>
              </a:ext>
            </a:extLst>
          </p:cNvPr>
          <p:cNvSpPr txBox="1"/>
          <p:nvPr/>
        </p:nvSpPr>
        <p:spPr>
          <a:xfrm>
            <a:off x="3522701" y="3209769"/>
            <a:ext cx="450221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No, I wasn’t.</a:t>
            </a:r>
          </a:p>
        </p:txBody>
      </p:sp>
      <p:sp>
        <p:nvSpPr>
          <p:cNvPr id="9" name="TextBox 8">
            <a:extLst>
              <a:ext uri="{FF2B5EF4-FFF2-40B4-BE49-F238E27FC236}">
                <a16:creationId xmlns:a16="http://schemas.microsoft.com/office/drawing/2014/main" id="{9E913AF7-2065-797C-31A3-DBA6F4FD1901}"/>
              </a:ext>
            </a:extLst>
          </p:cNvPr>
          <p:cNvSpPr txBox="1"/>
          <p:nvPr/>
        </p:nvSpPr>
        <p:spPr>
          <a:xfrm>
            <a:off x="3522701" y="4263274"/>
            <a:ext cx="450221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Yes, I was.</a:t>
            </a:r>
          </a:p>
        </p:txBody>
      </p:sp>
      <p:sp>
        <p:nvSpPr>
          <p:cNvPr id="10" name="TextBox 9">
            <a:extLst>
              <a:ext uri="{FF2B5EF4-FFF2-40B4-BE49-F238E27FC236}">
                <a16:creationId xmlns:a16="http://schemas.microsoft.com/office/drawing/2014/main" id="{DC88B25B-A03F-6DFA-BD19-759756B8002B}"/>
              </a:ext>
            </a:extLst>
          </p:cNvPr>
          <p:cNvSpPr txBox="1"/>
          <p:nvPr/>
        </p:nvSpPr>
        <p:spPr>
          <a:xfrm>
            <a:off x="3457386" y="5316779"/>
            <a:ext cx="450221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Yes, I </a:t>
            </a:r>
            <a:r>
              <a:rPr lang="en-US" sz="2800" dirty="0" smtClean="0">
                <a:solidFill>
                  <a:srgbClr val="C00000"/>
                </a:solidFill>
                <a:latin typeface="Arial" panose="020B0604020202020204" pitchFamily="34" charset="0"/>
                <a:cs typeface="Arial" panose="020B0604020202020204" pitchFamily="34" charset="0"/>
              </a:rPr>
              <a:t>was.</a:t>
            </a:r>
            <a:endParaRPr lang="en-US" sz="2800"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275CC4D-5B8B-87CE-E4A0-EB648AB05BB2}"/>
              </a:ext>
            </a:extLst>
          </p:cNvPr>
          <p:cNvSpPr txBox="1"/>
          <p:nvPr/>
        </p:nvSpPr>
        <p:spPr>
          <a:xfrm>
            <a:off x="3522701" y="2156264"/>
            <a:ext cx="450221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No, I wasn’t.</a:t>
            </a:r>
          </a:p>
        </p:txBody>
      </p:sp>
    </p:spTree>
    <p:extLst>
      <p:ext uri="{BB962C8B-B14F-4D97-AF65-F5344CB8AC3E}">
        <p14:creationId xmlns:p14="http://schemas.microsoft.com/office/powerpoint/2010/main" val="3104676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1D1B6-688B-95C8-017F-B50F3A71A5C0}"/>
              </a:ext>
            </a:extLst>
          </p:cNvPr>
          <p:cNvPicPr>
            <a:picLocks noChangeAspect="1"/>
          </p:cNvPicPr>
          <p:nvPr/>
        </p:nvPicPr>
        <p:blipFill rotWithShape="1">
          <a:blip r:embed="rId2"/>
          <a:srcRect r="9728"/>
          <a:stretch/>
        </p:blipFill>
        <p:spPr>
          <a:xfrm>
            <a:off x="736220" y="420832"/>
            <a:ext cx="5907176" cy="641091"/>
          </a:xfrm>
          <a:prstGeom prst="rect">
            <a:avLst/>
          </a:prstGeom>
        </p:spPr>
      </p:pic>
      <p:grpSp>
        <p:nvGrpSpPr>
          <p:cNvPr id="6" name="Group 5">
            <a:extLst>
              <a:ext uri="{FF2B5EF4-FFF2-40B4-BE49-F238E27FC236}">
                <a16:creationId xmlns:a16="http://schemas.microsoft.com/office/drawing/2014/main" id="{65D6F197-4546-E88C-EE8A-60627CB1DB0D}"/>
              </a:ext>
            </a:extLst>
          </p:cNvPr>
          <p:cNvGrpSpPr/>
          <p:nvPr/>
        </p:nvGrpSpPr>
        <p:grpSpPr>
          <a:xfrm>
            <a:off x="545956" y="1593453"/>
            <a:ext cx="11100088" cy="4536819"/>
            <a:chOff x="456302" y="1686052"/>
            <a:chExt cx="10600474" cy="3766157"/>
          </a:xfrm>
        </p:grpSpPr>
        <p:pic>
          <p:nvPicPr>
            <p:cNvPr id="5" name="Picture 4">
              <a:extLst>
                <a:ext uri="{FF2B5EF4-FFF2-40B4-BE49-F238E27FC236}">
                  <a16:creationId xmlns:a16="http://schemas.microsoft.com/office/drawing/2014/main" id="{F855AA0B-9D00-A390-2A4F-B1683BEC72B9}"/>
                </a:ext>
              </a:extLst>
            </p:cNvPr>
            <p:cNvPicPr>
              <a:picLocks noChangeAspect="1"/>
            </p:cNvPicPr>
            <p:nvPr/>
          </p:nvPicPr>
          <p:blipFill>
            <a:blip r:embed="rId3"/>
            <a:stretch>
              <a:fillRect/>
            </a:stretch>
          </p:blipFill>
          <p:spPr>
            <a:xfrm>
              <a:off x="456303" y="1686052"/>
              <a:ext cx="10600473" cy="2023209"/>
            </a:xfrm>
            <a:prstGeom prst="rect">
              <a:avLst/>
            </a:prstGeom>
          </p:spPr>
        </p:pic>
        <p:pic>
          <p:nvPicPr>
            <p:cNvPr id="2" name="Picture 1">
              <a:extLst>
                <a:ext uri="{FF2B5EF4-FFF2-40B4-BE49-F238E27FC236}">
                  <a16:creationId xmlns:a16="http://schemas.microsoft.com/office/drawing/2014/main" id="{519BD1B0-0BEE-948A-47AA-70E82D57E749}"/>
                </a:ext>
              </a:extLst>
            </p:cNvPr>
            <p:cNvPicPr>
              <a:picLocks noChangeAspect="1"/>
            </p:cNvPicPr>
            <p:nvPr/>
          </p:nvPicPr>
          <p:blipFill>
            <a:blip r:embed="rId3"/>
            <a:stretch>
              <a:fillRect/>
            </a:stretch>
          </p:blipFill>
          <p:spPr>
            <a:xfrm>
              <a:off x="456302" y="3429000"/>
              <a:ext cx="10600473" cy="2023209"/>
            </a:xfrm>
            <a:prstGeom prst="rect">
              <a:avLst/>
            </a:prstGeom>
          </p:spPr>
        </p:pic>
        <p:sp>
          <p:nvSpPr>
            <p:cNvPr id="4" name="Rectangle 3">
              <a:extLst>
                <a:ext uri="{FF2B5EF4-FFF2-40B4-BE49-F238E27FC236}">
                  <a16:creationId xmlns:a16="http://schemas.microsoft.com/office/drawing/2014/main" id="{B8F4EF31-D380-8EF6-976A-E95963BD5BC4}"/>
                </a:ext>
              </a:extLst>
            </p:cNvPr>
            <p:cNvSpPr/>
            <p:nvPr/>
          </p:nvSpPr>
          <p:spPr>
            <a:xfrm>
              <a:off x="798652" y="1794076"/>
              <a:ext cx="10150999" cy="3565002"/>
            </a:xfrm>
            <a:prstGeom prst="rect">
              <a:avLst/>
            </a:prstGeom>
            <a:solidFill>
              <a:srgbClr val="F5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MsPham-0936082789">
            <a:extLst>
              <a:ext uri="{FF2B5EF4-FFF2-40B4-BE49-F238E27FC236}">
                <a16:creationId xmlns:a16="http://schemas.microsoft.com/office/drawing/2014/main" id="{9DBB6DF6-47A0-7E73-7779-55CB12791AC6}"/>
              </a:ext>
            </a:extLst>
          </p:cNvPr>
          <p:cNvSpPr txBox="1"/>
          <p:nvPr/>
        </p:nvSpPr>
        <p:spPr>
          <a:xfrm>
            <a:off x="1099118" y="1509535"/>
            <a:ext cx="10240074" cy="4536819"/>
          </a:xfrm>
          <a:prstGeom prst="rect">
            <a:avLst/>
          </a:prstGeom>
          <a:noFill/>
          <a:ln>
            <a:noFill/>
          </a:ln>
        </p:spPr>
        <p:txBody>
          <a:bodyPr wrap="square" rtlCol="0">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I was at _______________ last Monday. I was at the supermarket _______________. I wasn't at _______________ last Wednesday. I was at _______________ last _______________. I was at _______________ last __________. I was at _______________ last _______________. I was at _______________ yesterday. It was fun. Where were you last week?</a:t>
            </a:r>
            <a:endParaRPr lang="en-US" sz="1400"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915DFE4-C2B9-AD18-8490-39590AE18A71}"/>
              </a:ext>
            </a:extLst>
          </p:cNvPr>
          <p:cNvSpPr txBox="1"/>
          <p:nvPr/>
        </p:nvSpPr>
        <p:spPr>
          <a:xfrm>
            <a:off x="4267279" y="959068"/>
            <a:ext cx="4562475" cy="584775"/>
          </a:xfrm>
          <a:prstGeom prst="rect">
            <a:avLst/>
          </a:prstGeom>
          <a:noFill/>
        </p:spPr>
        <p:txBody>
          <a:bodyPr wrap="square" rtlCol="0">
            <a:spAutoFit/>
          </a:bodyPr>
          <a:lstStyle/>
          <a:p>
            <a:r>
              <a:rPr lang="en-US" sz="3200" b="1" dirty="0">
                <a:solidFill>
                  <a:srgbClr val="C00000"/>
                </a:solidFill>
                <a:latin typeface="Arial" panose="020B0604020202020204" pitchFamily="34" charset="0"/>
                <a:cs typeface="Arial" panose="020B0604020202020204" pitchFamily="34" charset="0"/>
              </a:rPr>
              <a:t>Suggested answer</a:t>
            </a:r>
          </a:p>
        </p:txBody>
      </p:sp>
      <p:sp>
        <p:nvSpPr>
          <p:cNvPr id="16" name="TextBox 15">
            <a:extLst>
              <a:ext uri="{FF2B5EF4-FFF2-40B4-BE49-F238E27FC236}">
                <a16:creationId xmlns:a16="http://schemas.microsoft.com/office/drawing/2014/main" id="{EE65C8DE-0331-189E-26AD-4DA1296DA646}"/>
              </a:ext>
            </a:extLst>
          </p:cNvPr>
          <p:cNvSpPr txBox="1"/>
          <p:nvPr/>
        </p:nvSpPr>
        <p:spPr>
          <a:xfrm>
            <a:off x="3328721" y="1643772"/>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school</a:t>
            </a:r>
          </a:p>
        </p:txBody>
      </p:sp>
      <p:sp>
        <p:nvSpPr>
          <p:cNvPr id="17" name="TextBox 16">
            <a:extLst>
              <a:ext uri="{FF2B5EF4-FFF2-40B4-BE49-F238E27FC236}">
                <a16:creationId xmlns:a16="http://schemas.microsoft.com/office/drawing/2014/main" id="{58364533-3619-8C92-1B54-397F075D320D}"/>
              </a:ext>
            </a:extLst>
          </p:cNvPr>
          <p:cNvSpPr txBox="1"/>
          <p:nvPr/>
        </p:nvSpPr>
        <p:spPr>
          <a:xfrm>
            <a:off x="3535789" y="2296702"/>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last weekend</a:t>
            </a:r>
          </a:p>
        </p:txBody>
      </p:sp>
      <p:sp>
        <p:nvSpPr>
          <p:cNvPr id="18" name="TextBox 17">
            <a:extLst>
              <a:ext uri="{FF2B5EF4-FFF2-40B4-BE49-F238E27FC236}">
                <a16:creationId xmlns:a16="http://schemas.microsoft.com/office/drawing/2014/main" id="{7BFEE588-6DB8-15DE-FEE5-396BABBAF4CF}"/>
              </a:ext>
            </a:extLst>
          </p:cNvPr>
          <p:cNvSpPr txBox="1"/>
          <p:nvPr/>
        </p:nvSpPr>
        <p:spPr>
          <a:xfrm>
            <a:off x="8811644" y="2293997"/>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the mall</a:t>
            </a:r>
          </a:p>
        </p:txBody>
      </p:sp>
      <p:sp>
        <p:nvSpPr>
          <p:cNvPr id="19" name="TextBox 18">
            <a:extLst>
              <a:ext uri="{FF2B5EF4-FFF2-40B4-BE49-F238E27FC236}">
                <a16:creationId xmlns:a16="http://schemas.microsoft.com/office/drawing/2014/main" id="{763156A8-C4F5-5FF4-FF28-20E6EBFA4252}"/>
              </a:ext>
            </a:extLst>
          </p:cNvPr>
          <p:cNvSpPr txBox="1"/>
          <p:nvPr/>
        </p:nvSpPr>
        <p:spPr>
          <a:xfrm>
            <a:off x="7236994" y="2868237"/>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the movie theater</a:t>
            </a:r>
          </a:p>
        </p:txBody>
      </p:sp>
      <p:sp>
        <p:nvSpPr>
          <p:cNvPr id="20" name="TextBox 19">
            <a:extLst>
              <a:ext uri="{FF2B5EF4-FFF2-40B4-BE49-F238E27FC236}">
                <a16:creationId xmlns:a16="http://schemas.microsoft.com/office/drawing/2014/main" id="{F058101F-E54E-1E59-DC5B-ABFF7F2D13BB}"/>
              </a:ext>
            </a:extLst>
          </p:cNvPr>
          <p:cNvSpPr txBox="1"/>
          <p:nvPr/>
        </p:nvSpPr>
        <p:spPr>
          <a:xfrm>
            <a:off x="1864721" y="3525141"/>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night</a:t>
            </a:r>
          </a:p>
        </p:txBody>
      </p:sp>
      <p:sp>
        <p:nvSpPr>
          <p:cNvPr id="21" name="TextBox 20">
            <a:extLst>
              <a:ext uri="{FF2B5EF4-FFF2-40B4-BE49-F238E27FC236}">
                <a16:creationId xmlns:a16="http://schemas.microsoft.com/office/drawing/2014/main" id="{B489E2CB-7584-E81E-89B4-E59696648F3B}"/>
              </a:ext>
            </a:extLst>
          </p:cNvPr>
          <p:cNvSpPr txBox="1"/>
          <p:nvPr/>
        </p:nvSpPr>
        <p:spPr>
          <a:xfrm>
            <a:off x="7838012" y="3540609"/>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home</a:t>
            </a:r>
          </a:p>
        </p:txBody>
      </p:sp>
      <p:sp>
        <p:nvSpPr>
          <p:cNvPr id="22" name="TextBox 21">
            <a:extLst>
              <a:ext uri="{FF2B5EF4-FFF2-40B4-BE49-F238E27FC236}">
                <a16:creationId xmlns:a16="http://schemas.microsoft.com/office/drawing/2014/main" id="{A8F2949A-3758-36D5-4A53-628EC1286E66}"/>
              </a:ext>
            </a:extLst>
          </p:cNvPr>
          <p:cNvSpPr txBox="1"/>
          <p:nvPr/>
        </p:nvSpPr>
        <p:spPr>
          <a:xfrm>
            <a:off x="1408570" y="4167257"/>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Sunday</a:t>
            </a:r>
          </a:p>
        </p:txBody>
      </p:sp>
      <p:sp>
        <p:nvSpPr>
          <p:cNvPr id="23" name="TextBox 22">
            <a:extLst>
              <a:ext uri="{FF2B5EF4-FFF2-40B4-BE49-F238E27FC236}">
                <a16:creationId xmlns:a16="http://schemas.microsoft.com/office/drawing/2014/main" id="{AA404DDB-65C4-2D98-D807-47C6E52192BE}"/>
              </a:ext>
            </a:extLst>
          </p:cNvPr>
          <p:cNvSpPr txBox="1"/>
          <p:nvPr/>
        </p:nvSpPr>
        <p:spPr>
          <a:xfrm>
            <a:off x="7251236" y="4190378"/>
            <a:ext cx="4562475"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the playground</a:t>
            </a:r>
          </a:p>
        </p:txBody>
      </p:sp>
      <p:sp>
        <p:nvSpPr>
          <p:cNvPr id="24" name="TextBox 23">
            <a:extLst>
              <a:ext uri="{FF2B5EF4-FFF2-40B4-BE49-F238E27FC236}">
                <a16:creationId xmlns:a16="http://schemas.microsoft.com/office/drawing/2014/main" id="{AF787575-1C0B-A569-5B17-B6F95D9188C2}"/>
              </a:ext>
            </a:extLst>
          </p:cNvPr>
          <p:cNvSpPr txBox="1"/>
          <p:nvPr/>
        </p:nvSpPr>
        <p:spPr>
          <a:xfrm>
            <a:off x="2231179" y="4854674"/>
            <a:ext cx="1826357"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month</a:t>
            </a:r>
          </a:p>
        </p:txBody>
      </p:sp>
      <p:sp>
        <p:nvSpPr>
          <p:cNvPr id="25" name="TextBox 24">
            <a:extLst>
              <a:ext uri="{FF2B5EF4-FFF2-40B4-BE49-F238E27FC236}">
                <a16:creationId xmlns:a16="http://schemas.microsoft.com/office/drawing/2014/main" id="{7C3F8E91-EB2F-AD9C-5BFE-C203A748B933}"/>
              </a:ext>
            </a:extLst>
          </p:cNvPr>
          <p:cNvSpPr txBox="1"/>
          <p:nvPr/>
        </p:nvSpPr>
        <p:spPr>
          <a:xfrm>
            <a:off x="6202943" y="4857979"/>
            <a:ext cx="3916306"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the supermarket</a:t>
            </a:r>
          </a:p>
        </p:txBody>
      </p:sp>
    </p:spTree>
    <p:extLst>
      <p:ext uri="{BB962C8B-B14F-4D97-AF65-F5344CB8AC3E}">
        <p14:creationId xmlns:p14="http://schemas.microsoft.com/office/powerpoint/2010/main" val="16452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19" grpId="0"/>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sPham-0936082789">
            <a:extLst>
              <a:ext uri="{FF2B5EF4-FFF2-40B4-BE49-F238E27FC236}">
                <a16:creationId xmlns:a16="http://schemas.microsoft.com/office/drawing/2014/main" id="{A5A2EFF8-64E9-8148-9CA0-24D7B3592B1D}"/>
              </a:ext>
            </a:extLst>
          </p:cNvPr>
          <p:cNvSpPr txBox="1"/>
          <p:nvPr/>
        </p:nvSpPr>
        <p:spPr>
          <a:xfrm>
            <a:off x="604520" y="2244522"/>
            <a:ext cx="11511280" cy="2123658"/>
          </a:xfrm>
          <a:prstGeom prst="rect">
            <a:avLst/>
          </a:prstGeom>
          <a:noFill/>
        </p:spPr>
        <p:txBody>
          <a:bodyPr wrap="square" rtlCol="0">
            <a:spAutoFit/>
          </a:bodyPr>
          <a:lstStyle/>
          <a:p>
            <a:pPr algn="ctr"/>
            <a:r>
              <a:rPr lang="en-US" altLang="zh-CN" sz="6600" b="1">
                <a:latin typeface="+mj-lt"/>
                <a:ea typeface="字魂7号-温暖童稚体" panose="00000500000000000000" pitchFamily="2" charset="-122"/>
                <a:cs typeface="Times New Roman" panose="02020603050405020304" pitchFamily="18" charset="0"/>
              </a:rPr>
              <a:t>MsPham</a:t>
            </a:r>
          </a:p>
          <a:p>
            <a:pPr algn="ctr"/>
            <a:r>
              <a:rPr lang="en-US" altLang="zh-CN" sz="6600" b="1">
                <a:latin typeface="+mj-lt"/>
                <a:ea typeface="字魂7号-温暖童稚体" panose="00000500000000000000" pitchFamily="2" charset="-122"/>
                <a:cs typeface="Times New Roman" panose="02020603050405020304" pitchFamily="18" charset="0"/>
              </a:rPr>
              <a:t>0936082789</a:t>
            </a:r>
            <a:endParaRPr lang="zh-CN" altLang="en-US" sz="6600" b="1" dirty="0">
              <a:latin typeface="+mj-lt"/>
              <a:ea typeface="字魂7号-温暖童稚体" panose="00000500000000000000" pitchFamily="2" charset="-122"/>
              <a:cs typeface="Times New Roman" panose="02020603050405020304" pitchFamily="18" charset="0"/>
            </a:endParaRPr>
          </a:p>
        </p:txBody>
      </p:sp>
      <p:sp>
        <p:nvSpPr>
          <p:cNvPr id="14" name="MsPham-0936082789">
            <a:extLst>
              <a:ext uri="{FF2B5EF4-FFF2-40B4-BE49-F238E27FC236}">
                <a16:creationId xmlns:a16="http://schemas.microsoft.com/office/drawing/2014/main" id="{C8AEE903-9B76-8FA8-44F7-5D219F48F6A8}"/>
              </a:ext>
            </a:extLst>
          </p:cNvPr>
          <p:cNvSpPr/>
          <p:nvPr/>
        </p:nvSpPr>
        <p:spPr>
          <a:xfrm>
            <a:off x="1631025" y="2071868"/>
            <a:ext cx="8181985" cy="32061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Mspham-0936082789">
            <a:extLst>
              <a:ext uri="{FF2B5EF4-FFF2-40B4-BE49-F238E27FC236}">
                <a16:creationId xmlns:a16="http://schemas.microsoft.com/office/drawing/2014/main" id="{F2ECB896-B6AE-424D-8004-89934B95F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274" y="3011333"/>
            <a:ext cx="2582230" cy="3360991"/>
          </a:xfrm>
          <a:prstGeom prst="rect">
            <a:avLst/>
          </a:prstGeom>
        </p:spPr>
      </p:pic>
      <p:sp>
        <p:nvSpPr>
          <p:cNvPr id="8" name="Mspham-0936082789"/>
          <p:cNvSpPr txBox="1"/>
          <p:nvPr/>
        </p:nvSpPr>
        <p:spPr>
          <a:xfrm>
            <a:off x="3480217" y="1341176"/>
            <a:ext cx="5161991" cy="1200329"/>
          </a:xfrm>
          <a:prstGeom prst="rect">
            <a:avLst/>
          </a:prstGeom>
          <a:noFill/>
        </p:spPr>
        <p:txBody>
          <a:bodyPr wrap="none" rtlCol="0">
            <a:spAutoFit/>
          </a:bodyPr>
          <a:lstStyle/>
          <a:p>
            <a:r>
              <a:rPr lang="en-US" sz="72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Britannic Bold" panose="020B0903060703020204" pitchFamily="34" charset="0"/>
              </a:rPr>
              <a:t>THANK YOU!</a:t>
            </a:r>
          </a:p>
        </p:txBody>
      </p:sp>
      <p:sp>
        <p:nvSpPr>
          <p:cNvPr id="9" name="Mspham-0936082789"/>
          <p:cNvSpPr txBox="1"/>
          <p:nvPr/>
        </p:nvSpPr>
        <p:spPr>
          <a:xfrm>
            <a:off x="3968331" y="2496396"/>
            <a:ext cx="4185761" cy="523220"/>
          </a:xfrm>
          <a:prstGeom prst="rect">
            <a:avLst/>
          </a:prstGeom>
          <a:noFill/>
        </p:spPr>
        <p:txBody>
          <a:bodyPr wrap="none" rtlCol="0">
            <a:spAutoFit/>
          </a:bodyPr>
          <a:lstStyle/>
          <a:p>
            <a:r>
              <a:rPr lang="en-US" sz="2800">
                <a:solidFill>
                  <a:srgbClr val="0070C0"/>
                </a:solidFill>
                <a:latin typeface="Britannic Bold" panose="020B0903060703020204" pitchFamily="34" charset="0"/>
              </a:rPr>
              <a:t>Welcome to join with me!</a:t>
            </a:r>
          </a:p>
        </p:txBody>
      </p:sp>
    </p:spTree>
    <p:extLst>
      <p:ext uri="{BB962C8B-B14F-4D97-AF65-F5344CB8AC3E}">
        <p14:creationId xmlns:p14="http://schemas.microsoft.com/office/powerpoint/2010/main" val="4193328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a:extLst>
              <a:ext uri="{FF2B5EF4-FFF2-40B4-BE49-F238E27FC236}">
                <a16:creationId xmlns:a16="http://schemas.microsoft.com/office/drawing/2014/main" id="{FDCE5DA1-742A-44CB-12DD-80DD8C748185}"/>
              </a:ext>
            </a:extLst>
          </p:cNvPr>
          <p:cNvSpPr txBox="1"/>
          <p:nvPr/>
        </p:nvSpPr>
        <p:spPr>
          <a:xfrm>
            <a:off x="604520" y="2244522"/>
            <a:ext cx="11511280" cy="2123658"/>
          </a:xfrm>
          <a:prstGeom prst="rect">
            <a:avLst/>
          </a:prstGeom>
          <a:noFill/>
        </p:spPr>
        <p:txBody>
          <a:bodyPr wrap="square" rtlCol="0">
            <a:spAutoFit/>
          </a:bodyPr>
          <a:lstStyle/>
          <a:p>
            <a:pPr algn="ctr"/>
            <a:r>
              <a:rPr lang="en-US" altLang="zh-CN" sz="6600" b="1">
                <a:latin typeface="+mj-lt"/>
                <a:ea typeface="字魂7号-温暖童稚体" panose="00000500000000000000" pitchFamily="2" charset="-122"/>
                <a:cs typeface="Times New Roman" panose="02020603050405020304" pitchFamily="18" charset="0"/>
              </a:rPr>
              <a:t>MsPham</a:t>
            </a:r>
          </a:p>
          <a:p>
            <a:pPr algn="ctr"/>
            <a:r>
              <a:rPr lang="en-US" altLang="zh-CN" sz="6600" b="1">
                <a:latin typeface="+mj-lt"/>
                <a:ea typeface="字魂7号-温暖童稚体" panose="00000500000000000000" pitchFamily="2" charset="-122"/>
                <a:cs typeface="Times New Roman" panose="02020603050405020304" pitchFamily="18" charset="0"/>
              </a:rPr>
              <a:t>0936082789</a:t>
            </a:r>
            <a:endParaRPr lang="zh-CN" altLang="en-US" sz="6600" b="1" dirty="0">
              <a:latin typeface="+mj-lt"/>
              <a:ea typeface="字魂7号-温暖童稚体" panose="00000500000000000000" pitchFamily="2" charset="-122"/>
              <a:cs typeface="Times New Roman" panose="02020603050405020304" pitchFamily="18" charset="0"/>
            </a:endParaRPr>
          </a:p>
        </p:txBody>
      </p:sp>
      <p:sp>
        <p:nvSpPr>
          <p:cNvPr id="4" name="MsPham-0936082789">
            <a:extLst>
              <a:ext uri="{FF2B5EF4-FFF2-40B4-BE49-F238E27FC236}">
                <a16:creationId xmlns:a16="http://schemas.microsoft.com/office/drawing/2014/main" id="{E1F74A47-A154-BB19-6A3D-0B1FFA75AA43}"/>
              </a:ext>
            </a:extLst>
          </p:cNvPr>
          <p:cNvSpPr/>
          <p:nvPr/>
        </p:nvSpPr>
        <p:spPr>
          <a:xfrm>
            <a:off x="1631025" y="2071868"/>
            <a:ext cx="8181985" cy="32061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MsPham-0936082789">
            <a:extLst>
              <a:ext uri="{FF2B5EF4-FFF2-40B4-BE49-F238E27FC236}">
                <a16:creationId xmlns:a16="http://schemas.microsoft.com/office/drawing/2014/main" id="{90BB073A-DE17-4CDF-97E0-BF6A5A3AFB43}"/>
              </a:ext>
            </a:extLst>
          </p:cNvPr>
          <p:cNvSpPr txBox="1"/>
          <p:nvPr/>
        </p:nvSpPr>
        <p:spPr>
          <a:xfrm>
            <a:off x="460621" y="3948669"/>
            <a:ext cx="11511280" cy="2015936"/>
          </a:xfrm>
          <a:prstGeom prst="rect">
            <a:avLst/>
          </a:prstGeom>
          <a:noFill/>
        </p:spPr>
        <p:txBody>
          <a:bodyPr wrap="square" rtlCol="0">
            <a:spAutoFit/>
          </a:bodyPr>
          <a:lstStyle/>
          <a:p>
            <a:pPr algn="ctr"/>
            <a:r>
              <a:rPr lang="en-US" altLang="zh-CN" sz="12500" b="1">
                <a:ln w="9525">
                  <a:solidFill>
                    <a:schemeClr val="bg1"/>
                  </a:solidFill>
                  <a:prstDash val="solid"/>
                </a:ln>
                <a:solidFill>
                  <a:srgbClr val="FF6600"/>
                </a:solidFill>
                <a:effectLst>
                  <a:outerShdw blurRad="12700" dist="38100" dir="2700000" algn="tl" rotWithShape="0">
                    <a:schemeClr val="accent5">
                      <a:lumMod val="60000"/>
                      <a:lumOff val="40000"/>
                    </a:schemeClr>
                  </a:outerShdw>
                </a:effectLst>
                <a:latin typeface=".VnCooper" panose="020B7200000000000000" pitchFamily="34" charset="0"/>
                <a:ea typeface="字魂7号-温暖童稚体" panose="00000500000000000000" pitchFamily="2" charset="-122"/>
                <a:cs typeface="Times New Roman" panose="02020603050405020304" pitchFamily="18" charset="0"/>
              </a:rPr>
              <a:t>Warm-up</a:t>
            </a:r>
            <a:endParaRPr lang="zh-CN" altLang="en-US" sz="12500" b="1" dirty="0">
              <a:ln w="9525">
                <a:solidFill>
                  <a:schemeClr val="bg1"/>
                </a:solidFill>
                <a:prstDash val="solid"/>
              </a:ln>
              <a:solidFill>
                <a:srgbClr val="FF6600"/>
              </a:solidFill>
              <a:effectLst>
                <a:outerShdw blurRad="12700" dist="38100" dir="2700000" algn="tl" rotWithShape="0">
                  <a:schemeClr val="accent5">
                    <a:lumMod val="60000"/>
                    <a:lumOff val="40000"/>
                  </a:schemeClr>
                </a:outerShdw>
              </a:effectLst>
              <a:latin typeface=".VnCooper" panose="020B7200000000000000" pitchFamily="34" charset="0"/>
              <a:ea typeface="字魂7号-温暖童稚体" panose="00000500000000000000" pitchFamily="2" charset="-122"/>
              <a:cs typeface="Times New Roman" panose="02020603050405020304" pitchFamily="18" charset="0"/>
            </a:endParaRPr>
          </a:p>
        </p:txBody>
      </p:sp>
      <p:pic>
        <p:nvPicPr>
          <p:cNvPr id="1028" name="MsPham-0936082789" descr="Dance Singing Sticker by moonbug for iOS &amp; Android | GIPHY">
            <a:extLst>
              <a:ext uri="{FF2B5EF4-FFF2-40B4-BE49-F238E27FC236}">
                <a16:creationId xmlns:a16="http://schemas.microsoft.com/office/drawing/2014/main" id="{F5319312-AE18-C791-0E43-3B56F586F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772" y="194137"/>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34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82515" y="1772360"/>
            <a:ext cx="7576457" cy="363176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a:ln/>
                <a:solidFill>
                  <a:srgbClr val="00B0F0"/>
                </a:solidFill>
                <a:latin typeface=".VnCooper" panose="020B7200000000000000" pitchFamily="34" charset="0"/>
              </a:rPr>
              <a:t>Kim’s </a:t>
            </a:r>
          </a:p>
          <a:p>
            <a:pPr algn="ctr"/>
            <a:r>
              <a:rPr lang="en-US" sz="11500" b="1">
                <a:ln/>
                <a:solidFill>
                  <a:srgbClr val="00B0F0"/>
                </a:solidFill>
                <a:latin typeface=".VnCooper" panose="020B7200000000000000" pitchFamily="34" charset="0"/>
              </a:rPr>
              <a:t>game</a:t>
            </a:r>
            <a:endParaRPr lang="en-VN" sz="11500" b="1" dirty="0">
              <a:ln/>
              <a:solidFill>
                <a:srgbClr val="00B0F0"/>
              </a:solidFill>
              <a:latin typeface=".VnCooper" panose="020B7200000000000000" pitchFamily="34" charset="0"/>
            </a:endParaRP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292898" y="2422889"/>
            <a:ext cx="2915920" cy="2915920"/>
          </a:xfrm>
          <a:prstGeom prst="rect">
            <a:avLst/>
          </a:prstGeom>
        </p:spPr>
      </p:pic>
    </p:spTree>
    <p:extLst>
      <p:ext uri="{BB962C8B-B14F-4D97-AF65-F5344CB8AC3E}">
        <p14:creationId xmlns:p14="http://schemas.microsoft.com/office/powerpoint/2010/main" val="3313081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61AD7CE-ECE8-B1F8-0626-03401C953830}"/>
              </a:ext>
            </a:extLst>
          </p:cNvPr>
          <p:cNvGrpSpPr/>
          <p:nvPr/>
        </p:nvGrpSpPr>
        <p:grpSpPr>
          <a:xfrm>
            <a:off x="560691" y="1995704"/>
            <a:ext cx="11150630" cy="4173631"/>
            <a:chOff x="556693" y="1515141"/>
            <a:chExt cx="11150630" cy="4173631"/>
          </a:xfrm>
        </p:grpSpPr>
        <p:pic>
          <p:nvPicPr>
            <p:cNvPr id="4" name="Picture 3">
              <a:extLst>
                <a:ext uri="{FF2B5EF4-FFF2-40B4-BE49-F238E27FC236}">
                  <a16:creationId xmlns:a16="http://schemas.microsoft.com/office/drawing/2014/main" id="{38A21995-3FAA-6297-50D9-D6C6DE428CFB}"/>
                </a:ext>
              </a:extLst>
            </p:cNvPr>
            <p:cNvPicPr>
              <a:picLocks noChangeAspect="1"/>
            </p:cNvPicPr>
            <p:nvPr/>
          </p:nvPicPr>
          <p:blipFill rotWithShape="1">
            <a:blip r:embed="rId4"/>
            <a:srcRect r="9970"/>
            <a:stretch/>
          </p:blipFill>
          <p:spPr>
            <a:xfrm>
              <a:off x="7381678" y="1529441"/>
              <a:ext cx="2033181" cy="1657352"/>
            </a:xfrm>
            <a:prstGeom prst="roundRect">
              <a:avLst>
                <a:gd name="adj" fmla="val 8594"/>
              </a:avLst>
            </a:prstGeom>
            <a:solidFill>
              <a:srgbClr val="FFFFFF">
                <a:shade val="85000"/>
              </a:srgbClr>
            </a:solidFill>
            <a:ln>
              <a:noFill/>
            </a:ln>
            <a:effectLst/>
          </p:spPr>
        </p:pic>
        <p:pic>
          <p:nvPicPr>
            <p:cNvPr id="16" name="Picture 15">
              <a:extLst>
                <a:ext uri="{FF2B5EF4-FFF2-40B4-BE49-F238E27FC236}">
                  <a16:creationId xmlns:a16="http://schemas.microsoft.com/office/drawing/2014/main" id="{A2A33958-209B-D9EF-91DD-0ACC145A4AE9}"/>
                </a:ext>
              </a:extLst>
            </p:cNvPr>
            <p:cNvPicPr>
              <a:picLocks noChangeAspect="1"/>
            </p:cNvPicPr>
            <p:nvPr/>
          </p:nvPicPr>
          <p:blipFill rotWithShape="1">
            <a:blip r:embed="rId5"/>
            <a:srcRect l="3670" r="8299"/>
            <a:stretch/>
          </p:blipFill>
          <p:spPr>
            <a:xfrm>
              <a:off x="2833036" y="4031793"/>
              <a:ext cx="2033181" cy="1649751"/>
            </a:xfrm>
            <a:prstGeom prst="roundRect">
              <a:avLst>
                <a:gd name="adj" fmla="val 8594"/>
              </a:avLst>
            </a:prstGeom>
            <a:solidFill>
              <a:srgbClr val="FFFFFF">
                <a:shade val="85000"/>
              </a:srgbClr>
            </a:solidFill>
            <a:ln>
              <a:noFill/>
            </a:ln>
            <a:effectLst/>
          </p:spPr>
        </p:pic>
        <p:pic>
          <p:nvPicPr>
            <p:cNvPr id="17" name="Picture 16">
              <a:extLst>
                <a:ext uri="{FF2B5EF4-FFF2-40B4-BE49-F238E27FC236}">
                  <a16:creationId xmlns:a16="http://schemas.microsoft.com/office/drawing/2014/main" id="{349FC71F-B545-93C7-DB04-B56CDF053FC3}"/>
                </a:ext>
              </a:extLst>
            </p:cNvPr>
            <p:cNvPicPr>
              <a:picLocks noChangeAspect="1"/>
            </p:cNvPicPr>
            <p:nvPr/>
          </p:nvPicPr>
          <p:blipFill rotWithShape="1">
            <a:blip r:embed="rId6"/>
            <a:srcRect l="10661" r="10923"/>
            <a:stretch/>
          </p:blipFill>
          <p:spPr>
            <a:xfrm>
              <a:off x="561765" y="1515141"/>
              <a:ext cx="1849640" cy="1685953"/>
            </a:xfrm>
            <a:prstGeom prst="roundRect">
              <a:avLst>
                <a:gd name="adj" fmla="val 8594"/>
              </a:avLst>
            </a:prstGeom>
            <a:solidFill>
              <a:srgbClr val="FFFFFF">
                <a:shade val="85000"/>
              </a:srgbClr>
            </a:solidFill>
            <a:ln>
              <a:noFill/>
            </a:ln>
            <a:effectLst/>
          </p:spPr>
        </p:pic>
        <p:pic>
          <p:nvPicPr>
            <p:cNvPr id="18" name="Picture 17">
              <a:extLst>
                <a:ext uri="{FF2B5EF4-FFF2-40B4-BE49-F238E27FC236}">
                  <a16:creationId xmlns:a16="http://schemas.microsoft.com/office/drawing/2014/main" id="{DA3A0589-01E1-6E14-DE76-53E508056005}"/>
                </a:ext>
              </a:extLst>
            </p:cNvPr>
            <p:cNvPicPr>
              <a:picLocks noChangeAspect="1"/>
            </p:cNvPicPr>
            <p:nvPr/>
          </p:nvPicPr>
          <p:blipFill rotWithShape="1">
            <a:blip r:embed="rId7"/>
            <a:srcRect l="9617" r="7606"/>
            <a:stretch/>
          </p:blipFill>
          <p:spPr>
            <a:xfrm>
              <a:off x="2832244" y="1525727"/>
              <a:ext cx="1848181" cy="1664781"/>
            </a:xfrm>
            <a:prstGeom prst="roundRect">
              <a:avLst>
                <a:gd name="adj" fmla="val 8594"/>
              </a:avLst>
            </a:prstGeom>
            <a:solidFill>
              <a:srgbClr val="FFFFFF">
                <a:shade val="85000"/>
              </a:srgbClr>
            </a:solidFill>
            <a:ln>
              <a:noFill/>
            </a:ln>
            <a:effectLst/>
          </p:spPr>
        </p:pic>
        <p:pic>
          <p:nvPicPr>
            <p:cNvPr id="19" name="Picture 18">
              <a:extLst>
                <a:ext uri="{FF2B5EF4-FFF2-40B4-BE49-F238E27FC236}">
                  <a16:creationId xmlns:a16="http://schemas.microsoft.com/office/drawing/2014/main" id="{BB238A70-BB45-C949-38A9-FB4B0B546840}"/>
                </a:ext>
              </a:extLst>
            </p:cNvPr>
            <p:cNvPicPr>
              <a:picLocks noChangeAspect="1"/>
            </p:cNvPicPr>
            <p:nvPr/>
          </p:nvPicPr>
          <p:blipFill rotWithShape="1">
            <a:blip r:embed="rId8"/>
            <a:srcRect l="18364" r="1822"/>
            <a:stretch/>
          </p:blipFill>
          <p:spPr>
            <a:xfrm>
              <a:off x="5101264" y="1526013"/>
              <a:ext cx="1859575" cy="1664208"/>
            </a:xfrm>
            <a:prstGeom prst="roundRect">
              <a:avLst>
                <a:gd name="adj" fmla="val 8594"/>
              </a:avLst>
            </a:prstGeom>
            <a:solidFill>
              <a:srgbClr val="FFFFFF">
                <a:shade val="85000"/>
              </a:srgbClr>
            </a:solidFill>
            <a:ln>
              <a:noFill/>
            </a:ln>
            <a:effectLst/>
          </p:spPr>
        </p:pic>
        <p:pic>
          <p:nvPicPr>
            <p:cNvPr id="20" name="Picture 19">
              <a:extLst>
                <a:ext uri="{FF2B5EF4-FFF2-40B4-BE49-F238E27FC236}">
                  <a16:creationId xmlns:a16="http://schemas.microsoft.com/office/drawing/2014/main" id="{0BC2C238-2E8A-6B1D-6615-C71345EEDD73}"/>
                </a:ext>
              </a:extLst>
            </p:cNvPr>
            <p:cNvPicPr>
              <a:picLocks noChangeAspect="1"/>
            </p:cNvPicPr>
            <p:nvPr/>
          </p:nvPicPr>
          <p:blipFill rotWithShape="1">
            <a:blip r:embed="rId9"/>
            <a:srcRect l="6703" r="13713"/>
            <a:stretch/>
          </p:blipFill>
          <p:spPr>
            <a:xfrm>
              <a:off x="9835698" y="1526013"/>
              <a:ext cx="1859576" cy="1664208"/>
            </a:xfrm>
            <a:prstGeom prst="roundRect">
              <a:avLst>
                <a:gd name="adj" fmla="val 8594"/>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AE005E9B-B8C7-7191-2F47-BFF8E289245C}"/>
                </a:ext>
              </a:extLst>
            </p:cNvPr>
            <p:cNvPicPr>
              <a:picLocks noChangeAspect="1"/>
            </p:cNvPicPr>
            <p:nvPr/>
          </p:nvPicPr>
          <p:blipFill rotWithShape="1">
            <a:blip r:embed="rId10"/>
            <a:srcRect l="7129" r="12877"/>
            <a:stretch/>
          </p:blipFill>
          <p:spPr>
            <a:xfrm>
              <a:off x="5282775" y="4031793"/>
              <a:ext cx="1859576" cy="1649751"/>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B1820AC4-4DB2-ED56-0913-DDCB2E11E04E}"/>
                </a:ext>
              </a:extLst>
            </p:cNvPr>
            <p:cNvPicPr>
              <a:picLocks noChangeAspect="1"/>
            </p:cNvPicPr>
            <p:nvPr/>
          </p:nvPicPr>
          <p:blipFill>
            <a:blip r:embed="rId11"/>
            <a:stretch>
              <a:fillRect/>
            </a:stretch>
          </p:blipFill>
          <p:spPr>
            <a:xfrm>
              <a:off x="7558909" y="4035917"/>
              <a:ext cx="1848181" cy="1641503"/>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FF46E87F-A3D0-C4C1-24C2-34B36E63AAF7}"/>
                </a:ext>
              </a:extLst>
            </p:cNvPr>
            <p:cNvPicPr>
              <a:picLocks noChangeAspect="1"/>
            </p:cNvPicPr>
            <p:nvPr/>
          </p:nvPicPr>
          <p:blipFill rotWithShape="1">
            <a:blip r:embed="rId12"/>
            <a:srcRect l="19140"/>
            <a:stretch/>
          </p:blipFill>
          <p:spPr>
            <a:xfrm>
              <a:off x="9823649" y="4024564"/>
              <a:ext cx="1883674" cy="1664208"/>
            </a:xfrm>
            <a:prstGeom prst="roundRect">
              <a:avLst>
                <a:gd name="adj" fmla="val 8594"/>
              </a:avLst>
            </a:prstGeom>
            <a:solidFill>
              <a:srgbClr val="FFFFFF">
                <a:shade val="85000"/>
              </a:srgbClr>
            </a:solidFill>
            <a:ln>
              <a:noFill/>
            </a:ln>
            <a:effectLst/>
          </p:spPr>
        </p:pic>
        <p:pic>
          <p:nvPicPr>
            <p:cNvPr id="24" name="Picture 23">
              <a:extLst>
                <a:ext uri="{FF2B5EF4-FFF2-40B4-BE49-F238E27FC236}">
                  <a16:creationId xmlns:a16="http://schemas.microsoft.com/office/drawing/2014/main" id="{31844608-319F-656C-9A41-C01A9A8E7B1E}"/>
                </a:ext>
              </a:extLst>
            </p:cNvPr>
            <p:cNvPicPr>
              <a:picLocks noChangeAspect="1"/>
            </p:cNvPicPr>
            <p:nvPr/>
          </p:nvPicPr>
          <p:blipFill rotWithShape="1">
            <a:blip r:embed="rId13"/>
            <a:srcRect l="7794" r="10481"/>
            <a:stretch/>
          </p:blipFill>
          <p:spPr>
            <a:xfrm>
              <a:off x="556693" y="4043931"/>
              <a:ext cx="1859785" cy="1625474"/>
            </a:xfrm>
            <a:prstGeom prst="roundRect">
              <a:avLst>
                <a:gd name="adj" fmla="val 8594"/>
              </a:avLst>
            </a:prstGeom>
            <a:solidFill>
              <a:srgbClr val="FFFFFF">
                <a:shade val="85000"/>
              </a:srgbClr>
            </a:solidFill>
            <a:ln>
              <a:noFill/>
            </a:ln>
            <a:effectLst/>
          </p:spPr>
        </p:pic>
      </p:grpSp>
      <p:sp>
        <p:nvSpPr>
          <p:cNvPr id="46" name="TextBox 45">
            <a:extLst>
              <a:ext uri="{FF2B5EF4-FFF2-40B4-BE49-F238E27FC236}">
                <a16:creationId xmlns:a16="http://schemas.microsoft.com/office/drawing/2014/main" id="{354049F2-3153-89F5-9DA1-AD554B63A739}"/>
              </a:ext>
            </a:extLst>
          </p:cNvPr>
          <p:cNvSpPr txBox="1"/>
          <p:nvPr/>
        </p:nvSpPr>
        <p:spPr>
          <a:xfrm>
            <a:off x="2164940" y="2967246"/>
            <a:ext cx="7576457" cy="186204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a:ln/>
                <a:solidFill>
                  <a:srgbClr val="00B0F0"/>
                </a:solidFill>
                <a:latin typeface=".VnCooper" panose="020B7200000000000000" pitchFamily="34" charset="0"/>
              </a:rPr>
              <a:t> </a:t>
            </a:r>
            <a:endParaRPr lang="en-VN" sz="11500" b="1" dirty="0">
              <a:ln/>
              <a:solidFill>
                <a:srgbClr val="00B0F0"/>
              </a:solidFill>
              <a:latin typeface=".VnCooper" panose="020B7200000000000000" pitchFamily="34" charset="0"/>
            </a:endParaRPr>
          </a:p>
        </p:txBody>
      </p:sp>
      <p:grpSp>
        <p:nvGrpSpPr>
          <p:cNvPr id="7" name="Group 6">
            <a:extLst>
              <a:ext uri="{FF2B5EF4-FFF2-40B4-BE49-F238E27FC236}">
                <a16:creationId xmlns:a16="http://schemas.microsoft.com/office/drawing/2014/main" id="{F7BA41BD-6601-AF7D-3198-DA921E6FE8AA}"/>
              </a:ext>
            </a:extLst>
          </p:cNvPr>
          <p:cNvGrpSpPr/>
          <p:nvPr/>
        </p:nvGrpSpPr>
        <p:grpSpPr>
          <a:xfrm>
            <a:off x="2941320" y="-972855"/>
            <a:ext cx="6342401" cy="1920240"/>
            <a:chOff x="2769767" y="-127451"/>
            <a:chExt cx="5736616" cy="1920240"/>
          </a:xfrm>
        </p:grpSpPr>
        <p:sp>
          <p:nvSpPr>
            <p:cNvPr id="6" name="Mspham-0936082789">
              <a:extLst>
                <a:ext uri="{FF2B5EF4-FFF2-40B4-BE49-F238E27FC236}">
                  <a16:creationId xmlns:a16="http://schemas.microsoft.com/office/drawing/2014/main" id="{6EDFCA0B-B630-047E-0863-AD508A7E91F2}"/>
                </a:ext>
              </a:extLst>
            </p:cNvPr>
            <p:cNvSpPr txBox="1"/>
            <p:nvPr/>
          </p:nvSpPr>
          <p:spPr>
            <a:xfrm>
              <a:off x="2769767" y="-127451"/>
              <a:ext cx="5706731" cy="1920240"/>
            </a:xfrm>
            <a:prstGeom prst="hexagon">
              <a:avLst>
                <a:gd name="adj" fmla="val 30768"/>
                <a:gd name="vf" fmla="val 115470"/>
              </a:avLst>
            </a:prstGeom>
            <a:solidFill>
              <a:srgbClr val="CDF1FF"/>
            </a:solidFill>
            <a:ln>
              <a:solidFill>
                <a:srgbClr val="00B0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3200">
                  <a:ln>
                    <a:noFill/>
                  </a:ln>
                  <a:solidFill>
                    <a:srgbClr val="002060"/>
                  </a:solidFill>
                  <a:effectLst/>
                  <a:latin typeface=".VnAvant" panose="020B7200000000000000" pitchFamily="34" charset="0"/>
                </a:rPr>
                <a:t> </a:t>
              </a:r>
            </a:p>
          </p:txBody>
        </p:sp>
        <p:sp>
          <p:nvSpPr>
            <p:cNvPr id="5" name="TextBox 4">
              <a:extLst>
                <a:ext uri="{FF2B5EF4-FFF2-40B4-BE49-F238E27FC236}">
                  <a16:creationId xmlns:a16="http://schemas.microsoft.com/office/drawing/2014/main" id="{0404525E-BDCD-D143-52A7-0C76299D6DE9}"/>
                </a:ext>
              </a:extLst>
            </p:cNvPr>
            <p:cNvSpPr txBox="1"/>
            <p:nvPr/>
          </p:nvSpPr>
          <p:spPr>
            <a:xfrm>
              <a:off x="2885413" y="1125996"/>
              <a:ext cx="5620970" cy="461665"/>
            </a:xfrm>
            <a:prstGeom prst="rect">
              <a:avLst/>
            </a:prstGeom>
            <a:noFill/>
          </p:spPr>
          <p:txBody>
            <a:bodyPr wrap="square" rtlCol="0">
              <a:spAutoFit/>
            </a:bodyPr>
            <a:lstStyle/>
            <a:p>
              <a:pPr marL="342900" indent="-342900" algn="ctr">
                <a:buAutoNum type="arabicPeriod"/>
              </a:pPr>
              <a:r>
                <a:rPr lang="en-US" sz="2400" b="1">
                  <a:solidFill>
                    <a:schemeClr val="tx1">
                      <a:lumMod val="85000"/>
                      <a:lumOff val="15000"/>
                    </a:schemeClr>
                  </a:solidFill>
                  <a:latin typeface="Arial" panose="020B0604020202020204" pitchFamily="34" charset="0"/>
                  <a:cs typeface="Arial" panose="020B0604020202020204" pitchFamily="34" charset="0"/>
                </a:rPr>
                <a:t>Look and remember the words</a:t>
              </a:r>
            </a:p>
          </p:txBody>
        </p:sp>
      </p:grpSp>
      <p:pic>
        <p:nvPicPr>
          <p:cNvPr id="47" name="ĐỒNG HỒ ĐẾM NGƯỢC 30s MP4 Phan Linh">
            <a:hlinkClick r:id="" action="ppaction://media"/>
            <a:extLst>
              <a:ext uri="{FF2B5EF4-FFF2-40B4-BE49-F238E27FC236}">
                <a16:creationId xmlns:a16="http://schemas.microsoft.com/office/drawing/2014/main" id="{196BFE1E-3F3B-1D10-FBD1-4F05D70C33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20785" t="935" r="23489"/>
          <a:stretch/>
        </p:blipFill>
        <p:spPr>
          <a:xfrm>
            <a:off x="9600145" y="81465"/>
            <a:ext cx="1953239" cy="1961333"/>
          </a:xfrm>
          <a:prstGeom prst="ellipse">
            <a:avLst/>
          </a:prstGeom>
        </p:spPr>
      </p:pic>
      <p:sp>
        <p:nvSpPr>
          <p:cNvPr id="48" name="TextBox 47">
            <a:extLst>
              <a:ext uri="{FF2B5EF4-FFF2-40B4-BE49-F238E27FC236}">
                <a16:creationId xmlns:a16="http://schemas.microsoft.com/office/drawing/2014/main" id="{7B374CE6-FF57-C873-4AE6-9545788A41D0}"/>
              </a:ext>
            </a:extLst>
          </p:cNvPr>
          <p:cNvSpPr txBox="1"/>
          <p:nvPr/>
        </p:nvSpPr>
        <p:spPr>
          <a:xfrm>
            <a:off x="2317340" y="3119646"/>
            <a:ext cx="7576457" cy="186204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a:ln/>
                <a:solidFill>
                  <a:srgbClr val="00B0F0"/>
                </a:solidFill>
                <a:latin typeface=".VnCooper" panose="020B7200000000000000" pitchFamily="34" charset="0"/>
              </a:rPr>
              <a:t> START</a:t>
            </a:r>
            <a:endParaRPr lang="en-VN" sz="11500" b="1" dirty="0">
              <a:ln/>
              <a:solidFill>
                <a:srgbClr val="00B0F0"/>
              </a:solidFill>
              <a:latin typeface=".VnCooper" panose="020B7200000000000000" pitchFamily="34" charset="0"/>
            </a:endParaRPr>
          </a:p>
        </p:txBody>
      </p:sp>
    </p:spTree>
    <p:extLst>
      <p:ext uri="{BB962C8B-B14F-4D97-AF65-F5344CB8AC3E}">
        <p14:creationId xmlns:p14="http://schemas.microsoft.com/office/powerpoint/2010/main" val="1841604746"/>
      </p:ext>
    </p:extLst>
  </p:cSld>
  <p:clrMapOvr>
    <a:masterClrMapping/>
  </p:clrMapOvr>
  <p:timing>
    <p:tnLst>
      <p:par>
        <p:cTn id="1" dur="indefinite" restart="never" nodeType="tmRoot">
          <p:childTnLst>
            <p:video>
              <p:cMediaNode vol="80000">
                <p:cTn id="2" fill="hold" display="0">
                  <p:stCondLst>
                    <p:cond delay="indefinite"/>
                  </p:stCondLst>
                </p:cTn>
                <p:tgtEl>
                  <p:spTgt spid="47"/>
                </p:tgtEl>
              </p:cMediaNode>
            </p:video>
            <p:seq concurrent="1" nextAc="seek">
              <p:cTn id="3" restart="whenNotActive" fill="hold" evtFilter="cancelBubble" nodeType="interactiveSeq">
                <p:stCondLst>
                  <p:cond evt="onClick" delay="0">
                    <p:tgtEl>
                      <p:spTgt spid="4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4815" fill="hold"/>
                                        <p:tgtEl>
                                          <p:spTgt spid="47"/>
                                        </p:tgtEl>
                                      </p:cBhvr>
                                    </p:cmd>
                                  </p:childTnLst>
                                </p:cTn>
                              </p:par>
                              <p:par>
                                <p:cTn id="8" presetID="14" presetClass="exit" presetSubtype="10" fill="hold" grpId="0" nodeType="withEffect">
                                  <p:stCondLst>
                                    <p:cond delay="0"/>
                                  </p:stCondLst>
                                  <p:childTnLst>
                                    <p:animEffect transition="out" filter="randombar(horizontal)">
                                      <p:cBhvr>
                                        <p:cTn id="9" dur="500"/>
                                        <p:tgtEl>
                                          <p:spTgt spid="48"/>
                                        </p:tgtEl>
                                      </p:cBhvr>
                                    </p:animEffect>
                                    <p:set>
                                      <p:cBhvr>
                                        <p:cTn id="10" dur="1" fill="hold">
                                          <p:stCondLst>
                                            <p:cond delay="499"/>
                                          </p:stCondLst>
                                        </p:cTn>
                                        <p:tgtEl>
                                          <p:spTgt spid="4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44815"/>
                            </p:stCondLst>
                            <p:childTnLst>
                              <p:par>
                                <p:cTn id="15" presetID="53" presetClass="exit" presetSubtype="32" fill="hold" nodeType="afterEffect">
                                  <p:stCondLst>
                                    <p:cond delay="500"/>
                                  </p:stCondLst>
                                  <p:childTnLst>
                                    <p:anim calcmode="lin" valueType="num">
                                      <p:cBhvr>
                                        <p:cTn id="16" dur="500"/>
                                        <p:tgtEl>
                                          <p:spTgt spid="25"/>
                                        </p:tgtEl>
                                        <p:attrNameLst>
                                          <p:attrName>ppt_w</p:attrName>
                                        </p:attrNameLst>
                                      </p:cBhvr>
                                      <p:tavLst>
                                        <p:tav tm="0">
                                          <p:val>
                                            <p:strVal val="ppt_w"/>
                                          </p:val>
                                        </p:tav>
                                        <p:tav tm="100000">
                                          <p:val>
                                            <p:fltVal val="0"/>
                                          </p:val>
                                        </p:tav>
                                      </p:tavLst>
                                    </p:anim>
                                    <p:anim calcmode="lin" valueType="num">
                                      <p:cBhvr>
                                        <p:cTn id="17" dur="500"/>
                                        <p:tgtEl>
                                          <p:spTgt spid="25"/>
                                        </p:tgtEl>
                                        <p:attrNameLst>
                                          <p:attrName>ppt_h</p:attrName>
                                        </p:attrNameLst>
                                      </p:cBhvr>
                                      <p:tavLst>
                                        <p:tav tm="0">
                                          <p:val>
                                            <p:strVal val="ppt_h"/>
                                          </p:val>
                                        </p:tav>
                                        <p:tav tm="100000">
                                          <p:val>
                                            <p:fltVal val="0"/>
                                          </p:val>
                                        </p:tav>
                                      </p:tavLst>
                                    </p:anim>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Minute Timer with Music for Kids! Countdown Videos HD!">
            <a:hlinkClick r:id="" action="ppaction://media"/>
            <a:extLst>
              <a:ext uri="{FF2B5EF4-FFF2-40B4-BE49-F238E27FC236}">
                <a16:creationId xmlns:a16="http://schemas.microsoft.com/office/drawing/2014/main" id="{EC742FEA-5029-4E45-95F0-BC04EB6AA6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354" r="19073"/>
          <a:stretch/>
        </p:blipFill>
        <p:spPr>
          <a:xfrm rot="21600000">
            <a:off x="4103846" y="2204577"/>
            <a:ext cx="3359468" cy="3269641"/>
          </a:xfrm>
          <a:prstGeom prst="ellipse">
            <a:avLst/>
          </a:prstGeom>
        </p:spPr>
      </p:pic>
      <p:grpSp>
        <p:nvGrpSpPr>
          <p:cNvPr id="3" name="Group 2">
            <a:extLst>
              <a:ext uri="{FF2B5EF4-FFF2-40B4-BE49-F238E27FC236}">
                <a16:creationId xmlns:a16="http://schemas.microsoft.com/office/drawing/2014/main" id="{6AA87680-680F-510D-663A-99083B0A50F9}"/>
              </a:ext>
            </a:extLst>
          </p:cNvPr>
          <p:cNvGrpSpPr/>
          <p:nvPr/>
        </p:nvGrpSpPr>
        <p:grpSpPr>
          <a:xfrm>
            <a:off x="2316480" y="-972855"/>
            <a:ext cx="6934200" cy="1920240"/>
            <a:chOff x="2769767" y="-127451"/>
            <a:chExt cx="5706731" cy="1920240"/>
          </a:xfrm>
        </p:grpSpPr>
        <p:sp>
          <p:nvSpPr>
            <p:cNvPr id="4" name="Mspham-0936082789">
              <a:extLst>
                <a:ext uri="{FF2B5EF4-FFF2-40B4-BE49-F238E27FC236}">
                  <a16:creationId xmlns:a16="http://schemas.microsoft.com/office/drawing/2014/main" id="{7F54B196-A7D0-7AE8-076B-AAEDE36A3FB2}"/>
                </a:ext>
              </a:extLst>
            </p:cNvPr>
            <p:cNvSpPr txBox="1"/>
            <p:nvPr/>
          </p:nvSpPr>
          <p:spPr>
            <a:xfrm>
              <a:off x="2769767" y="-127451"/>
              <a:ext cx="5706731" cy="1920240"/>
            </a:xfrm>
            <a:prstGeom prst="hexagon">
              <a:avLst>
                <a:gd name="adj" fmla="val 30768"/>
                <a:gd name="vf" fmla="val 115470"/>
              </a:avLst>
            </a:prstGeom>
            <a:solidFill>
              <a:srgbClr val="CDF1FF"/>
            </a:solidFill>
            <a:ln>
              <a:solidFill>
                <a:srgbClr val="00B0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3200">
                  <a:ln>
                    <a:noFill/>
                  </a:ln>
                  <a:solidFill>
                    <a:srgbClr val="002060"/>
                  </a:solidFill>
                  <a:effectLst/>
                  <a:latin typeface=".VnAvant" panose="020B7200000000000000" pitchFamily="34" charset="0"/>
                </a:rPr>
                <a:t> </a:t>
              </a:r>
            </a:p>
          </p:txBody>
        </p:sp>
        <p:sp>
          <p:nvSpPr>
            <p:cNvPr id="8" name="TextBox 7">
              <a:extLst>
                <a:ext uri="{FF2B5EF4-FFF2-40B4-BE49-F238E27FC236}">
                  <a16:creationId xmlns:a16="http://schemas.microsoft.com/office/drawing/2014/main" id="{1B4D49C0-ACDE-2A5D-99F7-633C7889736E}"/>
                </a:ext>
              </a:extLst>
            </p:cNvPr>
            <p:cNvSpPr txBox="1"/>
            <p:nvPr/>
          </p:nvSpPr>
          <p:spPr>
            <a:xfrm>
              <a:off x="2855528" y="1129741"/>
              <a:ext cx="5620970" cy="461665"/>
            </a:xfrm>
            <a:prstGeom prst="rect">
              <a:avLst/>
            </a:prstGeom>
            <a:noFill/>
          </p:spPr>
          <p:txBody>
            <a:bodyPr wrap="square" rtlCol="0">
              <a:spAutoFit/>
            </a:bodyPr>
            <a:lstStyle/>
            <a:p>
              <a:pPr algn="ctr"/>
              <a:r>
                <a:rPr lang="en-US" sz="2400" b="1">
                  <a:solidFill>
                    <a:schemeClr val="tx1">
                      <a:lumMod val="85000"/>
                      <a:lumOff val="15000"/>
                    </a:schemeClr>
                  </a:solidFill>
                  <a:latin typeface="Arial" panose="020B0604020202020204" pitchFamily="34" charset="0"/>
                  <a:cs typeface="Arial" panose="020B0604020202020204" pitchFamily="34" charset="0"/>
                </a:rPr>
                <a:t>2. Write the words you can remember</a:t>
              </a:r>
              <a:endParaRPr lang="en-US" sz="2000" b="1">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6BAB6405-00E7-291B-CBE0-2B872751C632}"/>
              </a:ext>
            </a:extLst>
          </p:cNvPr>
          <p:cNvSpPr txBox="1"/>
          <p:nvPr/>
        </p:nvSpPr>
        <p:spPr>
          <a:xfrm>
            <a:off x="2317340" y="3119646"/>
            <a:ext cx="7576457" cy="186204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a:ln/>
                <a:solidFill>
                  <a:srgbClr val="00B0F0"/>
                </a:solidFill>
                <a:latin typeface=".VnCooper" panose="020B7200000000000000" pitchFamily="34" charset="0"/>
              </a:rPr>
              <a:t> START</a:t>
            </a:r>
            <a:endParaRPr lang="en-VN" sz="11500" b="1" dirty="0">
              <a:ln/>
              <a:solidFill>
                <a:srgbClr val="00B0F0"/>
              </a:solidFill>
              <a:latin typeface=".VnCooper" panose="020B7200000000000000" pitchFamily="34" charset="0"/>
            </a:endParaRPr>
          </a:p>
        </p:txBody>
      </p:sp>
    </p:spTree>
    <p:extLst>
      <p:ext uri="{BB962C8B-B14F-4D97-AF65-F5344CB8AC3E}">
        <p14:creationId xmlns:p14="http://schemas.microsoft.com/office/powerpoint/2010/main" val="511277861"/>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4" presetClass="exit" presetSubtype="10" fill="hold" grpId="0" nodeType="withEffect">
                                  <p:stCondLst>
                                    <p:cond delay="0"/>
                                  </p:stCondLst>
                                  <p:childTnLst>
                                    <p:animEffect transition="out" filter="randombar(horizontal)">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122625" fill="hold"/>
                                        <p:tgtEl>
                                          <p:spTgt spid="2"/>
                                        </p:tgtEl>
                                      </p:cBhvr>
                                    </p:cmd>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F305401-745B-8D76-4CB0-7B4DB217ECE1}"/>
              </a:ext>
            </a:extLst>
          </p:cNvPr>
          <p:cNvSpPr txBox="1"/>
          <p:nvPr/>
        </p:nvSpPr>
        <p:spPr>
          <a:xfrm>
            <a:off x="2164940" y="2967246"/>
            <a:ext cx="7576457" cy="186204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a:ln/>
                <a:solidFill>
                  <a:srgbClr val="00B0F0"/>
                </a:solidFill>
                <a:latin typeface=".VnCooper" panose="020B7200000000000000" pitchFamily="34" charset="0"/>
              </a:rPr>
              <a:t> </a:t>
            </a:r>
            <a:endParaRPr lang="en-VN" sz="11500" b="1" dirty="0">
              <a:ln/>
              <a:solidFill>
                <a:srgbClr val="00B0F0"/>
              </a:solidFill>
              <a:latin typeface=".VnCooper" panose="020B7200000000000000" pitchFamily="34" charset="0"/>
            </a:endParaRPr>
          </a:p>
        </p:txBody>
      </p:sp>
      <p:grpSp>
        <p:nvGrpSpPr>
          <p:cNvPr id="3" name="Group 2">
            <a:extLst>
              <a:ext uri="{FF2B5EF4-FFF2-40B4-BE49-F238E27FC236}">
                <a16:creationId xmlns:a16="http://schemas.microsoft.com/office/drawing/2014/main" id="{6AA87680-680F-510D-663A-99083B0A50F9}"/>
              </a:ext>
            </a:extLst>
          </p:cNvPr>
          <p:cNvGrpSpPr/>
          <p:nvPr/>
        </p:nvGrpSpPr>
        <p:grpSpPr>
          <a:xfrm>
            <a:off x="2941320" y="-972855"/>
            <a:ext cx="6309360" cy="1920240"/>
            <a:chOff x="2769767" y="-127451"/>
            <a:chExt cx="5706731" cy="1920240"/>
          </a:xfrm>
        </p:grpSpPr>
        <p:sp>
          <p:nvSpPr>
            <p:cNvPr id="4" name="Mspham-0936082789">
              <a:extLst>
                <a:ext uri="{FF2B5EF4-FFF2-40B4-BE49-F238E27FC236}">
                  <a16:creationId xmlns:a16="http://schemas.microsoft.com/office/drawing/2014/main" id="{7F54B196-A7D0-7AE8-076B-AAEDE36A3FB2}"/>
                </a:ext>
              </a:extLst>
            </p:cNvPr>
            <p:cNvSpPr txBox="1"/>
            <p:nvPr/>
          </p:nvSpPr>
          <p:spPr>
            <a:xfrm>
              <a:off x="2769767" y="-127451"/>
              <a:ext cx="5706731" cy="1920240"/>
            </a:xfrm>
            <a:prstGeom prst="hexagon">
              <a:avLst>
                <a:gd name="adj" fmla="val 30768"/>
                <a:gd name="vf" fmla="val 115470"/>
              </a:avLst>
            </a:prstGeom>
            <a:solidFill>
              <a:srgbClr val="CDF1FF"/>
            </a:solidFill>
            <a:ln>
              <a:solidFill>
                <a:srgbClr val="00B0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3200">
                  <a:ln>
                    <a:noFill/>
                  </a:ln>
                  <a:solidFill>
                    <a:srgbClr val="002060"/>
                  </a:solidFill>
                  <a:effectLst/>
                  <a:latin typeface=".VnAvant" panose="020B7200000000000000" pitchFamily="34" charset="0"/>
                </a:rPr>
                <a:t> </a:t>
              </a:r>
            </a:p>
          </p:txBody>
        </p:sp>
        <p:sp>
          <p:nvSpPr>
            <p:cNvPr id="8" name="TextBox 7">
              <a:extLst>
                <a:ext uri="{FF2B5EF4-FFF2-40B4-BE49-F238E27FC236}">
                  <a16:creationId xmlns:a16="http://schemas.microsoft.com/office/drawing/2014/main" id="{1B4D49C0-ACDE-2A5D-99F7-633C7889736E}"/>
                </a:ext>
              </a:extLst>
            </p:cNvPr>
            <p:cNvSpPr txBox="1"/>
            <p:nvPr/>
          </p:nvSpPr>
          <p:spPr>
            <a:xfrm>
              <a:off x="2855528" y="971472"/>
              <a:ext cx="5620970" cy="584775"/>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3. Let’s check.</a:t>
              </a:r>
              <a:endParaRPr lang="en-US" sz="2800" b="1">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A1C8376D-0CF9-426D-8292-DC1EBD12F663}"/>
              </a:ext>
            </a:extLst>
          </p:cNvPr>
          <p:cNvSpPr txBox="1"/>
          <p:nvPr/>
        </p:nvSpPr>
        <p:spPr>
          <a:xfrm>
            <a:off x="2973965" y="1005237"/>
            <a:ext cx="6338886" cy="461665"/>
          </a:xfrm>
          <a:prstGeom prst="rect">
            <a:avLst/>
          </a:prstGeom>
          <a:noFill/>
        </p:spPr>
        <p:txBody>
          <a:bodyPr wrap="square" rtlCol="0">
            <a:spAutoFit/>
          </a:bodyPr>
          <a:lstStyle>
            <a:defPPr>
              <a:defRPr lang="en-US"/>
            </a:defPPr>
            <a:lvl1pPr algn="ctr">
              <a:defRPr sz="2400" b="1">
                <a:solidFill>
                  <a:schemeClr val="tx1">
                    <a:lumMod val="85000"/>
                    <a:lumOff val="15000"/>
                  </a:schemeClr>
                </a:solidFill>
                <a:latin typeface="Arial" panose="020B0604020202020204" pitchFamily="34" charset="0"/>
                <a:cs typeface="Arial" panose="020B0604020202020204" pitchFamily="34" charset="0"/>
              </a:defRPr>
            </a:lvl1pPr>
          </a:lstStyle>
          <a:p>
            <a:r>
              <a:rPr lang="en-US">
                <a:solidFill>
                  <a:srgbClr val="FF0066"/>
                </a:solidFill>
              </a:rPr>
              <a:t>How many words  are you right?</a:t>
            </a:r>
          </a:p>
        </p:txBody>
      </p:sp>
      <p:sp>
        <p:nvSpPr>
          <p:cNvPr id="17" name="TextBox 16">
            <a:extLst>
              <a:ext uri="{FF2B5EF4-FFF2-40B4-BE49-F238E27FC236}">
                <a16:creationId xmlns:a16="http://schemas.microsoft.com/office/drawing/2014/main" id="{84F8BE12-35C4-7A2F-6141-5C2183CCB0A8}"/>
              </a:ext>
            </a:extLst>
          </p:cNvPr>
          <p:cNvSpPr txBox="1"/>
          <p:nvPr/>
        </p:nvSpPr>
        <p:spPr>
          <a:xfrm>
            <a:off x="544748" y="3348180"/>
            <a:ext cx="1883674" cy="430887"/>
          </a:xfrm>
          <a:prstGeom prst="rect">
            <a:avLst/>
          </a:prstGeom>
          <a:solidFill>
            <a:srgbClr val="FDFBD7"/>
          </a:solidFill>
        </p:spPr>
        <p:txBody>
          <a:bodyPr wrap="square" rtlCol="0">
            <a:spAutoFit/>
          </a:bodyPr>
          <a:lstStyle/>
          <a:p>
            <a:pPr algn="ctr"/>
            <a:r>
              <a:rPr lang="en-US" sz="2200">
                <a:solidFill>
                  <a:srgbClr val="002060"/>
                </a:solidFill>
                <a:latin typeface="Arial" panose="020B0604020202020204" pitchFamily="34" charset="0"/>
              </a:rPr>
              <a:t>hungry</a:t>
            </a:r>
            <a:endParaRPr lang="en-US" sz="2200" dirty="0">
              <a:solidFill>
                <a:srgbClr val="002060"/>
              </a:solidFill>
              <a:latin typeface="Arial" panose="020B0604020202020204" pitchFamily="34" charset="0"/>
            </a:endParaRPr>
          </a:p>
        </p:txBody>
      </p:sp>
      <p:sp>
        <p:nvSpPr>
          <p:cNvPr id="18" name="TextBox 17">
            <a:extLst>
              <a:ext uri="{FF2B5EF4-FFF2-40B4-BE49-F238E27FC236}">
                <a16:creationId xmlns:a16="http://schemas.microsoft.com/office/drawing/2014/main" id="{69130434-3896-690D-1818-FDDF040C2D33}"/>
              </a:ext>
            </a:extLst>
          </p:cNvPr>
          <p:cNvSpPr txBox="1"/>
          <p:nvPr/>
        </p:nvSpPr>
        <p:spPr>
          <a:xfrm>
            <a:off x="2840592" y="3178903"/>
            <a:ext cx="1883674" cy="769441"/>
          </a:xfrm>
          <a:prstGeom prst="rect">
            <a:avLst/>
          </a:prstGeom>
          <a:solidFill>
            <a:srgbClr val="FDFBD7"/>
          </a:solidFill>
        </p:spPr>
        <p:txBody>
          <a:bodyPr wrap="square" rtlCol="0">
            <a:spAutoFit/>
          </a:bodyPr>
          <a:lstStyle/>
          <a:p>
            <a:pPr algn="ctr"/>
            <a:r>
              <a:rPr lang="en-US" sz="2200">
                <a:solidFill>
                  <a:srgbClr val="002060"/>
                </a:solidFill>
                <a:latin typeface="Arial" panose="020B0604020202020204" pitchFamily="34" charset="0"/>
              </a:rPr>
              <a:t>amusement park</a:t>
            </a:r>
            <a:endParaRPr lang="en-US" sz="2200" dirty="0">
              <a:solidFill>
                <a:srgbClr val="002060"/>
              </a:solidFill>
              <a:latin typeface="Arial" panose="020B0604020202020204" pitchFamily="34" charset="0"/>
            </a:endParaRPr>
          </a:p>
        </p:txBody>
      </p:sp>
      <p:sp>
        <p:nvSpPr>
          <p:cNvPr id="19" name="TextBox 18">
            <a:extLst>
              <a:ext uri="{FF2B5EF4-FFF2-40B4-BE49-F238E27FC236}">
                <a16:creationId xmlns:a16="http://schemas.microsoft.com/office/drawing/2014/main" id="{05338BE3-09C8-250F-DE01-E0788D3D1649}"/>
              </a:ext>
            </a:extLst>
          </p:cNvPr>
          <p:cNvSpPr txBox="1"/>
          <p:nvPr/>
        </p:nvSpPr>
        <p:spPr>
          <a:xfrm>
            <a:off x="5184198" y="3348180"/>
            <a:ext cx="1883674" cy="430887"/>
          </a:xfrm>
          <a:prstGeom prst="rect">
            <a:avLst/>
          </a:prstGeom>
          <a:solidFill>
            <a:srgbClr val="FDFBD7"/>
          </a:solidFill>
        </p:spPr>
        <p:txBody>
          <a:bodyPr wrap="square" rtlCol="0">
            <a:spAutoFit/>
          </a:bodyPr>
          <a:lstStyle/>
          <a:p>
            <a:pPr algn="ctr"/>
            <a:r>
              <a:rPr lang="en-US" sz="2200">
                <a:solidFill>
                  <a:srgbClr val="002060"/>
                </a:solidFill>
                <a:latin typeface="Arial" panose="020B0604020202020204" pitchFamily="34" charset="0"/>
              </a:rPr>
              <a:t>supermarket</a:t>
            </a:r>
            <a:endParaRPr lang="en-US" sz="2200" dirty="0">
              <a:solidFill>
                <a:srgbClr val="002060"/>
              </a:solidFill>
              <a:latin typeface="Arial" panose="020B0604020202020204" pitchFamily="34" charset="0"/>
            </a:endParaRPr>
          </a:p>
        </p:txBody>
      </p:sp>
      <p:sp>
        <p:nvSpPr>
          <p:cNvPr id="20" name="TextBox 19">
            <a:extLst>
              <a:ext uri="{FF2B5EF4-FFF2-40B4-BE49-F238E27FC236}">
                <a16:creationId xmlns:a16="http://schemas.microsoft.com/office/drawing/2014/main" id="{3231CF55-A61C-BE27-A451-62783DF9D00C}"/>
              </a:ext>
            </a:extLst>
          </p:cNvPr>
          <p:cNvSpPr txBox="1"/>
          <p:nvPr/>
        </p:nvSpPr>
        <p:spPr>
          <a:xfrm>
            <a:off x="7503923" y="3348180"/>
            <a:ext cx="1883674" cy="430887"/>
          </a:xfrm>
          <a:prstGeom prst="rect">
            <a:avLst/>
          </a:prstGeom>
          <a:solidFill>
            <a:srgbClr val="FDFBD7"/>
          </a:solidFill>
        </p:spPr>
        <p:txBody>
          <a:bodyPr wrap="square" rtlCol="0">
            <a:spAutoFit/>
          </a:bodyPr>
          <a:lstStyle/>
          <a:p>
            <a:pPr algn="ctr"/>
            <a:r>
              <a:rPr lang="en-US" sz="2200">
                <a:solidFill>
                  <a:srgbClr val="002060"/>
                </a:solidFill>
                <a:latin typeface="Arial" panose="020B0604020202020204" pitchFamily="34" charset="0"/>
              </a:rPr>
              <a:t>mall</a:t>
            </a:r>
            <a:endParaRPr lang="en-US" sz="2200" dirty="0">
              <a:solidFill>
                <a:srgbClr val="002060"/>
              </a:solidFill>
              <a:latin typeface="Arial" panose="020B0604020202020204" pitchFamily="34" charset="0"/>
            </a:endParaRPr>
          </a:p>
        </p:txBody>
      </p:sp>
      <p:sp>
        <p:nvSpPr>
          <p:cNvPr id="21" name="TextBox 20">
            <a:extLst>
              <a:ext uri="{FF2B5EF4-FFF2-40B4-BE49-F238E27FC236}">
                <a16:creationId xmlns:a16="http://schemas.microsoft.com/office/drawing/2014/main" id="{5CF416DE-C0CF-C84D-94DD-30EF99F3835C}"/>
              </a:ext>
            </a:extLst>
          </p:cNvPr>
          <p:cNvSpPr txBox="1"/>
          <p:nvPr/>
        </p:nvSpPr>
        <p:spPr>
          <a:xfrm>
            <a:off x="9823649" y="3348180"/>
            <a:ext cx="1883674" cy="430887"/>
          </a:xfrm>
          <a:prstGeom prst="rect">
            <a:avLst/>
          </a:prstGeom>
          <a:solidFill>
            <a:srgbClr val="FDFBD7"/>
          </a:solidFill>
        </p:spPr>
        <p:txBody>
          <a:bodyPr wrap="square" rtlCol="0">
            <a:spAutoFit/>
          </a:bodyPr>
          <a:lstStyle/>
          <a:p>
            <a:pPr algn="ctr"/>
            <a:r>
              <a:rPr lang="en-US" sz="2200">
                <a:solidFill>
                  <a:srgbClr val="002060"/>
                </a:solidFill>
                <a:latin typeface="Arial" panose="020B0604020202020204" pitchFamily="34" charset="0"/>
              </a:rPr>
              <a:t>movie theater</a:t>
            </a:r>
            <a:endParaRPr lang="en-US" sz="2200" dirty="0">
              <a:solidFill>
                <a:srgbClr val="002060"/>
              </a:solidFill>
              <a:latin typeface="Arial" panose="020B0604020202020204" pitchFamily="34" charset="0"/>
            </a:endParaRPr>
          </a:p>
        </p:txBody>
      </p:sp>
      <p:sp>
        <p:nvSpPr>
          <p:cNvPr id="22" name="TextBox 21">
            <a:extLst>
              <a:ext uri="{FF2B5EF4-FFF2-40B4-BE49-F238E27FC236}">
                <a16:creationId xmlns:a16="http://schemas.microsoft.com/office/drawing/2014/main" id="{DF59B5A5-A631-D480-A18F-726D972A4150}"/>
              </a:ext>
            </a:extLst>
          </p:cNvPr>
          <p:cNvSpPr txBox="1"/>
          <p:nvPr/>
        </p:nvSpPr>
        <p:spPr>
          <a:xfrm>
            <a:off x="544748" y="5767626"/>
            <a:ext cx="1883674" cy="461665"/>
          </a:xfrm>
          <a:prstGeom prst="rect">
            <a:avLst/>
          </a:prstGeom>
          <a:solidFill>
            <a:srgbClr val="FDFBD7"/>
          </a:solidFill>
        </p:spPr>
        <p:txBody>
          <a:bodyPr wrap="square" rtlCol="0">
            <a:spAutoFit/>
          </a:bodyPr>
          <a:lstStyle/>
          <a:p>
            <a:pPr algn="ctr"/>
            <a:r>
              <a:rPr lang="en-US" sz="2400">
                <a:solidFill>
                  <a:srgbClr val="002060"/>
                </a:solidFill>
                <a:latin typeface="Arial" panose="020B0604020202020204" pitchFamily="34" charset="0"/>
              </a:rPr>
              <a:t>exciting</a:t>
            </a:r>
            <a:endParaRPr lang="en-US" sz="2400" dirty="0">
              <a:solidFill>
                <a:srgbClr val="002060"/>
              </a:solidFill>
              <a:latin typeface="Arial" panose="020B0604020202020204" pitchFamily="34" charset="0"/>
            </a:endParaRPr>
          </a:p>
        </p:txBody>
      </p:sp>
      <p:sp>
        <p:nvSpPr>
          <p:cNvPr id="23" name="TextBox 22">
            <a:extLst>
              <a:ext uri="{FF2B5EF4-FFF2-40B4-BE49-F238E27FC236}">
                <a16:creationId xmlns:a16="http://schemas.microsoft.com/office/drawing/2014/main" id="{6C368C76-523E-2067-0348-E263F7AB26CB}"/>
              </a:ext>
            </a:extLst>
          </p:cNvPr>
          <p:cNvSpPr txBox="1"/>
          <p:nvPr/>
        </p:nvSpPr>
        <p:spPr>
          <a:xfrm>
            <a:off x="2783996" y="5767626"/>
            <a:ext cx="2131259" cy="461665"/>
          </a:xfrm>
          <a:prstGeom prst="rect">
            <a:avLst/>
          </a:prstGeom>
          <a:solidFill>
            <a:srgbClr val="FDFBD7"/>
          </a:solidFill>
        </p:spPr>
        <p:txBody>
          <a:bodyPr wrap="square" rtlCol="0">
            <a:spAutoFit/>
          </a:bodyPr>
          <a:lstStyle/>
          <a:p>
            <a:pPr algn="ctr"/>
            <a:r>
              <a:rPr lang="en-US" sz="2400">
                <a:solidFill>
                  <a:srgbClr val="002060"/>
                </a:solidFill>
                <a:latin typeface="Arial" panose="020B0604020202020204" pitchFamily="34" charset="0"/>
              </a:rPr>
              <a:t>relaxing</a:t>
            </a:r>
            <a:endParaRPr lang="en-US" sz="2400" dirty="0">
              <a:solidFill>
                <a:srgbClr val="002060"/>
              </a:solidFill>
              <a:latin typeface="Arial" panose="020B0604020202020204" pitchFamily="34" charset="0"/>
            </a:endParaRPr>
          </a:p>
        </p:txBody>
      </p:sp>
      <p:sp>
        <p:nvSpPr>
          <p:cNvPr id="24" name="TextBox 23">
            <a:extLst>
              <a:ext uri="{FF2B5EF4-FFF2-40B4-BE49-F238E27FC236}">
                <a16:creationId xmlns:a16="http://schemas.microsoft.com/office/drawing/2014/main" id="{592506D3-5562-8A34-0E80-5DD00ED881FE}"/>
              </a:ext>
            </a:extLst>
          </p:cNvPr>
          <p:cNvSpPr txBox="1"/>
          <p:nvPr/>
        </p:nvSpPr>
        <p:spPr>
          <a:xfrm>
            <a:off x="5288019" y="5762947"/>
            <a:ext cx="1883674" cy="466344"/>
          </a:xfrm>
          <a:prstGeom prst="rect">
            <a:avLst/>
          </a:prstGeom>
          <a:solidFill>
            <a:srgbClr val="FDFBD7"/>
          </a:solidFill>
        </p:spPr>
        <p:txBody>
          <a:bodyPr wrap="square" rtlCol="0">
            <a:spAutoFit/>
          </a:bodyPr>
          <a:lstStyle/>
          <a:p>
            <a:pPr algn="ctr"/>
            <a:r>
              <a:rPr lang="en-US" sz="2400">
                <a:solidFill>
                  <a:srgbClr val="002060"/>
                </a:solidFill>
                <a:latin typeface="Arial" panose="020B0604020202020204" pitchFamily="34" charset="0"/>
              </a:rPr>
              <a:t>last night</a:t>
            </a:r>
            <a:endParaRPr lang="en-US" sz="2400" dirty="0">
              <a:solidFill>
                <a:srgbClr val="002060"/>
              </a:solidFill>
              <a:latin typeface="Arial" panose="020B0604020202020204" pitchFamily="34" charset="0"/>
            </a:endParaRPr>
          </a:p>
        </p:txBody>
      </p:sp>
      <p:sp>
        <p:nvSpPr>
          <p:cNvPr id="25" name="TextBox 24">
            <a:extLst>
              <a:ext uri="{FF2B5EF4-FFF2-40B4-BE49-F238E27FC236}">
                <a16:creationId xmlns:a16="http://schemas.microsoft.com/office/drawing/2014/main" id="{EB1F2441-FC12-6AE3-07D6-9DF3C962FF37}"/>
              </a:ext>
            </a:extLst>
          </p:cNvPr>
          <p:cNvSpPr txBox="1"/>
          <p:nvPr/>
        </p:nvSpPr>
        <p:spPr>
          <a:xfrm>
            <a:off x="7443419" y="5762947"/>
            <a:ext cx="2131259" cy="430887"/>
          </a:xfrm>
          <a:prstGeom prst="rect">
            <a:avLst/>
          </a:prstGeom>
          <a:solidFill>
            <a:srgbClr val="FDFBD7"/>
          </a:solidFill>
        </p:spPr>
        <p:txBody>
          <a:bodyPr wrap="square" rtlCol="0">
            <a:spAutoFit/>
          </a:bodyPr>
          <a:lstStyle/>
          <a:p>
            <a:pPr algn="ctr"/>
            <a:r>
              <a:rPr lang="en-US" sz="2200">
                <a:solidFill>
                  <a:srgbClr val="002060"/>
                </a:solidFill>
                <a:latin typeface="Arial" panose="020B0604020202020204" pitchFamily="34" charset="0"/>
              </a:rPr>
              <a:t>swimming pool</a:t>
            </a:r>
            <a:endParaRPr lang="en-US" sz="2200" dirty="0">
              <a:solidFill>
                <a:srgbClr val="002060"/>
              </a:solidFill>
              <a:latin typeface="Arial" panose="020B0604020202020204" pitchFamily="34" charset="0"/>
            </a:endParaRPr>
          </a:p>
        </p:txBody>
      </p:sp>
      <p:sp>
        <p:nvSpPr>
          <p:cNvPr id="26" name="TextBox 25">
            <a:extLst>
              <a:ext uri="{FF2B5EF4-FFF2-40B4-BE49-F238E27FC236}">
                <a16:creationId xmlns:a16="http://schemas.microsoft.com/office/drawing/2014/main" id="{28C9936D-BAD8-CE94-7277-F5A8D961F13A}"/>
              </a:ext>
            </a:extLst>
          </p:cNvPr>
          <p:cNvSpPr txBox="1"/>
          <p:nvPr/>
        </p:nvSpPr>
        <p:spPr>
          <a:xfrm>
            <a:off x="9741397" y="5767626"/>
            <a:ext cx="2131259" cy="461665"/>
          </a:xfrm>
          <a:prstGeom prst="rect">
            <a:avLst/>
          </a:prstGeom>
          <a:solidFill>
            <a:srgbClr val="FDFBD7"/>
          </a:solidFill>
        </p:spPr>
        <p:txBody>
          <a:bodyPr wrap="square" rtlCol="0">
            <a:spAutoFit/>
          </a:bodyPr>
          <a:lstStyle/>
          <a:p>
            <a:pPr algn="ctr"/>
            <a:r>
              <a:rPr lang="en-US" sz="2400">
                <a:solidFill>
                  <a:srgbClr val="002060"/>
                </a:solidFill>
                <a:latin typeface="Arial" panose="020B0604020202020204" pitchFamily="34" charset="0"/>
              </a:rPr>
              <a:t>playground</a:t>
            </a:r>
            <a:endParaRPr lang="en-US" sz="2400" dirty="0">
              <a:solidFill>
                <a:srgbClr val="002060"/>
              </a:solidFill>
              <a:latin typeface="Arial" panose="020B0604020202020204" pitchFamily="34" charset="0"/>
            </a:endParaRPr>
          </a:p>
        </p:txBody>
      </p:sp>
      <p:pic>
        <p:nvPicPr>
          <p:cNvPr id="67" name="Picture 66">
            <a:extLst>
              <a:ext uri="{FF2B5EF4-FFF2-40B4-BE49-F238E27FC236}">
                <a16:creationId xmlns:a16="http://schemas.microsoft.com/office/drawing/2014/main" id="{666C9501-01E0-9E07-ACA2-84A535206F02}"/>
              </a:ext>
            </a:extLst>
          </p:cNvPr>
          <p:cNvPicPr>
            <a:picLocks noChangeAspect="1"/>
          </p:cNvPicPr>
          <p:nvPr/>
        </p:nvPicPr>
        <p:blipFill rotWithShape="1">
          <a:blip r:embed="rId3"/>
          <a:srcRect r="9970"/>
          <a:stretch/>
        </p:blipFill>
        <p:spPr>
          <a:xfrm>
            <a:off x="7381678" y="1529441"/>
            <a:ext cx="2033181" cy="1657352"/>
          </a:xfrm>
          <a:prstGeom prst="roundRect">
            <a:avLst>
              <a:gd name="adj" fmla="val 8594"/>
            </a:avLst>
          </a:prstGeom>
          <a:solidFill>
            <a:srgbClr val="FFFFFF">
              <a:shade val="85000"/>
            </a:srgbClr>
          </a:solidFill>
          <a:ln>
            <a:noFill/>
          </a:ln>
          <a:effectLst/>
        </p:spPr>
      </p:pic>
      <p:pic>
        <p:nvPicPr>
          <p:cNvPr id="73" name="Picture 72">
            <a:extLst>
              <a:ext uri="{FF2B5EF4-FFF2-40B4-BE49-F238E27FC236}">
                <a16:creationId xmlns:a16="http://schemas.microsoft.com/office/drawing/2014/main" id="{4E9516BD-8464-E5CB-1623-861EAA5BAD11}"/>
              </a:ext>
            </a:extLst>
          </p:cNvPr>
          <p:cNvPicPr>
            <a:picLocks noChangeAspect="1"/>
          </p:cNvPicPr>
          <p:nvPr/>
        </p:nvPicPr>
        <p:blipFill rotWithShape="1">
          <a:blip r:embed="rId4"/>
          <a:srcRect l="3670" r="8299"/>
          <a:stretch/>
        </p:blipFill>
        <p:spPr>
          <a:xfrm>
            <a:off x="2833036" y="4031793"/>
            <a:ext cx="2033181" cy="1649751"/>
          </a:xfrm>
          <a:prstGeom prst="roundRect">
            <a:avLst>
              <a:gd name="adj" fmla="val 8594"/>
            </a:avLst>
          </a:prstGeom>
          <a:solidFill>
            <a:srgbClr val="FFFFFF">
              <a:shade val="85000"/>
            </a:srgbClr>
          </a:solidFill>
          <a:ln>
            <a:noFill/>
          </a:ln>
          <a:effectLst/>
        </p:spPr>
      </p:pic>
      <p:pic>
        <p:nvPicPr>
          <p:cNvPr id="87" name="Picture 86">
            <a:extLst>
              <a:ext uri="{FF2B5EF4-FFF2-40B4-BE49-F238E27FC236}">
                <a16:creationId xmlns:a16="http://schemas.microsoft.com/office/drawing/2014/main" id="{0B5A4214-957D-B3D1-486B-939AB45BA967}"/>
              </a:ext>
            </a:extLst>
          </p:cNvPr>
          <p:cNvPicPr>
            <a:picLocks noChangeAspect="1"/>
          </p:cNvPicPr>
          <p:nvPr/>
        </p:nvPicPr>
        <p:blipFill rotWithShape="1">
          <a:blip r:embed="rId5"/>
          <a:srcRect l="10661" r="10923"/>
          <a:stretch/>
        </p:blipFill>
        <p:spPr>
          <a:xfrm>
            <a:off x="561765" y="1515141"/>
            <a:ext cx="1849640" cy="1685953"/>
          </a:xfrm>
          <a:prstGeom prst="roundRect">
            <a:avLst>
              <a:gd name="adj" fmla="val 8594"/>
            </a:avLst>
          </a:prstGeom>
          <a:solidFill>
            <a:srgbClr val="FFFFFF">
              <a:shade val="85000"/>
            </a:srgbClr>
          </a:solidFill>
          <a:ln>
            <a:noFill/>
          </a:ln>
          <a:effectLst/>
        </p:spPr>
      </p:pic>
      <p:pic>
        <p:nvPicPr>
          <p:cNvPr id="88" name="Picture 87">
            <a:extLst>
              <a:ext uri="{FF2B5EF4-FFF2-40B4-BE49-F238E27FC236}">
                <a16:creationId xmlns:a16="http://schemas.microsoft.com/office/drawing/2014/main" id="{8CDCFC83-A342-F7C2-5A54-A689B0F8CD26}"/>
              </a:ext>
            </a:extLst>
          </p:cNvPr>
          <p:cNvPicPr>
            <a:picLocks noChangeAspect="1"/>
          </p:cNvPicPr>
          <p:nvPr/>
        </p:nvPicPr>
        <p:blipFill rotWithShape="1">
          <a:blip r:embed="rId6"/>
          <a:srcRect l="9617" r="7606"/>
          <a:stretch/>
        </p:blipFill>
        <p:spPr>
          <a:xfrm>
            <a:off x="2832244" y="1525727"/>
            <a:ext cx="1848181" cy="1664781"/>
          </a:xfrm>
          <a:prstGeom prst="roundRect">
            <a:avLst>
              <a:gd name="adj" fmla="val 8594"/>
            </a:avLst>
          </a:prstGeom>
          <a:solidFill>
            <a:srgbClr val="FFFFFF">
              <a:shade val="85000"/>
            </a:srgbClr>
          </a:solidFill>
          <a:ln>
            <a:noFill/>
          </a:ln>
          <a:effectLst/>
        </p:spPr>
      </p:pic>
      <p:pic>
        <p:nvPicPr>
          <p:cNvPr id="68" name="Picture 67">
            <a:extLst>
              <a:ext uri="{FF2B5EF4-FFF2-40B4-BE49-F238E27FC236}">
                <a16:creationId xmlns:a16="http://schemas.microsoft.com/office/drawing/2014/main" id="{2DA3E51F-79E6-CFCE-17BC-67171B9DD01A}"/>
              </a:ext>
            </a:extLst>
          </p:cNvPr>
          <p:cNvPicPr>
            <a:picLocks noChangeAspect="1"/>
          </p:cNvPicPr>
          <p:nvPr/>
        </p:nvPicPr>
        <p:blipFill rotWithShape="1">
          <a:blip r:embed="rId7"/>
          <a:srcRect l="18364" r="1822"/>
          <a:stretch/>
        </p:blipFill>
        <p:spPr>
          <a:xfrm>
            <a:off x="5101264" y="1526013"/>
            <a:ext cx="1859575" cy="1664208"/>
          </a:xfrm>
          <a:prstGeom prst="roundRect">
            <a:avLst>
              <a:gd name="adj" fmla="val 8594"/>
            </a:avLst>
          </a:prstGeom>
          <a:solidFill>
            <a:srgbClr val="FFFFFF">
              <a:shade val="85000"/>
            </a:srgbClr>
          </a:solidFill>
          <a:ln>
            <a:noFill/>
          </a:ln>
          <a:effectLst/>
        </p:spPr>
      </p:pic>
      <p:pic>
        <p:nvPicPr>
          <p:cNvPr id="89" name="Picture 88">
            <a:extLst>
              <a:ext uri="{FF2B5EF4-FFF2-40B4-BE49-F238E27FC236}">
                <a16:creationId xmlns:a16="http://schemas.microsoft.com/office/drawing/2014/main" id="{C3F12549-F9C0-2388-7893-491677D0F62F}"/>
              </a:ext>
            </a:extLst>
          </p:cNvPr>
          <p:cNvPicPr>
            <a:picLocks noChangeAspect="1"/>
          </p:cNvPicPr>
          <p:nvPr/>
        </p:nvPicPr>
        <p:blipFill rotWithShape="1">
          <a:blip r:embed="rId8"/>
          <a:srcRect l="6703" r="13713"/>
          <a:stretch/>
        </p:blipFill>
        <p:spPr>
          <a:xfrm>
            <a:off x="9835698" y="1526013"/>
            <a:ext cx="1859576" cy="1664208"/>
          </a:xfrm>
          <a:prstGeom prst="roundRect">
            <a:avLst>
              <a:gd name="adj" fmla="val 8594"/>
            </a:avLst>
          </a:prstGeom>
          <a:solidFill>
            <a:srgbClr val="FFFFFF">
              <a:shade val="85000"/>
            </a:srgbClr>
          </a:solidFill>
          <a:ln>
            <a:noFill/>
          </a:ln>
          <a:effectLst/>
        </p:spPr>
      </p:pic>
      <p:pic>
        <p:nvPicPr>
          <p:cNvPr id="91" name="Picture 90">
            <a:extLst>
              <a:ext uri="{FF2B5EF4-FFF2-40B4-BE49-F238E27FC236}">
                <a16:creationId xmlns:a16="http://schemas.microsoft.com/office/drawing/2014/main" id="{02FADF11-FE31-C0B2-8659-F18046018992}"/>
              </a:ext>
            </a:extLst>
          </p:cNvPr>
          <p:cNvPicPr>
            <a:picLocks noChangeAspect="1"/>
          </p:cNvPicPr>
          <p:nvPr/>
        </p:nvPicPr>
        <p:blipFill rotWithShape="1">
          <a:blip r:embed="rId9"/>
          <a:srcRect l="7129" r="12877"/>
          <a:stretch/>
        </p:blipFill>
        <p:spPr>
          <a:xfrm>
            <a:off x="5282775" y="4031793"/>
            <a:ext cx="1859576" cy="1649751"/>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6BB44713-E511-2350-F12C-A5A8C3B35EC1}"/>
              </a:ext>
            </a:extLst>
          </p:cNvPr>
          <p:cNvPicPr>
            <a:picLocks noChangeAspect="1"/>
          </p:cNvPicPr>
          <p:nvPr/>
        </p:nvPicPr>
        <p:blipFill>
          <a:blip r:embed="rId10"/>
          <a:stretch>
            <a:fillRect/>
          </a:stretch>
        </p:blipFill>
        <p:spPr>
          <a:xfrm>
            <a:off x="7558909" y="4035917"/>
            <a:ext cx="1848181" cy="1641503"/>
          </a:xfrm>
          <a:prstGeom prst="roundRect">
            <a:avLst>
              <a:gd name="adj" fmla="val 8594"/>
            </a:avLst>
          </a:prstGeom>
          <a:solidFill>
            <a:srgbClr val="FFFFFF">
              <a:shade val="85000"/>
            </a:srgbClr>
          </a:solidFill>
          <a:ln>
            <a:noFill/>
          </a:ln>
          <a:effectLst/>
        </p:spPr>
      </p:pic>
      <p:pic>
        <p:nvPicPr>
          <p:cNvPr id="72" name="Picture 71">
            <a:extLst>
              <a:ext uri="{FF2B5EF4-FFF2-40B4-BE49-F238E27FC236}">
                <a16:creationId xmlns:a16="http://schemas.microsoft.com/office/drawing/2014/main" id="{901E755C-F42A-E7EA-014B-78798105DD39}"/>
              </a:ext>
            </a:extLst>
          </p:cNvPr>
          <p:cNvPicPr>
            <a:picLocks noChangeAspect="1"/>
          </p:cNvPicPr>
          <p:nvPr/>
        </p:nvPicPr>
        <p:blipFill rotWithShape="1">
          <a:blip r:embed="rId11"/>
          <a:srcRect l="19140"/>
          <a:stretch/>
        </p:blipFill>
        <p:spPr>
          <a:xfrm>
            <a:off x="9823649" y="4024564"/>
            <a:ext cx="1883674" cy="1664208"/>
          </a:xfrm>
          <a:prstGeom prst="roundRect">
            <a:avLst>
              <a:gd name="adj" fmla="val 8594"/>
            </a:avLst>
          </a:prstGeom>
          <a:solidFill>
            <a:srgbClr val="FFFFFF">
              <a:shade val="85000"/>
            </a:srgbClr>
          </a:solidFill>
          <a:ln>
            <a:noFill/>
          </a:ln>
          <a:effectLst/>
        </p:spPr>
      </p:pic>
      <p:pic>
        <p:nvPicPr>
          <p:cNvPr id="74" name="Picture 73">
            <a:extLst>
              <a:ext uri="{FF2B5EF4-FFF2-40B4-BE49-F238E27FC236}">
                <a16:creationId xmlns:a16="http://schemas.microsoft.com/office/drawing/2014/main" id="{DC070648-2656-FA68-EC10-4D1CB6E7263E}"/>
              </a:ext>
            </a:extLst>
          </p:cNvPr>
          <p:cNvPicPr>
            <a:picLocks noChangeAspect="1"/>
          </p:cNvPicPr>
          <p:nvPr/>
        </p:nvPicPr>
        <p:blipFill rotWithShape="1">
          <a:blip r:embed="rId12"/>
          <a:srcRect l="7794" r="10481"/>
          <a:stretch/>
        </p:blipFill>
        <p:spPr>
          <a:xfrm>
            <a:off x="556693" y="4043931"/>
            <a:ext cx="1859785" cy="162547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650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a:extLst>
              <a:ext uri="{FF2B5EF4-FFF2-40B4-BE49-F238E27FC236}">
                <a16:creationId xmlns:a16="http://schemas.microsoft.com/office/drawing/2014/main" id="{FDCE5DA1-742A-44CB-12DD-80DD8C748185}"/>
              </a:ext>
            </a:extLst>
          </p:cNvPr>
          <p:cNvSpPr txBox="1"/>
          <p:nvPr/>
        </p:nvSpPr>
        <p:spPr>
          <a:xfrm>
            <a:off x="604520" y="2244522"/>
            <a:ext cx="11511280" cy="2123658"/>
          </a:xfrm>
          <a:prstGeom prst="rect">
            <a:avLst/>
          </a:prstGeom>
          <a:noFill/>
        </p:spPr>
        <p:txBody>
          <a:bodyPr wrap="square" rtlCol="0">
            <a:spAutoFit/>
          </a:bodyPr>
          <a:lstStyle/>
          <a:p>
            <a:pPr algn="ctr"/>
            <a:r>
              <a:rPr lang="en-US" altLang="zh-CN" sz="6600" b="1">
                <a:latin typeface="+mj-lt"/>
                <a:ea typeface="字魂7号-温暖童稚体" panose="00000500000000000000" pitchFamily="2" charset="-122"/>
                <a:cs typeface="Times New Roman" panose="02020603050405020304" pitchFamily="18" charset="0"/>
              </a:rPr>
              <a:t>MsPham</a:t>
            </a:r>
          </a:p>
          <a:p>
            <a:pPr algn="ctr"/>
            <a:r>
              <a:rPr lang="en-US" altLang="zh-CN" sz="6600" b="1">
                <a:latin typeface="+mj-lt"/>
                <a:ea typeface="字魂7号-温暖童稚体" panose="00000500000000000000" pitchFamily="2" charset="-122"/>
                <a:cs typeface="Times New Roman" panose="02020603050405020304" pitchFamily="18" charset="0"/>
              </a:rPr>
              <a:t>0936082789</a:t>
            </a:r>
            <a:endParaRPr lang="zh-CN" altLang="en-US" sz="6600" b="1" dirty="0">
              <a:latin typeface="+mj-lt"/>
              <a:ea typeface="字魂7号-温暖童稚体" panose="00000500000000000000" pitchFamily="2" charset="-122"/>
              <a:cs typeface="Times New Roman" panose="02020603050405020304" pitchFamily="18" charset="0"/>
            </a:endParaRPr>
          </a:p>
        </p:txBody>
      </p:sp>
      <p:sp>
        <p:nvSpPr>
          <p:cNvPr id="4" name="MsPham-0936082789">
            <a:extLst>
              <a:ext uri="{FF2B5EF4-FFF2-40B4-BE49-F238E27FC236}">
                <a16:creationId xmlns:a16="http://schemas.microsoft.com/office/drawing/2014/main" id="{E1F74A47-A154-BB19-6A3D-0B1FFA75AA43}"/>
              </a:ext>
            </a:extLst>
          </p:cNvPr>
          <p:cNvSpPr/>
          <p:nvPr/>
        </p:nvSpPr>
        <p:spPr>
          <a:xfrm>
            <a:off x="1631025" y="2071868"/>
            <a:ext cx="8181985" cy="32061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MsPham-0936082789">
            <a:extLst>
              <a:ext uri="{FF2B5EF4-FFF2-40B4-BE49-F238E27FC236}">
                <a16:creationId xmlns:a16="http://schemas.microsoft.com/office/drawing/2014/main" id="{90BB073A-DE17-4CDF-97E0-BF6A5A3AFB43}"/>
              </a:ext>
            </a:extLst>
          </p:cNvPr>
          <p:cNvSpPr txBox="1"/>
          <p:nvPr/>
        </p:nvSpPr>
        <p:spPr>
          <a:xfrm>
            <a:off x="441960" y="3808710"/>
            <a:ext cx="11511280" cy="2015936"/>
          </a:xfrm>
          <a:prstGeom prst="rect">
            <a:avLst/>
          </a:prstGeom>
          <a:noFill/>
        </p:spPr>
        <p:txBody>
          <a:bodyPr wrap="square" rtlCol="0">
            <a:spAutoFit/>
          </a:bodyPr>
          <a:lstStyle/>
          <a:p>
            <a:pPr algn="ctr"/>
            <a:r>
              <a:rPr lang="en-US" altLang="zh-CN" sz="12500" b="1">
                <a:ln w="9525">
                  <a:solidFill>
                    <a:schemeClr val="bg1"/>
                  </a:solidFill>
                  <a:prstDash val="solid"/>
                </a:ln>
                <a:solidFill>
                  <a:srgbClr val="FF6600"/>
                </a:solidFill>
                <a:effectLst>
                  <a:outerShdw blurRad="12700" dist="38100" dir="2700000" algn="tl" rotWithShape="0">
                    <a:schemeClr val="accent5">
                      <a:lumMod val="60000"/>
                      <a:lumOff val="40000"/>
                    </a:schemeClr>
                  </a:outerShdw>
                </a:effectLst>
                <a:latin typeface=".VnCooper" panose="020B7200000000000000" pitchFamily="34" charset="0"/>
                <a:ea typeface="字魂7号-温暖童稚体" panose="00000500000000000000" pitchFamily="2" charset="-122"/>
                <a:cs typeface="Times New Roman" panose="02020603050405020304" pitchFamily="18" charset="0"/>
              </a:rPr>
              <a:t>Practice</a:t>
            </a:r>
            <a:endParaRPr lang="zh-CN" altLang="en-US" sz="12500" b="1" dirty="0">
              <a:ln w="9525">
                <a:solidFill>
                  <a:schemeClr val="bg1"/>
                </a:solidFill>
                <a:prstDash val="solid"/>
              </a:ln>
              <a:solidFill>
                <a:srgbClr val="FF6600"/>
              </a:solidFill>
              <a:effectLst>
                <a:outerShdw blurRad="12700" dist="38100" dir="2700000" algn="tl" rotWithShape="0">
                  <a:schemeClr val="accent5">
                    <a:lumMod val="60000"/>
                    <a:lumOff val="40000"/>
                  </a:schemeClr>
                </a:outerShdw>
              </a:effectLst>
              <a:latin typeface=".VnCooper" panose="020B7200000000000000" pitchFamily="34" charset="0"/>
              <a:ea typeface="字魂7号-温暖童稚体" panose="00000500000000000000" pitchFamily="2" charset="-122"/>
              <a:cs typeface="Times New Roman" panose="02020603050405020304" pitchFamily="18" charset="0"/>
            </a:endParaRPr>
          </a:p>
        </p:txBody>
      </p:sp>
      <p:pic>
        <p:nvPicPr>
          <p:cNvPr id="8" name="MsPham-0936082789">
            <a:extLst>
              <a:ext uri="{FF2B5EF4-FFF2-40B4-BE49-F238E27FC236}">
                <a16:creationId xmlns:a16="http://schemas.microsoft.com/office/drawing/2014/main" id="{71452FD2-7552-6D37-B7F3-DC5B15CC00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57022" y="444660"/>
            <a:ext cx="6281155" cy="3599723"/>
          </a:xfrm>
          <a:prstGeom prst="rect">
            <a:avLst/>
          </a:prstGeom>
        </p:spPr>
      </p:pic>
    </p:spTree>
    <p:extLst>
      <p:ext uri="{BB962C8B-B14F-4D97-AF65-F5344CB8AC3E}">
        <p14:creationId xmlns:p14="http://schemas.microsoft.com/office/powerpoint/2010/main" val="34999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spham-0936082789">
            <a:extLst>
              <a:ext uri="{FF2B5EF4-FFF2-40B4-BE49-F238E27FC236}">
                <a16:creationId xmlns:a16="http://schemas.microsoft.com/office/drawing/2014/main" id="{86DC6107-7586-91D0-B757-D3F630140F25}"/>
              </a:ext>
            </a:extLst>
          </p:cNvPr>
          <p:cNvSpPr txBox="1"/>
          <p:nvPr/>
        </p:nvSpPr>
        <p:spPr>
          <a:xfrm>
            <a:off x="5434601" y="3611724"/>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13" name="MsPham-0936082789">
            <a:extLst>
              <a:ext uri="{FF2B5EF4-FFF2-40B4-BE49-F238E27FC236}">
                <a16:creationId xmlns:a16="http://schemas.microsoft.com/office/drawing/2014/main" id="{D18410D4-41B2-B618-ECA0-61FF54B5E6BD}"/>
              </a:ext>
            </a:extLst>
          </p:cNvPr>
          <p:cNvPicPr>
            <a:picLocks noChangeAspect="1"/>
          </p:cNvPicPr>
          <p:nvPr/>
        </p:nvPicPr>
        <p:blipFill>
          <a:blip r:embed="rId4"/>
          <a:stretch>
            <a:fillRect/>
          </a:stretch>
        </p:blipFill>
        <p:spPr>
          <a:xfrm>
            <a:off x="5673405" y="2766535"/>
            <a:ext cx="845189" cy="845189"/>
          </a:xfrm>
          <a:prstGeom prst="ellipse">
            <a:avLst/>
          </a:prstGeom>
          <a:ln>
            <a:solidFill>
              <a:srgbClr val="7DBDED"/>
            </a:solidFill>
          </a:ln>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9D62873B-53B5-9B47-0BD0-091B08483C37}"/>
              </a:ext>
            </a:extLst>
          </p:cNvPr>
          <p:cNvPicPr>
            <a:picLocks noChangeAspect="1"/>
          </p:cNvPicPr>
          <p:nvPr/>
        </p:nvPicPr>
        <p:blipFill rotWithShape="1">
          <a:blip r:embed="rId5"/>
          <a:srcRect r="19632"/>
          <a:stretch/>
        </p:blipFill>
        <p:spPr>
          <a:xfrm>
            <a:off x="662042" y="418257"/>
            <a:ext cx="4367158" cy="598233"/>
          </a:xfrm>
          <a:prstGeom prst="rect">
            <a:avLst/>
          </a:prstGeom>
        </p:spPr>
      </p:pic>
      <p:pic>
        <p:nvPicPr>
          <p:cNvPr id="3" name="Picture 2">
            <a:extLst>
              <a:ext uri="{FF2B5EF4-FFF2-40B4-BE49-F238E27FC236}">
                <a16:creationId xmlns:a16="http://schemas.microsoft.com/office/drawing/2014/main" id="{5674C4EB-254A-3AD0-54EB-D6D1141D71F6}"/>
              </a:ext>
            </a:extLst>
          </p:cNvPr>
          <p:cNvPicPr>
            <a:picLocks noChangeAspect="1"/>
          </p:cNvPicPr>
          <p:nvPr/>
        </p:nvPicPr>
        <p:blipFill>
          <a:blip r:embed="rId6"/>
          <a:stretch>
            <a:fillRect/>
          </a:stretch>
        </p:blipFill>
        <p:spPr>
          <a:xfrm>
            <a:off x="457199" y="1770912"/>
            <a:ext cx="11433499" cy="3466859"/>
          </a:xfrm>
          <a:prstGeom prst="rect">
            <a:avLst/>
          </a:prstGeom>
        </p:spPr>
      </p:pic>
      <p:cxnSp>
        <p:nvCxnSpPr>
          <p:cNvPr id="5" name="Straight Connector 4">
            <a:extLst>
              <a:ext uri="{FF2B5EF4-FFF2-40B4-BE49-F238E27FC236}">
                <a16:creationId xmlns:a16="http://schemas.microsoft.com/office/drawing/2014/main" id="{BFF73618-8FB4-6833-4569-00B83E376C2D}"/>
              </a:ext>
            </a:extLst>
          </p:cNvPr>
          <p:cNvCxnSpPr>
            <a:cxnSpLocks/>
          </p:cNvCxnSpPr>
          <p:nvPr/>
        </p:nvCxnSpPr>
        <p:spPr>
          <a:xfrm flipH="1">
            <a:off x="1686119" y="2497299"/>
            <a:ext cx="2395539" cy="1114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73E386-0E7E-744E-4857-AAAD21D7E9E2}"/>
              </a:ext>
            </a:extLst>
          </p:cNvPr>
          <p:cNvCxnSpPr>
            <a:cxnSpLocks/>
          </p:cNvCxnSpPr>
          <p:nvPr/>
        </p:nvCxnSpPr>
        <p:spPr>
          <a:xfrm flipH="1" flipV="1">
            <a:off x="6270171" y="2497299"/>
            <a:ext cx="4516891" cy="1114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C4E81F-7E7C-84DD-E0D4-C4FECAB942D3}"/>
              </a:ext>
            </a:extLst>
          </p:cNvPr>
          <p:cNvCxnSpPr>
            <a:cxnSpLocks/>
          </p:cNvCxnSpPr>
          <p:nvPr/>
        </p:nvCxnSpPr>
        <p:spPr>
          <a:xfrm flipH="1" flipV="1">
            <a:off x="8528616" y="2539287"/>
            <a:ext cx="11906" cy="1114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AB26FB6-79E3-D3B1-31EF-27CCEF8993FC}"/>
              </a:ext>
            </a:extLst>
          </p:cNvPr>
          <p:cNvCxnSpPr>
            <a:cxnSpLocks/>
          </p:cNvCxnSpPr>
          <p:nvPr/>
        </p:nvCxnSpPr>
        <p:spPr>
          <a:xfrm flipV="1">
            <a:off x="6270171" y="2539287"/>
            <a:ext cx="4516891" cy="1072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CD3 TRACK 50">
            <a:hlinkClick r:id="" action="ppaction://media"/>
            <a:extLst>
              <a:ext uri="{FF2B5EF4-FFF2-40B4-BE49-F238E27FC236}">
                <a16:creationId xmlns:a16="http://schemas.microsoft.com/office/drawing/2014/main" id="{0058249F-635C-1F29-02DE-475425EBEB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82874" y="726833"/>
            <a:ext cx="527050" cy="527050"/>
          </a:xfrm>
          <a:prstGeom prst="rect">
            <a:avLst/>
          </a:prstGeom>
        </p:spPr>
      </p:pic>
      <p:pic>
        <p:nvPicPr>
          <p:cNvPr id="10" name="Picture 9" descr="A green and white button with a white speaker symbol&#10;&#10;Description automatically generated">
            <a:extLst>
              <a:ext uri="{FF2B5EF4-FFF2-40B4-BE49-F238E27FC236}">
                <a16:creationId xmlns:a16="http://schemas.microsoft.com/office/drawing/2014/main" id="{78CF3486-BF87-F1AA-36C8-50E4ACC319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9200" y="308658"/>
            <a:ext cx="742951" cy="736600"/>
          </a:xfrm>
          <a:prstGeom prst="rect">
            <a:avLst/>
          </a:prstGeom>
        </p:spPr>
      </p:pic>
    </p:spTree>
    <p:extLst>
      <p:ext uri="{BB962C8B-B14F-4D97-AF65-F5344CB8AC3E}">
        <p14:creationId xmlns:p14="http://schemas.microsoft.com/office/powerpoint/2010/main" val="226626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82AB0FB3-DCDE-0B11-4B22-7F455A963853}"/>
              </a:ext>
            </a:extLst>
          </p:cNvPr>
          <p:cNvSpPr txBox="1"/>
          <p:nvPr/>
        </p:nvSpPr>
        <p:spPr>
          <a:xfrm>
            <a:off x="5176770" y="3047752"/>
            <a:ext cx="1322798" cy="584775"/>
          </a:xfrm>
          <a:prstGeom prst="rect">
            <a:avLst/>
          </a:prstGeom>
          <a:noFill/>
        </p:spPr>
        <p:txBody>
          <a:bodyPr wrap="none" rtlCol="0">
            <a:spAutoFit/>
          </a:bodyPr>
          <a:lstStyle/>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MsPham </a:t>
            </a:r>
          </a:p>
          <a:p>
            <a:pPr algn="ctr"/>
            <a:r>
              <a:rPr lang="en-US" sz="1600" b="1">
                <a:ln w="12700" cmpd="sng">
                  <a:solidFill>
                    <a:srgbClr val="002060"/>
                  </a:solidFill>
                  <a:prstDash val="solid"/>
                </a:ln>
                <a:solidFill>
                  <a:srgbClr val="00206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A122BEBF-ECF6-4801-CFEC-AD4AD7728B5B}"/>
              </a:ext>
            </a:extLst>
          </p:cNvPr>
          <p:cNvPicPr>
            <a:picLocks noChangeAspect="1"/>
          </p:cNvPicPr>
          <p:nvPr/>
        </p:nvPicPr>
        <p:blipFill>
          <a:blip r:embed="rId2"/>
          <a:stretch>
            <a:fillRect/>
          </a:stretch>
        </p:blipFill>
        <p:spPr>
          <a:xfrm>
            <a:off x="5415574" y="2202563"/>
            <a:ext cx="845189" cy="845189"/>
          </a:xfrm>
          <a:prstGeom prst="ellipse">
            <a:avLst/>
          </a:prstGeom>
          <a:ln>
            <a:solidFill>
              <a:srgbClr val="7DBDED"/>
            </a:solidFill>
          </a:ln>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1735E9-639F-0133-EDC1-4402C4336E1F}"/>
              </a:ext>
            </a:extLst>
          </p:cNvPr>
          <p:cNvPicPr>
            <a:picLocks noChangeAspect="1"/>
          </p:cNvPicPr>
          <p:nvPr/>
        </p:nvPicPr>
        <p:blipFill rotWithShape="1">
          <a:blip r:embed="rId3"/>
          <a:srcRect t="-3597" r="8429"/>
          <a:stretch/>
        </p:blipFill>
        <p:spPr>
          <a:xfrm>
            <a:off x="579823" y="405695"/>
            <a:ext cx="5919745" cy="546035"/>
          </a:xfrm>
          <a:prstGeom prst="rect">
            <a:avLst/>
          </a:prstGeom>
        </p:spPr>
      </p:pic>
      <p:pic>
        <p:nvPicPr>
          <p:cNvPr id="5" name="Picture 4">
            <a:extLst>
              <a:ext uri="{FF2B5EF4-FFF2-40B4-BE49-F238E27FC236}">
                <a16:creationId xmlns:a16="http://schemas.microsoft.com/office/drawing/2014/main" id="{2E250C90-D68E-ED6E-4065-962D9A9580B7}"/>
              </a:ext>
            </a:extLst>
          </p:cNvPr>
          <p:cNvPicPr>
            <a:picLocks noChangeAspect="1"/>
          </p:cNvPicPr>
          <p:nvPr/>
        </p:nvPicPr>
        <p:blipFill>
          <a:blip r:embed="rId4"/>
          <a:stretch>
            <a:fillRect/>
          </a:stretch>
        </p:blipFill>
        <p:spPr>
          <a:xfrm>
            <a:off x="393211" y="1145272"/>
            <a:ext cx="11410557" cy="5227535"/>
          </a:xfrm>
          <a:prstGeom prst="rect">
            <a:avLst/>
          </a:prstGeom>
        </p:spPr>
      </p:pic>
    </p:spTree>
    <p:extLst>
      <p:ext uri="{BB962C8B-B14F-4D97-AF65-F5344CB8AC3E}">
        <p14:creationId xmlns:p14="http://schemas.microsoft.com/office/powerpoint/2010/main" val="2846650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TotalTime>
  <Words>268</Words>
  <Application>Microsoft Office PowerPoint</Application>
  <PresentationFormat>Widescreen</PresentationFormat>
  <Paragraphs>71</Paragraphs>
  <Slides>12</Slides>
  <Notes>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Snap ITC</vt:lpstr>
      <vt:lpstr>Times New Roman</vt:lpstr>
      <vt:lpstr>字魂7号-温暖童稚体</vt:lpstr>
      <vt:lpstr>Britannic Bold</vt:lpstr>
      <vt:lpstr>Calibri Light</vt:lpstr>
      <vt:lpstr>.VnAvant</vt:lpstr>
      <vt:lpstr>Calibri</vt:lpstr>
      <vt:lpstr>.VnCooper</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DELL</cp:lastModifiedBy>
  <cp:revision>177</cp:revision>
  <dcterms:created xsi:type="dcterms:W3CDTF">2022-09-11T07:56:52Z</dcterms:created>
  <dcterms:modified xsi:type="dcterms:W3CDTF">2025-05-06T12:14:04Z</dcterms:modified>
</cp:coreProperties>
</file>