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1179" r:id="rId2"/>
    <p:sldId id="267" r:id="rId3"/>
    <p:sldId id="1356" r:id="rId4"/>
    <p:sldId id="341" r:id="rId5"/>
    <p:sldId id="1362" r:id="rId6"/>
    <p:sldId id="1363" r:id="rId7"/>
    <p:sldId id="1364" r:id="rId8"/>
    <p:sldId id="1365" r:id="rId9"/>
    <p:sldId id="1366" r:id="rId10"/>
    <p:sldId id="1367" r:id="rId11"/>
    <p:sldId id="1368" r:id="rId12"/>
    <p:sldId id="1369" r:id="rId13"/>
    <p:sldId id="1370" r:id="rId14"/>
    <p:sldId id="349" r:id="rId15"/>
    <p:sldId id="1140" r:id="rId16"/>
    <p:sldId id="1148" r:id="rId17"/>
    <p:sldId id="1357" r:id="rId18"/>
    <p:sldId id="420" r:id="rId19"/>
    <p:sldId id="1358" r:id="rId20"/>
    <p:sldId id="1359" r:id="rId21"/>
    <p:sldId id="1360" r:id="rId22"/>
    <p:sldId id="1376" r:id="rId23"/>
    <p:sldId id="1351" r:id="rId24"/>
    <p:sldId id="1141" r:id="rId25"/>
    <p:sldId id="1373" r:id="rId26"/>
    <p:sldId id="1374" r:id="rId27"/>
    <p:sldId id="34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DF6"/>
    <a:srgbClr val="FDFFFC"/>
    <a:srgbClr val="FDFBFD"/>
    <a:srgbClr val="85BB20"/>
    <a:srgbClr val="297C17"/>
    <a:srgbClr val="FF7619"/>
    <a:srgbClr val="7DBDED"/>
    <a:srgbClr val="FEF5E7"/>
    <a:srgbClr val="FF7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43" d="100"/>
          <a:sy n="43" d="100"/>
        </p:scale>
        <p:origin x="82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167EE77-C1D9-4F58-95D7-43D5FA6D5F62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32850F-A69E-4900-B0CF-AC85846CB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24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448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509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114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913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69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2850F-A69E-4900-B0CF-AC85846CB9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41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47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617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55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2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676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66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">
            <a:extLst>
              <a:ext uri="{FF2B5EF4-FFF2-40B4-BE49-F238E27FC236}">
                <a16:creationId xmlns:a16="http://schemas.microsoft.com/office/drawing/2014/main" id="{151396C5-A83D-292B-9428-1D7791E7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00B907-A8A4-1CB9-42E8-DC5675F09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B0393-38FE-A635-ABEB-F4FFBF081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2A626-7596-E98E-9758-09765C74B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E1796-A9C3-4E86-AFF2-557FFB6B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574E7-55F0-3E37-1142-355A93D1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EBE1025-5E2A-DD8E-A151-4DB20722A2EB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0501CDD3-6D9F-F4A2-0108-9B202F01D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0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F9C4C-2B76-052B-79E9-15895681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8950E-B9DB-CCFA-CEF4-5E49794B4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6A6D3-0F71-F1D5-3F05-560E1A0C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FE18-340D-473E-5852-05E47E95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6F5AB-2184-ACCC-8D4E-94DE7E89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642BDE3-0127-0FE2-1F49-FAD542ABEF60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263629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83D6A2-1952-C9DA-63B7-F2B0567B8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416A0-7366-BDA6-F0F8-9535067D9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25545-E2A5-62B4-77B0-D3769387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53901-C37E-F6D6-ECFA-2D493FAF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569C-8FD1-E54C-3056-0313B652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A66D3F6-0484-E545-EFA6-3734B3E594B3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67513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EA147D6-0827-875D-8758-092623973F0E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258538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820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0025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2025/1/21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63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">
            <a:extLst>
              <a:ext uri="{FF2B5EF4-FFF2-40B4-BE49-F238E27FC236}">
                <a16:creationId xmlns:a16="http://schemas.microsoft.com/office/drawing/2014/main" id="{A5B9BB89-28DB-AAA6-C0F1-AC6979D39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3A3EC-9881-CC25-4F02-58151A7A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44ECB-501A-C429-F669-5396CFCA7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B8288-BC56-9647-69FE-2BFCA0DC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EE204-FDD5-F653-F179-0049E8FE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002D7-22FD-6085-0E53-62E09F2E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CF8C1ED-0F97-75E2-D1EE-F4F737DD2EB2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FAB7E692-0CCF-EAA9-C4C9-3038E43B97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36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">
            <a:extLst>
              <a:ext uri="{FF2B5EF4-FFF2-40B4-BE49-F238E27FC236}">
                <a16:creationId xmlns:a16="http://schemas.microsoft.com/office/drawing/2014/main" id="{5ABF054E-2257-EBB1-CD7E-1E59EA4DB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A8416E-26EC-B2B9-D741-270FC46C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56AA9-2FC6-FFF3-BE46-5A445241E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90C49-AE52-408C-7F31-9A4CE480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08682-7C02-8A5A-8473-200630B0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6D762-8B42-1CCE-980E-CD559642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70CDFE4-8FB8-2BEF-6DF4-D30A41B49A42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D7B2C03-ECE2-54D5-4DE4-8D7050B8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3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">
            <a:extLst>
              <a:ext uri="{FF2B5EF4-FFF2-40B4-BE49-F238E27FC236}">
                <a16:creationId xmlns:a16="http://schemas.microsoft.com/office/drawing/2014/main" id="{875A61E8-8079-B75B-C261-0907F715EC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3BCC2-2832-219E-1291-DC0F23A1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CEE71-3161-DFAB-AF9F-CF45E68D5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608EC-4087-9988-972B-EB672E991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96E65-39F5-F02B-D653-4B7BA8591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72465-D0B1-DEB4-C821-ED9BAA41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03352-B052-AE60-27D7-6D26B14B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B8C088E-684A-559A-C86D-1E9D37E22DDD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EDF1F201-4F95-AC78-A87E-779D8907F8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1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">
            <a:extLst>
              <a:ext uri="{FF2B5EF4-FFF2-40B4-BE49-F238E27FC236}">
                <a16:creationId xmlns:a16="http://schemas.microsoft.com/office/drawing/2014/main" id="{B3D0A5E0-4114-EF73-5D43-496D6668CF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A318C-18AA-CABB-9C38-0E1736A7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89A41-F78C-6EDC-01E1-3C9B6E7B0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02F84-F419-D438-32C5-0ECAA3043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A80ED-224F-7A41-948F-884B505B1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AA6C4-3C55-7C27-0EC8-9FC755E1C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4BB52-2155-183F-A07E-5C2F6C07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90F09B-2FE8-97B4-700A-1AB37C22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9BA07-1ED3-F5D8-525A-855F6488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554E0D-F592-8316-314F-A63E69195FCF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2C7C679D-D345-8661-DB5A-E381B01D9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90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9F06-7A4A-FEB9-2E45-98E04EE6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646DD-BAF1-0932-E1AF-275D97DAB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77037-4342-44B5-CC7A-65ED7D3B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784A5-CF3E-8EC2-B71A-6B768F42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DD93498-1BEB-8683-E18D-D6A212955C9E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0317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22376F-614E-6E2A-C425-33D9E149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919870-87BB-B380-07BC-FDAC77A7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54B13-8166-F074-D622-1B4C6FAD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9C503CB-B3DA-D218-B2FF-8E1CAE5E1DB0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276724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3768-559E-CDDC-337F-10FC44AE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330D9-5EA4-2B86-FB77-480266538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DA9B7-F757-F4FB-04C0-CB88DF0D8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5FE75-D50F-9E35-7B42-245357CF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47BBB-71F8-14AA-3142-7ED3506D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3DF0-6AC6-1098-40A7-9A2CE09E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F146E0B-2664-435A-90E0-6D72B7F9181A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98972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28F6-4F5D-472D-257A-49F09F0C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0DAE-2671-8BB8-B036-B0E27BEAF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FC49A-FE1F-CB5F-0992-33FF1912C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FB9A7-67E3-47DF-7BD7-65BFB4E7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19514-4957-BC5A-0BDA-FAFB7582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54C68-91AE-094D-02F0-B2DF226B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51D1C58-1818-55B5-DB8A-14EE7E0EF5CA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97388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">
            <a:extLst>
              <a:ext uri="{FF2B5EF4-FFF2-40B4-BE49-F238E27FC236}">
                <a16:creationId xmlns:a16="http://schemas.microsoft.com/office/drawing/2014/main" id="{394BF508-6451-8494-B8DB-253707323CE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057" y="-12787"/>
            <a:ext cx="12193057" cy="68707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40A802-F647-EBB1-94CF-9B254CAB33A8}"/>
              </a:ext>
            </a:extLst>
          </p:cNvPr>
          <p:cNvGrpSpPr/>
          <p:nvPr userDrawn="1"/>
        </p:nvGrpSpPr>
        <p:grpSpPr>
          <a:xfrm>
            <a:off x="11526981" y="6243136"/>
            <a:ext cx="701963" cy="658830"/>
            <a:chOff x="7801000" y="1550821"/>
            <a:chExt cx="4203273" cy="39449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3C29B6-F000-3721-4C59-ACBF16C0C8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6923" y="1550821"/>
              <a:ext cx="1657350" cy="16079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2B872CB3-9ED1-62CF-0DFE-BD7B839C2A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0316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9" r:id="rId14"/>
    <p:sldLayoutId id="2147483671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EAE336E-B69E-A2BE-81EA-30F737916F33}"/>
              </a:ext>
            </a:extLst>
          </p:cNvPr>
          <p:cNvSpPr txBox="1"/>
          <p:nvPr/>
        </p:nvSpPr>
        <p:spPr>
          <a:xfrm>
            <a:off x="8762793" y="1608595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B951AFE-87A4-5071-75A5-C2FA92C1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597" y="763406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F46B102-4FB9-EED1-EFE7-97F97A2D43D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634D095-C0FA-95C7-343B-A34236754D49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935970" y="1571577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4</a:t>
            </a:r>
            <a:endParaRPr lang="zh-CN" altLang="en-US" sz="5400" dirty="0"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Snap ITC" panose="04040A07060A02020202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5201427" y="4710898"/>
            <a:ext cx="3029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B0F0"/>
                </a:solidFill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4400"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Lesson 3</a:t>
            </a:r>
            <a:endParaRPr lang="zh-CN" altLang="en-US" sz="4400" dirty="0"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A1779-E994-C067-5234-44968FB71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610" y="2610057"/>
            <a:ext cx="10034779" cy="19553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4A579B1-E0D2-3326-EAD2-9A9D41BE6084}"/>
              </a:ext>
            </a:extLst>
          </p:cNvPr>
          <p:cNvGrpSpPr/>
          <p:nvPr/>
        </p:nvGrpSpPr>
        <p:grpSpPr>
          <a:xfrm>
            <a:off x="8201509" y="377464"/>
            <a:ext cx="2578495" cy="2117443"/>
            <a:chOff x="9033334" y="206963"/>
            <a:chExt cx="2578495" cy="21174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5CC451-2059-4862-A019-C0123C246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94945" y="206963"/>
              <a:ext cx="1016884" cy="9865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3DC5BD5D-CF9F-4869-24EC-BEDDF70C3D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334" y="258546"/>
              <a:ext cx="2333982" cy="206586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557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82CDB-8BC4-B403-FAD6-6C82647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</a:rPr>
              <a:t>Answer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1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Make question </a:t>
            </a: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and answer:</a:t>
            </a:r>
          </a:p>
          <a:p>
            <a:endParaRPr lang="en-US" sz="280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are you and Mom doing?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We’re having picnic at the park.</a:t>
            </a:r>
            <a:endParaRPr lang="en-US" sz="2400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2FBD3-5738-0328-A36D-36A37258B32A}"/>
              </a:ext>
            </a:extLst>
          </p:cNvPr>
          <p:cNvGrpSpPr/>
          <p:nvPr/>
        </p:nvGrpSpPr>
        <p:grpSpPr>
          <a:xfrm>
            <a:off x="966895" y="1005925"/>
            <a:ext cx="4542710" cy="4542710"/>
            <a:chOff x="966895" y="1005925"/>
            <a:chExt cx="4542710" cy="4542710"/>
          </a:xfrm>
        </p:grpSpPr>
        <p:sp>
          <p:nvSpPr>
            <p:cNvPr id="84" name="Oval 83"/>
            <p:cNvSpPr/>
            <p:nvPr/>
          </p:nvSpPr>
          <p:spPr>
            <a:xfrm>
              <a:off x="3133947" y="100592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51200" y="537453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5400000">
              <a:off x="5335504" y="319755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400000">
              <a:off x="966895" y="321480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2729469">
              <a:off x="4696826" y="164668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8129469">
              <a:off x="4677215" y="475308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8129469">
              <a:off x="1602433" y="164973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380000">
              <a:off x="3988794" y="117282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1380000">
              <a:off x="2297724" y="52008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6780000">
              <a:off x="5159000" y="4050448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6780000">
              <a:off x="1130933" y="235937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4109469">
              <a:off x="5177067" y="237331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4109469">
              <a:off x="1119008" y="39910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9509469">
              <a:off x="3945248" y="522510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9509469">
              <a:off x="2327470" y="116704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2729469">
              <a:off x="1593480" y="472146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28F8-BA61-DFE2-85AD-EB021DFC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367" t="36756" r="4888" b="33437"/>
          <a:stretch/>
        </p:blipFill>
        <p:spPr>
          <a:xfrm>
            <a:off x="9258100" y="1367005"/>
            <a:ext cx="2374397" cy="2429383"/>
          </a:xfrm>
          <a:prstGeom prst="rect">
            <a:avLst/>
          </a:prstGeom>
        </p:spPr>
      </p:pic>
      <p:sp>
        <p:nvSpPr>
          <p:cNvPr id="11" name="Sp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CA13C-8EF8-CB57-7433-6D0372A17BFD}"/>
              </a:ext>
            </a:extLst>
          </p:cNvPr>
          <p:cNvSpPr/>
          <p:nvPr/>
        </p:nvSpPr>
        <p:spPr>
          <a:xfrm>
            <a:off x="10293766" y="5763220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Next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741859" y="5384135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6" name="Spin"/>
          <p:cNvSpPr/>
          <p:nvPr/>
        </p:nvSpPr>
        <p:spPr>
          <a:xfrm>
            <a:off x="4707088" y="5384135"/>
            <a:ext cx="1424720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3FAC36-F7BB-AA72-6C7B-3C65920E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93" y="5266001"/>
            <a:ext cx="1560638" cy="7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04" grpId="0" animBg="1"/>
      <p:bldP spid="108" grpId="0" animBg="1"/>
      <p:bldP spid="11" grpId="0" animBg="1"/>
      <p:bldP spid="51" grpId="0" animBg="1"/>
      <p:bldP spid="106" grpId="0" animBg="1"/>
      <p:bldP spid="106" grpId="1" animBg="1"/>
      <p:bldP spid="10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82CDB-8BC4-B403-FAD6-6C82647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</a:rPr>
              <a:t>Answer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1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Make question </a:t>
            </a: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and answer:</a:t>
            </a:r>
          </a:p>
          <a:p>
            <a:endParaRPr lang="en-US" sz="280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I’m running at school.</a:t>
            </a:r>
            <a:endParaRPr lang="en-US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2FBD3-5738-0328-A36D-36A37258B32A}"/>
              </a:ext>
            </a:extLst>
          </p:cNvPr>
          <p:cNvGrpSpPr/>
          <p:nvPr/>
        </p:nvGrpSpPr>
        <p:grpSpPr>
          <a:xfrm>
            <a:off x="966895" y="1005925"/>
            <a:ext cx="4542710" cy="4542710"/>
            <a:chOff x="966895" y="1005925"/>
            <a:chExt cx="4542710" cy="4542710"/>
          </a:xfrm>
        </p:grpSpPr>
        <p:sp>
          <p:nvSpPr>
            <p:cNvPr id="84" name="Oval 83"/>
            <p:cNvSpPr/>
            <p:nvPr/>
          </p:nvSpPr>
          <p:spPr>
            <a:xfrm>
              <a:off x="3133947" y="100592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51200" y="537453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5400000">
              <a:off x="5335504" y="319755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400000">
              <a:off x="966895" y="321480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2729469">
              <a:off x="4696826" y="164668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8129469">
              <a:off x="4677215" y="475308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8129469">
              <a:off x="1602433" y="164973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380000">
              <a:off x="3988794" y="117282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1380000">
              <a:off x="2297724" y="52008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6780000">
              <a:off x="5159000" y="4050448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6780000">
              <a:off x="1130933" y="235937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4109469">
              <a:off x="5177067" y="237331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4109469">
              <a:off x="1119008" y="39910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9509469">
              <a:off x="3945248" y="522510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9509469">
              <a:off x="2327470" y="116704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2729469">
              <a:off x="1593480" y="472146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28F8-BA61-DFE2-85AD-EB021DFC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33" t="67482" r="49222" b="2711"/>
          <a:stretch/>
        </p:blipFill>
        <p:spPr>
          <a:xfrm>
            <a:off x="9258100" y="1367005"/>
            <a:ext cx="2374397" cy="2429383"/>
          </a:xfrm>
          <a:prstGeom prst="rect">
            <a:avLst/>
          </a:prstGeom>
        </p:spPr>
      </p:pic>
      <p:sp>
        <p:nvSpPr>
          <p:cNvPr id="11" name="Sp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CA13C-8EF8-CB57-7433-6D0372A17BFD}"/>
              </a:ext>
            </a:extLst>
          </p:cNvPr>
          <p:cNvSpPr/>
          <p:nvPr/>
        </p:nvSpPr>
        <p:spPr>
          <a:xfrm>
            <a:off x="10293766" y="5763220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Next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741859" y="5384135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6" name="Spin"/>
          <p:cNvSpPr/>
          <p:nvPr/>
        </p:nvSpPr>
        <p:spPr>
          <a:xfrm>
            <a:off x="4707088" y="5384135"/>
            <a:ext cx="1424720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3FAC36-F7BB-AA72-6C7B-3C65920E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93" y="5266001"/>
            <a:ext cx="1560638" cy="7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7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04" grpId="0" animBg="1"/>
      <p:bldP spid="108" grpId="0" animBg="1"/>
      <p:bldP spid="11" grpId="0" animBg="1"/>
      <p:bldP spid="51" grpId="0" animBg="1"/>
      <p:bldP spid="106" grpId="0" animBg="1"/>
      <p:bldP spid="106" grpId="1" animBg="1"/>
      <p:bldP spid="10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82CDB-8BC4-B403-FAD6-6C82647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</a:rPr>
              <a:t>Answer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1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Make question </a:t>
            </a: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and answer:</a:t>
            </a:r>
          </a:p>
          <a:p>
            <a:endParaRPr lang="en-US" sz="280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are you and Lucy doing?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We’re swimming at the swimming pool.</a:t>
            </a:r>
            <a:endParaRPr lang="en-US" sz="2400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2FBD3-5738-0328-A36D-36A37258B32A}"/>
              </a:ext>
            </a:extLst>
          </p:cNvPr>
          <p:cNvGrpSpPr/>
          <p:nvPr/>
        </p:nvGrpSpPr>
        <p:grpSpPr>
          <a:xfrm>
            <a:off x="966895" y="1005925"/>
            <a:ext cx="4542710" cy="4542710"/>
            <a:chOff x="966895" y="1005925"/>
            <a:chExt cx="4542710" cy="4542710"/>
          </a:xfrm>
        </p:grpSpPr>
        <p:sp>
          <p:nvSpPr>
            <p:cNvPr id="84" name="Oval 83"/>
            <p:cNvSpPr/>
            <p:nvPr/>
          </p:nvSpPr>
          <p:spPr>
            <a:xfrm>
              <a:off x="3133947" y="100592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51200" y="537453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5400000">
              <a:off x="5335504" y="319755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400000">
              <a:off x="966895" y="321480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2729469">
              <a:off x="4696826" y="164668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8129469">
              <a:off x="4677215" y="475308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8129469">
              <a:off x="1602433" y="164973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380000">
              <a:off x="3988794" y="117282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1380000">
              <a:off x="2297724" y="52008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6780000">
              <a:off x="5159000" y="4050448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6780000">
              <a:off x="1130933" y="235937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4109469">
              <a:off x="5177067" y="237331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4109469">
              <a:off x="1119008" y="39910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9509469">
              <a:off x="3945248" y="522510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9509469">
              <a:off x="2327470" y="116704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2729469">
              <a:off x="1593480" y="472146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28F8-BA61-DFE2-85AD-EB021DFC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328" t="67928" r="26927" b="2265"/>
          <a:stretch/>
        </p:blipFill>
        <p:spPr>
          <a:xfrm>
            <a:off x="9258100" y="1367005"/>
            <a:ext cx="2374397" cy="2429383"/>
          </a:xfrm>
          <a:prstGeom prst="rect">
            <a:avLst/>
          </a:prstGeom>
        </p:spPr>
      </p:pic>
      <p:sp>
        <p:nvSpPr>
          <p:cNvPr id="11" name="Sp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CA13C-8EF8-CB57-7433-6D0372A17BFD}"/>
              </a:ext>
            </a:extLst>
          </p:cNvPr>
          <p:cNvSpPr/>
          <p:nvPr/>
        </p:nvSpPr>
        <p:spPr>
          <a:xfrm>
            <a:off x="10293766" y="5763220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Next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741859" y="5384135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6" name="Spin"/>
          <p:cNvSpPr/>
          <p:nvPr/>
        </p:nvSpPr>
        <p:spPr>
          <a:xfrm>
            <a:off x="4707088" y="5384135"/>
            <a:ext cx="1424720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3FAC36-F7BB-AA72-6C7B-3C65920E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93" y="5266001"/>
            <a:ext cx="1560638" cy="7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04" grpId="0" animBg="1"/>
      <p:bldP spid="108" grpId="0" animBg="1"/>
      <p:bldP spid="11" grpId="0" animBg="1"/>
      <p:bldP spid="51" grpId="0" animBg="1"/>
      <p:bldP spid="106" grpId="0" animBg="1"/>
      <p:bldP spid="106" grpId="1" animBg="1"/>
      <p:bldP spid="10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82CDB-8BC4-B403-FAD6-6C82647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</a:rPr>
              <a:t>Answer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1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Make question </a:t>
            </a: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and answer:</a:t>
            </a:r>
          </a:p>
          <a:p>
            <a:endParaRPr lang="en-US" sz="280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I’m eating at the market.</a:t>
            </a:r>
            <a:endParaRPr lang="en-US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2FBD3-5738-0328-A36D-36A37258B32A}"/>
              </a:ext>
            </a:extLst>
          </p:cNvPr>
          <p:cNvGrpSpPr/>
          <p:nvPr/>
        </p:nvGrpSpPr>
        <p:grpSpPr>
          <a:xfrm>
            <a:off x="966895" y="1005925"/>
            <a:ext cx="4542710" cy="4542710"/>
            <a:chOff x="966895" y="1005925"/>
            <a:chExt cx="4542710" cy="4542710"/>
          </a:xfrm>
        </p:grpSpPr>
        <p:sp>
          <p:nvSpPr>
            <p:cNvPr id="84" name="Oval 83"/>
            <p:cNvSpPr/>
            <p:nvPr/>
          </p:nvSpPr>
          <p:spPr>
            <a:xfrm>
              <a:off x="3133947" y="100592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51200" y="537453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5400000">
              <a:off x="5335504" y="319755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400000">
              <a:off x="966895" y="321480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2729469">
              <a:off x="4696826" y="164668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8129469">
              <a:off x="4677215" y="475308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8129469">
              <a:off x="1602433" y="164973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380000">
              <a:off x="3988794" y="117282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1380000">
              <a:off x="2297724" y="52008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6780000">
              <a:off x="5159000" y="4050448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6780000">
              <a:off x="1130933" y="235937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4109469">
              <a:off x="5177067" y="237331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4109469">
              <a:off x="1119008" y="39910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9509469">
              <a:off x="3945248" y="522510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9509469">
              <a:off x="2327470" y="116704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2729469">
              <a:off x="1593480" y="472146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28F8-BA61-DFE2-85AD-EB021DFC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082" t="68082" r="4173" b="2111"/>
          <a:stretch/>
        </p:blipFill>
        <p:spPr>
          <a:xfrm>
            <a:off x="9258100" y="1367005"/>
            <a:ext cx="2374397" cy="2429383"/>
          </a:xfrm>
          <a:prstGeom prst="rect">
            <a:avLst/>
          </a:prstGeom>
        </p:spPr>
      </p:pic>
      <p:sp>
        <p:nvSpPr>
          <p:cNvPr id="11" name="Sp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CA13C-8EF8-CB57-7433-6D0372A17BFD}"/>
              </a:ext>
            </a:extLst>
          </p:cNvPr>
          <p:cNvSpPr/>
          <p:nvPr/>
        </p:nvSpPr>
        <p:spPr>
          <a:xfrm>
            <a:off x="10293766" y="5763220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Next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741859" y="5384135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6" name="Spin"/>
          <p:cNvSpPr/>
          <p:nvPr/>
        </p:nvSpPr>
        <p:spPr>
          <a:xfrm>
            <a:off x="4707088" y="5384135"/>
            <a:ext cx="1424720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3FAC36-F7BB-AA72-6C7B-3C65920E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93" y="5266001"/>
            <a:ext cx="1560638" cy="7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04" grpId="0" animBg="1"/>
      <p:bldP spid="108" grpId="0" animBg="1"/>
      <p:bldP spid="11" grpId="0" animBg="1"/>
      <p:bldP spid="51" grpId="0" animBg="1"/>
      <p:bldP spid="106" grpId="0" animBg="1"/>
      <p:bldP spid="106" grpId="1" animBg="1"/>
      <p:bldP spid="106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7A33D3-1870-6027-1303-910EFA462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7" y="5015428"/>
            <a:ext cx="1449877" cy="176842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6" y="5227515"/>
            <a:ext cx="920151" cy="9385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1116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60341" y="1262298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6761397" y="5433237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7397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773" y="852800"/>
            <a:ext cx="6281155" cy="3599723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59" y="4452523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Practice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1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E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Point, ask and answer.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E92F0F-B04A-B8BE-DE55-7B6951BB5C19}"/>
              </a:ext>
            </a:extLst>
          </p:cNvPr>
          <p:cNvSpPr txBox="1"/>
          <p:nvPr/>
        </p:nvSpPr>
        <p:spPr>
          <a:xfrm>
            <a:off x="1633656" y="401421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9C6FE1F-CD13-CDA1-72ED-CD137B41D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460" y="3169022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A9A3F4-E466-3923-B519-5259D4FF5A5C}"/>
              </a:ext>
            </a:extLst>
          </p:cNvPr>
          <p:cNvGrpSpPr/>
          <p:nvPr/>
        </p:nvGrpSpPr>
        <p:grpSpPr>
          <a:xfrm>
            <a:off x="4464542" y="820844"/>
            <a:ext cx="7128388" cy="5646275"/>
            <a:chOff x="832506" y="994538"/>
            <a:chExt cx="9733353" cy="77096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FAA6FB-2CA0-42D2-9DEF-EED945FC8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506" y="994538"/>
              <a:ext cx="3064503" cy="36787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3DB136-6F62-80A1-ECA2-B62C4C8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6725" y="994538"/>
              <a:ext cx="2750646" cy="36787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C9904E-6DF4-0031-809D-29E714F19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6191" y="994538"/>
              <a:ext cx="2995682" cy="37833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154621-C930-BB77-32DE-8F0F2D041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290" b="3123"/>
            <a:stretch/>
          </p:blipFill>
          <p:spPr>
            <a:xfrm>
              <a:off x="844246" y="4907666"/>
              <a:ext cx="3052762" cy="37733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EC3F1F-4869-11EC-8F94-824966CA3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854" b="4017"/>
            <a:stretch/>
          </p:blipFill>
          <p:spPr>
            <a:xfrm>
              <a:off x="4061846" y="4907666"/>
              <a:ext cx="3180405" cy="37964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418F92-43BF-D503-59CF-901E6ACAC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231" b="2691"/>
            <a:stretch/>
          </p:blipFill>
          <p:spPr>
            <a:xfrm>
              <a:off x="7342205" y="4907666"/>
              <a:ext cx="3223654" cy="377334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2127E-89F7-4A11-4F14-AE9FCA6C2300}"/>
              </a:ext>
            </a:extLst>
          </p:cNvPr>
          <p:cNvGrpSpPr/>
          <p:nvPr/>
        </p:nvGrpSpPr>
        <p:grpSpPr>
          <a:xfrm>
            <a:off x="822354" y="971635"/>
            <a:ext cx="3790590" cy="1264018"/>
            <a:chOff x="998119" y="999316"/>
            <a:chExt cx="3475021" cy="11587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73514D-D28D-E961-ABC8-75F688192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8385" y="999316"/>
              <a:ext cx="2766300" cy="533446"/>
            </a:xfrm>
            <a:prstGeom prst="round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B6789B7-D29D-634D-2E5A-77D0F6B0F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8119" y="1586554"/>
              <a:ext cx="3475021" cy="571550"/>
            </a:xfrm>
            <a:prstGeom prst="roundRect">
              <a:avLst>
                <a:gd name="adj" fmla="val 18692"/>
              </a:avLst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F408D-947D-1977-5101-7A0605E1DF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6122" y="2330985"/>
            <a:ext cx="2331922" cy="36045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A2247F-EB7E-0A8B-8A1B-3A7F03C804C6}"/>
              </a:ext>
            </a:extLst>
          </p:cNvPr>
          <p:cNvSpPr/>
          <p:nvPr/>
        </p:nvSpPr>
        <p:spPr>
          <a:xfrm>
            <a:off x="1633657" y="2626360"/>
            <a:ext cx="423744" cy="400649"/>
          </a:xfrm>
          <a:prstGeom prst="rect">
            <a:avLst/>
          </a:prstGeom>
          <a:solidFill>
            <a:srgbClr val="FDFF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5F2D0E1-0005-726E-61F6-6F78B93EC8BE}"/>
              </a:ext>
            </a:extLst>
          </p:cNvPr>
          <p:cNvSpPr txBox="1"/>
          <p:nvPr/>
        </p:nvSpPr>
        <p:spPr>
          <a:xfrm>
            <a:off x="1374794" y="2984064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FC3BB25A-F164-1592-B96A-AD58CFE30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598" y="2138875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541C96E2-245A-4A86-BB08-8AF288A77113}"/>
              </a:ext>
            </a:extLst>
          </p:cNvPr>
          <p:cNvSpPr/>
          <p:nvPr/>
        </p:nvSpPr>
        <p:spPr>
          <a:xfrm>
            <a:off x="6220014" y="1958534"/>
            <a:ext cx="5416952" cy="897424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What are you and Lucy doing?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181AAC6-1A3F-4914-9995-B86642DEC7F3}"/>
              </a:ext>
            </a:extLst>
          </p:cNvPr>
          <p:cNvSpPr/>
          <p:nvPr/>
        </p:nvSpPr>
        <p:spPr>
          <a:xfrm>
            <a:off x="6220014" y="3015752"/>
            <a:ext cx="5416952" cy="986291"/>
          </a:xfrm>
          <a:prstGeom prst="roundRect">
            <a:avLst/>
          </a:prstGeom>
          <a:solidFill>
            <a:schemeClr val="bg1"/>
          </a:solidFill>
          <a:ln>
            <a:solidFill>
              <a:srgbClr val="008D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We’re 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</a:rPr>
              <a:t>running</a:t>
            </a:r>
            <a:r>
              <a:rPr lang="en-US" sz="2800" dirty="0">
                <a:latin typeface="Arial" panose="020B0604020202020204" pitchFamily="34" charset="0"/>
              </a:rPr>
              <a:t> at the 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</a:rPr>
              <a:t>park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E62ECBA-8912-42C7-8C7E-FDF27403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536" y="1253111"/>
            <a:ext cx="2916667" cy="3900775"/>
          </a:xfrm>
          <a:prstGeom prst="rect">
            <a:avLst/>
          </a:prstGeom>
        </p:spPr>
      </p:pic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2079D21-CFAF-411F-3DA7-176AE28A9910}"/>
              </a:ext>
            </a:extLst>
          </p:cNvPr>
          <p:cNvGrpSpPr/>
          <p:nvPr/>
        </p:nvGrpSpPr>
        <p:grpSpPr>
          <a:xfrm>
            <a:off x="555034" y="1175243"/>
            <a:ext cx="2624298" cy="4056513"/>
            <a:chOff x="5619749" y="1379931"/>
            <a:chExt cx="2331922" cy="36045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75F405-CBEC-2C75-5CFF-59B83D31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749" y="1379931"/>
              <a:ext cx="2331922" cy="360457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6360A8-9B3C-3E1C-7ED6-67833CA28388}"/>
                </a:ext>
              </a:extLst>
            </p:cNvPr>
            <p:cNvSpPr/>
            <p:nvPr/>
          </p:nvSpPr>
          <p:spPr>
            <a:xfrm>
              <a:off x="5897284" y="1675306"/>
              <a:ext cx="423744" cy="400649"/>
            </a:xfrm>
            <a:prstGeom prst="rect">
              <a:avLst/>
            </a:prstGeom>
            <a:solidFill>
              <a:srgbClr val="FDFF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4CCC01-0897-1BFF-3D37-DC560697ED79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E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CCBE2BB-1560-FE68-3B53-237408002DE0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Point, ask and answer.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C5A1A5-0265-A953-61D3-CE9720C9BEF5}"/>
              </a:ext>
            </a:extLst>
          </p:cNvPr>
          <p:cNvSpPr/>
          <p:nvPr/>
        </p:nvSpPr>
        <p:spPr>
          <a:xfrm>
            <a:off x="1131680" y="3697797"/>
            <a:ext cx="1322798" cy="450882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CABCD2-9A9B-C8CA-3A91-EEF99A363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01" y="1119418"/>
            <a:ext cx="3300413" cy="4168162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5F2D0E1-0005-726E-61F6-6F78B93EC8BE}"/>
              </a:ext>
            </a:extLst>
          </p:cNvPr>
          <p:cNvSpPr txBox="1"/>
          <p:nvPr/>
        </p:nvSpPr>
        <p:spPr>
          <a:xfrm>
            <a:off x="1374794" y="2984064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FC3BB25A-F164-1592-B96A-AD58CFE30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98" y="2138875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541C96E2-245A-4A86-BB08-8AF288A77113}"/>
              </a:ext>
            </a:extLst>
          </p:cNvPr>
          <p:cNvSpPr/>
          <p:nvPr/>
        </p:nvSpPr>
        <p:spPr>
          <a:xfrm>
            <a:off x="6220014" y="1958534"/>
            <a:ext cx="5416952" cy="897424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What are </a:t>
            </a:r>
            <a:r>
              <a:rPr lang="en-US" sz="2800">
                <a:latin typeface="Arial" panose="020B0604020202020204" pitchFamily="34" charset="0"/>
              </a:rPr>
              <a:t>you doing</a:t>
            </a:r>
            <a:r>
              <a:rPr lang="en-US" sz="2800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181AAC6-1A3F-4914-9995-B86642DEC7F3}"/>
              </a:ext>
            </a:extLst>
          </p:cNvPr>
          <p:cNvSpPr/>
          <p:nvPr/>
        </p:nvSpPr>
        <p:spPr>
          <a:xfrm>
            <a:off x="6220014" y="3015752"/>
            <a:ext cx="5416952" cy="986291"/>
          </a:xfrm>
          <a:prstGeom prst="roundRect">
            <a:avLst/>
          </a:prstGeom>
          <a:solidFill>
            <a:schemeClr val="bg1"/>
          </a:solidFill>
          <a:ln>
            <a:solidFill>
              <a:srgbClr val="008D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</a:rPr>
              <a:t>I’m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swimming</a:t>
            </a:r>
            <a:r>
              <a:rPr lang="en-US" sz="2800">
                <a:latin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</a:rPr>
              <a:t>at </a:t>
            </a:r>
            <a:r>
              <a:rPr lang="en-US" sz="2800">
                <a:latin typeface="Arial" panose="020B0604020202020204" pitchFamily="34" charset="0"/>
              </a:rPr>
              <a:t>the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swimming pool</a:t>
            </a:r>
            <a:r>
              <a:rPr lang="en-US" sz="2800">
                <a:latin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2079D21-CFAF-411F-3DA7-176AE28A9910}"/>
              </a:ext>
            </a:extLst>
          </p:cNvPr>
          <p:cNvGrpSpPr/>
          <p:nvPr/>
        </p:nvGrpSpPr>
        <p:grpSpPr>
          <a:xfrm>
            <a:off x="555034" y="1175243"/>
            <a:ext cx="2624298" cy="4056513"/>
            <a:chOff x="5619749" y="1379931"/>
            <a:chExt cx="2331922" cy="36045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75F405-CBEC-2C75-5CFF-59B83D31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749" y="1379931"/>
              <a:ext cx="2331922" cy="360457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6360A8-9B3C-3E1C-7ED6-67833CA28388}"/>
                </a:ext>
              </a:extLst>
            </p:cNvPr>
            <p:cNvSpPr/>
            <p:nvPr/>
          </p:nvSpPr>
          <p:spPr>
            <a:xfrm>
              <a:off x="5897284" y="1675306"/>
              <a:ext cx="423744" cy="400649"/>
            </a:xfrm>
            <a:prstGeom prst="rect">
              <a:avLst/>
            </a:prstGeom>
            <a:solidFill>
              <a:srgbClr val="FDFF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4CCC01-0897-1BFF-3D37-DC560697ED79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E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CCBE2BB-1560-FE68-3B53-237408002DE0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Point, ask and answer.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F1693C-C54A-6320-FB11-AD45983B0A59}"/>
              </a:ext>
            </a:extLst>
          </p:cNvPr>
          <p:cNvSpPr/>
          <p:nvPr/>
        </p:nvSpPr>
        <p:spPr>
          <a:xfrm>
            <a:off x="1070226" y="1871371"/>
            <a:ext cx="1545652" cy="450882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06942-D53E-18D2-2046-D1B113C09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070" y="1067519"/>
            <a:ext cx="3234484" cy="427196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5F2D0E1-0005-726E-61F6-6F78B93EC8BE}"/>
              </a:ext>
            </a:extLst>
          </p:cNvPr>
          <p:cNvSpPr txBox="1"/>
          <p:nvPr/>
        </p:nvSpPr>
        <p:spPr>
          <a:xfrm>
            <a:off x="1374794" y="2984064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FC3BB25A-F164-1592-B96A-AD58CFE30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98" y="2138875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541C96E2-245A-4A86-BB08-8AF288A77113}"/>
              </a:ext>
            </a:extLst>
          </p:cNvPr>
          <p:cNvSpPr/>
          <p:nvPr/>
        </p:nvSpPr>
        <p:spPr>
          <a:xfrm>
            <a:off x="6220014" y="1958534"/>
            <a:ext cx="5416952" cy="897424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What are you </a:t>
            </a:r>
            <a:r>
              <a:rPr lang="en-US" sz="2800">
                <a:latin typeface="Arial" panose="020B0604020202020204" pitchFamily="34" charset="0"/>
              </a:rPr>
              <a:t>and Tom </a:t>
            </a:r>
            <a:r>
              <a:rPr lang="en-US" sz="2800" dirty="0">
                <a:latin typeface="Arial" panose="020B0604020202020204" pitchFamily="34" charset="0"/>
              </a:rPr>
              <a:t>doing?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181AAC6-1A3F-4914-9995-B86642DEC7F3}"/>
              </a:ext>
            </a:extLst>
          </p:cNvPr>
          <p:cNvSpPr/>
          <p:nvPr/>
        </p:nvSpPr>
        <p:spPr>
          <a:xfrm>
            <a:off x="6220014" y="3015752"/>
            <a:ext cx="5416952" cy="986291"/>
          </a:xfrm>
          <a:prstGeom prst="roundRect">
            <a:avLst/>
          </a:prstGeom>
          <a:solidFill>
            <a:schemeClr val="bg1"/>
          </a:solidFill>
          <a:ln>
            <a:solidFill>
              <a:srgbClr val="008D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</a:rPr>
              <a:t>We’re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watching soccer</a:t>
            </a:r>
            <a:r>
              <a:rPr lang="en-US" sz="2800">
                <a:latin typeface="Arial" panose="020B0604020202020204" pitchFamily="34" charset="0"/>
              </a:rPr>
              <a:t> at the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stadium</a:t>
            </a:r>
            <a:r>
              <a:rPr lang="en-US" sz="2800">
                <a:latin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2079D21-CFAF-411F-3DA7-176AE28A9910}"/>
              </a:ext>
            </a:extLst>
          </p:cNvPr>
          <p:cNvGrpSpPr/>
          <p:nvPr/>
        </p:nvGrpSpPr>
        <p:grpSpPr>
          <a:xfrm>
            <a:off x="555034" y="1175243"/>
            <a:ext cx="2624298" cy="4056513"/>
            <a:chOff x="5619749" y="1379931"/>
            <a:chExt cx="2331922" cy="36045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75F405-CBEC-2C75-5CFF-59B83D31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749" y="1379931"/>
              <a:ext cx="2331922" cy="360457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6360A8-9B3C-3E1C-7ED6-67833CA28388}"/>
                </a:ext>
              </a:extLst>
            </p:cNvPr>
            <p:cNvSpPr/>
            <p:nvPr/>
          </p:nvSpPr>
          <p:spPr>
            <a:xfrm>
              <a:off x="5897284" y="1675306"/>
              <a:ext cx="423744" cy="400649"/>
            </a:xfrm>
            <a:prstGeom prst="rect">
              <a:avLst/>
            </a:prstGeom>
            <a:solidFill>
              <a:srgbClr val="FDFF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4CCC01-0897-1BFF-3D37-DC560697ED79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E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CCBE2BB-1560-FE68-3B53-237408002DE0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Point, ask and answer.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F1693C-C54A-6320-FB11-AD45983B0A59}"/>
              </a:ext>
            </a:extLst>
          </p:cNvPr>
          <p:cNvSpPr/>
          <p:nvPr/>
        </p:nvSpPr>
        <p:spPr>
          <a:xfrm>
            <a:off x="703578" y="4128436"/>
            <a:ext cx="2236392" cy="450882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2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</a:rPr>
              <a:t>Objectives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5ECCA-2357-4CCC-B2C7-B593677726C9}"/>
              </a:ext>
            </a:extLst>
          </p:cNvPr>
          <p:cNvSpPr txBox="1"/>
          <p:nvPr/>
        </p:nvSpPr>
        <p:spPr>
          <a:xfrm>
            <a:off x="503853" y="1264303"/>
            <a:ext cx="11607282" cy="518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By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end of this lesson, students will be able to ask and answer what they are doing at some different places.</a:t>
            </a:r>
            <a:endParaRPr lang="en-US" sz="2700" baseline="-250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rgbClr val="0070C0"/>
                </a:solidFill>
                <a:latin typeface="Arial" panose="020B0604020202020204" pitchFamily="34" charset="0"/>
              </a:rPr>
              <a:t>Vocabulary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  <a:r>
              <a:rPr lang="en-US" sz="2700" dirty="0">
                <a:latin typeface="Arial" panose="020B0604020202020204" pitchFamily="34" charset="0"/>
              </a:rPr>
              <a:t>library, stadium, park, water park, market, swimming pool.</a:t>
            </a:r>
          </a:p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rgbClr val="0070C0"/>
                </a:solidFill>
                <a:latin typeface="Arial" panose="020B0604020202020204" pitchFamily="34" charset="0"/>
              </a:rPr>
              <a:t>Structure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</a:rPr>
              <a:t>What are you doing?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</a:rPr>
              <a:t>      		I’m </a:t>
            </a:r>
            <a:r>
              <a:rPr lang="en-US" sz="2700" dirty="0">
                <a:solidFill>
                  <a:schemeClr val="accent5"/>
                </a:solidFill>
                <a:latin typeface="Arial" panose="020B0604020202020204" pitchFamily="34" charset="0"/>
              </a:rPr>
              <a:t>swimming 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</a:rPr>
              <a:t>at the </a:t>
            </a:r>
            <a:r>
              <a:rPr lang="en-US" sz="2700" dirty="0">
                <a:solidFill>
                  <a:schemeClr val="accent5"/>
                </a:solidFill>
                <a:latin typeface="Arial" panose="020B0604020202020204" pitchFamily="34" charset="0"/>
              </a:rPr>
              <a:t>pool.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</a:rPr>
              <a:t>What are you doing?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</a:rPr>
              <a:t>      		We </a:t>
            </a:r>
            <a:r>
              <a:rPr lang="en-US" sz="2700" dirty="0">
                <a:latin typeface="Arial" panose="020B0604020202020204" pitchFamily="34" charset="0"/>
              </a:rPr>
              <a:t>are 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</a:rPr>
              <a:t>reading </a:t>
            </a:r>
            <a:r>
              <a:rPr lang="en-US" sz="2700" dirty="0">
                <a:latin typeface="Arial" panose="020B0604020202020204" pitchFamily="34" charset="0"/>
              </a:rPr>
              <a:t>at the 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</a:rPr>
              <a:t>library.</a:t>
            </a: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82432-AD73-03A6-2DB8-24F8F514C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258" y="1169775"/>
            <a:ext cx="3322356" cy="4213351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5F2D0E1-0005-726E-61F6-6F78B93EC8BE}"/>
              </a:ext>
            </a:extLst>
          </p:cNvPr>
          <p:cNvSpPr txBox="1"/>
          <p:nvPr/>
        </p:nvSpPr>
        <p:spPr>
          <a:xfrm>
            <a:off x="1374794" y="2984064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FC3BB25A-F164-1592-B96A-AD58CFE30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98" y="2138875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541C96E2-245A-4A86-BB08-8AF288A77113}"/>
              </a:ext>
            </a:extLst>
          </p:cNvPr>
          <p:cNvSpPr/>
          <p:nvPr/>
        </p:nvSpPr>
        <p:spPr>
          <a:xfrm>
            <a:off x="6220014" y="1958534"/>
            <a:ext cx="5416952" cy="897424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What are you </a:t>
            </a:r>
            <a:r>
              <a:rPr lang="en-US" sz="2800">
                <a:latin typeface="Arial" panose="020B0604020202020204" pitchFamily="34" charset="0"/>
              </a:rPr>
              <a:t>and Alfie </a:t>
            </a:r>
            <a:r>
              <a:rPr lang="en-US" sz="2800" dirty="0">
                <a:latin typeface="Arial" panose="020B0604020202020204" pitchFamily="34" charset="0"/>
              </a:rPr>
              <a:t>doing?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181AAC6-1A3F-4914-9995-B86642DEC7F3}"/>
              </a:ext>
            </a:extLst>
          </p:cNvPr>
          <p:cNvSpPr/>
          <p:nvPr/>
        </p:nvSpPr>
        <p:spPr>
          <a:xfrm>
            <a:off x="6220014" y="3015752"/>
            <a:ext cx="5416952" cy="986291"/>
          </a:xfrm>
          <a:prstGeom prst="roundRect">
            <a:avLst/>
          </a:prstGeom>
          <a:solidFill>
            <a:schemeClr val="bg1"/>
          </a:solidFill>
          <a:ln>
            <a:solidFill>
              <a:srgbClr val="008D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</a:rPr>
              <a:t>We’re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eating </a:t>
            </a:r>
            <a:r>
              <a:rPr lang="en-US" sz="2800">
                <a:latin typeface="Arial" panose="020B0604020202020204" pitchFamily="34" charset="0"/>
              </a:rPr>
              <a:t>at the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market</a:t>
            </a:r>
            <a:r>
              <a:rPr lang="en-US" sz="2800"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2079D21-CFAF-411F-3DA7-176AE28A9910}"/>
              </a:ext>
            </a:extLst>
          </p:cNvPr>
          <p:cNvGrpSpPr/>
          <p:nvPr/>
        </p:nvGrpSpPr>
        <p:grpSpPr>
          <a:xfrm>
            <a:off x="555034" y="1175243"/>
            <a:ext cx="2624298" cy="4056513"/>
            <a:chOff x="5619749" y="1379931"/>
            <a:chExt cx="2331922" cy="36045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75F405-CBEC-2C75-5CFF-59B83D31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749" y="1379931"/>
              <a:ext cx="2331922" cy="360457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6360A8-9B3C-3E1C-7ED6-67833CA28388}"/>
                </a:ext>
              </a:extLst>
            </p:cNvPr>
            <p:cNvSpPr/>
            <p:nvPr/>
          </p:nvSpPr>
          <p:spPr>
            <a:xfrm>
              <a:off x="5897284" y="1675306"/>
              <a:ext cx="423744" cy="400649"/>
            </a:xfrm>
            <a:prstGeom prst="rect">
              <a:avLst/>
            </a:prstGeom>
            <a:solidFill>
              <a:srgbClr val="FDFF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4CCC01-0897-1BFF-3D37-DC560697ED79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E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CCBE2BB-1560-FE68-3B53-237408002DE0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Point, ask and answer.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F1693C-C54A-6320-FB11-AD45983B0A59}"/>
              </a:ext>
            </a:extLst>
          </p:cNvPr>
          <p:cNvSpPr/>
          <p:nvPr/>
        </p:nvSpPr>
        <p:spPr>
          <a:xfrm>
            <a:off x="753866" y="2744011"/>
            <a:ext cx="2236392" cy="450882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F8AE1-7F41-9612-6B22-3581CC465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32" y="1214288"/>
            <a:ext cx="3350083" cy="4124325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5F2D0E1-0005-726E-61F6-6F78B93EC8BE}"/>
              </a:ext>
            </a:extLst>
          </p:cNvPr>
          <p:cNvSpPr txBox="1"/>
          <p:nvPr/>
        </p:nvSpPr>
        <p:spPr>
          <a:xfrm>
            <a:off x="1374794" y="2984064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FC3BB25A-F164-1592-B96A-AD58CFE30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98" y="2138875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541C96E2-245A-4A86-BB08-8AF288A77113}"/>
              </a:ext>
            </a:extLst>
          </p:cNvPr>
          <p:cNvSpPr/>
          <p:nvPr/>
        </p:nvSpPr>
        <p:spPr>
          <a:xfrm>
            <a:off x="6220014" y="1958534"/>
            <a:ext cx="5416952" cy="897424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What </a:t>
            </a:r>
            <a:r>
              <a:rPr lang="en-US" sz="2800">
                <a:latin typeface="Arial" panose="020B0604020202020204" pitchFamily="34" charset="0"/>
              </a:rPr>
              <a:t>are you doing</a:t>
            </a:r>
            <a:r>
              <a:rPr lang="en-US" sz="2800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181AAC6-1A3F-4914-9995-B86642DEC7F3}"/>
              </a:ext>
            </a:extLst>
          </p:cNvPr>
          <p:cNvSpPr/>
          <p:nvPr/>
        </p:nvSpPr>
        <p:spPr>
          <a:xfrm>
            <a:off x="6220014" y="3015752"/>
            <a:ext cx="5416952" cy="986291"/>
          </a:xfrm>
          <a:prstGeom prst="roundRect">
            <a:avLst/>
          </a:prstGeom>
          <a:solidFill>
            <a:schemeClr val="bg1"/>
          </a:solidFill>
          <a:ln>
            <a:solidFill>
              <a:srgbClr val="008D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</a:rPr>
              <a:t>I’m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playing </a:t>
            </a:r>
            <a:r>
              <a:rPr lang="en-US" sz="2800">
                <a:latin typeface="Arial" panose="020B0604020202020204" pitchFamily="34" charset="0"/>
              </a:rPr>
              <a:t>at the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water park</a:t>
            </a:r>
            <a:r>
              <a:rPr lang="en-US" sz="2800">
                <a:latin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2079D21-CFAF-411F-3DA7-176AE28A9910}"/>
              </a:ext>
            </a:extLst>
          </p:cNvPr>
          <p:cNvGrpSpPr/>
          <p:nvPr/>
        </p:nvGrpSpPr>
        <p:grpSpPr>
          <a:xfrm>
            <a:off x="555034" y="1175243"/>
            <a:ext cx="2624298" cy="4056513"/>
            <a:chOff x="5619749" y="1379931"/>
            <a:chExt cx="2331922" cy="36045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75F405-CBEC-2C75-5CFF-59B83D31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749" y="1379931"/>
              <a:ext cx="2331922" cy="360457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6360A8-9B3C-3E1C-7ED6-67833CA28388}"/>
                </a:ext>
              </a:extLst>
            </p:cNvPr>
            <p:cNvSpPr/>
            <p:nvPr/>
          </p:nvSpPr>
          <p:spPr>
            <a:xfrm>
              <a:off x="5897284" y="1675306"/>
              <a:ext cx="423744" cy="400649"/>
            </a:xfrm>
            <a:prstGeom prst="rect">
              <a:avLst/>
            </a:prstGeom>
            <a:solidFill>
              <a:srgbClr val="FDFF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4CCC01-0897-1BFF-3D37-DC560697ED79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E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CCBE2BB-1560-FE68-3B53-237408002DE0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Point, ask and answer.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F1693C-C54A-6320-FB11-AD45983B0A59}"/>
              </a:ext>
            </a:extLst>
          </p:cNvPr>
          <p:cNvSpPr/>
          <p:nvPr/>
        </p:nvSpPr>
        <p:spPr>
          <a:xfrm>
            <a:off x="788240" y="2310929"/>
            <a:ext cx="2236392" cy="450882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F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72EBB92-E5DA-0C1C-2882-BFA04D4BC397}"/>
              </a:ext>
            </a:extLst>
          </p:cNvPr>
          <p:cNvSpPr txBox="1"/>
          <p:nvPr/>
        </p:nvSpPr>
        <p:spPr>
          <a:xfrm>
            <a:off x="2883546" y="2724018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B2268EFF-69B1-977E-5C82-2FD88B507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50" y="1878829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8E0047-5447-3E0D-AF27-7CCBC2BEB7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28" t="906" r="2186" b="1"/>
          <a:stretch/>
        </p:blipFill>
        <p:spPr>
          <a:xfrm>
            <a:off x="5265257" y="514462"/>
            <a:ext cx="6043832" cy="5991113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TIC TAC TOE.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B9E204-1A1B-16A4-ED32-B56701B0C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94" t="17860" r="76184" b="32600"/>
          <a:stretch/>
        </p:blipFill>
        <p:spPr>
          <a:xfrm>
            <a:off x="1578245" y="1507550"/>
            <a:ext cx="2909779" cy="4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710D7CE6-9A42-AE22-5009-39D9A4835916}"/>
              </a:ext>
            </a:extLst>
          </p:cNvPr>
          <p:cNvSpPr txBox="1"/>
          <p:nvPr/>
        </p:nvSpPr>
        <p:spPr>
          <a:xfrm>
            <a:off x="5434601" y="2734228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D02615F3-0D37-92FD-8756-564B1FF7B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05" y="1889039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60" y="3808710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Practice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FFF2E8B-1B67-10D3-42F9-A3EFDB51AECC}"/>
              </a:ext>
            </a:extLst>
          </p:cNvPr>
          <p:cNvSpPr txBox="1"/>
          <p:nvPr/>
        </p:nvSpPr>
        <p:spPr>
          <a:xfrm>
            <a:off x="340360" y="5478702"/>
            <a:ext cx="1151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Workbook 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22" y="44466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F590401-7907-521F-120A-533995932DD3}"/>
              </a:ext>
            </a:extLst>
          </p:cNvPr>
          <p:cNvSpPr txBox="1"/>
          <p:nvPr/>
        </p:nvSpPr>
        <p:spPr>
          <a:xfrm>
            <a:off x="2550821" y="185456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B8E91359-8E60-70AF-7AD6-5BBF73B08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625" y="1009372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9292AF8-C079-ECC7-7F6D-A676F5667B4F}"/>
              </a:ext>
            </a:extLst>
          </p:cNvPr>
          <p:cNvGrpSpPr/>
          <p:nvPr/>
        </p:nvGrpSpPr>
        <p:grpSpPr>
          <a:xfrm>
            <a:off x="1155229" y="801744"/>
            <a:ext cx="9461971" cy="5770313"/>
            <a:chOff x="584115" y="791812"/>
            <a:chExt cx="23818051" cy="145252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9B2AF6-639F-4F04-A90A-C3B1478AA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115" y="980947"/>
              <a:ext cx="11077575" cy="4648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7ED2F9-0673-A306-0C9F-C035D1CB2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05565" y="791812"/>
              <a:ext cx="10896601" cy="48958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05B248-DE9A-0FFF-3947-EF632C35A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885" y="6009143"/>
              <a:ext cx="10783804" cy="456311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51EE74-CBF8-C0A9-4B7F-3B5E95E18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856518" y="5777309"/>
              <a:ext cx="10545648" cy="47536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89376D-130C-D883-073C-92B9CC775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98229" y="10620594"/>
              <a:ext cx="10517069" cy="4696479"/>
            </a:xfrm>
            <a:prstGeom prst="rect">
              <a:avLst/>
            </a:prstGeom>
          </p:spPr>
        </p:pic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51978F-F066-CDCD-09D3-BCAB08AF1885}"/>
              </a:ext>
            </a:extLst>
          </p:cNvPr>
          <p:cNvSpPr txBox="1"/>
          <p:nvPr/>
        </p:nvSpPr>
        <p:spPr>
          <a:xfrm>
            <a:off x="1678329" y="285943"/>
            <a:ext cx="979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FD10F44-F0EF-C681-2C85-CB1330A6C4A7}"/>
              </a:ext>
            </a:extLst>
          </p:cNvPr>
          <p:cNvSpPr/>
          <p:nvPr/>
        </p:nvSpPr>
        <p:spPr>
          <a:xfrm>
            <a:off x="584115" y="339030"/>
            <a:ext cx="936935" cy="478599"/>
          </a:xfrm>
          <a:prstGeom prst="homePlate">
            <a:avLst>
              <a:gd name="adj" fmla="val 32647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bg1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A2CD4AA-7EC2-C99B-4A96-100927117AB4}"/>
              </a:ext>
            </a:extLst>
          </p:cNvPr>
          <p:cNvSpPr/>
          <p:nvPr/>
        </p:nvSpPr>
        <p:spPr>
          <a:xfrm>
            <a:off x="9983998" y="1966354"/>
            <a:ext cx="707044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CD1 TRACK 19">
            <a:hlinkClick r:id="" action="ppaction://media"/>
            <a:extLst>
              <a:ext uri="{FF2B5EF4-FFF2-40B4-BE49-F238E27FC236}">
                <a16:creationId xmlns:a16="http://schemas.microsoft.com/office/drawing/2014/main" id="{D9D3ED3D-3815-7E1B-034B-61DD9FE28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65544" y="144581"/>
            <a:ext cx="487363" cy="487363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EDD00A94-F0E5-D641-86DD-66F0A1E406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7803" y="164070"/>
            <a:ext cx="701101" cy="695004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C0C1EC5-E73B-736B-CFDF-81E5EEBADA8C}"/>
              </a:ext>
            </a:extLst>
          </p:cNvPr>
          <p:cNvSpPr/>
          <p:nvPr/>
        </p:nvSpPr>
        <p:spPr>
          <a:xfrm>
            <a:off x="4885788" y="3951931"/>
            <a:ext cx="707044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B3FD4A9-C768-765C-A86F-F3B72E45401F}"/>
              </a:ext>
            </a:extLst>
          </p:cNvPr>
          <p:cNvSpPr/>
          <p:nvPr/>
        </p:nvSpPr>
        <p:spPr>
          <a:xfrm>
            <a:off x="6917583" y="3886054"/>
            <a:ext cx="707044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B2B8D28-9AA3-755B-EF2F-259CE66D0635}"/>
              </a:ext>
            </a:extLst>
          </p:cNvPr>
          <p:cNvSpPr/>
          <p:nvPr/>
        </p:nvSpPr>
        <p:spPr>
          <a:xfrm flipH="1">
            <a:off x="7624626" y="5915633"/>
            <a:ext cx="614226" cy="69203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F590401-7907-521F-120A-533995932DD3}"/>
              </a:ext>
            </a:extLst>
          </p:cNvPr>
          <p:cNvSpPr txBox="1"/>
          <p:nvPr/>
        </p:nvSpPr>
        <p:spPr>
          <a:xfrm>
            <a:off x="2916581" y="261656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B8E91359-8E60-70AF-7AD6-5BBF73B0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385" y="1771372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51978F-F066-CDCD-09D3-BCAB08AF1885}"/>
              </a:ext>
            </a:extLst>
          </p:cNvPr>
          <p:cNvSpPr txBox="1"/>
          <p:nvPr/>
        </p:nvSpPr>
        <p:spPr>
          <a:xfrm>
            <a:off x="1678329" y="285943"/>
            <a:ext cx="979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write.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FD10F44-F0EF-C681-2C85-CB1330A6C4A7}"/>
              </a:ext>
            </a:extLst>
          </p:cNvPr>
          <p:cNvSpPr/>
          <p:nvPr/>
        </p:nvSpPr>
        <p:spPr>
          <a:xfrm>
            <a:off x="584115" y="339030"/>
            <a:ext cx="936935" cy="478599"/>
          </a:xfrm>
          <a:prstGeom prst="homePlate">
            <a:avLst>
              <a:gd name="adj" fmla="val 32647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BC439C-AC79-9C44-41DB-4CF4572BA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482"/>
          <a:stretch/>
        </p:blipFill>
        <p:spPr>
          <a:xfrm>
            <a:off x="693549" y="1307425"/>
            <a:ext cx="10804901" cy="5032415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9ADA4E-BEEF-6612-BB61-9144EADAD727}"/>
              </a:ext>
            </a:extLst>
          </p:cNvPr>
          <p:cNvSpPr txBox="1"/>
          <p:nvPr/>
        </p:nvSpPr>
        <p:spPr>
          <a:xfrm>
            <a:off x="4239379" y="3201336"/>
            <a:ext cx="699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E9F6660-8D1C-A616-B9B4-837C8D5A5F65}"/>
              </a:ext>
            </a:extLst>
          </p:cNvPr>
          <p:cNvSpPr txBox="1"/>
          <p:nvPr/>
        </p:nvSpPr>
        <p:spPr>
          <a:xfrm>
            <a:off x="5115679" y="3786111"/>
            <a:ext cx="699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                    stadium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39A25F3-5C54-5A59-E886-98E96A79EA79}"/>
              </a:ext>
            </a:extLst>
          </p:cNvPr>
          <p:cNvSpPr txBox="1"/>
          <p:nvPr/>
        </p:nvSpPr>
        <p:spPr>
          <a:xfrm>
            <a:off x="5843114" y="4928326"/>
            <a:ext cx="699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and John doing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6E68EE7-49D5-7955-9C03-5D810A90457A}"/>
              </a:ext>
            </a:extLst>
          </p:cNvPr>
          <p:cNvSpPr txBox="1"/>
          <p:nvPr/>
        </p:nvSpPr>
        <p:spPr>
          <a:xfrm>
            <a:off x="4239379" y="5490171"/>
            <a:ext cx="699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swimming                water park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4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F590401-7907-521F-120A-533995932DD3}"/>
              </a:ext>
            </a:extLst>
          </p:cNvPr>
          <p:cNvSpPr txBox="1"/>
          <p:nvPr/>
        </p:nvSpPr>
        <p:spPr>
          <a:xfrm>
            <a:off x="2807147" y="313472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B8E91359-8E60-70AF-7AD6-5BBF73B0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951" y="2289532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51978F-F066-CDCD-09D3-BCAB08AF1885}"/>
              </a:ext>
            </a:extLst>
          </p:cNvPr>
          <p:cNvSpPr txBox="1"/>
          <p:nvPr/>
        </p:nvSpPr>
        <p:spPr>
          <a:xfrm>
            <a:off x="1678329" y="285943"/>
            <a:ext cx="979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write.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FD10F44-F0EF-C681-2C85-CB1330A6C4A7}"/>
              </a:ext>
            </a:extLst>
          </p:cNvPr>
          <p:cNvSpPr/>
          <p:nvPr/>
        </p:nvSpPr>
        <p:spPr>
          <a:xfrm>
            <a:off x="584115" y="339030"/>
            <a:ext cx="936935" cy="478599"/>
          </a:xfrm>
          <a:prstGeom prst="homePlate">
            <a:avLst>
              <a:gd name="adj" fmla="val 32647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BC439C-AC79-9C44-41DB-4CF4572BA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5" t="59594" r="245" b="-862"/>
          <a:stretch/>
        </p:blipFill>
        <p:spPr>
          <a:xfrm>
            <a:off x="584115" y="1825585"/>
            <a:ext cx="10804901" cy="3489365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9ADA4E-BEEF-6612-BB61-9144EADAD727}"/>
              </a:ext>
            </a:extLst>
          </p:cNvPr>
          <p:cNvSpPr txBox="1"/>
          <p:nvPr/>
        </p:nvSpPr>
        <p:spPr>
          <a:xfrm>
            <a:off x="5090065" y="2081449"/>
            <a:ext cx="699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doing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E9F6660-8D1C-A616-B9B4-837C8D5A5F65}"/>
              </a:ext>
            </a:extLst>
          </p:cNvPr>
          <p:cNvSpPr txBox="1"/>
          <p:nvPr/>
        </p:nvSpPr>
        <p:spPr>
          <a:xfrm>
            <a:off x="4213765" y="2666224"/>
            <a:ext cx="874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flying a kite                     park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39A25F3-5C54-5A59-E886-98E96A79EA79}"/>
              </a:ext>
            </a:extLst>
          </p:cNvPr>
          <p:cNvSpPr txBox="1"/>
          <p:nvPr/>
        </p:nvSpPr>
        <p:spPr>
          <a:xfrm>
            <a:off x="4314826" y="4341792"/>
            <a:ext cx="726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reading at the library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6E68EE7-49D5-7955-9C03-5D810A90457A}"/>
              </a:ext>
            </a:extLst>
          </p:cNvPr>
          <p:cNvSpPr txBox="1"/>
          <p:nvPr/>
        </p:nvSpPr>
        <p:spPr>
          <a:xfrm>
            <a:off x="4213765" y="3773023"/>
            <a:ext cx="699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Mary doing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5A2EFF8-64E9-8148-9CA0-24D7B3592B1D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8AEE903-9B76-8FA8-44F7-5D219F48F6A8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60621" y="3948669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Warm-up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8" name="MsPham-0936082789" descr="Dance Singing Sticker by moonbug for iOS &amp; Android | GIPHY">
            <a:extLst>
              <a:ext uri="{FF2B5EF4-FFF2-40B4-BE49-F238E27FC236}">
                <a16:creationId xmlns:a16="http://schemas.microsoft.com/office/drawing/2014/main" id="{F5319312-AE18-C791-0E43-3B56F586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72" y="19413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ABAABC-C6B9-6493-D875-CA6EA4F08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35" name="Group 134"/>
          <p:cNvGrpSpPr/>
          <p:nvPr/>
        </p:nvGrpSpPr>
        <p:grpSpPr>
          <a:xfrm>
            <a:off x="1061116" y="1112840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 hidden="1"/>
          <p:cNvGrpSpPr/>
          <p:nvPr/>
        </p:nvGrpSpPr>
        <p:grpSpPr>
          <a:xfrm>
            <a:off x="5025324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23" indent="-457223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23" indent="-457223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23" indent="-457223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 hidden="1"/>
          <p:cNvSpPr/>
          <p:nvPr/>
        </p:nvSpPr>
        <p:spPr>
          <a:xfrm>
            <a:off x="10087817" y="7716742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433" y="-3733441"/>
            <a:ext cx="6099872" cy="3513608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6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82CDB-8BC4-B403-FAD6-6C82647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</a:rPr>
              <a:t>Answer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1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Make question </a:t>
            </a: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and answer:</a:t>
            </a:r>
          </a:p>
          <a:p>
            <a:endParaRPr lang="en-US" sz="280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I’m flying a kite at the park</a:t>
            </a:r>
            <a:r>
              <a:rPr lang="en-US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2FBD3-5738-0328-A36D-36A37258B32A}"/>
              </a:ext>
            </a:extLst>
          </p:cNvPr>
          <p:cNvGrpSpPr/>
          <p:nvPr/>
        </p:nvGrpSpPr>
        <p:grpSpPr>
          <a:xfrm>
            <a:off x="966895" y="1005925"/>
            <a:ext cx="4542710" cy="4542710"/>
            <a:chOff x="966895" y="1005925"/>
            <a:chExt cx="4542710" cy="4542710"/>
          </a:xfrm>
        </p:grpSpPr>
        <p:sp>
          <p:nvSpPr>
            <p:cNvPr id="84" name="Oval 83"/>
            <p:cNvSpPr/>
            <p:nvPr/>
          </p:nvSpPr>
          <p:spPr>
            <a:xfrm>
              <a:off x="3133947" y="100592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51200" y="537453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5400000">
              <a:off x="5335504" y="319755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400000">
              <a:off x="966895" y="321480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2729469">
              <a:off x="4696826" y="164668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8129469">
              <a:off x="4677215" y="475308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8129469">
              <a:off x="1602433" y="164973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380000">
              <a:off x="3988794" y="117282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1380000">
              <a:off x="2297724" y="52008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6780000">
              <a:off x="5159000" y="4050448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6780000">
              <a:off x="1130933" y="235937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4109469">
              <a:off x="5177067" y="237331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4109469">
              <a:off x="1119008" y="39910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9509469">
              <a:off x="3945248" y="522510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9509469">
              <a:off x="2327470" y="116704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2729469">
              <a:off x="1593480" y="472146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28F8-BA61-DFE2-85AD-EB021DFC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36" t="4282" r="49519" b="65911"/>
          <a:stretch/>
        </p:blipFill>
        <p:spPr>
          <a:xfrm>
            <a:off x="9258100" y="1367005"/>
            <a:ext cx="2374397" cy="2429383"/>
          </a:xfrm>
          <a:prstGeom prst="rect">
            <a:avLst/>
          </a:prstGeom>
        </p:spPr>
      </p:pic>
      <p:sp>
        <p:nvSpPr>
          <p:cNvPr id="11" name="Sp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CA13C-8EF8-CB57-7433-6D0372A17BFD}"/>
              </a:ext>
            </a:extLst>
          </p:cNvPr>
          <p:cNvSpPr/>
          <p:nvPr/>
        </p:nvSpPr>
        <p:spPr>
          <a:xfrm>
            <a:off x="10293766" y="5763220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Next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741859" y="5384135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6" name="Spin"/>
          <p:cNvSpPr/>
          <p:nvPr/>
        </p:nvSpPr>
        <p:spPr>
          <a:xfrm>
            <a:off x="4707088" y="5384135"/>
            <a:ext cx="1424720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3FAC36-F7BB-AA72-6C7B-3C65920E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93" y="5266001"/>
            <a:ext cx="1560638" cy="7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04" grpId="0" animBg="1"/>
      <p:bldP spid="108" grpId="0" animBg="1"/>
      <p:bldP spid="11" grpId="0" animBg="1"/>
      <p:bldP spid="51" grpId="0" animBg="1"/>
      <p:bldP spid="106" grpId="0" animBg="1"/>
      <p:bldP spid="106" grpId="1" animBg="1"/>
      <p:bldP spid="10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82CDB-8BC4-B403-FAD6-6C82647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</a:rPr>
              <a:t>Answer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1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Make question </a:t>
            </a: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and answer:</a:t>
            </a:r>
          </a:p>
          <a:p>
            <a:endParaRPr lang="en-US" sz="280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are you and Ben doing?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We’re taking photos at the stadium.</a:t>
            </a:r>
            <a:endParaRPr lang="en-US" sz="2400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2FBD3-5738-0328-A36D-36A37258B32A}"/>
              </a:ext>
            </a:extLst>
          </p:cNvPr>
          <p:cNvGrpSpPr/>
          <p:nvPr/>
        </p:nvGrpSpPr>
        <p:grpSpPr>
          <a:xfrm>
            <a:off x="966895" y="1005925"/>
            <a:ext cx="4542710" cy="4542710"/>
            <a:chOff x="966895" y="1005925"/>
            <a:chExt cx="4542710" cy="4542710"/>
          </a:xfrm>
        </p:grpSpPr>
        <p:sp>
          <p:nvSpPr>
            <p:cNvPr id="84" name="Oval 83"/>
            <p:cNvSpPr/>
            <p:nvPr/>
          </p:nvSpPr>
          <p:spPr>
            <a:xfrm>
              <a:off x="3133947" y="100592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51200" y="537453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5400000">
              <a:off x="5335504" y="319755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400000">
              <a:off x="966895" y="321480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2729469">
              <a:off x="4696826" y="164668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8129469">
              <a:off x="4677215" y="475308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8129469">
              <a:off x="1602433" y="164973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380000">
              <a:off x="3988794" y="117282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1380000">
              <a:off x="2297724" y="52008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6780000">
              <a:off x="5159000" y="4050448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6780000">
              <a:off x="1130933" y="235937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4109469">
              <a:off x="5177067" y="237331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4109469">
              <a:off x="1119008" y="39910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9509469">
              <a:off x="3945248" y="522510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9509469">
              <a:off x="2327470" y="116704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2729469">
              <a:off x="1593480" y="472146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28F8-BA61-DFE2-85AD-EB021DFC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985" t="4394" r="27270" b="65799"/>
          <a:stretch/>
        </p:blipFill>
        <p:spPr>
          <a:xfrm>
            <a:off x="9258100" y="1367005"/>
            <a:ext cx="2374397" cy="2429383"/>
          </a:xfrm>
          <a:prstGeom prst="rect">
            <a:avLst/>
          </a:prstGeom>
        </p:spPr>
      </p:pic>
      <p:sp>
        <p:nvSpPr>
          <p:cNvPr id="11" name="Sp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CA13C-8EF8-CB57-7433-6D0372A17BFD}"/>
              </a:ext>
            </a:extLst>
          </p:cNvPr>
          <p:cNvSpPr/>
          <p:nvPr/>
        </p:nvSpPr>
        <p:spPr>
          <a:xfrm>
            <a:off x="10293766" y="5763220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Next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741859" y="5384135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6" name="Spin"/>
          <p:cNvSpPr/>
          <p:nvPr/>
        </p:nvSpPr>
        <p:spPr>
          <a:xfrm>
            <a:off x="4707088" y="5384135"/>
            <a:ext cx="1424720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3FAC36-F7BB-AA72-6C7B-3C65920E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93" y="5266001"/>
            <a:ext cx="1560638" cy="7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04" grpId="0" animBg="1"/>
      <p:bldP spid="108" grpId="0" animBg="1"/>
      <p:bldP spid="11" grpId="0" animBg="1"/>
      <p:bldP spid="51" grpId="0" animBg="1"/>
      <p:bldP spid="106" grpId="0" animBg="1"/>
      <p:bldP spid="106" grpId="1" animBg="1"/>
      <p:bldP spid="10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82CDB-8BC4-B403-FAD6-6C82647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</a:rPr>
              <a:t>Answer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1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Make question </a:t>
            </a: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and answer:</a:t>
            </a:r>
          </a:p>
          <a:p>
            <a:endParaRPr lang="en-US" sz="280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I’m playing at the water park.</a:t>
            </a:r>
            <a:endParaRPr lang="en-US" sz="2400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2FBD3-5738-0328-A36D-36A37258B32A}"/>
              </a:ext>
            </a:extLst>
          </p:cNvPr>
          <p:cNvGrpSpPr/>
          <p:nvPr/>
        </p:nvGrpSpPr>
        <p:grpSpPr>
          <a:xfrm>
            <a:off x="966895" y="1005925"/>
            <a:ext cx="4542710" cy="4542710"/>
            <a:chOff x="966895" y="1005925"/>
            <a:chExt cx="4542710" cy="4542710"/>
          </a:xfrm>
        </p:grpSpPr>
        <p:sp>
          <p:nvSpPr>
            <p:cNvPr id="84" name="Oval 83"/>
            <p:cNvSpPr/>
            <p:nvPr/>
          </p:nvSpPr>
          <p:spPr>
            <a:xfrm>
              <a:off x="3133947" y="100592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51200" y="537453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5400000">
              <a:off x="5335504" y="319755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400000">
              <a:off x="966895" y="321480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2729469">
              <a:off x="4696826" y="164668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8129469">
              <a:off x="4677215" y="475308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8129469">
              <a:off x="1602433" y="164973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380000">
              <a:off x="3988794" y="117282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1380000">
              <a:off x="2297724" y="52008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6780000">
              <a:off x="5159000" y="4050448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6780000">
              <a:off x="1130933" y="235937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4109469">
              <a:off x="5177067" y="237331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4109469">
              <a:off x="1119008" y="39910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9509469">
              <a:off x="3945248" y="522510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9509469">
              <a:off x="2327470" y="116704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2729469">
              <a:off x="1593480" y="472146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28F8-BA61-DFE2-85AD-EB021DFC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367" t="4430" r="4888" b="65763"/>
          <a:stretch/>
        </p:blipFill>
        <p:spPr>
          <a:xfrm>
            <a:off x="9258100" y="1367005"/>
            <a:ext cx="2374397" cy="2429383"/>
          </a:xfrm>
          <a:prstGeom prst="rect">
            <a:avLst/>
          </a:prstGeom>
        </p:spPr>
      </p:pic>
      <p:sp>
        <p:nvSpPr>
          <p:cNvPr id="11" name="Sp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CA13C-8EF8-CB57-7433-6D0372A17BFD}"/>
              </a:ext>
            </a:extLst>
          </p:cNvPr>
          <p:cNvSpPr/>
          <p:nvPr/>
        </p:nvSpPr>
        <p:spPr>
          <a:xfrm>
            <a:off x="10293766" y="5763220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Next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741859" y="5384135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6" name="Spin"/>
          <p:cNvSpPr/>
          <p:nvPr/>
        </p:nvSpPr>
        <p:spPr>
          <a:xfrm>
            <a:off x="4707088" y="5384135"/>
            <a:ext cx="1424720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3FAC36-F7BB-AA72-6C7B-3C65920E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93" y="5266001"/>
            <a:ext cx="1560638" cy="7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04" grpId="0" animBg="1"/>
      <p:bldP spid="108" grpId="0" animBg="1"/>
      <p:bldP spid="11" grpId="0" animBg="1"/>
      <p:bldP spid="51" grpId="0" animBg="1"/>
      <p:bldP spid="106" grpId="0" animBg="1"/>
      <p:bldP spid="106" grpId="1" animBg="1"/>
      <p:bldP spid="10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82CDB-8BC4-B403-FAD6-6C82647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</a:rPr>
              <a:t>Answer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1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Make question </a:t>
            </a: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and answer:</a:t>
            </a:r>
          </a:p>
          <a:p>
            <a:endParaRPr lang="en-US" sz="280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I’m watching television at home.</a:t>
            </a:r>
            <a:endParaRPr lang="en-US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2FBD3-5738-0328-A36D-36A37258B32A}"/>
              </a:ext>
            </a:extLst>
          </p:cNvPr>
          <p:cNvGrpSpPr/>
          <p:nvPr/>
        </p:nvGrpSpPr>
        <p:grpSpPr>
          <a:xfrm>
            <a:off x="966895" y="1005925"/>
            <a:ext cx="4542710" cy="4542710"/>
            <a:chOff x="966895" y="1005925"/>
            <a:chExt cx="4542710" cy="4542710"/>
          </a:xfrm>
        </p:grpSpPr>
        <p:sp>
          <p:nvSpPr>
            <p:cNvPr id="84" name="Oval 83"/>
            <p:cNvSpPr/>
            <p:nvPr/>
          </p:nvSpPr>
          <p:spPr>
            <a:xfrm>
              <a:off x="3133947" y="100592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51200" y="537453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5400000">
              <a:off x="5335504" y="319755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400000">
              <a:off x="966895" y="321480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2729469">
              <a:off x="4696826" y="164668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8129469">
              <a:off x="4677215" y="475308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8129469">
              <a:off x="1602433" y="164973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380000">
              <a:off x="3988794" y="117282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1380000">
              <a:off x="2297724" y="52008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6780000">
              <a:off x="5159000" y="4050448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6780000">
              <a:off x="1130933" y="235937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4109469">
              <a:off x="5177067" y="237331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4109469">
              <a:off x="1119008" y="39910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9509469">
              <a:off x="3945248" y="522510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9509469">
              <a:off x="2327470" y="116704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2729469">
              <a:off x="1593480" y="472146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28F8-BA61-DFE2-85AD-EB021DFC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73" t="35356" r="48982" b="34837"/>
          <a:stretch/>
        </p:blipFill>
        <p:spPr>
          <a:xfrm>
            <a:off x="9258100" y="1367005"/>
            <a:ext cx="2374397" cy="2429383"/>
          </a:xfrm>
          <a:prstGeom prst="rect">
            <a:avLst/>
          </a:prstGeom>
        </p:spPr>
      </p:pic>
      <p:sp>
        <p:nvSpPr>
          <p:cNvPr id="11" name="Sp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CA13C-8EF8-CB57-7433-6D0372A17BFD}"/>
              </a:ext>
            </a:extLst>
          </p:cNvPr>
          <p:cNvSpPr/>
          <p:nvPr/>
        </p:nvSpPr>
        <p:spPr>
          <a:xfrm>
            <a:off x="10293766" y="5763220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Next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741859" y="5384135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6" name="Spin"/>
          <p:cNvSpPr/>
          <p:nvPr/>
        </p:nvSpPr>
        <p:spPr>
          <a:xfrm>
            <a:off x="4707088" y="5384135"/>
            <a:ext cx="1424720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3FAC36-F7BB-AA72-6C7B-3C65920E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93" y="5266001"/>
            <a:ext cx="1560638" cy="7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04" grpId="0" animBg="1"/>
      <p:bldP spid="108" grpId="0" animBg="1"/>
      <p:bldP spid="11" grpId="0" animBg="1"/>
      <p:bldP spid="51" grpId="0" animBg="1"/>
      <p:bldP spid="106" grpId="0" animBg="1"/>
      <p:bldP spid="106" grpId="1" animBg="1"/>
      <p:bldP spid="10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82CDB-8BC4-B403-FAD6-6C82647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</a:rPr>
              <a:t>Answer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1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Make question </a:t>
            </a: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and answer:</a:t>
            </a:r>
          </a:p>
          <a:p>
            <a:endParaRPr lang="en-US" sz="280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I’m reading at the library.</a:t>
            </a:r>
            <a:endParaRPr lang="en-US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2FBD3-5738-0328-A36D-36A37258B32A}"/>
              </a:ext>
            </a:extLst>
          </p:cNvPr>
          <p:cNvGrpSpPr/>
          <p:nvPr/>
        </p:nvGrpSpPr>
        <p:grpSpPr>
          <a:xfrm>
            <a:off x="966895" y="1005925"/>
            <a:ext cx="4542710" cy="4542710"/>
            <a:chOff x="966895" y="1005925"/>
            <a:chExt cx="4542710" cy="4542710"/>
          </a:xfrm>
        </p:grpSpPr>
        <p:sp>
          <p:nvSpPr>
            <p:cNvPr id="84" name="Oval 83"/>
            <p:cNvSpPr/>
            <p:nvPr/>
          </p:nvSpPr>
          <p:spPr>
            <a:xfrm>
              <a:off x="3133947" y="100592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51200" y="537453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5400000">
              <a:off x="5335504" y="319755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400000">
              <a:off x="966895" y="321480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2729469">
              <a:off x="4696826" y="164668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8129469">
              <a:off x="4677215" y="4753084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8129469">
              <a:off x="1602433" y="164973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380000">
              <a:off x="3988794" y="117282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1380000">
              <a:off x="2297724" y="52008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6780000">
              <a:off x="5159000" y="4050448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6780000">
              <a:off x="1130933" y="2359377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 rot="4109469">
              <a:off x="5177067" y="2373315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 rot="4109469">
              <a:off x="1119008" y="3991093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 rot="9509469">
              <a:off x="3945248" y="5225106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9509469">
              <a:off x="2327470" y="116704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2729469">
              <a:off x="1593480" y="4721469"/>
              <a:ext cx="174101" cy="174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FF00">
                  <a:alpha val="8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28F8-BA61-DFE2-85AD-EB021DFC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252" t="35356" r="27003" b="34837"/>
          <a:stretch/>
        </p:blipFill>
        <p:spPr>
          <a:xfrm>
            <a:off x="9258100" y="1367005"/>
            <a:ext cx="2374397" cy="2429383"/>
          </a:xfrm>
          <a:prstGeom prst="rect">
            <a:avLst/>
          </a:prstGeom>
        </p:spPr>
      </p:pic>
      <p:sp>
        <p:nvSpPr>
          <p:cNvPr id="11" name="Sp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CA13C-8EF8-CB57-7433-6D0372A17BFD}"/>
              </a:ext>
            </a:extLst>
          </p:cNvPr>
          <p:cNvSpPr/>
          <p:nvPr/>
        </p:nvSpPr>
        <p:spPr>
          <a:xfrm>
            <a:off x="10293766" y="5763220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Next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741859" y="5384135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6" name="Spin"/>
          <p:cNvSpPr/>
          <p:nvPr/>
        </p:nvSpPr>
        <p:spPr>
          <a:xfrm>
            <a:off x="4707088" y="5384135"/>
            <a:ext cx="1424720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3FAC36-F7BB-AA72-6C7B-3C65920E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93" y="5266001"/>
            <a:ext cx="1560638" cy="7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04" grpId="0" animBg="1"/>
      <p:bldP spid="108" grpId="0" animBg="1"/>
      <p:bldP spid="11" grpId="0" animBg="1"/>
      <p:bldP spid="51" grpId="0" animBg="1"/>
      <p:bldP spid="106" grpId="0" animBg="1"/>
      <p:bldP spid="106" grpId="1" animBg="1"/>
      <p:bldP spid="106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632</Words>
  <Application>Microsoft Office PowerPoint</Application>
  <PresentationFormat>Widescreen</PresentationFormat>
  <Paragraphs>305</Paragraphs>
  <Slides>27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.VnBlack</vt:lpstr>
      <vt:lpstr>.VnCooper</vt:lpstr>
      <vt:lpstr>.VnVogue</vt:lpstr>
      <vt:lpstr>Arial</vt:lpstr>
      <vt:lpstr>Arial Black</vt:lpstr>
      <vt:lpstr>Britannic Bold</vt:lpstr>
      <vt:lpstr>Calibri</vt:lpstr>
      <vt:lpstr>Calibri Light</vt:lpstr>
      <vt:lpstr>等线</vt:lpstr>
      <vt:lpstr>Snap ITC</vt:lpstr>
      <vt:lpstr>Tahoma</vt:lpstr>
      <vt:lpstr>Times New Roman</vt:lpstr>
      <vt:lpstr>Wingdings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DELL</cp:lastModifiedBy>
  <cp:revision>187</cp:revision>
  <dcterms:created xsi:type="dcterms:W3CDTF">2022-09-11T07:56:52Z</dcterms:created>
  <dcterms:modified xsi:type="dcterms:W3CDTF">2025-01-21T00:44:00Z</dcterms:modified>
</cp:coreProperties>
</file>