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1179" r:id="rId2"/>
    <p:sldId id="267" r:id="rId3"/>
    <p:sldId id="469" r:id="rId4"/>
    <p:sldId id="366" r:id="rId5"/>
    <p:sldId id="1359" r:id="rId6"/>
    <p:sldId id="1115" r:id="rId7"/>
    <p:sldId id="1144" r:id="rId8"/>
    <p:sldId id="299" r:id="rId9"/>
    <p:sldId id="1361" r:id="rId10"/>
    <p:sldId id="1148" r:id="rId11"/>
    <p:sldId id="1139" r:id="rId12"/>
    <p:sldId id="1165" r:id="rId13"/>
    <p:sldId id="540" r:id="rId14"/>
    <p:sldId id="542" r:id="rId15"/>
    <p:sldId id="543" r:id="rId16"/>
    <p:sldId id="544" r:id="rId17"/>
    <p:sldId id="1163" r:id="rId18"/>
    <p:sldId id="1357" r:id="rId19"/>
    <p:sldId id="1356" r:id="rId20"/>
    <p:sldId id="1358" r:id="rId21"/>
    <p:sldId id="1166" r:id="rId22"/>
    <p:sldId id="1362" r:id="rId23"/>
    <p:sldId id="1363" r:id="rId24"/>
    <p:sldId id="1364" r:id="rId25"/>
    <p:sldId id="553" r:id="rId26"/>
    <p:sldId id="1372" r:id="rId27"/>
    <p:sldId id="1171" r:id="rId28"/>
    <p:sldId id="1360" r:id="rId29"/>
    <p:sldId id="1365" r:id="rId30"/>
    <p:sldId id="1366" r:id="rId31"/>
    <p:sldId id="1367" r:id="rId32"/>
    <p:sldId id="1368" r:id="rId33"/>
    <p:sldId id="1369" r:id="rId34"/>
    <p:sldId id="1370" r:id="rId35"/>
    <p:sldId id="1371" r:id="rId36"/>
    <p:sldId id="1177" r:id="rId37"/>
    <p:sldId id="34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DF6"/>
    <a:srgbClr val="FF6600"/>
    <a:srgbClr val="FF7C47"/>
    <a:srgbClr val="85BB20"/>
    <a:srgbClr val="297C17"/>
    <a:srgbClr val="FF7619"/>
    <a:srgbClr val="7DBDED"/>
    <a:srgbClr val="FEF5E7"/>
    <a:srgbClr val="FFFF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40" d="100"/>
          <a:sy n="40" d="100"/>
        </p:scale>
        <p:origin x="92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167EE77-C1D9-4F58-95D7-43D5FA6D5F62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032850F-A69E-4900-B0CF-AC85846CB9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2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524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2850F-A69E-4900-B0CF-AC85846CB9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2850F-A69E-4900-B0CF-AC85846CB9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66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05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 Ss to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4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">
            <a:extLst>
              <a:ext uri="{FF2B5EF4-FFF2-40B4-BE49-F238E27FC236}">
                <a16:creationId xmlns:a16="http://schemas.microsoft.com/office/drawing/2014/main" id="{151396C5-A83D-292B-9428-1D7791E74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00B907-A8A4-1CB9-42E8-DC5675F09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B0393-38FE-A635-ABEB-F4FFBF081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2A626-7596-E98E-9758-09765C74B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E1796-A9C3-4E86-AFF2-557FFB6B8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574E7-55F0-3E37-1142-355A93D1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EBE1025-5E2A-DD8E-A151-4DB20722A2EB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0501CDD3-6D9F-F4A2-0108-9B202F01D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007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F9C4C-2B76-052B-79E9-15895681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8950E-B9DB-CCFA-CEF4-5E49794B4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6A6D3-0F71-F1D5-3F05-560E1A0C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FE18-340D-473E-5852-05E47E95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6F5AB-2184-ACCC-8D4E-94DE7E89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642BDE3-0127-0FE2-1F49-FAD542ABEF60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263629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83D6A2-1952-C9DA-63B7-F2B0567B8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416A0-7366-BDA6-F0F8-9535067D9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25545-E2A5-62B4-77B0-D3769387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53901-C37E-F6D6-ECFA-2D493FAF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E569C-8FD1-E54C-3056-0313B652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A66D3F6-0484-E545-EFA6-3734B3E594B3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675131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EA147D6-0827-875D-8758-092623973F0E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2585384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820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3377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">
            <a:extLst>
              <a:ext uri="{FF2B5EF4-FFF2-40B4-BE49-F238E27FC236}">
                <a16:creationId xmlns:a16="http://schemas.microsoft.com/office/drawing/2014/main" id="{A5B9BB89-28DB-AAA6-C0F1-AC6979D39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3A3EC-9881-CC25-4F02-58151A7A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44ECB-501A-C429-F669-5396CFCA7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B8288-BC56-9647-69FE-2BFCA0DCAC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EE204-FDD5-F653-F179-0049E8FE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002D7-22FD-6085-0E53-62E09F2E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CF8C1ED-0F97-75E2-D1EE-F4F737DD2EB2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FAB7E692-0CCF-EAA9-C4C9-3038E43B97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936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">
            <a:extLst>
              <a:ext uri="{FF2B5EF4-FFF2-40B4-BE49-F238E27FC236}">
                <a16:creationId xmlns:a16="http://schemas.microsoft.com/office/drawing/2014/main" id="{5ABF054E-2257-EBB1-CD7E-1E59EA4DB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A8416E-26EC-B2B9-D741-270FC46C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56AA9-2FC6-FFF3-BE46-5A445241E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90C49-AE52-408C-7F31-9A4CE480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08682-7C02-8A5A-8473-200630B06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6D762-8B42-1CCE-980E-CD559642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70CDFE4-8FB8-2BEF-6DF4-D30A41B49A42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D7B2C03-ECE2-54D5-4DE4-8D7050B80D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3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">
            <a:extLst>
              <a:ext uri="{FF2B5EF4-FFF2-40B4-BE49-F238E27FC236}">
                <a16:creationId xmlns:a16="http://schemas.microsoft.com/office/drawing/2014/main" id="{875A61E8-8079-B75B-C261-0907F715EC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A3BCC2-2832-219E-1291-DC0F23A1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CEE71-3161-DFAB-AF9F-CF45E68D5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608EC-4087-9988-972B-EB672E991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96E65-39F5-F02B-D653-4B7BA8591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72465-D0B1-DEB4-C821-ED9BAA418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03352-B052-AE60-27D7-6D26B14B1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B8C088E-684A-559A-C86D-1E9D37E22DDD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EDF1F201-4F95-AC78-A87E-779D8907F8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01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">
            <a:extLst>
              <a:ext uri="{FF2B5EF4-FFF2-40B4-BE49-F238E27FC236}">
                <a16:creationId xmlns:a16="http://schemas.microsoft.com/office/drawing/2014/main" id="{B3D0A5E0-4114-EF73-5D43-496D6668CF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CA318C-18AA-CABB-9C38-0E1736A7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89A41-F78C-6EDC-01E1-3C9B6E7B0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02F84-F419-D438-32C5-0ECAA3043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0A80ED-224F-7A41-948F-884B505B1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AA6C4-3C55-7C27-0EC8-9FC755E1C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84BB52-2155-183F-A07E-5C2F6C07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90F09B-2FE8-97B4-700A-1AB37C226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9BA07-1ED3-F5D8-525A-855F6488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554E0D-F592-8316-314F-A63E69195FCF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2C7C679D-D345-8661-DB5A-E381B01D9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909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9F06-7A4A-FEB9-2E45-98E04EE6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646DD-BAF1-0932-E1AF-275D97DAB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77037-4342-44B5-CC7A-65ED7D3B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784A5-CF3E-8EC2-B71A-6B768F42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DD93498-1BEB-8683-E18D-D6A212955C9E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0317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22376F-614E-6E2A-C425-33D9E149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919870-87BB-B380-07BC-FDAC77A7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54B13-8166-F074-D622-1B4C6FAD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9C503CB-B3DA-D218-B2FF-8E1CAE5E1DB0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276724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3768-559E-CDDC-337F-10FC44AEB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330D9-5EA4-2B86-FB77-480266538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DA9B7-F757-F4FB-04C0-CB88DF0D8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5FE75-D50F-9E35-7B42-245357CF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47BBB-71F8-14AA-3142-7ED3506D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D3DF0-6AC6-1098-40A7-9A2CE09E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F146E0B-2664-435A-90E0-6D72B7F9181A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989720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28F6-4F5D-472D-257A-49F09F0CD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0DAE-2671-8BB8-B036-B0E27BEAF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FC49A-FE1F-CB5F-0992-33FF1912C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FB9A7-67E3-47DF-7BD7-65BFB4E7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65B327-8655-4917-BF0B-02E0C6E8D494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19514-4957-BC5A-0BDA-FAFB7582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54C68-91AE-094D-02F0-B2DF226B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FCA0FD-60A5-4B79-9B25-69DADD3A8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A51D1C58-1818-55B5-DB8A-14EE7E0EF5CA}"/>
              </a:ext>
            </a:extLst>
          </p:cNvPr>
          <p:cNvSpPr txBox="1"/>
          <p:nvPr userDrawn="1"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</p:spTree>
    <p:extLst>
      <p:ext uri="{BB962C8B-B14F-4D97-AF65-F5344CB8AC3E}">
        <p14:creationId xmlns:p14="http://schemas.microsoft.com/office/powerpoint/2010/main" val="397388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">
            <a:extLst>
              <a:ext uri="{FF2B5EF4-FFF2-40B4-BE49-F238E27FC236}">
                <a16:creationId xmlns:a16="http://schemas.microsoft.com/office/drawing/2014/main" id="{F0CAC843-13CA-35F3-9CE6-35792D2AD22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057" y="-12787"/>
            <a:ext cx="12193057" cy="687078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4E2BA-4158-F039-BF2B-949286633461}"/>
              </a:ext>
            </a:extLst>
          </p:cNvPr>
          <p:cNvGrpSpPr/>
          <p:nvPr userDrawn="1"/>
        </p:nvGrpSpPr>
        <p:grpSpPr>
          <a:xfrm>
            <a:off x="11526981" y="6243136"/>
            <a:ext cx="701963" cy="658830"/>
            <a:chOff x="7801000" y="1550821"/>
            <a:chExt cx="4203273" cy="39449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EEF4C7-0895-A77D-BBBC-D9C3AD10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6923" y="1550821"/>
              <a:ext cx="1657350" cy="160797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5005F8E7-E896-8AC6-83F1-1AD8D37B69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0316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  <p:sldLayoutId id="2147483669" r:id="rId14"/>
    <p:sldLayoutId id="214748367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EAE336E-B69E-A2BE-81EA-30F737916F33}"/>
              </a:ext>
            </a:extLst>
          </p:cNvPr>
          <p:cNvSpPr txBox="1"/>
          <p:nvPr/>
        </p:nvSpPr>
        <p:spPr>
          <a:xfrm>
            <a:off x="8762793" y="1608595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B951AFE-87A4-5071-75A5-C2FA92C1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597" y="763406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F46B102-4FB9-EED1-EFE7-97F97A2D43DB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634D095-C0FA-95C7-343B-A34236754D49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935970" y="1571577"/>
            <a:ext cx="283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nap ITC" panose="04040A07060A02020202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4</a:t>
            </a:r>
            <a:endParaRPr lang="zh-CN" altLang="en-US" sz="5400" dirty="0"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Snap ITC" panose="04040A07060A02020202" pitchFamily="82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5201427" y="4710898"/>
            <a:ext cx="30299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B0F0"/>
                </a:solidFill>
                <a:latin typeface="Snap ITC" panose="04040A07060A02020202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4400"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Lesson 3</a:t>
            </a:r>
            <a:endParaRPr lang="zh-CN" altLang="en-US" sz="4400" dirty="0"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A1779-E994-C067-5234-44968FB71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770" y="2585449"/>
            <a:ext cx="10034779" cy="19553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4A579B1-E0D2-3326-EAD2-9A9D41BE6084}"/>
              </a:ext>
            </a:extLst>
          </p:cNvPr>
          <p:cNvGrpSpPr/>
          <p:nvPr/>
        </p:nvGrpSpPr>
        <p:grpSpPr>
          <a:xfrm>
            <a:off x="8201509" y="377464"/>
            <a:ext cx="2578495" cy="2117443"/>
            <a:chOff x="9033334" y="206963"/>
            <a:chExt cx="2578495" cy="21174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5CC451-2059-4862-A019-C0123C246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94945" y="206963"/>
              <a:ext cx="1016884" cy="98659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3DC5BD5D-CF9F-4869-24EC-BEDDF70C3D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3334" y="258546"/>
              <a:ext cx="2333982" cy="206586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61A1779-E994-C067-5234-44968FB71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769" y="2523876"/>
            <a:ext cx="10034779" cy="195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7B1F9FB-B59C-544B-427E-E083B4B3C6BC}"/>
              </a:ext>
            </a:extLst>
          </p:cNvPr>
          <p:cNvSpPr txBox="1"/>
          <p:nvPr/>
        </p:nvSpPr>
        <p:spPr>
          <a:xfrm>
            <a:off x="1448365" y="297624"/>
            <a:ext cx="827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8C2B428-AA36-EBEB-61FB-BC17036541D8}"/>
              </a:ext>
            </a:extLst>
          </p:cNvPr>
          <p:cNvSpPr/>
          <p:nvPr/>
        </p:nvSpPr>
        <p:spPr>
          <a:xfrm rot="16200000">
            <a:off x="651174" y="85208"/>
            <a:ext cx="646332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C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3E5EB-0F4D-6EBD-E677-9B943428161E}"/>
              </a:ext>
            </a:extLst>
          </p:cNvPr>
          <p:cNvSpPr/>
          <p:nvPr/>
        </p:nvSpPr>
        <p:spPr>
          <a:xfrm>
            <a:off x="3886156" y="2718610"/>
            <a:ext cx="4238368" cy="642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arket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1D3F9-D746-1817-954E-859461A5850C}"/>
              </a:ext>
            </a:extLst>
          </p:cNvPr>
          <p:cNvSpPr/>
          <p:nvPr/>
        </p:nvSpPr>
        <p:spPr>
          <a:xfrm>
            <a:off x="3886156" y="3818114"/>
            <a:ext cx="4238368" cy="642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, co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ic</a:t>
            </a:r>
          </a:p>
        </p:txBody>
      </p:sp>
      <p:pic>
        <p:nvPicPr>
          <p:cNvPr id="4" name="CD2 TRACK 15">
            <a:hlinkClick r:id="" action="ppaction://media"/>
            <a:extLst>
              <a:ext uri="{FF2B5EF4-FFF2-40B4-BE49-F238E27FC236}">
                <a16:creationId xmlns:a16="http://schemas.microsoft.com/office/drawing/2014/main" id="{E1518E19-F6A4-DEA9-18D1-1D3594F854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02" end="8310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3836" y="2905200"/>
            <a:ext cx="406400" cy="406400"/>
          </a:xfrm>
          <a:prstGeom prst="rect">
            <a:avLst/>
          </a:prstGeom>
        </p:spPr>
      </p:pic>
      <p:pic>
        <p:nvPicPr>
          <p:cNvPr id="6" name="CD2 TRACK 15">
            <a:hlinkClick r:id="" action="ppaction://media"/>
            <a:extLst>
              <a:ext uri="{FF2B5EF4-FFF2-40B4-BE49-F238E27FC236}">
                <a16:creationId xmlns:a16="http://schemas.microsoft.com/office/drawing/2014/main" id="{5C11E145-785A-41C6-89F9-4B72E8B458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80" end="3164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8119" y="4460665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F88845-882F-5144-EE16-143BB36C3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090" y="2787340"/>
            <a:ext cx="612132" cy="606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CF4A0C-337A-7D82-0186-24D42D340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090" y="3868757"/>
            <a:ext cx="612132" cy="60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9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B66A149B-C2FB-DBFC-D38E-84FBB16DA395}"/>
              </a:ext>
            </a:extLst>
          </p:cNvPr>
          <p:cNvSpPr txBox="1"/>
          <p:nvPr/>
        </p:nvSpPr>
        <p:spPr>
          <a:xfrm>
            <a:off x="4350658" y="1667342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661C76-210C-C664-C598-E7ABACB56FF2}"/>
              </a:ext>
            </a:extLst>
          </p:cNvPr>
          <p:cNvSpPr txBox="1"/>
          <p:nvPr/>
        </p:nvSpPr>
        <p:spPr>
          <a:xfrm>
            <a:off x="2615448" y="2446820"/>
            <a:ext cx="822184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I’m reading a comic book at home.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36C622-96A2-8D09-1E93-B70D837D0063}"/>
              </a:ext>
            </a:extLst>
          </p:cNvPr>
          <p:cNvSpPr txBox="1"/>
          <p:nvPr/>
        </p:nvSpPr>
        <p:spPr>
          <a:xfrm>
            <a:off x="2615448" y="3226298"/>
            <a:ext cx="720714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doing, Tom</a:t>
            </a:r>
            <a:r>
              <a:rPr lang="en-US" sz="32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6CD797-6992-893B-FB4E-094191909FE5}"/>
              </a:ext>
            </a:extLst>
          </p:cNvPr>
          <p:cNvSpPr txBox="1"/>
          <p:nvPr/>
        </p:nvSpPr>
        <p:spPr>
          <a:xfrm>
            <a:off x="2615448" y="4005776"/>
            <a:ext cx="789975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swimming </a:t>
            </a:r>
            <a:r>
              <a:rPr lang="en-US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pool.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BA4B54-54BA-2DF9-B666-B630F744A564}"/>
              </a:ext>
            </a:extLst>
          </p:cNvPr>
          <p:cNvSpPr txBox="1"/>
          <p:nvPr/>
        </p:nvSpPr>
        <p:spPr>
          <a:xfrm>
            <a:off x="2615448" y="4785254"/>
            <a:ext cx="822414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doing, Mom and Dad</a:t>
            </a:r>
            <a:r>
              <a:rPr lang="en-US" sz="32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CE19F-2D18-9B97-860B-29505068302D}"/>
              </a:ext>
            </a:extLst>
          </p:cNvPr>
          <p:cNvSpPr txBox="1"/>
          <p:nvPr/>
        </p:nvSpPr>
        <p:spPr>
          <a:xfrm>
            <a:off x="2615448" y="5564730"/>
            <a:ext cx="701906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 walking </a:t>
            </a:r>
            <a:r>
              <a:rPr lang="en-US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market.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224099-5C9A-E76D-8F52-F49452E1FFA5}"/>
              </a:ext>
            </a:extLst>
          </p:cNvPr>
          <p:cNvSpPr txBox="1"/>
          <p:nvPr/>
        </p:nvSpPr>
        <p:spPr>
          <a:xfrm>
            <a:off x="2615448" y="1667342"/>
            <a:ext cx="696110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doing, Lucy?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917986-BE05-0ABF-AE10-E4C280237E30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Chant.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EF75495-6319-C329-DB7E-AEDB40BFB650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C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-093608278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F31A74-1C92-C012-BE75-44540FC0F14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5" y="2967135"/>
            <a:ext cx="2250607" cy="2466828"/>
          </a:xfrm>
          <a:prstGeom prst="rect">
            <a:avLst/>
          </a:prstGeom>
        </p:spPr>
      </p:pic>
      <p:pic>
        <p:nvPicPr>
          <p:cNvPr id="10" name="MsPham-0936082789" descr="A picture containing text&#10;&#10;Description automatically generated">
            <a:extLst>
              <a:ext uri="{FF2B5EF4-FFF2-40B4-BE49-F238E27FC236}">
                <a16:creationId xmlns:a16="http://schemas.microsoft.com/office/drawing/2014/main" id="{E2DFDC98-08B5-CA4F-957B-F23486336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44" y="297624"/>
            <a:ext cx="3205123" cy="2590808"/>
          </a:xfrm>
          <a:prstGeom prst="rect">
            <a:avLst/>
          </a:prstGeom>
        </p:spPr>
      </p:pic>
      <p:pic>
        <p:nvPicPr>
          <p:cNvPr id="14" name="CD2 TRACK 16">
            <a:hlinkClick r:id="" action="ppaction://media"/>
            <a:extLst>
              <a:ext uri="{FF2B5EF4-FFF2-40B4-BE49-F238E27FC236}">
                <a16:creationId xmlns:a16="http://schemas.microsoft.com/office/drawing/2014/main" id="{646E605A-B55D-0E1C-8A58-12ABD1C346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6047" y="679199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25DA4E-C632-D9D7-4B09-3B36689B5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0506" y="245242"/>
            <a:ext cx="701101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027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26E5A4F8-ECAB-52CE-5522-38B735BA4D31}"/>
              </a:ext>
            </a:extLst>
          </p:cNvPr>
          <p:cNvSpPr txBox="1"/>
          <p:nvPr/>
        </p:nvSpPr>
        <p:spPr>
          <a:xfrm>
            <a:off x="5105614" y="2844225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B64FE716-F58E-E63B-FE76-F9A96190C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418" y="1999036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41959" y="4044383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Listening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5422" y="552383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7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904D4B0-1657-ADAF-E1CC-08F1021A9DFB}"/>
              </a:ext>
            </a:extLst>
          </p:cNvPr>
          <p:cNvSpPr txBox="1"/>
          <p:nvPr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AD229D42-E78F-D2FE-5A9D-8D3A9DC83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C54261-D5D2-CA47-57B1-BEDDD382E9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03241" y="1236432"/>
            <a:ext cx="7601338" cy="3632249"/>
          </a:xfrm>
          <a:custGeom>
            <a:avLst/>
            <a:gdLst>
              <a:gd name="connsiteX0" fmla="*/ 0 w 7601338"/>
              <a:gd name="connsiteY0" fmla="*/ 0 h 3632249"/>
              <a:gd name="connsiteX1" fmla="*/ 7601338 w 7601338"/>
              <a:gd name="connsiteY1" fmla="*/ 0 h 3632249"/>
              <a:gd name="connsiteX2" fmla="*/ 7601338 w 7601338"/>
              <a:gd name="connsiteY2" fmla="*/ 3632249 h 3632249"/>
              <a:gd name="connsiteX3" fmla="*/ 5070787 w 7601338"/>
              <a:gd name="connsiteY3" fmla="*/ 3632249 h 3632249"/>
              <a:gd name="connsiteX4" fmla="*/ 5072183 w 7601338"/>
              <a:gd name="connsiteY4" fmla="*/ 3601967 h 3632249"/>
              <a:gd name="connsiteX5" fmla="*/ 0 w 7601338"/>
              <a:gd name="connsiteY5" fmla="*/ 3368101 h 3632249"/>
              <a:gd name="connsiteX6" fmla="*/ 0 w 7601338"/>
              <a:gd name="connsiteY6" fmla="*/ 0 h 363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01338" h="3632249">
                <a:moveTo>
                  <a:pt x="0" y="0"/>
                </a:moveTo>
                <a:lnTo>
                  <a:pt x="7601338" y="0"/>
                </a:lnTo>
                <a:lnTo>
                  <a:pt x="7601338" y="3632249"/>
                </a:lnTo>
                <a:lnTo>
                  <a:pt x="5070787" y="3632249"/>
                </a:lnTo>
                <a:lnTo>
                  <a:pt x="5072183" y="3601967"/>
                </a:lnTo>
                <a:lnTo>
                  <a:pt x="0" y="336810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10F01220-38CD-0E03-D5F4-727302F4A979}"/>
              </a:ext>
            </a:extLst>
          </p:cNvPr>
          <p:cNvSpPr/>
          <p:nvPr/>
        </p:nvSpPr>
        <p:spPr>
          <a:xfrm>
            <a:off x="2603241" y="4868681"/>
            <a:ext cx="7601338" cy="752887"/>
          </a:xfrm>
          <a:prstGeom prst="wedgeRectCallout">
            <a:avLst>
              <a:gd name="adj1" fmla="val 46102"/>
              <a:gd name="adj2" fmla="val 6776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Where’s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</a:rPr>
              <a:t>Tom?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8F364379-3BA4-3C44-72F1-A09DD4F3C48C}"/>
              </a:ext>
            </a:extLst>
          </p:cNvPr>
          <p:cNvSpPr/>
          <p:nvPr/>
        </p:nvSpPr>
        <p:spPr>
          <a:xfrm>
            <a:off x="2603241" y="5621568"/>
            <a:ext cx="7601338" cy="1173892"/>
          </a:xfrm>
          <a:prstGeom prst="wedgeRectCallout">
            <a:avLst>
              <a:gd name="adj1" fmla="val 46102"/>
              <a:gd name="adj2" fmla="val 6776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What is Tom doing?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3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179132F-1127-375D-9096-085FD3CC81FD}"/>
              </a:ext>
            </a:extLst>
          </p:cNvPr>
          <p:cNvSpPr txBox="1"/>
          <p:nvPr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E7C540A-9C02-A1AD-110C-5C7C881E4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FD6AF8-0B08-497D-4DF3-005E4E59E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52285" y="701086"/>
            <a:ext cx="6487430" cy="4572638"/>
          </a:xfrm>
          <a:custGeom>
            <a:avLst/>
            <a:gdLst>
              <a:gd name="connsiteX0" fmla="*/ 0 w 6487430"/>
              <a:gd name="connsiteY0" fmla="*/ 0 h 4572638"/>
              <a:gd name="connsiteX1" fmla="*/ 3712676 w 6487430"/>
              <a:gd name="connsiteY1" fmla="*/ 0 h 4572638"/>
              <a:gd name="connsiteX2" fmla="*/ 3708934 w 6487430"/>
              <a:gd name="connsiteY2" fmla="*/ 84016 h 4572638"/>
              <a:gd name="connsiteX3" fmla="*/ 6487430 w 6487430"/>
              <a:gd name="connsiteY3" fmla="*/ 207756 h 4572638"/>
              <a:gd name="connsiteX4" fmla="*/ 6487430 w 6487430"/>
              <a:gd name="connsiteY4" fmla="*/ 4572638 h 4572638"/>
              <a:gd name="connsiteX5" fmla="*/ 0 w 6487430"/>
              <a:gd name="connsiteY5" fmla="*/ 4572638 h 4572638"/>
              <a:gd name="connsiteX6" fmla="*/ 0 w 6487430"/>
              <a:gd name="connsiteY6" fmla="*/ 0 h 457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7430" h="4572638">
                <a:moveTo>
                  <a:pt x="0" y="0"/>
                </a:moveTo>
                <a:lnTo>
                  <a:pt x="3712676" y="0"/>
                </a:lnTo>
                <a:lnTo>
                  <a:pt x="3708934" y="84016"/>
                </a:lnTo>
                <a:lnTo>
                  <a:pt x="6487430" y="207756"/>
                </a:lnTo>
                <a:lnTo>
                  <a:pt x="6487430" y="4572638"/>
                </a:lnTo>
                <a:lnTo>
                  <a:pt x="0" y="457263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2603C7-F2B6-4BFD-9249-D3D78C4F5996}"/>
              </a:ext>
            </a:extLst>
          </p:cNvPr>
          <p:cNvSpPr/>
          <p:nvPr/>
        </p:nvSpPr>
        <p:spPr>
          <a:xfrm>
            <a:off x="2852285" y="5825912"/>
            <a:ext cx="7003809" cy="951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</a:rPr>
              <a:t>What are Lucy and Ben doing?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DD671C-B3E2-4B8D-80BF-E0E14A5A3DC6}"/>
              </a:ext>
            </a:extLst>
          </p:cNvPr>
          <p:cNvSpPr/>
          <p:nvPr/>
        </p:nvSpPr>
        <p:spPr>
          <a:xfrm>
            <a:off x="2793730" y="5204938"/>
            <a:ext cx="7003809" cy="951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</a:rPr>
              <a:t>Where are Lucy and Ben?</a:t>
            </a:r>
          </a:p>
        </p:txBody>
      </p:sp>
    </p:spTree>
    <p:extLst>
      <p:ext uri="{BB962C8B-B14F-4D97-AF65-F5344CB8AC3E}">
        <p14:creationId xmlns:p14="http://schemas.microsoft.com/office/powerpoint/2010/main" val="22559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3DD2E81-1A07-152A-39FA-F6E91A6F12EF}"/>
              </a:ext>
            </a:extLst>
          </p:cNvPr>
          <p:cNvSpPr txBox="1"/>
          <p:nvPr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500D73E6-FE50-7801-703A-EA38DF2E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5C3523-3F41-469B-91E6-94215841ECC1}"/>
              </a:ext>
            </a:extLst>
          </p:cNvPr>
          <p:cNvSpPr/>
          <p:nvPr/>
        </p:nvSpPr>
        <p:spPr>
          <a:xfrm>
            <a:off x="1905000" y="4412647"/>
            <a:ext cx="8138160" cy="11738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Where are Mom and Dad?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D5752-4DEB-44ED-B33D-205259940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327" y="811694"/>
            <a:ext cx="6344535" cy="360095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F21DD6-0778-4B44-8A8E-AA0A845496D2}"/>
              </a:ext>
            </a:extLst>
          </p:cNvPr>
          <p:cNvSpPr/>
          <p:nvPr/>
        </p:nvSpPr>
        <p:spPr>
          <a:xfrm>
            <a:off x="2010017" y="5459360"/>
            <a:ext cx="8138160" cy="11738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What are Mom and Dad doing?</a:t>
            </a:r>
          </a:p>
        </p:txBody>
      </p:sp>
    </p:spTree>
    <p:extLst>
      <p:ext uri="{BB962C8B-B14F-4D97-AF65-F5344CB8AC3E}">
        <p14:creationId xmlns:p14="http://schemas.microsoft.com/office/powerpoint/2010/main" val="374141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98C868C-7E5A-8BD9-061C-33529ABFC136}"/>
              </a:ext>
            </a:extLst>
          </p:cNvPr>
          <p:cNvSpPr txBox="1"/>
          <p:nvPr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454FAB01-7034-411D-AC72-0055E1A35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291AD75-6EA3-4899-A477-F2E327DE17FD}"/>
              </a:ext>
            </a:extLst>
          </p:cNvPr>
          <p:cNvSpPr/>
          <p:nvPr/>
        </p:nvSpPr>
        <p:spPr>
          <a:xfrm>
            <a:off x="518160" y="1413261"/>
            <a:ext cx="4145280" cy="1347651"/>
          </a:xfrm>
          <a:prstGeom prst="wedgeRectCallout">
            <a:avLst>
              <a:gd name="adj1" fmla="val 50431"/>
              <a:gd name="adj2" fmla="val 856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Where is Alfie?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2AB5A91-B04B-4D6C-9B12-DB27292F15D3}"/>
              </a:ext>
            </a:extLst>
          </p:cNvPr>
          <p:cNvSpPr/>
          <p:nvPr/>
        </p:nvSpPr>
        <p:spPr>
          <a:xfrm>
            <a:off x="518160" y="3718560"/>
            <a:ext cx="4145280" cy="1347651"/>
          </a:xfrm>
          <a:prstGeom prst="wedgeRectCallout">
            <a:avLst>
              <a:gd name="adj1" fmla="val 50431"/>
              <a:gd name="adj2" fmla="val 856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What is Alfie doing?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185AD-FB47-4AC3-825B-99A2BE3AC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513" y="609228"/>
            <a:ext cx="6392167" cy="5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2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FAC47B0-7BF6-414B-8A94-086045742EF9}"/>
              </a:ext>
            </a:extLst>
          </p:cNvPr>
          <p:cNvSpPr txBox="1"/>
          <p:nvPr/>
        </p:nvSpPr>
        <p:spPr>
          <a:xfrm>
            <a:off x="5781284" y="4159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7D1F6113-A4DE-486B-A25B-462C95850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088" y="3314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917986-BE05-0ABF-AE10-E4C280237E30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 and listen.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EF75495-6319-C329-DB7E-AEDB40BFB650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68BAD5-F6A5-0331-143E-10640C484D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1" r="1"/>
          <a:stretch/>
        </p:blipFill>
        <p:spPr>
          <a:xfrm>
            <a:off x="2230016" y="2875495"/>
            <a:ext cx="8953722" cy="3684881"/>
          </a:xfrm>
          <a:prstGeom prst="roundRect">
            <a:avLst>
              <a:gd name="adj" fmla="val 9071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E78FCC-7070-0894-3365-C9288F0D41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57890" y="333758"/>
            <a:ext cx="5433795" cy="2596503"/>
          </a:xfrm>
          <a:custGeom>
            <a:avLst/>
            <a:gdLst>
              <a:gd name="connsiteX0" fmla="*/ 0 w 7601338"/>
              <a:gd name="connsiteY0" fmla="*/ 0 h 3632249"/>
              <a:gd name="connsiteX1" fmla="*/ 7601338 w 7601338"/>
              <a:gd name="connsiteY1" fmla="*/ 0 h 3632249"/>
              <a:gd name="connsiteX2" fmla="*/ 7601338 w 7601338"/>
              <a:gd name="connsiteY2" fmla="*/ 3632249 h 3632249"/>
              <a:gd name="connsiteX3" fmla="*/ 5070787 w 7601338"/>
              <a:gd name="connsiteY3" fmla="*/ 3632249 h 3632249"/>
              <a:gd name="connsiteX4" fmla="*/ 5072183 w 7601338"/>
              <a:gd name="connsiteY4" fmla="*/ 3601967 h 3632249"/>
              <a:gd name="connsiteX5" fmla="*/ 0 w 7601338"/>
              <a:gd name="connsiteY5" fmla="*/ 3368101 h 3632249"/>
              <a:gd name="connsiteX6" fmla="*/ 0 w 7601338"/>
              <a:gd name="connsiteY6" fmla="*/ 0 h 363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01338" h="3632249">
                <a:moveTo>
                  <a:pt x="0" y="0"/>
                </a:moveTo>
                <a:lnTo>
                  <a:pt x="7601338" y="0"/>
                </a:lnTo>
                <a:lnTo>
                  <a:pt x="7601338" y="3632249"/>
                </a:lnTo>
                <a:lnTo>
                  <a:pt x="5070787" y="3632249"/>
                </a:lnTo>
                <a:lnTo>
                  <a:pt x="5072183" y="3601967"/>
                </a:lnTo>
                <a:lnTo>
                  <a:pt x="0" y="336810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B383FB1-63C9-599D-2FFB-CDC17C6CB973}"/>
              </a:ext>
            </a:extLst>
          </p:cNvPr>
          <p:cNvSpPr/>
          <p:nvPr/>
        </p:nvSpPr>
        <p:spPr>
          <a:xfrm rot="16200000">
            <a:off x="4348069" y="1632009"/>
            <a:ext cx="731520" cy="731520"/>
          </a:xfrm>
          <a:prstGeom prst="diamond">
            <a:avLst/>
          </a:prstGeom>
          <a:solidFill>
            <a:srgbClr val="FF7C4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CD2 TRACK 17 (mp3cut.net) (3)">
            <a:hlinkClick r:id="" action="ppaction://media"/>
            <a:extLst>
              <a:ext uri="{FF2B5EF4-FFF2-40B4-BE49-F238E27FC236}">
                <a16:creationId xmlns:a16="http://schemas.microsoft.com/office/drawing/2014/main" id="{143D3E27-AA61-3CAA-B8D9-BBDF606FB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4370" y="236066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FB502-9CD1-5C91-3EBC-A3D88B85E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9108" y="236066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825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1BCEDA7-8011-BFE6-2F66-ECD474708B9C}"/>
              </a:ext>
            </a:extLst>
          </p:cNvPr>
          <p:cNvSpPr txBox="1"/>
          <p:nvPr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AF71DD5D-CCA4-B7DA-50E6-539EB1783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917986-BE05-0ABF-AE10-E4C280237E30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 and listen.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EF75495-6319-C329-DB7E-AEDB40BFB650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11B934-9595-4A02-2CEE-F3470C459C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28"/>
          <a:stretch/>
        </p:blipFill>
        <p:spPr>
          <a:xfrm>
            <a:off x="3973909" y="1253162"/>
            <a:ext cx="7913292" cy="4448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6FF47-CBDC-0CFA-E0BC-1540CA2DA8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4130" y="1838137"/>
            <a:ext cx="4052597" cy="2856456"/>
          </a:xfrm>
          <a:custGeom>
            <a:avLst/>
            <a:gdLst>
              <a:gd name="connsiteX0" fmla="*/ 0 w 6487430"/>
              <a:gd name="connsiteY0" fmla="*/ 0 h 4572638"/>
              <a:gd name="connsiteX1" fmla="*/ 3712676 w 6487430"/>
              <a:gd name="connsiteY1" fmla="*/ 0 h 4572638"/>
              <a:gd name="connsiteX2" fmla="*/ 3708934 w 6487430"/>
              <a:gd name="connsiteY2" fmla="*/ 84016 h 4572638"/>
              <a:gd name="connsiteX3" fmla="*/ 6487430 w 6487430"/>
              <a:gd name="connsiteY3" fmla="*/ 207756 h 4572638"/>
              <a:gd name="connsiteX4" fmla="*/ 6487430 w 6487430"/>
              <a:gd name="connsiteY4" fmla="*/ 4572638 h 4572638"/>
              <a:gd name="connsiteX5" fmla="*/ 0 w 6487430"/>
              <a:gd name="connsiteY5" fmla="*/ 4572638 h 4572638"/>
              <a:gd name="connsiteX6" fmla="*/ 0 w 6487430"/>
              <a:gd name="connsiteY6" fmla="*/ 0 h 457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7430" h="4572638">
                <a:moveTo>
                  <a:pt x="0" y="0"/>
                </a:moveTo>
                <a:lnTo>
                  <a:pt x="3712676" y="0"/>
                </a:lnTo>
                <a:lnTo>
                  <a:pt x="3708934" y="84016"/>
                </a:lnTo>
                <a:lnTo>
                  <a:pt x="6487430" y="207756"/>
                </a:lnTo>
                <a:lnTo>
                  <a:pt x="6487430" y="4572638"/>
                </a:lnTo>
                <a:lnTo>
                  <a:pt x="0" y="457263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8638220-B250-BD6C-F18E-5D66896786C0}"/>
              </a:ext>
            </a:extLst>
          </p:cNvPr>
          <p:cNvSpPr/>
          <p:nvPr/>
        </p:nvSpPr>
        <p:spPr>
          <a:xfrm rot="16200000">
            <a:off x="3635207" y="931070"/>
            <a:ext cx="731520" cy="731520"/>
          </a:xfrm>
          <a:prstGeom prst="diamond">
            <a:avLst/>
          </a:prstGeom>
          <a:solidFill>
            <a:srgbClr val="FF7C4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3" name="CD2 TRACK 17 (mp3cut.net) (2)">
            <a:hlinkClick r:id="" action="ppaction://media"/>
            <a:extLst>
              <a:ext uri="{FF2B5EF4-FFF2-40B4-BE49-F238E27FC236}">
                <a16:creationId xmlns:a16="http://schemas.microsoft.com/office/drawing/2014/main" id="{7260C891-4E66-F30F-BA0D-8E3D23C38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8069" y="-766447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FB502-9CD1-5C91-3EBC-A3D88B85E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9108" y="236066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215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9738218-6921-E2AA-A6BE-BCDA800EF73F}"/>
              </a:ext>
            </a:extLst>
          </p:cNvPr>
          <p:cNvSpPr txBox="1"/>
          <p:nvPr/>
        </p:nvSpPr>
        <p:spPr>
          <a:xfrm>
            <a:off x="5695308" y="41049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8B620FF6-3C4B-15DD-9EC8-D75568DD0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112" y="32597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917986-BE05-0ABF-AE10-E4C280237E30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 and listen.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EF75495-6319-C329-DB7E-AEDB40BFB650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1096E78-800A-E2E0-640A-FCD03B8622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6" t="3451" r="1999" b="2225"/>
          <a:stretch/>
        </p:blipFill>
        <p:spPr>
          <a:xfrm>
            <a:off x="2912707" y="2959851"/>
            <a:ext cx="7847312" cy="3600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7B83D-0275-5F91-23CB-CA4EDD1D1B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5" b="2321"/>
          <a:stretch/>
        </p:blipFill>
        <p:spPr>
          <a:xfrm>
            <a:off x="6540759" y="297624"/>
            <a:ext cx="4629807" cy="260044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3F1C96E-96C6-DEFF-3462-0BF21FF1125B}"/>
              </a:ext>
            </a:extLst>
          </p:cNvPr>
          <p:cNvSpPr/>
          <p:nvPr/>
        </p:nvSpPr>
        <p:spPr>
          <a:xfrm rot="16200000">
            <a:off x="5220850" y="2014925"/>
            <a:ext cx="731520" cy="731520"/>
          </a:xfrm>
          <a:prstGeom prst="diamond">
            <a:avLst/>
          </a:prstGeom>
          <a:solidFill>
            <a:srgbClr val="FF7C4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CD2 TRACK 17 (mp3cut.net) (1)">
            <a:hlinkClick r:id="" action="ppaction://media"/>
            <a:extLst>
              <a:ext uri="{FF2B5EF4-FFF2-40B4-BE49-F238E27FC236}">
                <a16:creationId xmlns:a16="http://schemas.microsoft.com/office/drawing/2014/main" id="{54636209-72A8-7FD5-17D7-1E3934EEF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8573" y="1144646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FB502-9CD1-5C91-3EBC-A3D88B85E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9108" y="236066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340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</a:rPr>
              <a:t>Objectives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433" y="1133356"/>
            <a:ext cx="1077685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en-US" sz="26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By 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end of this lesson, students will be able to 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</a:rPr>
              <a:t>pronounce the sound /m/; and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practice 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</a:rPr>
              <a:t>asking and answering what they are doing at some different places. </a:t>
            </a:r>
            <a:endParaRPr lang="en-US" sz="2600" baseline="-250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Vocabulary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</a:rPr>
              <a:t>: 	</a:t>
            </a:r>
            <a:r>
              <a:rPr lang="en-US" sz="2800">
                <a:latin typeface="Arial" panose="020B0604020202020204" pitchFamily="34" charset="0"/>
              </a:rPr>
              <a:t>library</a:t>
            </a:r>
            <a:r>
              <a:rPr lang="en-US" sz="2800" dirty="0">
                <a:latin typeface="Arial" panose="020B0604020202020204" pitchFamily="34" charset="0"/>
              </a:rPr>
              <a:t>, stadium, park, water park</a:t>
            </a:r>
            <a:r>
              <a:rPr lang="en-US" sz="2800">
                <a:latin typeface="Arial" panose="020B0604020202020204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Arial" panose="020B0604020202020204" pitchFamily="34" charset="0"/>
              </a:rPr>
              <a:t>			market</a:t>
            </a:r>
            <a:r>
              <a:rPr lang="en-US" sz="2800" dirty="0">
                <a:latin typeface="Arial" panose="020B0604020202020204" pitchFamily="34" charset="0"/>
              </a:rPr>
              <a:t>, swimming pool.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Structure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</a:rPr>
              <a:t>:</a:t>
            </a:r>
          </a:p>
          <a:p>
            <a:pPr marL="1371600" lvl="4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</a:rPr>
              <a:t>What are you doing?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Arial" panose="020B0604020202020204" pitchFamily="34" charset="0"/>
              </a:rPr>
              <a:t>      		I’m 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</a:rPr>
              <a:t>swimming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at the 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</a:rPr>
              <a:t>pool.</a:t>
            </a:r>
          </a:p>
          <a:p>
            <a:pPr marL="1371600" lvl="4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</a:rPr>
              <a:t>What are you doing?</a:t>
            </a:r>
          </a:p>
          <a:p>
            <a:pPr>
              <a:spcAft>
                <a:spcPts val="600"/>
              </a:spcAft>
            </a:pPr>
            <a:r>
              <a:rPr lang="en-US" sz="2800">
                <a:latin typeface="Arial" panose="020B0604020202020204" pitchFamily="34" charset="0"/>
              </a:rPr>
              <a:t>      		We </a:t>
            </a:r>
            <a:r>
              <a:rPr lang="en-US" sz="2800" dirty="0">
                <a:latin typeface="Arial" panose="020B0604020202020204" pitchFamily="34" charset="0"/>
              </a:rPr>
              <a:t>are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</a:rPr>
              <a:t>reading </a:t>
            </a:r>
            <a:r>
              <a:rPr lang="en-US" sz="2800" dirty="0">
                <a:latin typeface="Arial" panose="020B0604020202020204" pitchFamily="34" charset="0"/>
              </a:rPr>
              <a:t>at the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</a:rPr>
              <a:t>library.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Phonics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</a:rPr>
              <a:t>: 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</a:rPr>
              <a:t>/m/, market, comic.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CD390DC-0CA7-788A-6B34-9F36F8B9AFAD}"/>
              </a:ext>
            </a:extLst>
          </p:cNvPr>
          <p:cNvSpPr txBox="1"/>
          <p:nvPr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47003EDF-0CB3-51C2-19DF-A5382B43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917986-BE05-0ABF-AE10-E4C280237E30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 and listen.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EF75495-6319-C329-DB7E-AEDB40BFB650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5C934-0224-C92C-5547-1F10D8FCD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46" y="1960998"/>
            <a:ext cx="3821709" cy="3189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7B3084-CC17-2A01-A4D1-C215859ABA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3" r="1962"/>
          <a:stretch/>
        </p:blipFill>
        <p:spPr>
          <a:xfrm>
            <a:off x="4118444" y="915588"/>
            <a:ext cx="7718310" cy="544832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6F1BF30-64F0-9195-C6C9-03522C08A4BA}"/>
              </a:ext>
            </a:extLst>
          </p:cNvPr>
          <p:cNvSpPr/>
          <p:nvPr/>
        </p:nvSpPr>
        <p:spPr>
          <a:xfrm rot="16200000">
            <a:off x="3116428" y="1072533"/>
            <a:ext cx="731520" cy="731520"/>
          </a:xfrm>
          <a:prstGeom prst="diamond">
            <a:avLst/>
          </a:prstGeom>
          <a:solidFill>
            <a:srgbClr val="FF7C4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CD2 TRACK 17 (mp3cut.net)">
            <a:hlinkClick r:id="" action="ppaction://media"/>
            <a:extLst>
              <a:ext uri="{FF2B5EF4-FFF2-40B4-BE49-F238E27FC236}">
                <a16:creationId xmlns:a16="http://schemas.microsoft.com/office/drawing/2014/main" id="{346B7C3B-59D6-4E72-DFA7-43E223CE8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91061" y="443707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FB502-9CD1-5C91-3EBC-A3D88B85E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9108" y="236066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314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917986-BE05-0ABF-AE10-E4C280237E30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EF75495-6319-C329-DB7E-AEDB40BFB650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6792A30-89E4-F8E3-0E9E-0AC0EE0FC985}"/>
              </a:ext>
            </a:extLst>
          </p:cNvPr>
          <p:cNvSpPr txBox="1"/>
          <p:nvPr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A6DD842-71C9-4BCD-18BF-89D02E10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77F2DF-84D2-FAC0-D9E3-5AC95915EA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1" r="1"/>
          <a:stretch/>
        </p:blipFill>
        <p:spPr>
          <a:xfrm>
            <a:off x="2230016" y="2875495"/>
            <a:ext cx="8953722" cy="3684881"/>
          </a:xfrm>
          <a:prstGeom prst="roundRect">
            <a:avLst>
              <a:gd name="adj" fmla="val 9071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CBB8D-4226-45B8-469A-EB81636ADA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57890" y="333758"/>
            <a:ext cx="5433795" cy="2596503"/>
          </a:xfrm>
          <a:custGeom>
            <a:avLst/>
            <a:gdLst>
              <a:gd name="connsiteX0" fmla="*/ 0 w 7601338"/>
              <a:gd name="connsiteY0" fmla="*/ 0 h 3632249"/>
              <a:gd name="connsiteX1" fmla="*/ 7601338 w 7601338"/>
              <a:gd name="connsiteY1" fmla="*/ 0 h 3632249"/>
              <a:gd name="connsiteX2" fmla="*/ 7601338 w 7601338"/>
              <a:gd name="connsiteY2" fmla="*/ 3632249 h 3632249"/>
              <a:gd name="connsiteX3" fmla="*/ 5070787 w 7601338"/>
              <a:gd name="connsiteY3" fmla="*/ 3632249 h 3632249"/>
              <a:gd name="connsiteX4" fmla="*/ 5072183 w 7601338"/>
              <a:gd name="connsiteY4" fmla="*/ 3601967 h 3632249"/>
              <a:gd name="connsiteX5" fmla="*/ 0 w 7601338"/>
              <a:gd name="connsiteY5" fmla="*/ 3368101 h 3632249"/>
              <a:gd name="connsiteX6" fmla="*/ 0 w 7601338"/>
              <a:gd name="connsiteY6" fmla="*/ 0 h 363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01338" h="3632249">
                <a:moveTo>
                  <a:pt x="0" y="0"/>
                </a:moveTo>
                <a:lnTo>
                  <a:pt x="7601338" y="0"/>
                </a:lnTo>
                <a:lnTo>
                  <a:pt x="7601338" y="3632249"/>
                </a:lnTo>
                <a:lnTo>
                  <a:pt x="5070787" y="3632249"/>
                </a:lnTo>
                <a:lnTo>
                  <a:pt x="5072183" y="3601967"/>
                </a:lnTo>
                <a:lnTo>
                  <a:pt x="0" y="336810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63B7A6B-9703-B612-004C-7B9E6F9062AE}"/>
              </a:ext>
            </a:extLst>
          </p:cNvPr>
          <p:cNvSpPr/>
          <p:nvPr/>
        </p:nvSpPr>
        <p:spPr>
          <a:xfrm rot="16200000">
            <a:off x="4348069" y="1632009"/>
            <a:ext cx="731520" cy="731520"/>
          </a:xfrm>
          <a:prstGeom prst="diamond">
            <a:avLst/>
          </a:prstGeom>
          <a:solidFill>
            <a:srgbClr val="FF7C4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CD2 TRACK 18 (mp3cut.net)">
            <a:hlinkClick r:id="" action="ppaction://media"/>
            <a:extLst>
              <a:ext uri="{FF2B5EF4-FFF2-40B4-BE49-F238E27FC236}">
                <a16:creationId xmlns:a16="http://schemas.microsoft.com/office/drawing/2014/main" id="{F5CCCF84-7817-DA5C-44C8-1BE6EBC72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5828" y="559871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35BCFB-0E3A-3154-DE65-0D59DE855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0996" y="187395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399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1BCEDA7-8011-BFE6-2F66-ECD474708B9C}"/>
              </a:ext>
            </a:extLst>
          </p:cNvPr>
          <p:cNvSpPr txBox="1"/>
          <p:nvPr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AF71DD5D-CCA4-B7DA-50E6-539EB1783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917986-BE05-0ABF-AE10-E4C280237E30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EF75495-6319-C329-DB7E-AEDB40BFB650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11B934-9595-4A02-2CEE-F3470C459C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28"/>
          <a:stretch/>
        </p:blipFill>
        <p:spPr>
          <a:xfrm>
            <a:off x="3973909" y="1253162"/>
            <a:ext cx="7913292" cy="4448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6FF47-CBDC-0CFA-E0BC-1540CA2DA8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4130" y="1838137"/>
            <a:ext cx="4052597" cy="2856456"/>
          </a:xfrm>
          <a:custGeom>
            <a:avLst/>
            <a:gdLst>
              <a:gd name="connsiteX0" fmla="*/ 0 w 6487430"/>
              <a:gd name="connsiteY0" fmla="*/ 0 h 4572638"/>
              <a:gd name="connsiteX1" fmla="*/ 3712676 w 6487430"/>
              <a:gd name="connsiteY1" fmla="*/ 0 h 4572638"/>
              <a:gd name="connsiteX2" fmla="*/ 3708934 w 6487430"/>
              <a:gd name="connsiteY2" fmla="*/ 84016 h 4572638"/>
              <a:gd name="connsiteX3" fmla="*/ 6487430 w 6487430"/>
              <a:gd name="connsiteY3" fmla="*/ 207756 h 4572638"/>
              <a:gd name="connsiteX4" fmla="*/ 6487430 w 6487430"/>
              <a:gd name="connsiteY4" fmla="*/ 4572638 h 4572638"/>
              <a:gd name="connsiteX5" fmla="*/ 0 w 6487430"/>
              <a:gd name="connsiteY5" fmla="*/ 4572638 h 4572638"/>
              <a:gd name="connsiteX6" fmla="*/ 0 w 6487430"/>
              <a:gd name="connsiteY6" fmla="*/ 0 h 457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7430" h="4572638">
                <a:moveTo>
                  <a:pt x="0" y="0"/>
                </a:moveTo>
                <a:lnTo>
                  <a:pt x="3712676" y="0"/>
                </a:lnTo>
                <a:lnTo>
                  <a:pt x="3708934" y="84016"/>
                </a:lnTo>
                <a:lnTo>
                  <a:pt x="6487430" y="207756"/>
                </a:lnTo>
                <a:lnTo>
                  <a:pt x="6487430" y="4572638"/>
                </a:lnTo>
                <a:lnTo>
                  <a:pt x="0" y="457263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8638220-B250-BD6C-F18E-5D66896786C0}"/>
              </a:ext>
            </a:extLst>
          </p:cNvPr>
          <p:cNvSpPr/>
          <p:nvPr/>
        </p:nvSpPr>
        <p:spPr>
          <a:xfrm rot="16200000">
            <a:off x="3635207" y="931070"/>
            <a:ext cx="731520" cy="731520"/>
          </a:xfrm>
          <a:prstGeom prst="diamond">
            <a:avLst/>
          </a:prstGeom>
          <a:solidFill>
            <a:srgbClr val="FF7C4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3" name="CD2 TRACK 17 (mp3cut.net) (2)">
            <a:hlinkClick r:id="" action="ppaction://media"/>
            <a:extLst>
              <a:ext uri="{FF2B5EF4-FFF2-40B4-BE49-F238E27FC236}">
                <a16:creationId xmlns:a16="http://schemas.microsoft.com/office/drawing/2014/main" id="{7260C891-4E66-F30F-BA0D-8E3D23C38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8069" y="-766447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FB502-9CD1-5C91-3EBC-A3D88B85E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5411" y="236066"/>
            <a:ext cx="695004" cy="695004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3D40265-6E92-41DE-AE28-CE872B7AA674}"/>
              </a:ext>
            </a:extLst>
          </p:cNvPr>
          <p:cNvSpPr txBox="1"/>
          <p:nvPr/>
        </p:nvSpPr>
        <p:spPr>
          <a:xfrm>
            <a:off x="9190296" y="4526630"/>
            <a:ext cx="2013995" cy="56263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008DF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59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9738218-6921-E2AA-A6BE-BCDA800EF73F}"/>
              </a:ext>
            </a:extLst>
          </p:cNvPr>
          <p:cNvSpPr txBox="1"/>
          <p:nvPr/>
        </p:nvSpPr>
        <p:spPr>
          <a:xfrm>
            <a:off x="5695308" y="41049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8B620FF6-3C4B-15DD-9EC8-D75568DD0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112" y="32597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917986-BE05-0ABF-AE10-E4C280237E30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EF75495-6319-C329-DB7E-AEDB40BFB650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1096E78-800A-E2E0-640A-FCD03B8622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6" t="3451" r="1999" b="2225"/>
          <a:stretch/>
        </p:blipFill>
        <p:spPr>
          <a:xfrm>
            <a:off x="2912707" y="2959851"/>
            <a:ext cx="7847312" cy="3600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7B83D-0275-5F91-23CB-CA4EDD1D1B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5" b="2321"/>
          <a:stretch/>
        </p:blipFill>
        <p:spPr>
          <a:xfrm>
            <a:off x="6540759" y="297624"/>
            <a:ext cx="4629807" cy="260044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3F1C96E-96C6-DEFF-3462-0BF21FF1125B}"/>
              </a:ext>
            </a:extLst>
          </p:cNvPr>
          <p:cNvSpPr/>
          <p:nvPr/>
        </p:nvSpPr>
        <p:spPr>
          <a:xfrm rot="16200000">
            <a:off x="5220850" y="2014925"/>
            <a:ext cx="731520" cy="731520"/>
          </a:xfrm>
          <a:prstGeom prst="diamond">
            <a:avLst/>
          </a:prstGeom>
          <a:solidFill>
            <a:srgbClr val="FF7C4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CD2 TRACK 17 (mp3cut.net) (1)">
            <a:hlinkClick r:id="" action="ppaction://media"/>
            <a:extLst>
              <a:ext uri="{FF2B5EF4-FFF2-40B4-BE49-F238E27FC236}">
                <a16:creationId xmlns:a16="http://schemas.microsoft.com/office/drawing/2014/main" id="{54636209-72A8-7FD5-17D7-1E3934EEF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8573" y="1144646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FB502-9CD1-5C91-3EBC-A3D88B85E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0996" y="242509"/>
            <a:ext cx="695004" cy="695004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D396B9E-CBF8-68BE-F5A5-B00B94BCD9DC}"/>
              </a:ext>
            </a:extLst>
          </p:cNvPr>
          <p:cNvSpPr txBox="1"/>
          <p:nvPr/>
        </p:nvSpPr>
        <p:spPr>
          <a:xfrm>
            <a:off x="7710860" y="4975516"/>
            <a:ext cx="1039601" cy="56263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008DF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30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CD390DC-0CA7-788A-6B34-9F36F8B9AFAD}"/>
              </a:ext>
            </a:extLst>
          </p:cNvPr>
          <p:cNvSpPr txBox="1"/>
          <p:nvPr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47003EDF-0CB3-51C2-19DF-A5382B43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917986-BE05-0ABF-AE10-E4C280237E30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EF75495-6319-C329-DB7E-AEDB40BFB650}"/>
              </a:ext>
            </a:extLst>
          </p:cNvPr>
          <p:cNvSpPr/>
          <p:nvPr/>
        </p:nvSpPr>
        <p:spPr>
          <a:xfrm rot="16200000">
            <a:off x="700020" y="134054"/>
            <a:ext cx="548640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5C934-0224-C92C-5547-1F10D8FCD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46" y="1960998"/>
            <a:ext cx="3821709" cy="3189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7B3084-CC17-2A01-A4D1-C215859ABA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3" r="1962"/>
          <a:stretch/>
        </p:blipFill>
        <p:spPr>
          <a:xfrm>
            <a:off x="4118444" y="915588"/>
            <a:ext cx="7718310" cy="544832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6F1BF30-64F0-9195-C6C9-03522C08A4BA}"/>
              </a:ext>
            </a:extLst>
          </p:cNvPr>
          <p:cNvSpPr/>
          <p:nvPr/>
        </p:nvSpPr>
        <p:spPr>
          <a:xfrm rot="16200000">
            <a:off x="3116428" y="1072533"/>
            <a:ext cx="731520" cy="731520"/>
          </a:xfrm>
          <a:prstGeom prst="diamond">
            <a:avLst/>
          </a:prstGeom>
          <a:solidFill>
            <a:srgbClr val="FF7C4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CD2 TRACK 17 (mp3cut.net)">
            <a:hlinkClick r:id="" action="ppaction://media"/>
            <a:extLst>
              <a:ext uri="{FF2B5EF4-FFF2-40B4-BE49-F238E27FC236}">
                <a16:creationId xmlns:a16="http://schemas.microsoft.com/office/drawing/2014/main" id="{346B7C3B-59D6-4E72-DFA7-43E223CE8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91061" y="443707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FB502-9CD1-5C91-3EBC-A3D88B85E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6071" y="187395"/>
            <a:ext cx="695004" cy="695004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9BF5BD4-B0DA-D360-AC28-C3A770615B50}"/>
              </a:ext>
            </a:extLst>
          </p:cNvPr>
          <p:cNvSpPr txBox="1"/>
          <p:nvPr/>
        </p:nvSpPr>
        <p:spPr>
          <a:xfrm>
            <a:off x="8831482" y="3358433"/>
            <a:ext cx="1322798" cy="56263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008DF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6AB790B-CCAB-DF9B-CB28-77B72B00B260}"/>
              </a:ext>
            </a:extLst>
          </p:cNvPr>
          <p:cNvSpPr txBox="1"/>
          <p:nvPr/>
        </p:nvSpPr>
        <p:spPr>
          <a:xfrm>
            <a:off x="1343995" y="433895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C225DEC-82EB-FD92-1B52-B746A68B3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317" y="433895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87888B-C4FF-424C-855E-179CE763F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1" t="18506" r="3145" b="4187"/>
          <a:stretch/>
        </p:blipFill>
        <p:spPr>
          <a:xfrm>
            <a:off x="601884" y="312517"/>
            <a:ext cx="4421530" cy="10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2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68BAD5-F6A5-0331-143E-10640C484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1" r="1"/>
          <a:stretch/>
        </p:blipFill>
        <p:spPr>
          <a:xfrm>
            <a:off x="239171" y="259617"/>
            <a:ext cx="6045882" cy="3270662"/>
          </a:xfrm>
          <a:prstGeom prst="roundRect">
            <a:avLst>
              <a:gd name="adj" fmla="val 9071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11B934-9595-4A02-2CEE-F3470C459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8"/>
          <a:stretch/>
        </p:blipFill>
        <p:spPr>
          <a:xfrm>
            <a:off x="239171" y="3371329"/>
            <a:ext cx="6045882" cy="3330413"/>
          </a:xfrm>
          <a:prstGeom prst="rect">
            <a:avLst/>
          </a:prstGeom>
        </p:spPr>
      </p:pic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1096E78-800A-E2E0-640A-FCD03B862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86" t="3451" r="1999" b="2225"/>
          <a:stretch/>
        </p:blipFill>
        <p:spPr>
          <a:xfrm>
            <a:off x="6285053" y="259617"/>
            <a:ext cx="5806684" cy="311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7B3084-CC17-2A01-A4D1-C215859ABA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3" r="1962"/>
          <a:stretch/>
        </p:blipFill>
        <p:spPr>
          <a:xfrm>
            <a:off x="6335216" y="3431080"/>
            <a:ext cx="5706357" cy="3270662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3D40265-6E92-41DE-AE28-CE872B7AA674}"/>
              </a:ext>
            </a:extLst>
          </p:cNvPr>
          <p:cNvSpPr txBox="1"/>
          <p:nvPr/>
        </p:nvSpPr>
        <p:spPr>
          <a:xfrm>
            <a:off x="4213184" y="5776696"/>
            <a:ext cx="1713056" cy="56263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008DF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40265-6E92-41DE-AE28-CE872B7AA674}"/>
              </a:ext>
            </a:extLst>
          </p:cNvPr>
          <p:cNvSpPr txBox="1"/>
          <p:nvPr/>
        </p:nvSpPr>
        <p:spPr>
          <a:xfrm>
            <a:off x="9688009" y="2003349"/>
            <a:ext cx="844953" cy="56263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008DF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3D40265-6E92-41DE-AE28-CE872B7AA674}"/>
              </a:ext>
            </a:extLst>
          </p:cNvPr>
          <p:cNvSpPr txBox="1"/>
          <p:nvPr/>
        </p:nvSpPr>
        <p:spPr>
          <a:xfrm>
            <a:off x="9780608" y="4785096"/>
            <a:ext cx="960698" cy="56263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008DF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87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E5A5136-90AE-E332-AF23-04DC2DC02478}"/>
              </a:ext>
            </a:extLst>
          </p:cNvPr>
          <p:cNvSpPr txBox="1"/>
          <p:nvPr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2C2F387F-DBEE-F289-DF26-B4FF69A08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7B2F3DC-1E89-7B55-EB2F-74AFFF2A0064}"/>
              </a:ext>
            </a:extLst>
          </p:cNvPr>
          <p:cNvSpPr/>
          <p:nvPr/>
        </p:nvSpPr>
        <p:spPr>
          <a:xfrm>
            <a:off x="2272874" y="2005154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FE43EC8-2F3D-0483-8461-024B093BF483}"/>
              </a:ext>
            </a:extLst>
          </p:cNvPr>
          <p:cNvSpPr txBox="1"/>
          <p:nvPr/>
        </p:nvSpPr>
        <p:spPr>
          <a:xfrm>
            <a:off x="340360" y="1456826"/>
            <a:ext cx="11511280" cy="594592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10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Let’s check!</a:t>
            </a:r>
            <a:endParaRPr lang="zh-CN" altLang="en-US" sz="10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33A3E-70A6-32B1-4749-C6046DE24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732" y="2038606"/>
            <a:ext cx="3965868" cy="430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8D2C8C8-3698-9B6E-1D7F-B91EEB888A60}"/>
              </a:ext>
            </a:extLst>
          </p:cNvPr>
          <p:cNvSpPr txBox="1"/>
          <p:nvPr/>
        </p:nvSpPr>
        <p:spPr>
          <a:xfrm>
            <a:off x="9369704" y="4087773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EEFE86D6-8A5B-C087-BBFC-C8DD3D33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508" y="3242584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923B752-7518-C234-AB2C-14D12DC12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64213" y="1174115"/>
            <a:ext cx="4374016" cy="4749776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0504D230-F872-66DD-3924-CC5487485015}"/>
              </a:ext>
            </a:extLst>
          </p:cNvPr>
          <p:cNvSpPr/>
          <p:nvPr/>
        </p:nvSpPr>
        <p:spPr>
          <a:xfrm>
            <a:off x="1406609" y="751361"/>
            <a:ext cx="6715512" cy="945552"/>
          </a:xfrm>
          <a:prstGeom prst="wedgeRoundRectCallout">
            <a:avLst>
              <a:gd name="adj1" fmla="val 61908"/>
              <a:gd name="adj2" fmla="val 56726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Tom doing?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9C69631-0AFE-8392-7A6D-A886ED71BA59}"/>
              </a:ext>
            </a:extLst>
          </p:cNvPr>
          <p:cNvSpPr/>
          <p:nvPr/>
        </p:nvSpPr>
        <p:spPr>
          <a:xfrm>
            <a:off x="1406609" y="4743250"/>
            <a:ext cx="6557604" cy="806461"/>
          </a:xfrm>
          <a:prstGeom prst="wedgeRoundRectCallout">
            <a:avLst>
              <a:gd name="adj1" fmla="val -57546"/>
              <a:gd name="adj2" fmla="val 50695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____________________.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7C8C429-04CF-C5B2-8789-3B54A5033843}"/>
              </a:ext>
            </a:extLst>
          </p:cNvPr>
          <p:cNvSpPr/>
          <p:nvPr/>
        </p:nvSpPr>
        <p:spPr>
          <a:xfrm>
            <a:off x="8690828" y="5656592"/>
            <a:ext cx="1893917" cy="644440"/>
          </a:xfrm>
          <a:prstGeom prst="roundRect">
            <a:avLst>
              <a:gd name="adj" fmla="val 50000"/>
            </a:avLst>
          </a:prstGeom>
          <a:solidFill>
            <a:srgbClr val="85BB2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06D7EA9-F9D4-27B1-E70A-FE5335234399}"/>
              </a:ext>
            </a:extLst>
          </p:cNvPr>
          <p:cNvSpPr txBox="1"/>
          <p:nvPr/>
        </p:nvSpPr>
        <p:spPr>
          <a:xfrm flipH="1">
            <a:off x="2861695" y="4893118"/>
            <a:ext cx="4290766" cy="5847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 at the park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68097-E9B3-DC29-C9F4-99FDDBC791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90181" y="1870779"/>
            <a:ext cx="5433795" cy="2596503"/>
          </a:xfrm>
          <a:custGeom>
            <a:avLst/>
            <a:gdLst>
              <a:gd name="connsiteX0" fmla="*/ 0 w 7601338"/>
              <a:gd name="connsiteY0" fmla="*/ 0 h 3632249"/>
              <a:gd name="connsiteX1" fmla="*/ 7601338 w 7601338"/>
              <a:gd name="connsiteY1" fmla="*/ 0 h 3632249"/>
              <a:gd name="connsiteX2" fmla="*/ 7601338 w 7601338"/>
              <a:gd name="connsiteY2" fmla="*/ 3632249 h 3632249"/>
              <a:gd name="connsiteX3" fmla="*/ 5070787 w 7601338"/>
              <a:gd name="connsiteY3" fmla="*/ 3632249 h 3632249"/>
              <a:gd name="connsiteX4" fmla="*/ 5072183 w 7601338"/>
              <a:gd name="connsiteY4" fmla="*/ 3601967 h 3632249"/>
              <a:gd name="connsiteX5" fmla="*/ 0 w 7601338"/>
              <a:gd name="connsiteY5" fmla="*/ 3368101 h 3632249"/>
              <a:gd name="connsiteX6" fmla="*/ 0 w 7601338"/>
              <a:gd name="connsiteY6" fmla="*/ 0 h 363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01338" h="3632249">
                <a:moveTo>
                  <a:pt x="0" y="0"/>
                </a:moveTo>
                <a:lnTo>
                  <a:pt x="7601338" y="0"/>
                </a:lnTo>
                <a:lnTo>
                  <a:pt x="7601338" y="3632249"/>
                </a:lnTo>
                <a:lnTo>
                  <a:pt x="5070787" y="3632249"/>
                </a:lnTo>
                <a:lnTo>
                  <a:pt x="5072183" y="3601967"/>
                </a:lnTo>
                <a:lnTo>
                  <a:pt x="0" y="336810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5149C5B-9B7A-8ECD-D9DB-30B7CC1A5D7B}"/>
              </a:ext>
            </a:extLst>
          </p:cNvPr>
          <p:cNvSpPr/>
          <p:nvPr/>
        </p:nvSpPr>
        <p:spPr>
          <a:xfrm>
            <a:off x="8583071" y="5610979"/>
            <a:ext cx="2109431" cy="7356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09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8D2C8C8-3698-9B6E-1D7F-B91EEB888A60}"/>
              </a:ext>
            </a:extLst>
          </p:cNvPr>
          <p:cNvSpPr txBox="1"/>
          <p:nvPr/>
        </p:nvSpPr>
        <p:spPr>
          <a:xfrm>
            <a:off x="9369704" y="4087773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EEFE86D6-8A5B-C087-BBFC-C8DD3D33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508" y="3242584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923B752-7518-C234-AB2C-14D12DC12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64213" y="1174115"/>
            <a:ext cx="4374016" cy="4749776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0504D230-F872-66DD-3924-CC5487485015}"/>
              </a:ext>
            </a:extLst>
          </p:cNvPr>
          <p:cNvSpPr/>
          <p:nvPr/>
        </p:nvSpPr>
        <p:spPr>
          <a:xfrm>
            <a:off x="1406609" y="751361"/>
            <a:ext cx="6715512" cy="945552"/>
          </a:xfrm>
          <a:prstGeom prst="wedgeRoundRectCallout">
            <a:avLst>
              <a:gd name="adj1" fmla="val 61908"/>
              <a:gd name="adj2" fmla="val 56726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Mai?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9C69631-0AFE-8392-7A6D-A886ED71BA59}"/>
              </a:ext>
            </a:extLst>
          </p:cNvPr>
          <p:cNvSpPr/>
          <p:nvPr/>
        </p:nvSpPr>
        <p:spPr>
          <a:xfrm>
            <a:off x="1406609" y="5055773"/>
            <a:ext cx="6557604" cy="806461"/>
          </a:xfrm>
          <a:prstGeom prst="wedgeRoundRectCallout">
            <a:avLst>
              <a:gd name="adj1" fmla="val -57546"/>
              <a:gd name="adj2" fmla="val 50695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____________________.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7C8C429-04CF-C5B2-8789-3B54A5033843}"/>
              </a:ext>
            </a:extLst>
          </p:cNvPr>
          <p:cNvSpPr/>
          <p:nvPr/>
        </p:nvSpPr>
        <p:spPr>
          <a:xfrm>
            <a:off x="8690828" y="5656592"/>
            <a:ext cx="1893917" cy="644440"/>
          </a:xfrm>
          <a:prstGeom prst="roundRect">
            <a:avLst>
              <a:gd name="adj" fmla="val 50000"/>
            </a:avLst>
          </a:prstGeom>
          <a:solidFill>
            <a:srgbClr val="85BB2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06D7EA9-F9D4-27B1-E70A-FE5335234399}"/>
              </a:ext>
            </a:extLst>
          </p:cNvPr>
          <p:cNvSpPr txBox="1"/>
          <p:nvPr/>
        </p:nvSpPr>
        <p:spPr>
          <a:xfrm flipH="1">
            <a:off x="2861695" y="5205641"/>
            <a:ext cx="4290766" cy="5847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home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5149C5B-9B7A-8ECD-D9DB-30B7CC1A5D7B}"/>
              </a:ext>
            </a:extLst>
          </p:cNvPr>
          <p:cNvSpPr/>
          <p:nvPr/>
        </p:nvSpPr>
        <p:spPr>
          <a:xfrm>
            <a:off x="8583071" y="5610979"/>
            <a:ext cx="2109431" cy="7356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1E49F-AD75-C8F1-0BE6-C4DD80C702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68661" y="1846781"/>
            <a:ext cx="4052597" cy="2856456"/>
          </a:xfrm>
          <a:custGeom>
            <a:avLst/>
            <a:gdLst>
              <a:gd name="connsiteX0" fmla="*/ 0 w 6487430"/>
              <a:gd name="connsiteY0" fmla="*/ 0 h 4572638"/>
              <a:gd name="connsiteX1" fmla="*/ 3712676 w 6487430"/>
              <a:gd name="connsiteY1" fmla="*/ 0 h 4572638"/>
              <a:gd name="connsiteX2" fmla="*/ 3708934 w 6487430"/>
              <a:gd name="connsiteY2" fmla="*/ 84016 h 4572638"/>
              <a:gd name="connsiteX3" fmla="*/ 6487430 w 6487430"/>
              <a:gd name="connsiteY3" fmla="*/ 207756 h 4572638"/>
              <a:gd name="connsiteX4" fmla="*/ 6487430 w 6487430"/>
              <a:gd name="connsiteY4" fmla="*/ 4572638 h 4572638"/>
              <a:gd name="connsiteX5" fmla="*/ 0 w 6487430"/>
              <a:gd name="connsiteY5" fmla="*/ 4572638 h 4572638"/>
              <a:gd name="connsiteX6" fmla="*/ 0 w 6487430"/>
              <a:gd name="connsiteY6" fmla="*/ 0 h 457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7430" h="4572638">
                <a:moveTo>
                  <a:pt x="0" y="0"/>
                </a:moveTo>
                <a:lnTo>
                  <a:pt x="3712676" y="0"/>
                </a:lnTo>
                <a:lnTo>
                  <a:pt x="3708934" y="84016"/>
                </a:lnTo>
                <a:lnTo>
                  <a:pt x="6487430" y="207756"/>
                </a:lnTo>
                <a:lnTo>
                  <a:pt x="6487430" y="4572638"/>
                </a:lnTo>
                <a:lnTo>
                  <a:pt x="0" y="4572638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8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60621" y="3948669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Warm-up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8" name="MsPham-0936082789" descr="Dance Singing Sticker by moonbug for iOS &amp; Android | GIPHY">
            <a:extLst>
              <a:ext uri="{FF2B5EF4-FFF2-40B4-BE49-F238E27FC236}">
                <a16:creationId xmlns:a16="http://schemas.microsoft.com/office/drawing/2014/main" id="{F5319312-AE18-C791-0E43-3B56F586F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72" y="19413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2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8D2C8C8-3698-9B6E-1D7F-B91EEB888A60}"/>
              </a:ext>
            </a:extLst>
          </p:cNvPr>
          <p:cNvSpPr txBox="1"/>
          <p:nvPr/>
        </p:nvSpPr>
        <p:spPr>
          <a:xfrm>
            <a:off x="9369704" y="4087773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EEFE86D6-8A5B-C087-BBFC-C8DD3D33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508" y="3242584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923B752-7518-C234-AB2C-14D12DC12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64213" y="1174115"/>
            <a:ext cx="4374016" cy="4749776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0504D230-F872-66DD-3924-CC5487485015}"/>
              </a:ext>
            </a:extLst>
          </p:cNvPr>
          <p:cNvSpPr/>
          <p:nvPr/>
        </p:nvSpPr>
        <p:spPr>
          <a:xfrm>
            <a:off x="1406609" y="751361"/>
            <a:ext cx="6715512" cy="945552"/>
          </a:xfrm>
          <a:prstGeom prst="wedgeRoundRectCallout">
            <a:avLst>
              <a:gd name="adj1" fmla="val 61908"/>
              <a:gd name="adj2" fmla="val 56726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Lucy doing?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9C69631-0AFE-8392-7A6D-A886ED71BA59}"/>
              </a:ext>
            </a:extLst>
          </p:cNvPr>
          <p:cNvSpPr/>
          <p:nvPr/>
        </p:nvSpPr>
        <p:spPr>
          <a:xfrm>
            <a:off x="1406609" y="5055773"/>
            <a:ext cx="6557604" cy="806461"/>
          </a:xfrm>
          <a:prstGeom prst="wedgeRoundRectCallout">
            <a:avLst>
              <a:gd name="adj1" fmla="val -57546"/>
              <a:gd name="adj2" fmla="val 50695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____________________.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7C8C429-04CF-C5B2-8789-3B54A5033843}"/>
              </a:ext>
            </a:extLst>
          </p:cNvPr>
          <p:cNvSpPr/>
          <p:nvPr/>
        </p:nvSpPr>
        <p:spPr>
          <a:xfrm>
            <a:off x="8690828" y="5656592"/>
            <a:ext cx="1893917" cy="644440"/>
          </a:xfrm>
          <a:prstGeom prst="roundRect">
            <a:avLst>
              <a:gd name="adj" fmla="val 50000"/>
            </a:avLst>
          </a:prstGeom>
          <a:solidFill>
            <a:srgbClr val="85BB2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06D7EA9-F9D4-27B1-E70A-FE5335234399}"/>
              </a:ext>
            </a:extLst>
          </p:cNvPr>
          <p:cNvSpPr txBox="1"/>
          <p:nvPr/>
        </p:nvSpPr>
        <p:spPr>
          <a:xfrm flipH="1">
            <a:off x="2855742" y="5189309"/>
            <a:ext cx="5260426" cy="5847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at the water park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5149C5B-9B7A-8ECD-D9DB-30B7CC1A5D7B}"/>
              </a:ext>
            </a:extLst>
          </p:cNvPr>
          <p:cNvSpPr/>
          <p:nvPr/>
        </p:nvSpPr>
        <p:spPr>
          <a:xfrm>
            <a:off x="8583071" y="5610979"/>
            <a:ext cx="2109431" cy="7356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1E49F-AD75-C8F1-0BE6-C4DD80C702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68661" y="1846781"/>
            <a:ext cx="4052597" cy="2856456"/>
          </a:xfrm>
          <a:custGeom>
            <a:avLst/>
            <a:gdLst>
              <a:gd name="connsiteX0" fmla="*/ 0 w 6487430"/>
              <a:gd name="connsiteY0" fmla="*/ 0 h 4572638"/>
              <a:gd name="connsiteX1" fmla="*/ 3712676 w 6487430"/>
              <a:gd name="connsiteY1" fmla="*/ 0 h 4572638"/>
              <a:gd name="connsiteX2" fmla="*/ 3708934 w 6487430"/>
              <a:gd name="connsiteY2" fmla="*/ 84016 h 4572638"/>
              <a:gd name="connsiteX3" fmla="*/ 6487430 w 6487430"/>
              <a:gd name="connsiteY3" fmla="*/ 207756 h 4572638"/>
              <a:gd name="connsiteX4" fmla="*/ 6487430 w 6487430"/>
              <a:gd name="connsiteY4" fmla="*/ 4572638 h 4572638"/>
              <a:gd name="connsiteX5" fmla="*/ 0 w 6487430"/>
              <a:gd name="connsiteY5" fmla="*/ 4572638 h 4572638"/>
              <a:gd name="connsiteX6" fmla="*/ 0 w 6487430"/>
              <a:gd name="connsiteY6" fmla="*/ 0 h 457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7430" h="4572638">
                <a:moveTo>
                  <a:pt x="0" y="0"/>
                </a:moveTo>
                <a:lnTo>
                  <a:pt x="3712676" y="0"/>
                </a:lnTo>
                <a:lnTo>
                  <a:pt x="3708934" y="84016"/>
                </a:lnTo>
                <a:lnTo>
                  <a:pt x="6487430" y="207756"/>
                </a:lnTo>
                <a:lnTo>
                  <a:pt x="6487430" y="4572638"/>
                </a:lnTo>
                <a:lnTo>
                  <a:pt x="0" y="4572638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42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8D2C8C8-3698-9B6E-1D7F-B91EEB888A60}"/>
              </a:ext>
            </a:extLst>
          </p:cNvPr>
          <p:cNvSpPr txBox="1"/>
          <p:nvPr/>
        </p:nvSpPr>
        <p:spPr>
          <a:xfrm>
            <a:off x="9369704" y="4087773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EEFE86D6-8A5B-C087-BBFC-C8DD3D33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508" y="3242584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923B752-7518-C234-AB2C-14D12DC12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64213" y="1174115"/>
            <a:ext cx="4374016" cy="4749776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0504D230-F872-66DD-3924-CC5487485015}"/>
              </a:ext>
            </a:extLst>
          </p:cNvPr>
          <p:cNvSpPr/>
          <p:nvPr/>
        </p:nvSpPr>
        <p:spPr>
          <a:xfrm>
            <a:off x="1406609" y="751361"/>
            <a:ext cx="6715512" cy="945552"/>
          </a:xfrm>
          <a:prstGeom prst="wedgeRoundRectCallout">
            <a:avLst>
              <a:gd name="adj1" fmla="val 61908"/>
              <a:gd name="adj2" fmla="val 56726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Ben and Lucy?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9C69631-0AFE-8392-7A6D-A886ED71BA59}"/>
              </a:ext>
            </a:extLst>
          </p:cNvPr>
          <p:cNvSpPr/>
          <p:nvPr/>
        </p:nvSpPr>
        <p:spPr>
          <a:xfrm>
            <a:off x="1406609" y="5055773"/>
            <a:ext cx="6557604" cy="806461"/>
          </a:xfrm>
          <a:prstGeom prst="wedgeRoundRectCallout">
            <a:avLst>
              <a:gd name="adj1" fmla="val -57546"/>
              <a:gd name="adj2" fmla="val 50695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 _______________.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7C8C429-04CF-C5B2-8789-3B54A5033843}"/>
              </a:ext>
            </a:extLst>
          </p:cNvPr>
          <p:cNvSpPr/>
          <p:nvPr/>
        </p:nvSpPr>
        <p:spPr>
          <a:xfrm>
            <a:off x="8690828" y="5656592"/>
            <a:ext cx="1893917" cy="644440"/>
          </a:xfrm>
          <a:prstGeom prst="roundRect">
            <a:avLst>
              <a:gd name="adj" fmla="val 50000"/>
            </a:avLst>
          </a:prstGeom>
          <a:solidFill>
            <a:srgbClr val="85BB2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06D7EA9-F9D4-27B1-E70A-FE5335234399}"/>
              </a:ext>
            </a:extLst>
          </p:cNvPr>
          <p:cNvSpPr txBox="1"/>
          <p:nvPr/>
        </p:nvSpPr>
        <p:spPr>
          <a:xfrm flipH="1">
            <a:off x="2855742" y="5189309"/>
            <a:ext cx="5260426" cy="5847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5149C5B-9B7A-8ECD-D9DB-30B7CC1A5D7B}"/>
              </a:ext>
            </a:extLst>
          </p:cNvPr>
          <p:cNvSpPr/>
          <p:nvPr/>
        </p:nvSpPr>
        <p:spPr>
          <a:xfrm>
            <a:off x="8583071" y="5610979"/>
            <a:ext cx="2109431" cy="7356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975EC-EF7F-0503-A359-0D741DDE15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5" b="2321"/>
          <a:stretch/>
        </p:blipFill>
        <p:spPr>
          <a:xfrm>
            <a:off x="2165529" y="2036478"/>
            <a:ext cx="4629807" cy="260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8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8D2C8C8-3698-9B6E-1D7F-B91EEB888A60}"/>
              </a:ext>
            </a:extLst>
          </p:cNvPr>
          <p:cNvSpPr txBox="1"/>
          <p:nvPr/>
        </p:nvSpPr>
        <p:spPr>
          <a:xfrm>
            <a:off x="9369704" y="4087773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EEFE86D6-8A5B-C087-BBFC-C8DD3D33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508" y="3242584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923B752-7518-C234-AB2C-14D12DC12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64213" y="1174115"/>
            <a:ext cx="4374016" cy="4749776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0504D230-F872-66DD-3924-CC5487485015}"/>
              </a:ext>
            </a:extLst>
          </p:cNvPr>
          <p:cNvSpPr/>
          <p:nvPr/>
        </p:nvSpPr>
        <p:spPr>
          <a:xfrm>
            <a:off x="1406609" y="751361"/>
            <a:ext cx="6715512" cy="945552"/>
          </a:xfrm>
          <a:prstGeom prst="wedgeRoundRectCallout">
            <a:avLst>
              <a:gd name="adj1" fmla="val 61908"/>
              <a:gd name="adj2" fmla="val 56726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Mr and Mrs Brown doing?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9C69631-0AFE-8392-7A6D-A886ED71BA59}"/>
              </a:ext>
            </a:extLst>
          </p:cNvPr>
          <p:cNvSpPr/>
          <p:nvPr/>
        </p:nvSpPr>
        <p:spPr>
          <a:xfrm>
            <a:off x="1406609" y="5055773"/>
            <a:ext cx="6557604" cy="806461"/>
          </a:xfrm>
          <a:prstGeom prst="wedgeRoundRectCallout">
            <a:avLst>
              <a:gd name="adj1" fmla="val -57546"/>
              <a:gd name="adj2" fmla="val 50695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 _________________.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7C8C429-04CF-C5B2-8789-3B54A5033843}"/>
              </a:ext>
            </a:extLst>
          </p:cNvPr>
          <p:cNvSpPr/>
          <p:nvPr/>
        </p:nvSpPr>
        <p:spPr>
          <a:xfrm>
            <a:off x="8690828" y="5656592"/>
            <a:ext cx="1893917" cy="644440"/>
          </a:xfrm>
          <a:prstGeom prst="roundRect">
            <a:avLst>
              <a:gd name="adj" fmla="val 50000"/>
            </a:avLst>
          </a:prstGeom>
          <a:solidFill>
            <a:srgbClr val="85BB2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06D7EA9-F9D4-27B1-E70A-FE5335234399}"/>
              </a:ext>
            </a:extLst>
          </p:cNvPr>
          <p:cNvSpPr txBox="1"/>
          <p:nvPr/>
        </p:nvSpPr>
        <p:spPr>
          <a:xfrm flipH="1">
            <a:off x="2855742" y="5262222"/>
            <a:ext cx="5260426" cy="4616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for a walk at the park</a:t>
            </a:r>
            <a:endParaRPr lang="en-US" sz="2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5149C5B-9B7A-8ECD-D9DB-30B7CC1A5D7B}"/>
              </a:ext>
            </a:extLst>
          </p:cNvPr>
          <p:cNvSpPr/>
          <p:nvPr/>
        </p:nvSpPr>
        <p:spPr>
          <a:xfrm>
            <a:off x="8583071" y="5610979"/>
            <a:ext cx="2109431" cy="7356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975EC-EF7F-0503-A359-0D741DDE15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5" b="2321"/>
          <a:stretch/>
        </p:blipFill>
        <p:spPr>
          <a:xfrm>
            <a:off x="2165529" y="2036478"/>
            <a:ext cx="4629807" cy="260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0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8D2C8C8-3698-9B6E-1D7F-B91EEB888A60}"/>
              </a:ext>
            </a:extLst>
          </p:cNvPr>
          <p:cNvSpPr txBox="1"/>
          <p:nvPr/>
        </p:nvSpPr>
        <p:spPr>
          <a:xfrm>
            <a:off x="9369704" y="4087773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EEFE86D6-8A5B-C087-BBFC-C8DD3D33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508" y="3242584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923B752-7518-C234-AB2C-14D12DC12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64213" y="1174115"/>
            <a:ext cx="4374016" cy="4749776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0504D230-F872-66DD-3924-CC5487485015}"/>
              </a:ext>
            </a:extLst>
          </p:cNvPr>
          <p:cNvSpPr/>
          <p:nvPr/>
        </p:nvSpPr>
        <p:spPr>
          <a:xfrm>
            <a:off x="1522356" y="413134"/>
            <a:ext cx="6715512" cy="1945540"/>
          </a:xfrm>
          <a:prstGeom prst="wedgeRoundRectCallout">
            <a:avLst>
              <a:gd name="adj1" fmla="val 61908"/>
              <a:gd name="adj2" fmla="val 56726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at home?</a:t>
            </a:r>
          </a:p>
          <a:p>
            <a:pPr marL="971550" lvl="1" indent="-514350">
              <a:buAutoNum type="alphaUcPeriod"/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Tom, Ben and Lucy </a:t>
            </a:r>
          </a:p>
          <a:p>
            <a:pPr marL="971550" lvl="1" indent="-514350">
              <a:buAutoNum type="alphaUcPeriod"/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Alfie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9C69631-0AFE-8392-7A6D-A886ED71BA59}"/>
              </a:ext>
            </a:extLst>
          </p:cNvPr>
          <p:cNvSpPr/>
          <p:nvPr/>
        </p:nvSpPr>
        <p:spPr>
          <a:xfrm>
            <a:off x="2325876" y="5494571"/>
            <a:ext cx="5108471" cy="806461"/>
          </a:xfrm>
          <a:prstGeom prst="wedgeRoundRectCallout">
            <a:avLst>
              <a:gd name="adj1" fmla="val -57546"/>
              <a:gd name="adj2" fmla="val 50695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7C8C429-04CF-C5B2-8789-3B54A5033843}"/>
              </a:ext>
            </a:extLst>
          </p:cNvPr>
          <p:cNvSpPr/>
          <p:nvPr/>
        </p:nvSpPr>
        <p:spPr>
          <a:xfrm>
            <a:off x="8690828" y="5656592"/>
            <a:ext cx="1893917" cy="644440"/>
          </a:xfrm>
          <a:prstGeom prst="roundRect">
            <a:avLst>
              <a:gd name="adj" fmla="val 50000"/>
            </a:avLst>
          </a:prstGeom>
          <a:solidFill>
            <a:srgbClr val="85BB2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06D7EA9-F9D4-27B1-E70A-FE5335234399}"/>
              </a:ext>
            </a:extLst>
          </p:cNvPr>
          <p:cNvSpPr txBox="1"/>
          <p:nvPr/>
        </p:nvSpPr>
        <p:spPr>
          <a:xfrm flipH="1">
            <a:off x="2173921" y="5574635"/>
            <a:ext cx="5260426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Tom, Ben and Lucy </a:t>
            </a: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5149C5B-9B7A-8ECD-D9DB-30B7CC1A5D7B}"/>
              </a:ext>
            </a:extLst>
          </p:cNvPr>
          <p:cNvSpPr/>
          <p:nvPr/>
        </p:nvSpPr>
        <p:spPr>
          <a:xfrm>
            <a:off x="8583071" y="5610979"/>
            <a:ext cx="2109431" cy="7356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748CAA-45A8-275C-1270-176BBDC5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463" y="1954251"/>
            <a:ext cx="3821709" cy="318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8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8D2C8C8-3698-9B6E-1D7F-B91EEB888A60}"/>
              </a:ext>
            </a:extLst>
          </p:cNvPr>
          <p:cNvSpPr txBox="1"/>
          <p:nvPr/>
        </p:nvSpPr>
        <p:spPr>
          <a:xfrm>
            <a:off x="9369704" y="4087773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EEFE86D6-8A5B-C087-BBFC-C8DD3D33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508" y="3242584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923B752-7518-C234-AB2C-14D12DC12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64213" y="1174115"/>
            <a:ext cx="4374016" cy="4749776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0504D230-F872-66DD-3924-CC5487485015}"/>
              </a:ext>
            </a:extLst>
          </p:cNvPr>
          <p:cNvSpPr/>
          <p:nvPr/>
        </p:nvSpPr>
        <p:spPr>
          <a:xfrm>
            <a:off x="1522356" y="751361"/>
            <a:ext cx="6715512" cy="962884"/>
          </a:xfrm>
          <a:prstGeom prst="wedgeRoundRectCallout">
            <a:avLst>
              <a:gd name="adj1" fmla="val 61908"/>
              <a:gd name="adj2" fmla="val 56726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9C69631-0AFE-8392-7A6D-A886ED71BA59}"/>
              </a:ext>
            </a:extLst>
          </p:cNvPr>
          <p:cNvSpPr/>
          <p:nvPr/>
        </p:nvSpPr>
        <p:spPr>
          <a:xfrm>
            <a:off x="2546313" y="5315846"/>
            <a:ext cx="5108471" cy="1207171"/>
          </a:xfrm>
          <a:prstGeom prst="wedgeRoundRectCallout">
            <a:avLst>
              <a:gd name="adj1" fmla="val -64343"/>
              <a:gd name="adj2" fmla="val 13301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 are __________</a:t>
            </a:r>
          </a:p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7C8C429-04CF-C5B2-8789-3B54A5033843}"/>
              </a:ext>
            </a:extLst>
          </p:cNvPr>
          <p:cNvSpPr/>
          <p:nvPr/>
        </p:nvSpPr>
        <p:spPr>
          <a:xfrm>
            <a:off x="8690828" y="5656592"/>
            <a:ext cx="1893917" cy="644440"/>
          </a:xfrm>
          <a:prstGeom prst="roundRect">
            <a:avLst>
              <a:gd name="adj" fmla="val 50000"/>
            </a:avLst>
          </a:prstGeom>
          <a:solidFill>
            <a:srgbClr val="85BB2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06D7EA9-F9D4-27B1-E70A-FE5335234399}"/>
              </a:ext>
            </a:extLst>
          </p:cNvPr>
          <p:cNvSpPr txBox="1"/>
          <p:nvPr/>
        </p:nvSpPr>
        <p:spPr>
          <a:xfrm flipH="1">
            <a:off x="3167931" y="5409977"/>
            <a:ext cx="5260426" cy="107721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</a:p>
          <a:p>
            <a:pPr algn="ctr"/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home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5149C5B-9B7A-8ECD-D9DB-30B7CC1A5D7B}"/>
              </a:ext>
            </a:extLst>
          </p:cNvPr>
          <p:cNvSpPr/>
          <p:nvPr/>
        </p:nvSpPr>
        <p:spPr>
          <a:xfrm>
            <a:off x="8583071" y="5610979"/>
            <a:ext cx="2109431" cy="7356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748CAA-45A8-275C-1270-176BBDC50B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42" b="38974"/>
          <a:stretch/>
        </p:blipFill>
        <p:spPr>
          <a:xfrm>
            <a:off x="3986816" y="2323820"/>
            <a:ext cx="3040494" cy="19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1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8D2C8C8-3698-9B6E-1D7F-B91EEB888A60}"/>
              </a:ext>
            </a:extLst>
          </p:cNvPr>
          <p:cNvSpPr txBox="1"/>
          <p:nvPr/>
        </p:nvSpPr>
        <p:spPr>
          <a:xfrm>
            <a:off x="9369704" y="4087773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EEFE86D6-8A5B-C087-BBFC-C8DD3D33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508" y="3242584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923B752-7518-C234-AB2C-14D12DC12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64213" y="1174115"/>
            <a:ext cx="4374016" cy="4749776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0504D230-F872-66DD-3924-CC5487485015}"/>
              </a:ext>
            </a:extLst>
          </p:cNvPr>
          <p:cNvSpPr/>
          <p:nvPr/>
        </p:nvSpPr>
        <p:spPr>
          <a:xfrm>
            <a:off x="1522356" y="751361"/>
            <a:ext cx="6715512" cy="962884"/>
          </a:xfrm>
          <a:prstGeom prst="wedgeRoundRectCallout">
            <a:avLst>
              <a:gd name="adj1" fmla="val 61908"/>
              <a:gd name="adj2" fmla="val 56726"/>
              <a:gd name="adj3" fmla="val 16667"/>
            </a:avLst>
          </a:prstGeom>
          <a:solidFill>
            <a:schemeClr val="bg1"/>
          </a:solidFill>
          <a:ln>
            <a:solidFill>
              <a:srgbClr val="0072C8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Alfie doing?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9C69631-0AFE-8392-7A6D-A886ED71BA59}"/>
              </a:ext>
            </a:extLst>
          </p:cNvPr>
          <p:cNvSpPr/>
          <p:nvPr/>
        </p:nvSpPr>
        <p:spPr>
          <a:xfrm>
            <a:off x="2546313" y="5315846"/>
            <a:ext cx="5108471" cy="1207171"/>
          </a:xfrm>
          <a:prstGeom prst="wedgeRoundRectCallout">
            <a:avLst>
              <a:gd name="adj1" fmla="val -64343"/>
              <a:gd name="adj2" fmla="val 13301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is __________</a:t>
            </a:r>
          </a:p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7C8C429-04CF-C5B2-8789-3B54A5033843}"/>
              </a:ext>
            </a:extLst>
          </p:cNvPr>
          <p:cNvSpPr/>
          <p:nvPr/>
        </p:nvSpPr>
        <p:spPr>
          <a:xfrm>
            <a:off x="8690828" y="5656592"/>
            <a:ext cx="1893917" cy="644440"/>
          </a:xfrm>
          <a:prstGeom prst="roundRect">
            <a:avLst>
              <a:gd name="adj" fmla="val 50000"/>
            </a:avLst>
          </a:prstGeom>
          <a:solidFill>
            <a:srgbClr val="85BB2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06D7EA9-F9D4-27B1-E70A-FE5335234399}"/>
              </a:ext>
            </a:extLst>
          </p:cNvPr>
          <p:cNvSpPr txBox="1"/>
          <p:nvPr/>
        </p:nvSpPr>
        <p:spPr>
          <a:xfrm flipH="1">
            <a:off x="3334647" y="5434224"/>
            <a:ext cx="4374016" cy="107721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  <a:p>
            <a:pPr algn="ctr"/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library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5149C5B-9B7A-8ECD-D9DB-30B7CC1A5D7B}"/>
              </a:ext>
            </a:extLst>
          </p:cNvPr>
          <p:cNvSpPr/>
          <p:nvPr/>
        </p:nvSpPr>
        <p:spPr>
          <a:xfrm>
            <a:off x="8583071" y="5610979"/>
            <a:ext cx="2109431" cy="7356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748CAA-45A8-275C-1270-176BBDC50B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86" t="1" b="-3062"/>
          <a:stretch/>
        </p:blipFill>
        <p:spPr>
          <a:xfrm>
            <a:off x="3282686" y="1871466"/>
            <a:ext cx="3859379" cy="32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4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7B2F3DC-1E89-7B55-EB2F-74AFFF2A0064}"/>
              </a:ext>
            </a:extLst>
          </p:cNvPr>
          <p:cNvSpPr/>
          <p:nvPr/>
        </p:nvSpPr>
        <p:spPr>
          <a:xfrm>
            <a:off x="2272874" y="2005154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FE43EC8-2F3D-0483-8461-024B093BF483}"/>
              </a:ext>
            </a:extLst>
          </p:cNvPr>
          <p:cNvSpPr txBox="1"/>
          <p:nvPr/>
        </p:nvSpPr>
        <p:spPr>
          <a:xfrm>
            <a:off x="216637" y="2056278"/>
            <a:ext cx="11511280" cy="594592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15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Welldone!</a:t>
            </a:r>
            <a:endParaRPr lang="zh-CN" altLang="en-US" sz="15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33A3E-70A6-32B1-4749-C6046DE24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86630" y="2863763"/>
            <a:ext cx="2971293" cy="32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5A2EFF8-64E9-8148-9CA0-24D7B3592B1D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8AEE903-9B76-8FA8-44F7-5D219F48F6A8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531DD09A-1123-5910-271F-8C5E3CB53478}"/>
              </a:ext>
            </a:extLst>
          </p:cNvPr>
          <p:cNvSpPr txBox="1"/>
          <p:nvPr/>
        </p:nvSpPr>
        <p:spPr>
          <a:xfrm>
            <a:off x="5197537" y="2343395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46036CC9-22F5-CF18-1512-89AE176D6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341" y="1498206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3CA106C-8166-9983-9BF1-A0B71D89C718}"/>
              </a:ext>
            </a:extLst>
          </p:cNvPr>
          <p:cNvGrpSpPr/>
          <p:nvPr/>
        </p:nvGrpSpPr>
        <p:grpSpPr>
          <a:xfrm>
            <a:off x="748221" y="888785"/>
            <a:ext cx="10351900" cy="5620427"/>
            <a:chOff x="-1198677" y="557117"/>
            <a:chExt cx="21698585" cy="1178095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401CB89-ACBB-68D0-53A0-54E34DF55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98677" y="557117"/>
              <a:ext cx="7628898" cy="593358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71FB917-155D-2308-FD09-98E46429E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0831" y="557117"/>
              <a:ext cx="6067940" cy="563648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B3517-E284-D9BD-1EE5-7C006F60C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99183" y="557117"/>
              <a:ext cx="5800725" cy="5791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3E9603-445E-C161-BEB5-4C05DEFC2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57908" y="6442101"/>
              <a:ext cx="5953858" cy="588416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C773FF-3CFE-A219-6477-58A615DD5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4986" y="6442101"/>
              <a:ext cx="8086725" cy="5895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D76844-674C-8B70-81C7-119A46B1D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04191" y="6442101"/>
              <a:ext cx="6248400" cy="5876925"/>
            </a:xfrm>
            <a:prstGeom prst="rect">
              <a:avLst/>
            </a:prstGeom>
          </p:spPr>
        </p:pic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51978F-F066-CDCD-09D3-BCAB08AF1885}"/>
              </a:ext>
            </a:extLst>
          </p:cNvPr>
          <p:cNvSpPr txBox="1"/>
          <p:nvPr/>
        </p:nvSpPr>
        <p:spPr>
          <a:xfrm>
            <a:off x="1535197" y="304010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and circle.</a:t>
            </a:r>
            <a:endParaRPr lang="en-US" sz="16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FD10F44-F0EF-C681-2C85-CB1330A6C4A7}"/>
              </a:ext>
            </a:extLst>
          </p:cNvPr>
          <p:cNvSpPr/>
          <p:nvPr/>
        </p:nvSpPr>
        <p:spPr>
          <a:xfrm>
            <a:off x="518160" y="322078"/>
            <a:ext cx="914400" cy="548640"/>
          </a:xfrm>
          <a:prstGeom prst="homePlate">
            <a:avLst>
              <a:gd name="adj" fmla="val 32647"/>
            </a:avLst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solidFill>
                <a:schemeClr val="bg1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3B26DD4D-4B04-C39D-7090-1D6C6453D77E}"/>
              </a:ext>
            </a:extLst>
          </p:cNvPr>
          <p:cNvSpPr/>
          <p:nvPr/>
        </p:nvSpPr>
        <p:spPr>
          <a:xfrm>
            <a:off x="5068109" y="3073942"/>
            <a:ext cx="1371600" cy="47791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3D2ADC70-02F9-FC1B-F965-10BC2A99466D}"/>
              </a:ext>
            </a:extLst>
          </p:cNvPr>
          <p:cNvSpPr/>
          <p:nvPr/>
        </p:nvSpPr>
        <p:spPr>
          <a:xfrm>
            <a:off x="9306126" y="3171739"/>
            <a:ext cx="1258112" cy="47791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35255F-8ADB-4DF9-3F94-D7FB9ABCCC66}"/>
              </a:ext>
            </a:extLst>
          </p:cNvPr>
          <p:cNvSpPr/>
          <p:nvPr/>
        </p:nvSpPr>
        <p:spPr>
          <a:xfrm>
            <a:off x="2383277" y="6031297"/>
            <a:ext cx="863044" cy="522693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44F7B55F-268F-993A-BA61-DCDB0E726DB6}"/>
              </a:ext>
            </a:extLst>
          </p:cNvPr>
          <p:cNvSpPr/>
          <p:nvPr/>
        </p:nvSpPr>
        <p:spPr>
          <a:xfrm>
            <a:off x="4801933" y="5947607"/>
            <a:ext cx="2576630" cy="522693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9598BD8A-6CDD-2732-C551-9751D946C542}"/>
              </a:ext>
            </a:extLst>
          </p:cNvPr>
          <p:cNvSpPr/>
          <p:nvPr/>
        </p:nvSpPr>
        <p:spPr>
          <a:xfrm>
            <a:off x="8784077" y="5893101"/>
            <a:ext cx="1235412" cy="522693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A2F5CDC-C26E-A935-8E3E-EC5877A3D147}"/>
              </a:ext>
            </a:extLst>
          </p:cNvPr>
          <p:cNvSpPr txBox="1"/>
          <p:nvPr/>
        </p:nvSpPr>
        <p:spPr>
          <a:xfrm>
            <a:off x="3387622" y="302049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2DD7627-CD10-B50A-2C7C-F8A4505A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426" y="217530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90432B-998A-6CA7-44AA-AEE7B05BA0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4" t="15093" r="60606" b="2993"/>
          <a:stretch/>
        </p:blipFill>
        <p:spPr>
          <a:xfrm>
            <a:off x="2375764" y="934056"/>
            <a:ext cx="2990032" cy="5490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4EA55F-04E9-CC10-3D87-29AB6B378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01" t="2161" b="873"/>
          <a:stretch/>
        </p:blipFill>
        <p:spPr>
          <a:xfrm>
            <a:off x="6562845" y="326267"/>
            <a:ext cx="3915433" cy="6255906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6C7553C-8C34-A9E9-204C-CEE838519CBB}"/>
              </a:ext>
            </a:extLst>
          </p:cNvPr>
          <p:cNvSpPr txBox="1"/>
          <p:nvPr/>
        </p:nvSpPr>
        <p:spPr>
          <a:xfrm>
            <a:off x="1535197" y="304010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write.</a:t>
            </a:r>
            <a:endParaRPr lang="en-US" sz="16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7F24552-EA09-DE6F-4A68-A38D1294CE8B}"/>
              </a:ext>
            </a:extLst>
          </p:cNvPr>
          <p:cNvSpPr/>
          <p:nvPr/>
        </p:nvSpPr>
        <p:spPr>
          <a:xfrm>
            <a:off x="518160" y="322078"/>
            <a:ext cx="914400" cy="548640"/>
          </a:xfrm>
          <a:prstGeom prst="homePlate">
            <a:avLst>
              <a:gd name="adj" fmla="val 32647"/>
            </a:avLst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bg1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BDED1C0-C83B-F5B3-F66F-0644822F1BC4}"/>
              </a:ext>
            </a:extLst>
          </p:cNvPr>
          <p:cNvSpPr/>
          <p:nvPr/>
        </p:nvSpPr>
        <p:spPr>
          <a:xfrm>
            <a:off x="8035048" y="494046"/>
            <a:ext cx="801352" cy="275012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200"/>
              </a:spcAft>
            </a:pP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>
              <a:spcAft>
                <a:spcPts val="200"/>
              </a:spcAft>
            </a:pP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>
              <a:spcAft>
                <a:spcPts val="800"/>
              </a:spcAft>
            </a:pPr>
            <a:endParaRPr lang="en-US" sz="1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  <a:p>
            <a:pPr algn="ctr"/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505A3BC-FF12-295F-D65B-B555C8D0AE4E}"/>
              </a:ext>
            </a:extLst>
          </p:cNvPr>
          <p:cNvSpPr/>
          <p:nvPr/>
        </p:nvSpPr>
        <p:spPr>
          <a:xfrm>
            <a:off x="9499263" y="1573816"/>
            <a:ext cx="801352" cy="156821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200"/>
              </a:spcAft>
            </a:pP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pPr algn="ctr">
              <a:spcAft>
                <a:spcPts val="200"/>
              </a:spcAft>
            </a:pPr>
            <a:endParaRPr lang="en-US" sz="24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200"/>
              </a:spcAft>
            </a:pPr>
            <a:endParaRPr lang="en-U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200"/>
              </a:spcAft>
            </a:pP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BE8EAA4-6A69-305F-529A-84634EA782BC}"/>
              </a:ext>
            </a:extLst>
          </p:cNvPr>
          <p:cNvSpPr/>
          <p:nvPr/>
        </p:nvSpPr>
        <p:spPr>
          <a:xfrm>
            <a:off x="6644900" y="2319013"/>
            <a:ext cx="801352" cy="156821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  <a:p>
            <a:pPr algn="ctr">
              <a:spcAft>
                <a:spcPts val="200"/>
              </a:spcAft>
            </a:pP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>
              <a:spcAft>
                <a:spcPts val="200"/>
              </a:spcAft>
            </a:pP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algn="ctr">
              <a:spcAft>
                <a:spcPts val="600"/>
              </a:spcAft>
            </a:pP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algn="ctr">
              <a:spcAft>
                <a:spcPts val="300"/>
              </a:spcAft>
            </a:pPr>
            <a:endParaRPr lang="en-US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ctr">
              <a:spcAft>
                <a:spcPts val="300"/>
              </a:spcAft>
            </a:pP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  <a:p>
            <a:pPr algn="ctr">
              <a:spcAft>
                <a:spcPts val="300"/>
              </a:spcAft>
            </a:pPr>
            <a:endParaRPr lang="en-US" sz="2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pPr algn="ctr">
              <a:spcAft>
                <a:spcPts val="300"/>
              </a:spcAft>
            </a:pP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>
              <a:spcAft>
                <a:spcPts val="300"/>
              </a:spcAft>
            </a:pP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9957F6E-89A5-976A-211A-215331A35B67}"/>
              </a:ext>
            </a:extLst>
          </p:cNvPr>
          <p:cNvSpPr/>
          <p:nvPr/>
        </p:nvSpPr>
        <p:spPr>
          <a:xfrm>
            <a:off x="7208196" y="888785"/>
            <a:ext cx="2706127" cy="41472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     D     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11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332E121-2FA8-1087-FB79-1F11E13FD089}"/>
              </a:ext>
            </a:extLst>
          </p:cNvPr>
          <p:cNvSpPr/>
          <p:nvPr/>
        </p:nvSpPr>
        <p:spPr>
          <a:xfrm>
            <a:off x="7208196" y="2293398"/>
            <a:ext cx="3511685" cy="41472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   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    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   </a:t>
            </a: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 </a:t>
            </a:r>
          </a:p>
        </p:txBody>
      </p:sp>
    </p:spTree>
    <p:extLst>
      <p:ext uri="{BB962C8B-B14F-4D97-AF65-F5344CB8AC3E}">
        <p14:creationId xmlns:p14="http://schemas.microsoft.com/office/powerpoint/2010/main" val="39443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99B48CB-0EBF-F0D5-B976-15B99373CC09}"/>
              </a:ext>
            </a:extLst>
          </p:cNvPr>
          <p:cNvSpPr txBox="1"/>
          <p:nvPr/>
        </p:nvSpPr>
        <p:spPr>
          <a:xfrm>
            <a:off x="5263814" y="2244522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0E9AF1A8-373D-0A92-2001-43455A7EE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618" y="1399333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340360" y="4116620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Review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022" y="444660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5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5AC171A-4103-61EB-823A-0528EB97A544}"/>
              </a:ext>
            </a:extLst>
          </p:cNvPr>
          <p:cNvSpPr/>
          <p:nvPr/>
        </p:nvSpPr>
        <p:spPr>
          <a:xfrm>
            <a:off x="3290300" y="448791"/>
            <a:ext cx="4702886" cy="65380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2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MsPham-0936082789">
            <a:extLst>
              <a:ext uri="{FF2B5EF4-FFF2-40B4-BE49-F238E27FC236}">
                <a16:creationId xmlns:a16="http://schemas.microsoft.com/office/drawing/2014/main" id="{99D4CF3F-0930-42D2-7257-115260FFFC5C}"/>
              </a:ext>
            </a:extLst>
          </p:cNvPr>
          <p:cNvCxnSpPr>
            <a:cxnSpLocks/>
            <a:stCxn id="5" idx="2"/>
            <a:endCxn id="42" idx="0"/>
          </p:cNvCxnSpPr>
          <p:nvPr/>
        </p:nvCxnSpPr>
        <p:spPr>
          <a:xfrm flipH="1">
            <a:off x="1366242" y="1804838"/>
            <a:ext cx="4274113" cy="2255042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MsPham-0936082789">
            <a:extLst>
              <a:ext uri="{FF2B5EF4-FFF2-40B4-BE49-F238E27FC236}">
                <a16:creationId xmlns:a16="http://schemas.microsoft.com/office/drawing/2014/main" id="{7D4D1D79-EBDD-DD84-2762-0546580A6B97}"/>
              </a:ext>
            </a:extLst>
          </p:cNvPr>
          <p:cNvCxnSpPr>
            <a:cxnSpLocks/>
            <a:stCxn id="5" idx="2"/>
            <a:endCxn id="41" idx="0"/>
          </p:cNvCxnSpPr>
          <p:nvPr/>
        </p:nvCxnSpPr>
        <p:spPr>
          <a:xfrm flipH="1">
            <a:off x="3283224" y="1804838"/>
            <a:ext cx="2357131" cy="2598033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45AB9B22-7ADC-5315-A230-220A698F047C}"/>
              </a:ext>
            </a:extLst>
          </p:cNvPr>
          <p:cNvCxnSpPr>
            <a:cxnSpLocks/>
            <a:stCxn id="5" idx="2"/>
            <a:endCxn id="48" idx="0"/>
          </p:cNvCxnSpPr>
          <p:nvPr/>
        </p:nvCxnSpPr>
        <p:spPr>
          <a:xfrm flipH="1">
            <a:off x="5110851" y="1804838"/>
            <a:ext cx="529504" cy="297234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0480D130-7693-09E3-DE02-1B9DD6986B2F}"/>
              </a:ext>
            </a:extLst>
          </p:cNvPr>
          <p:cNvCxnSpPr>
            <a:cxnSpLocks/>
            <a:stCxn id="5" idx="2"/>
            <a:endCxn id="31" idx="0"/>
          </p:cNvCxnSpPr>
          <p:nvPr/>
        </p:nvCxnSpPr>
        <p:spPr>
          <a:xfrm>
            <a:off x="5640355" y="1804838"/>
            <a:ext cx="1251024" cy="296642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MsPham-0936082789">
            <a:extLst>
              <a:ext uri="{FF2B5EF4-FFF2-40B4-BE49-F238E27FC236}">
                <a16:creationId xmlns:a16="http://schemas.microsoft.com/office/drawing/2014/main" id="{03584EA8-F613-5A4A-5167-BB78F835C650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640355" y="1804838"/>
            <a:ext cx="2981131" cy="2557732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id="{15B08D1D-5EC4-19A0-E91F-A720563AB6AB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640355" y="1804838"/>
            <a:ext cx="4396183" cy="2339021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D58D2EF-F2A0-EDA9-03A1-D592C28FC9C1}"/>
              </a:ext>
            </a:extLst>
          </p:cNvPr>
          <p:cNvSpPr txBox="1"/>
          <p:nvPr/>
        </p:nvSpPr>
        <p:spPr>
          <a:xfrm>
            <a:off x="2436062" y="4636220"/>
            <a:ext cx="1935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7ED6D521-71FE-9C6B-6812-07A0B57DF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42" y="4278591"/>
            <a:ext cx="650016" cy="65001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E95D66E-4EFF-5B83-3F3E-8F82606910EE}"/>
              </a:ext>
            </a:extLst>
          </p:cNvPr>
          <p:cNvSpPr/>
          <p:nvPr/>
        </p:nvSpPr>
        <p:spPr>
          <a:xfrm>
            <a:off x="2696546" y="1220063"/>
            <a:ext cx="5887617" cy="5847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/ We’re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67FC50-B852-A2C5-1946-CBEC22553B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6" t="5922" r="27402" b="480"/>
          <a:stretch/>
        </p:blipFill>
        <p:spPr>
          <a:xfrm>
            <a:off x="7859569" y="4360296"/>
            <a:ext cx="1782147" cy="12610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E71403-73C0-2AF8-A312-BDD23DA17C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0" t="-1053" r="20431" b="1053"/>
          <a:stretch/>
        </p:blipFill>
        <p:spPr>
          <a:xfrm>
            <a:off x="9755311" y="3998169"/>
            <a:ext cx="1917609" cy="12610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E643986-032B-8C4F-160F-E78A285737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11" r="10929"/>
          <a:stretch/>
        </p:blipFill>
        <p:spPr>
          <a:xfrm>
            <a:off x="6091315" y="4771258"/>
            <a:ext cx="1600128" cy="117591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6EC4F31-B625-20F4-155C-98D957A1FF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23" t="10116" r="19100" b="3585"/>
          <a:stretch/>
        </p:blipFill>
        <p:spPr>
          <a:xfrm>
            <a:off x="2436062" y="4402871"/>
            <a:ext cx="1694324" cy="117591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ED88FA2-5C22-40FC-F891-2A3A67F0B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80" y="4059880"/>
            <a:ext cx="1694324" cy="1209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D849E1D-7093-C1AC-F2C0-C18F6129D8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8512" y="4777178"/>
            <a:ext cx="1624677" cy="1164073"/>
          </a:xfrm>
          <a:prstGeom prst="rect">
            <a:avLst/>
          </a:prstGeom>
        </p:spPr>
      </p:pic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005A5EB7-9D1A-A088-ED8F-144C3BF8E7F7}"/>
              </a:ext>
            </a:extLst>
          </p:cNvPr>
          <p:cNvSpPr txBox="1"/>
          <p:nvPr/>
        </p:nvSpPr>
        <p:spPr>
          <a:xfrm>
            <a:off x="429208" y="5269344"/>
            <a:ext cx="178419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z="2000">
                <a:solidFill>
                  <a:srgbClr val="0070C0"/>
                </a:solidFill>
              </a:rPr>
              <a:t>walking</a:t>
            </a:r>
          </a:p>
          <a:p>
            <a:r>
              <a:rPr lang="en-US" sz="2000">
                <a:solidFill>
                  <a:srgbClr val="C00000"/>
                </a:solidFill>
              </a:rPr>
              <a:t>park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82F320A2-34CD-80E8-042C-EF2F99A49AF5}"/>
              </a:ext>
            </a:extLst>
          </p:cNvPr>
          <p:cNvSpPr txBox="1"/>
          <p:nvPr/>
        </p:nvSpPr>
        <p:spPr>
          <a:xfrm>
            <a:off x="2436062" y="5623287"/>
            <a:ext cx="1694324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z="2000">
                <a:solidFill>
                  <a:srgbClr val="0070C0"/>
                </a:solidFill>
              </a:rPr>
              <a:t>reading</a:t>
            </a:r>
          </a:p>
          <a:p>
            <a:r>
              <a:rPr lang="en-US" sz="2000">
                <a:solidFill>
                  <a:srgbClr val="C00000"/>
                </a:solidFill>
              </a:rPr>
              <a:t>library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5EC93CFF-C05C-941E-52D2-0F029409AD06}"/>
              </a:ext>
            </a:extLst>
          </p:cNvPr>
          <p:cNvSpPr txBox="1"/>
          <p:nvPr/>
        </p:nvSpPr>
        <p:spPr>
          <a:xfrm>
            <a:off x="4155939" y="5941251"/>
            <a:ext cx="193537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z="2000">
                <a:solidFill>
                  <a:srgbClr val="0070C0"/>
                </a:solidFill>
              </a:rPr>
              <a:t>swimming</a:t>
            </a:r>
          </a:p>
          <a:p>
            <a:r>
              <a:rPr lang="en-US" sz="2000">
                <a:solidFill>
                  <a:srgbClr val="C00000"/>
                </a:solidFill>
              </a:rPr>
              <a:t>swimming pool</a:t>
            </a:r>
          </a:p>
        </p:txBody>
      </p:sp>
      <p:sp>
        <p:nvSpPr>
          <p:cNvPr id="77" name="MsPham-0936082789">
            <a:extLst>
              <a:ext uri="{FF2B5EF4-FFF2-40B4-BE49-F238E27FC236}">
                <a16:creationId xmlns:a16="http://schemas.microsoft.com/office/drawing/2014/main" id="{7EA430D2-C999-0370-FEC4-2F804A23A503}"/>
              </a:ext>
            </a:extLst>
          </p:cNvPr>
          <p:cNvSpPr txBox="1"/>
          <p:nvPr/>
        </p:nvSpPr>
        <p:spPr>
          <a:xfrm>
            <a:off x="6091313" y="5935331"/>
            <a:ext cx="1600129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z="2000">
                <a:solidFill>
                  <a:srgbClr val="0070C0"/>
                </a:solidFill>
              </a:rPr>
              <a:t>eating</a:t>
            </a:r>
          </a:p>
          <a:p>
            <a:r>
              <a:rPr lang="en-US" sz="2000">
                <a:solidFill>
                  <a:srgbClr val="C00000"/>
                </a:solidFill>
              </a:rPr>
              <a:t>market</a:t>
            </a:r>
          </a:p>
        </p:txBody>
      </p:sp>
      <p:sp>
        <p:nvSpPr>
          <p:cNvPr id="78" name="MsPham-0936082789">
            <a:extLst>
              <a:ext uri="{FF2B5EF4-FFF2-40B4-BE49-F238E27FC236}">
                <a16:creationId xmlns:a16="http://schemas.microsoft.com/office/drawing/2014/main" id="{CA2F4AC9-CBDE-D604-90BB-427399416C23}"/>
              </a:ext>
            </a:extLst>
          </p:cNvPr>
          <p:cNvSpPr txBox="1"/>
          <p:nvPr/>
        </p:nvSpPr>
        <p:spPr>
          <a:xfrm>
            <a:off x="7844669" y="5593228"/>
            <a:ext cx="1782147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z="2000">
                <a:solidFill>
                  <a:srgbClr val="0070C0"/>
                </a:solidFill>
              </a:rPr>
              <a:t>running</a:t>
            </a:r>
          </a:p>
          <a:p>
            <a:r>
              <a:rPr lang="en-US" sz="2000">
                <a:solidFill>
                  <a:srgbClr val="C00000"/>
                </a:solidFill>
              </a:rPr>
              <a:t>stadium</a:t>
            </a:r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id="{30731AE2-05F0-51D9-FAD3-78138018F966}"/>
              </a:ext>
            </a:extLst>
          </p:cNvPr>
          <p:cNvSpPr txBox="1"/>
          <p:nvPr/>
        </p:nvSpPr>
        <p:spPr>
          <a:xfrm>
            <a:off x="9755311" y="5272295"/>
            <a:ext cx="1917609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z="2000">
                <a:solidFill>
                  <a:srgbClr val="0070C0"/>
                </a:solidFill>
              </a:rPr>
              <a:t>playing</a:t>
            </a:r>
          </a:p>
          <a:p>
            <a:r>
              <a:rPr lang="en-US" sz="2000">
                <a:solidFill>
                  <a:srgbClr val="C00000"/>
                </a:solidFill>
              </a:rPr>
              <a:t>water park</a:t>
            </a:r>
          </a:p>
        </p:txBody>
      </p:sp>
    </p:spTree>
    <p:extLst>
      <p:ext uri="{BB962C8B-B14F-4D97-AF65-F5344CB8AC3E}">
        <p14:creationId xmlns:p14="http://schemas.microsoft.com/office/powerpoint/2010/main" val="417002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41960" y="3808710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SOUNDS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136945C-19CC-681B-579B-BED137DD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80" y="274320"/>
            <a:ext cx="5483439" cy="435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3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arn The Letter M - Let's Learn About The Alphabet - Phonics Song for Kids - Jack Hartmann">
            <a:hlinkClick r:id="" action="ppaction://media"/>
            <a:extLst>
              <a:ext uri="{FF2B5EF4-FFF2-40B4-BE49-F238E27FC236}">
                <a16:creationId xmlns:a16="http://schemas.microsoft.com/office/drawing/2014/main" id="{05F63E88-DFB7-DCA2-885B-CAE0AEEEC6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552" end="485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463</Words>
  <Application>Microsoft Office PowerPoint</Application>
  <PresentationFormat>Widescreen</PresentationFormat>
  <Paragraphs>232</Paragraphs>
  <Slides>37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.VnBlack</vt:lpstr>
      <vt:lpstr>.VnCooper</vt:lpstr>
      <vt:lpstr>Arial</vt:lpstr>
      <vt:lpstr>Britannic Bold</vt:lpstr>
      <vt:lpstr>Calibri</vt:lpstr>
      <vt:lpstr>Calibri Light</vt:lpstr>
      <vt:lpstr>等线</vt:lpstr>
      <vt:lpstr>Snap ITC</vt:lpstr>
      <vt:lpstr>Times New Roman</vt:lpstr>
      <vt:lpstr>字魂7号-温暖童稚体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DELL</cp:lastModifiedBy>
  <cp:revision>183</cp:revision>
  <dcterms:created xsi:type="dcterms:W3CDTF">2022-09-11T07:56:52Z</dcterms:created>
  <dcterms:modified xsi:type="dcterms:W3CDTF">2026-05-30T01:14:27Z</dcterms:modified>
</cp:coreProperties>
</file>