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306" r:id="rId4"/>
    <p:sldId id="2007577457" r:id="rId5"/>
    <p:sldId id="2007577458" r:id="rId6"/>
    <p:sldId id="2007577435" r:id="rId7"/>
    <p:sldId id="308" r:id="rId8"/>
    <p:sldId id="465" r:id="rId9"/>
    <p:sldId id="2007577452" r:id="rId10"/>
    <p:sldId id="2007577453" r:id="rId11"/>
    <p:sldId id="2007577454" r:id="rId12"/>
    <p:sldId id="2007577455" r:id="rId13"/>
    <p:sldId id="2007577456" r:id="rId14"/>
    <p:sldId id="2007577459" r:id="rId15"/>
    <p:sldId id="462" r:id="rId16"/>
    <p:sldId id="370" r:id="rId17"/>
    <p:sldId id="468" r:id="rId18"/>
    <p:sldId id="466" r:id="rId19"/>
    <p:sldId id="467" r:id="rId20"/>
    <p:sldId id="469" r:id="rId21"/>
    <p:sldId id="470" r:id="rId22"/>
    <p:sldId id="472" r:id="rId23"/>
    <p:sldId id="460" r:id="rId24"/>
    <p:sldId id="455" r:id="rId25"/>
    <p:sldId id="310" r:id="rId26"/>
    <p:sldId id="437" r:id="rId27"/>
    <p:sldId id="312" r:id="rId28"/>
  </p:sldIdLst>
  <p:sldSz cx="18288000" cy="10287000"/>
  <p:notesSz cx="6858000" cy="9144000"/>
  <p:embeddedFontLst>
    <p:embeddedFont>
      <p:font typeface="Minnie Play" panose="020B0604020202020204" charset="0"/>
      <p:regular r:id="rId30"/>
    </p:embeddedFont>
    <p:embeddedFont>
      <p:font typeface=".VnHelvetIns" panose="020B7200000000000000" pitchFamily="34" charset="0"/>
      <p:regular r:id="rId31"/>
    </p:embeddedFont>
    <p:embeddedFont>
      <p:font typeface=".VnHelvetInsH" panose="020B7200000000000000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.VnStamp" panose="020B7200000000000000" pitchFamily="34" charset="0"/>
      <p:regular r:id="rId37"/>
    </p:embeddedFont>
    <p:embeddedFont>
      <p:font typeface="Milk Tea Font TH Italics" panose="020B0604020202020204" charset="-34"/>
      <p:regular r:id="rId38"/>
    </p:embeddedFont>
    <p:embeddedFont>
      <p:font typeface="宋体" panose="02010600030101010101" pitchFamily="2" charset="-122"/>
      <p:regular r:id="rId39"/>
    </p:embeddedFont>
    <p:embeddedFont>
      <p:font typeface=".VnCooper" panose="020B7200000000000000" pitchFamily="3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D8575B"/>
    <a:srgbClr val="43692B"/>
    <a:srgbClr val="53833A"/>
    <a:srgbClr val="3F6630"/>
    <a:srgbClr val="4B6239"/>
    <a:srgbClr val="C7EAFD"/>
    <a:srgbClr val="50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41" autoAdjust="0"/>
    <p:restoredTop sz="94622" autoAdjust="0"/>
  </p:normalViewPr>
  <p:slideViewPr>
    <p:cSldViewPr>
      <p:cViewPr varScale="1">
        <p:scale>
          <a:sx n="28" d="100"/>
          <a:sy n="28" d="100"/>
        </p:scale>
        <p:origin x="7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0E1EE-F718-4798-93E3-CF2D33A73E7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D3548-2E35-459D-AE53-5B1BE517A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8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C1B9C-4E8B-4000-95FE-D71135E927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1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C1B9C-4E8B-4000-95FE-D71135E927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26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C1B9C-4E8B-4000-95FE-D71135E927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1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08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212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8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0793B0A-C0D4-0521-9C10-A60B00420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23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26" Type="http://schemas.openxmlformats.org/officeDocument/2006/relationships/image" Target="../media/image9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svg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svg"/><Relationship Id="rId27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1DB1F0A-F47E-1B39-90A2-92B83A4A1A70}"/>
              </a:ext>
            </a:extLst>
          </p:cNvPr>
          <p:cNvGrpSpPr/>
          <p:nvPr userDrawn="1"/>
        </p:nvGrpSpPr>
        <p:grpSpPr>
          <a:xfrm>
            <a:off x="-617237" y="-1"/>
            <a:ext cx="19347701" cy="10321778"/>
            <a:chOff x="-617237" y="-1"/>
            <a:chExt cx="19347701" cy="10321778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A1E337DB-7F24-1BF3-3143-8AB9CCFADAA5}"/>
                </a:ext>
              </a:extLst>
            </p:cNvPr>
            <p:cNvSpPr/>
            <p:nvPr userDrawn="1"/>
          </p:nvSpPr>
          <p:spPr>
            <a:xfrm>
              <a:off x="9144000" y="-1"/>
              <a:ext cx="9144000" cy="10287001"/>
            </a:xfrm>
            <a:custGeom>
              <a:avLst/>
              <a:gdLst/>
              <a:ahLst/>
              <a:cxnLst/>
              <a:rect l="l" t="t" r="r" b="b"/>
              <a:pathLst>
                <a:path w="20853206" h="20853206">
                  <a:moveTo>
                    <a:pt x="0" y="0"/>
                  </a:moveTo>
                  <a:lnTo>
                    <a:pt x="20853206" y="0"/>
                  </a:lnTo>
                  <a:lnTo>
                    <a:pt x="20853206" y="20853206"/>
                  </a:lnTo>
                  <a:lnTo>
                    <a:pt x="0" y="2085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1" t="-23592" r="-128053" b="-791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9EB0175-8AAE-7320-64FE-6D9620A498EC}"/>
                </a:ext>
              </a:extLst>
            </p:cNvPr>
            <p:cNvSpPr/>
            <p:nvPr userDrawn="1"/>
          </p:nvSpPr>
          <p:spPr>
            <a:xfrm>
              <a:off x="10274824" y="0"/>
              <a:ext cx="8013176" cy="10287000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43000"/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r="-2837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D886422-52EC-17D0-14CC-51AC344BA51F}"/>
                </a:ext>
              </a:extLst>
            </p:cNvPr>
            <p:cNvSpPr/>
            <p:nvPr userDrawn="1"/>
          </p:nvSpPr>
          <p:spPr>
            <a:xfrm flipH="1">
              <a:off x="0" y="-1"/>
              <a:ext cx="9144000" cy="10287001"/>
            </a:xfrm>
            <a:custGeom>
              <a:avLst/>
              <a:gdLst/>
              <a:ahLst/>
              <a:cxnLst/>
              <a:rect l="l" t="t" r="r" b="b"/>
              <a:pathLst>
                <a:path w="20853206" h="20853206">
                  <a:moveTo>
                    <a:pt x="20853206" y="0"/>
                  </a:moveTo>
                  <a:lnTo>
                    <a:pt x="0" y="0"/>
                  </a:lnTo>
                  <a:lnTo>
                    <a:pt x="0" y="20853207"/>
                  </a:lnTo>
                  <a:lnTo>
                    <a:pt x="20853206" y="20853207"/>
                  </a:lnTo>
                  <a:lnTo>
                    <a:pt x="20853206" y="0"/>
                  </a:lnTo>
                  <a:close/>
                </a:path>
              </a:pathLst>
            </a:custGeom>
            <a:blipFill>
              <a:blip r:embed="rId17"/>
              <a:stretch>
                <a:fillRect l="1" t="-33105" r="-128053" b="-696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C3FEC0E0-A6EA-7CE1-DC0E-6E85DA52DFAC}"/>
                </a:ext>
              </a:extLst>
            </p:cNvPr>
            <p:cNvSpPr/>
            <p:nvPr userDrawn="1"/>
          </p:nvSpPr>
          <p:spPr>
            <a:xfrm>
              <a:off x="-12176" y="0"/>
              <a:ext cx="10287000" cy="10287000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43000"/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365760" y="251460"/>
              <a:ext cx="17556480" cy="9784080"/>
              <a:chOff x="0" y="0"/>
              <a:chExt cx="3634032" cy="1923282"/>
            </a:xfrm>
          </p:grpSpPr>
          <p:sp>
            <p:nvSpPr>
              <p:cNvPr id="12" name="Freeform 7"/>
              <p:cNvSpPr/>
              <p:nvPr/>
            </p:nvSpPr>
            <p:spPr>
              <a:xfrm>
                <a:off x="0" y="0"/>
                <a:ext cx="3634032" cy="1923282"/>
              </a:xfrm>
              <a:custGeom>
                <a:avLst/>
                <a:gdLst/>
                <a:ahLst/>
                <a:cxnLst/>
                <a:rect l="l" t="t" r="r" b="b"/>
                <a:pathLst>
                  <a:path w="3634032" h="1923282">
                    <a:moveTo>
                      <a:pt x="28616" y="0"/>
                    </a:moveTo>
                    <a:lnTo>
                      <a:pt x="3605416" y="0"/>
                    </a:lnTo>
                    <a:cubicBezTo>
                      <a:pt x="3613006" y="0"/>
                      <a:pt x="3620284" y="3015"/>
                      <a:pt x="3625651" y="8381"/>
                    </a:cubicBezTo>
                    <a:cubicBezTo>
                      <a:pt x="3631017" y="13748"/>
                      <a:pt x="3634032" y="21026"/>
                      <a:pt x="3634032" y="28616"/>
                    </a:cubicBezTo>
                    <a:lnTo>
                      <a:pt x="3634032" y="1894667"/>
                    </a:lnTo>
                    <a:cubicBezTo>
                      <a:pt x="3634032" y="1902256"/>
                      <a:pt x="3631017" y="1909535"/>
                      <a:pt x="3625651" y="1914901"/>
                    </a:cubicBezTo>
                    <a:cubicBezTo>
                      <a:pt x="3620284" y="1920267"/>
                      <a:pt x="3613006" y="1923282"/>
                      <a:pt x="3605416" y="1923282"/>
                    </a:cubicBezTo>
                    <a:lnTo>
                      <a:pt x="28616" y="1923282"/>
                    </a:lnTo>
                    <a:cubicBezTo>
                      <a:pt x="21026" y="1923282"/>
                      <a:pt x="13748" y="1920267"/>
                      <a:pt x="8381" y="1914901"/>
                    </a:cubicBezTo>
                    <a:cubicBezTo>
                      <a:pt x="3015" y="1909535"/>
                      <a:pt x="0" y="1902256"/>
                      <a:pt x="0" y="1894667"/>
                    </a:cubicBezTo>
                    <a:lnTo>
                      <a:pt x="0" y="28616"/>
                    </a:lnTo>
                    <a:cubicBezTo>
                      <a:pt x="0" y="21026"/>
                      <a:pt x="3015" y="13748"/>
                      <a:pt x="8381" y="8381"/>
                    </a:cubicBezTo>
                    <a:cubicBezTo>
                      <a:pt x="13748" y="3015"/>
                      <a:pt x="21026" y="0"/>
                      <a:pt x="2861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96262A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8"/>
              <p:cNvSpPr txBox="1"/>
              <p:nvPr/>
            </p:nvSpPr>
            <p:spPr>
              <a:xfrm>
                <a:off x="0" y="-38100"/>
                <a:ext cx="3634032" cy="19613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E868D5C-E29F-FFB4-4F12-68A49CC4C76D}"/>
                </a:ext>
              </a:extLst>
            </p:cNvPr>
            <p:cNvSpPr/>
            <p:nvPr userDrawn="1"/>
          </p:nvSpPr>
          <p:spPr>
            <a:xfrm>
              <a:off x="-617237" y="162335"/>
              <a:ext cx="1539274" cy="990266"/>
            </a:xfrm>
            <a:custGeom>
              <a:avLst/>
              <a:gdLst/>
              <a:ahLst/>
              <a:cxnLst/>
              <a:rect l="l" t="t" r="r" b="b"/>
              <a:pathLst>
                <a:path w="4012098" h="2581116">
                  <a:moveTo>
                    <a:pt x="0" y="0"/>
                  </a:moveTo>
                  <a:lnTo>
                    <a:pt x="4012098" y="0"/>
                  </a:lnTo>
                  <a:lnTo>
                    <a:pt x="4012098" y="2581117"/>
                  </a:lnTo>
                  <a:lnTo>
                    <a:pt x="0" y="2581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75749AF-7EB1-5751-26D7-2608A783CB6D}"/>
                </a:ext>
              </a:extLst>
            </p:cNvPr>
            <p:cNvSpPr/>
            <p:nvPr userDrawn="1"/>
          </p:nvSpPr>
          <p:spPr>
            <a:xfrm flipH="1">
              <a:off x="17540735" y="9556385"/>
              <a:ext cx="1189729" cy="765392"/>
            </a:xfrm>
            <a:custGeom>
              <a:avLst/>
              <a:gdLst/>
              <a:ahLst/>
              <a:cxnLst/>
              <a:rect l="l" t="t" r="r" b="b"/>
              <a:pathLst>
                <a:path w="4012098" h="2581116">
                  <a:moveTo>
                    <a:pt x="0" y="0"/>
                  </a:moveTo>
                  <a:lnTo>
                    <a:pt x="4012098" y="0"/>
                  </a:lnTo>
                  <a:lnTo>
                    <a:pt x="4012098" y="2581117"/>
                  </a:lnTo>
                  <a:lnTo>
                    <a:pt x="0" y="2581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02D7C9CA-38A2-AA89-D638-6D01A36AFDC3}"/>
                </a:ext>
              </a:extLst>
            </p:cNvPr>
            <p:cNvSpPr/>
            <p:nvPr userDrawn="1"/>
          </p:nvSpPr>
          <p:spPr>
            <a:xfrm>
              <a:off x="17725658" y="57637"/>
              <a:ext cx="562342" cy="1199663"/>
            </a:xfrm>
            <a:custGeom>
              <a:avLst/>
              <a:gdLst/>
              <a:ahLst/>
              <a:cxnLst/>
              <a:rect l="l" t="t" r="r" b="b"/>
              <a:pathLst>
                <a:path w="4728562" h="10087600">
                  <a:moveTo>
                    <a:pt x="0" y="0"/>
                  </a:moveTo>
                  <a:lnTo>
                    <a:pt x="4728563" y="0"/>
                  </a:lnTo>
                  <a:lnTo>
                    <a:pt x="4728563" y="10087600"/>
                  </a:lnTo>
                  <a:lnTo>
                    <a:pt x="0" y="1008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4F43291-AD42-6A48-EFB9-DFD1707634D5}"/>
                </a:ext>
              </a:extLst>
            </p:cNvPr>
            <p:cNvSpPr/>
            <p:nvPr userDrawn="1"/>
          </p:nvSpPr>
          <p:spPr>
            <a:xfrm>
              <a:off x="152400" y="8657391"/>
              <a:ext cx="768858" cy="1503879"/>
            </a:xfrm>
            <a:custGeom>
              <a:avLst/>
              <a:gdLst/>
              <a:ahLst/>
              <a:cxnLst/>
              <a:rect l="l" t="t" r="r" b="b"/>
              <a:pathLst>
                <a:path w="5524154" h="10805192">
                  <a:moveTo>
                    <a:pt x="0" y="0"/>
                  </a:moveTo>
                  <a:lnTo>
                    <a:pt x="5524155" y="0"/>
                  </a:lnTo>
                  <a:lnTo>
                    <a:pt x="5524155" y="10805192"/>
                  </a:lnTo>
                  <a:lnTo>
                    <a:pt x="0" y="10805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A7267-F1FE-22BC-F2C9-A6F33DE61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8113" y="9527798"/>
              <a:ext cx="823145" cy="72110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7382D6-0A8C-1C1E-9190-F7E267B9177C}"/>
                </a:ext>
              </a:extLst>
            </p:cNvPr>
            <p:cNvGrpSpPr/>
            <p:nvPr userDrawn="1"/>
          </p:nvGrpSpPr>
          <p:grpSpPr>
            <a:xfrm>
              <a:off x="16230600" y="0"/>
              <a:ext cx="1595242" cy="538045"/>
              <a:chOff x="11931933" y="313116"/>
              <a:chExt cx="4380855" cy="147758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DB4A213-7A82-0668-606E-DABCC597B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725297" y="417746"/>
                <a:ext cx="740054" cy="72736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8AAA144-B19C-1633-C025-2F0BABB79A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/>
              <a:srcRect l="6949" b="34721"/>
              <a:stretch/>
            </p:blipFill>
            <p:spPr>
              <a:xfrm>
                <a:off x="11931933" y="313116"/>
                <a:ext cx="4380855" cy="1477581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svg"/><Relationship Id="rId18" Type="http://schemas.openxmlformats.org/officeDocument/2006/relationships/image" Target="../media/image15.png"/><Relationship Id="rId3" Type="http://schemas.openxmlformats.org/officeDocument/2006/relationships/image" Target="../media/image10.png"/><Relationship Id="rId21" Type="http://schemas.openxmlformats.org/officeDocument/2006/relationships/image" Target="../media/image7.pn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17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12.png"/><Relationship Id="rId19" Type="http://schemas.openxmlformats.org/officeDocument/2006/relationships/image" Target="../media/image24.svg"/><Relationship Id="rId4" Type="http://schemas.openxmlformats.org/officeDocument/2006/relationships/image" Target="../media/image2.png"/><Relationship Id="rId9" Type="http://schemas.openxmlformats.org/officeDocument/2006/relationships/image" Target="../media/image16.svg"/><Relationship Id="rId14" Type="http://schemas.openxmlformats.org/officeDocument/2006/relationships/image" Target="../media/image4.png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7.xml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slide" Target="slide23.xml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openxmlformats.org/officeDocument/2006/relationships/slide" Target="slide22.xml"/><Relationship Id="rId5" Type="http://schemas.openxmlformats.org/officeDocument/2006/relationships/image" Target="../media/image26.jpeg"/><Relationship Id="rId15" Type="http://schemas.openxmlformats.org/officeDocument/2006/relationships/slide" Target="slide16.xml"/><Relationship Id="rId10" Type="http://schemas.openxmlformats.org/officeDocument/2006/relationships/image" Target="../media/image29.png"/><Relationship Id="rId4" Type="http://schemas.openxmlformats.org/officeDocument/2006/relationships/slide" Target="slide20.xml"/><Relationship Id="rId9" Type="http://schemas.openxmlformats.org/officeDocument/2006/relationships/slide" Target="slide21.xml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5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5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5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5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svg"/><Relationship Id="rId1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12" Type="http://schemas.openxmlformats.org/officeDocument/2006/relationships/image" Target="../media/image5.png"/><Relationship Id="rId17" Type="http://schemas.openxmlformats.org/officeDocument/2006/relationships/image" Target="../media/image7.png"/><Relationship Id="rId2" Type="http://schemas.openxmlformats.org/officeDocument/2006/relationships/image" Target="../media/image10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svg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5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5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5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.png"/><Relationship Id="rId18" Type="http://schemas.openxmlformats.org/officeDocument/2006/relationships/image" Target="../media/image24.svg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0.sv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22.sv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8.svg"/><Relationship Id="rId19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12.png"/><Relationship Id="rId1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.svg"/><Relationship Id="rId5" Type="http://schemas.openxmlformats.org/officeDocument/2006/relationships/image" Target="../media/image3.sv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EA26BF3-B45C-E804-7E58-0884E82EC9E0}"/>
              </a:ext>
            </a:extLst>
          </p:cNvPr>
          <p:cNvSpPr txBox="1"/>
          <p:nvPr/>
        </p:nvSpPr>
        <p:spPr>
          <a:xfrm>
            <a:off x="5159018" y="4346973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01F765BE-8D56-BACA-2035-AA140213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081" y="3079220"/>
            <a:ext cx="1267751" cy="1267751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/>
          <p:cNvSpPr/>
          <p:nvPr/>
        </p:nvSpPr>
        <p:spPr>
          <a:xfrm>
            <a:off x="12684891" y="6295107"/>
            <a:ext cx="1822169" cy="3564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>
          <a:xfrm>
            <a:off x="353809" y="4825184"/>
            <a:ext cx="2254664" cy="3409700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>
          <a:xfrm>
            <a:off x="15652889" y="4533900"/>
            <a:ext cx="1753209" cy="3284700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1"/>
          <p:cNvSpPr/>
          <p:nvPr/>
        </p:nvSpPr>
        <p:spPr>
          <a:xfrm>
            <a:off x="7624634" y="6691017"/>
            <a:ext cx="2097510" cy="3309680"/>
          </a:xfrm>
          <a:custGeom>
            <a:avLst/>
            <a:gdLst/>
            <a:ahLst/>
            <a:cxnLst/>
            <a:rect l="l" t="t" r="r" b="b"/>
            <a:pathLst>
              <a:path w="6358887" h="10033747">
                <a:moveTo>
                  <a:pt x="0" y="0"/>
                </a:moveTo>
                <a:lnTo>
                  <a:pt x="6358887" y="0"/>
                </a:lnTo>
                <a:lnTo>
                  <a:pt x="6358887" y="10033747"/>
                </a:lnTo>
                <a:lnTo>
                  <a:pt x="0" y="100337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/>
          <p:cNvSpPr/>
          <p:nvPr/>
        </p:nvSpPr>
        <p:spPr>
          <a:xfrm>
            <a:off x="3946173" y="6615882"/>
            <a:ext cx="1559739" cy="3327443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879D7D-AE3A-71B3-1D8D-816237AC0876}"/>
              </a:ext>
            </a:extLst>
          </p:cNvPr>
          <p:cNvGrpSpPr/>
          <p:nvPr/>
        </p:nvGrpSpPr>
        <p:grpSpPr>
          <a:xfrm>
            <a:off x="2756741" y="175689"/>
            <a:ext cx="12922786" cy="5853820"/>
            <a:chOff x="2688695" y="922334"/>
            <a:chExt cx="12922786" cy="5853820"/>
          </a:xfrm>
        </p:grpSpPr>
        <p:sp>
          <p:nvSpPr>
            <p:cNvPr id="6" name="Freeform 6"/>
            <p:cNvSpPr/>
            <p:nvPr/>
          </p:nvSpPr>
          <p:spPr>
            <a:xfrm>
              <a:off x="2688695" y="3510846"/>
              <a:ext cx="12910610" cy="3265308"/>
            </a:xfrm>
            <a:custGeom>
              <a:avLst/>
              <a:gdLst/>
              <a:ahLst/>
              <a:cxnLst/>
              <a:rect l="l" t="t" r="r" b="b"/>
              <a:pathLst>
                <a:path w="12910610" h="3265308">
                  <a:moveTo>
                    <a:pt x="0" y="0"/>
                  </a:moveTo>
                  <a:lnTo>
                    <a:pt x="12910610" y="0"/>
                  </a:lnTo>
                  <a:lnTo>
                    <a:pt x="12910610" y="3265308"/>
                  </a:lnTo>
                  <a:lnTo>
                    <a:pt x="0" y="326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C3B5500-35F1-BE99-D12A-1CFD5D5AFF5B}"/>
                </a:ext>
              </a:extLst>
            </p:cNvPr>
            <p:cNvSpPr/>
            <p:nvPr/>
          </p:nvSpPr>
          <p:spPr>
            <a:xfrm>
              <a:off x="2700871" y="2816398"/>
              <a:ext cx="12910610" cy="1759261"/>
            </a:xfrm>
            <a:custGeom>
              <a:avLst/>
              <a:gdLst/>
              <a:ahLst/>
              <a:cxnLst/>
              <a:rect l="l" t="t" r="r" b="b"/>
              <a:pathLst>
                <a:path w="12910610" h="3265308">
                  <a:moveTo>
                    <a:pt x="0" y="0"/>
                  </a:moveTo>
                  <a:lnTo>
                    <a:pt x="12910610" y="0"/>
                  </a:lnTo>
                  <a:lnTo>
                    <a:pt x="12910610" y="3265308"/>
                  </a:lnTo>
                  <a:lnTo>
                    <a:pt x="0" y="326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" b="-856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8199749" y="922334"/>
              <a:ext cx="1888502" cy="2360627"/>
            </a:xfrm>
            <a:custGeom>
              <a:avLst/>
              <a:gdLst/>
              <a:ahLst/>
              <a:cxnLst/>
              <a:rect l="l" t="t" r="r" b="b"/>
              <a:pathLst>
                <a:path w="3038732" h="3798415">
                  <a:moveTo>
                    <a:pt x="0" y="0"/>
                  </a:moveTo>
                  <a:lnTo>
                    <a:pt x="3038732" y="0"/>
                  </a:lnTo>
                  <a:lnTo>
                    <a:pt x="3038732" y="3798416"/>
                  </a:lnTo>
                  <a:lnTo>
                    <a:pt x="0" y="379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212046" y="4301916"/>
            <a:ext cx="5129781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279"/>
              </a:lnSpc>
            </a:pPr>
            <a:r>
              <a:rPr lang="en-US" sz="5199" i="1" dirty="0">
                <a:solidFill>
                  <a:srgbClr val="D8575B"/>
                </a:solidFill>
                <a:latin typeface="Milk Tea Font TH Italics"/>
                <a:ea typeface="Milk Tea Font TH Italics"/>
                <a:cs typeface="Milk Tea Font TH Italics"/>
                <a:sym typeface="Milk Tea Font TH Italics"/>
              </a:rPr>
              <a:t>Review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51891" y="3238661"/>
            <a:ext cx="12678431" cy="1913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145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Jobs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B785B10C-63C5-98FF-2D7B-7A45A5906A97}"/>
              </a:ext>
            </a:extLst>
          </p:cNvPr>
          <p:cNvSpPr txBox="1"/>
          <p:nvPr/>
        </p:nvSpPr>
        <p:spPr>
          <a:xfrm>
            <a:off x="3946173" y="2735379"/>
            <a:ext cx="8131837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i="1" dirty="0">
                <a:solidFill>
                  <a:srgbClr val="D8575B"/>
                </a:solidFill>
                <a:latin typeface="Milk Tea Font TH Italics"/>
                <a:ea typeface="Milk Tea Font TH Italics"/>
                <a:cs typeface="Milk Tea Font TH Italics"/>
                <a:sym typeface="Milk Tea Font TH Italics"/>
              </a:rPr>
              <a:t>Unit 7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0EB0C7-E232-CDBB-28AC-21211AB2BB39}"/>
              </a:ext>
            </a:extLst>
          </p:cNvPr>
          <p:cNvGrpSpPr/>
          <p:nvPr/>
        </p:nvGrpSpPr>
        <p:grpSpPr>
          <a:xfrm>
            <a:off x="4868557" y="112972"/>
            <a:ext cx="9610349" cy="2043445"/>
            <a:chOff x="7120809" y="263941"/>
            <a:chExt cx="8164176" cy="17359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EE4457-E70D-90D5-7832-4261927C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120809" y="263941"/>
              <a:ext cx="1981597" cy="173594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9F0A77-A4E0-2117-D6C2-0A5D921629F1}"/>
                </a:ext>
              </a:extLst>
            </p:cNvPr>
            <p:cNvGrpSpPr/>
            <p:nvPr/>
          </p:nvGrpSpPr>
          <p:grpSpPr>
            <a:xfrm>
              <a:off x="12067033" y="349268"/>
              <a:ext cx="3217952" cy="1278762"/>
              <a:chOff x="16176274" y="405305"/>
              <a:chExt cx="4380855" cy="174088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C1312CB-7352-3698-D700-983EAC83F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997586" y="405305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094A431-4DB9-94B8-FA1C-13B04452D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/>
              <a:srcRect l="6949" b="34721"/>
              <a:stretch/>
            </p:blipFill>
            <p:spPr>
              <a:xfrm>
                <a:off x="16176274" y="668606"/>
                <a:ext cx="4380855" cy="147758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 TRACK 25">
            <a:hlinkClick r:id="" action="ppaction://media"/>
            <a:extLst>
              <a:ext uri="{FF2B5EF4-FFF2-40B4-BE49-F238E27FC236}">
                <a16:creationId xmlns:a16="http://schemas.microsoft.com/office/drawing/2014/main" id="{F8DAA8CC-2B9C-45AC-901C-D799F4B176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449" end="58928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997" y="495300"/>
            <a:ext cx="972664" cy="972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8B652-84D7-D904-4086-EB867A72C5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915"/>
          <a:stretch/>
        </p:blipFill>
        <p:spPr>
          <a:xfrm>
            <a:off x="1000553" y="367999"/>
            <a:ext cx="11724847" cy="942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B700E6-1F86-E0B4-0C37-A258486D1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2476500"/>
            <a:ext cx="15806400" cy="5753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11232-6C69-EFBC-268E-A4C2A44BF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639" r="93373">
                        <a14:foregroundMark x1="93373" y1="15000" x2="93373" y2="1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400" y="6551530"/>
            <a:ext cx="1295400" cy="12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FDEB96-692B-43E7-E175-B5A10281F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11" y="2476500"/>
            <a:ext cx="17014371" cy="5715000"/>
          </a:xfrm>
          <a:prstGeom prst="rect">
            <a:avLst/>
          </a:prstGeom>
        </p:spPr>
      </p:pic>
      <p:pic>
        <p:nvPicPr>
          <p:cNvPr id="7" name="CD3 TRACK 25">
            <a:hlinkClick r:id="" action="ppaction://media"/>
            <a:extLst>
              <a:ext uri="{FF2B5EF4-FFF2-40B4-BE49-F238E27FC236}">
                <a16:creationId xmlns:a16="http://schemas.microsoft.com/office/drawing/2014/main" id="{F8DAA8CC-2B9C-45AC-901C-D799F4B176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533" end="42229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997" y="495300"/>
            <a:ext cx="972664" cy="972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8B652-84D7-D904-4086-EB867A72C5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0915"/>
          <a:stretch/>
        </p:blipFill>
        <p:spPr>
          <a:xfrm>
            <a:off x="1000553" y="367999"/>
            <a:ext cx="11724847" cy="942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11232-6C69-EFBC-268E-A4C2A44BF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639" r="93373">
                        <a14:foregroundMark x1="93373" y1="15000" x2="93373" y2="1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40629" y="6579239"/>
            <a:ext cx="1295400" cy="12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7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8E4DE-AC06-4953-EEA9-235007C8B9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201141"/>
            <a:ext cx="16581249" cy="5884718"/>
          </a:xfrm>
          <a:prstGeom prst="rect">
            <a:avLst/>
          </a:prstGeom>
        </p:spPr>
      </p:pic>
      <p:pic>
        <p:nvPicPr>
          <p:cNvPr id="7" name="CD3 TRACK 25">
            <a:hlinkClick r:id="" action="ppaction://media"/>
            <a:extLst>
              <a:ext uri="{FF2B5EF4-FFF2-40B4-BE49-F238E27FC236}">
                <a16:creationId xmlns:a16="http://schemas.microsoft.com/office/drawing/2014/main" id="{F8DAA8CC-2B9C-45AC-901C-D799F4B176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491" end="24489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997" y="495300"/>
            <a:ext cx="972664" cy="972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8B652-84D7-D904-4086-EB867A72C5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0915"/>
          <a:stretch/>
        </p:blipFill>
        <p:spPr>
          <a:xfrm>
            <a:off x="1000553" y="367999"/>
            <a:ext cx="11724847" cy="942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11232-6C69-EFBC-268E-A4C2A44BF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639" r="93373">
                        <a14:foregroundMark x1="93373" y1="15000" x2="93373" y2="1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9261" y="6667500"/>
            <a:ext cx="1295400" cy="12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1E316F-AAC0-5479-D36E-C494B62AB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095499"/>
            <a:ext cx="16767236" cy="5820579"/>
          </a:xfrm>
          <a:prstGeom prst="rect">
            <a:avLst/>
          </a:prstGeom>
        </p:spPr>
      </p:pic>
      <p:pic>
        <p:nvPicPr>
          <p:cNvPr id="7" name="CD3 TRACK 25">
            <a:hlinkClick r:id="" action="ppaction://media"/>
            <a:extLst>
              <a:ext uri="{FF2B5EF4-FFF2-40B4-BE49-F238E27FC236}">
                <a16:creationId xmlns:a16="http://schemas.microsoft.com/office/drawing/2014/main" id="{F8DAA8CC-2B9C-45AC-901C-D799F4B176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450" end="5891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997" y="495300"/>
            <a:ext cx="972664" cy="972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8B652-84D7-D904-4086-EB867A72C5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0915"/>
          <a:stretch/>
        </p:blipFill>
        <p:spPr>
          <a:xfrm>
            <a:off x="1000553" y="367999"/>
            <a:ext cx="11724847" cy="942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11232-6C69-EFBC-268E-A4C2A44BF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639" r="93373">
                        <a14:foregroundMark x1="93373" y1="15000" x2="93373" y2="1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6362700"/>
            <a:ext cx="1295400" cy="12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 descr="http://www.clipartpal.com/_thumbs/pd/holiday/birthday/baloon1_05.png">
            <a:extLst>
              <a:ext uri="{FF2B5EF4-FFF2-40B4-BE49-F238E27FC236}">
                <a16:creationId xmlns:a16="http://schemas.microsoft.com/office/drawing/2014/main" id="{4E3956CD-CA20-380C-7AFF-32B4239F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494905">
            <a:off x="1981201" y="2028596"/>
            <a:ext cx="2398394" cy="366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sPham-0936082789" descr="http://www.easyvectors.com/assets/images/vectors/afbig/helium-blue-balloon-clip-art.jpg">
            <a:extLst>
              <a:ext uri="{FF2B5EF4-FFF2-40B4-BE49-F238E27FC236}">
                <a16:creationId xmlns:a16="http://schemas.microsoft.com/office/drawing/2014/main" id="{1EDA9E48-8E53-FE42-F16E-0B3DAC7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07">
            <a:off x="3495257" y="6415653"/>
            <a:ext cx="2213735" cy="363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MsPham-0936082789" descr="http://www.clipartpal.com/_thumbs/pd/holiday/birthday/baloon1_02.png">
            <a:extLst>
              <a:ext uri="{FF2B5EF4-FFF2-40B4-BE49-F238E27FC236}">
                <a16:creationId xmlns:a16="http://schemas.microsoft.com/office/drawing/2014/main" id="{C6A034FE-1240-5255-938E-CC015654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13656122" y="2075849"/>
            <a:ext cx="2370152" cy="370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sPham-0936082789" descr="http://www.clipartpal.com/_thumbs/pd/holiday/birthday/baloon1_01.png">
            <a:extLst>
              <a:ext uri="{FF2B5EF4-FFF2-40B4-BE49-F238E27FC236}">
                <a16:creationId xmlns:a16="http://schemas.microsoft.com/office/drawing/2014/main" id="{32C329CC-BD1B-2A9C-C548-51BC2B41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5625313" y="571500"/>
            <a:ext cx="2376668" cy="376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sPham-0936082789" descr="http://www.clipartpal.com/_thumbs/pd/holiday/birthday/baloon1_02.png">
            <a:extLst>
              <a:ext uri="{FF2B5EF4-FFF2-40B4-BE49-F238E27FC236}">
                <a16:creationId xmlns:a16="http://schemas.microsoft.com/office/drawing/2014/main" id="{BE7E229F-8580-ECDD-951A-63537917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10099768" y="699388"/>
            <a:ext cx="2370152" cy="370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sPham-0936082789" descr="Purple Balloon 2 clip art - vector clip art online, royalty free ... -  ClipArt Best - ClipArt Best">
            <a:extLst>
              <a:ext uri="{FF2B5EF4-FFF2-40B4-BE49-F238E27FC236}">
                <a16:creationId xmlns:a16="http://schemas.microsoft.com/office/drawing/2014/main" id="{60DEF957-4420-FBB9-18A3-FB67341A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7860835" y="6955043"/>
            <a:ext cx="2523203" cy="356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 descr="Orange Balloon SVG Vector, Orange Balloon Clip art - SVG Clipart">
            <a:extLst>
              <a:ext uri="{FF2B5EF4-FFF2-40B4-BE49-F238E27FC236}">
                <a16:creationId xmlns:a16="http://schemas.microsoft.com/office/drawing/2014/main" id="{BCCF2D56-6EEB-4D1D-071A-9AFCD4F3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12783295" y="6062654"/>
            <a:ext cx="2688893" cy="42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E78C6097-5571-BBDF-64A8-7DB388BBD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7495" y="3074050"/>
            <a:ext cx="6769367" cy="4230854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E2F1D9-3523-25BD-3FFF-6C02F1CE8BE0}"/>
              </a:ext>
            </a:extLst>
          </p:cNvPr>
          <p:cNvSpPr/>
          <p:nvPr/>
        </p:nvSpPr>
        <p:spPr>
          <a:xfrm>
            <a:off x="16078200" y="8877300"/>
            <a:ext cx="1639593" cy="746502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.VnHelvetInsH" panose="020B7200000000000000" pitchFamily="34" charset="0"/>
              </a:rPr>
              <a:t>PLAY</a:t>
            </a:r>
            <a:endParaRPr lang="en-US" sz="3600" b="1" dirty="0">
              <a:solidFill>
                <a:schemeClr val="bg1"/>
              </a:solidFill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46AD63E5-0A40-D412-AD04-9F98B49F1D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333452B-9154-465A-BB47-0E5A2F2BD540}"/>
              </a:ext>
            </a:extLst>
          </p:cNvPr>
          <p:cNvSpPr txBox="1"/>
          <p:nvPr/>
        </p:nvSpPr>
        <p:spPr>
          <a:xfrm>
            <a:off x="12424697" y="7620320"/>
            <a:ext cx="239169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A056C43-AFE8-4601-AAB1-8A06BC864AA4}"/>
              </a:ext>
            </a:extLst>
          </p:cNvPr>
          <p:cNvSpPr txBox="1"/>
          <p:nvPr/>
        </p:nvSpPr>
        <p:spPr>
          <a:xfrm>
            <a:off x="8019239" y="5949628"/>
            <a:ext cx="239169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EAD1BBCF-C043-44D1-AFEF-2CDD3D87A880}"/>
              </a:ext>
            </a:extLst>
          </p:cNvPr>
          <p:cNvSpPr txBox="1"/>
          <p:nvPr/>
        </p:nvSpPr>
        <p:spPr>
          <a:xfrm>
            <a:off x="3845118" y="7367885"/>
            <a:ext cx="239169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 dirty="0">
                <a:solidFill>
                  <a:srgbClr val="FF0000"/>
                </a:solidFill>
                <a:latin typeface=".VnStamp" panose="020B7200000000000000" pitchFamily="34" charset="0"/>
              </a:rPr>
              <a:t>25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DAE0D61-01B8-4D8F-8022-08DD0DB896CB}"/>
              </a:ext>
            </a:extLst>
          </p:cNvPr>
          <p:cNvSpPr txBox="1"/>
          <p:nvPr/>
        </p:nvSpPr>
        <p:spPr>
          <a:xfrm>
            <a:off x="15058370" y="2808349"/>
            <a:ext cx="239169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 dirty="0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CF529C4-D1F9-4AD6-8333-F1A948DD9B29}"/>
              </a:ext>
            </a:extLst>
          </p:cNvPr>
          <p:cNvSpPr txBox="1"/>
          <p:nvPr/>
        </p:nvSpPr>
        <p:spPr>
          <a:xfrm>
            <a:off x="10409162" y="2011342"/>
            <a:ext cx="2144702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B323049-8999-46B4-B1BB-E2B0B34D72BF}"/>
              </a:ext>
            </a:extLst>
          </p:cNvPr>
          <p:cNvSpPr txBox="1"/>
          <p:nvPr/>
        </p:nvSpPr>
        <p:spPr>
          <a:xfrm>
            <a:off x="1739258" y="2694972"/>
            <a:ext cx="1798320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 dirty="0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</a:p>
        </p:txBody>
      </p:sp>
      <p:pic>
        <p:nvPicPr>
          <p:cNvPr id="10" name="MsPham-0936082789" descr="http://www.easyvectors.com/assets/images/vectors/afbig/helium-blue-balloon-clip-art.jpg">
            <a:hlinkClick r:id="rId4" action="ppaction://hlinksldjump"/>
            <a:extLst>
              <a:ext uri="{FF2B5EF4-FFF2-40B4-BE49-F238E27FC236}">
                <a16:creationId xmlns:a16="http://schemas.microsoft.com/office/drawing/2014/main" id="{8035D91B-6D18-422E-8ABE-B73A93BA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3571773" y="6144545"/>
            <a:ext cx="2436078" cy="39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sPham-0936082789" descr="http://www.clipartpal.com/_thumbs/pd/holiday/birthday/baloon1_02.png">
            <a:hlinkClick r:id="rId6" action="ppaction://hlinksldjump"/>
            <a:extLst>
              <a:ext uri="{FF2B5EF4-FFF2-40B4-BE49-F238E27FC236}">
                <a16:creationId xmlns:a16="http://schemas.microsoft.com/office/drawing/2014/main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14552624" y="1576224"/>
            <a:ext cx="2608206" cy="407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sPham-0936082789" descr="http://www.clipartpal.com/_thumbs/pd/holiday/birthday/baloon1_02.png">
            <a:hlinkClick r:id="rId8" action="ppaction://hlinksldjump"/>
            <a:extLst>
              <a:ext uri="{FF2B5EF4-FFF2-40B4-BE49-F238E27FC236}">
                <a16:creationId xmlns:a16="http://schemas.microsoft.com/office/drawing/2014/main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10201983" y="697778"/>
            <a:ext cx="2608206" cy="407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MsPham-0936082789" descr="Purple Balloon 2 clip art - vector clip art online, royalty free ... -  ClipArt Best - ClipArt Best">
            <a:hlinkClick r:id="rId9" action="ppaction://hlinksldjump"/>
            <a:extLst>
              <a:ext uri="{FF2B5EF4-FFF2-40B4-BE49-F238E27FC236}">
                <a16:creationId xmlns:a16="http://schemas.microsoft.com/office/drawing/2014/main" id="{52143D7F-CB1C-4727-B891-B93DF6D48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 rot="20772746">
            <a:off x="7521655" y="4939493"/>
            <a:ext cx="2776628" cy="39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MsPham-0936082789" descr="Orange Balloon SVG Vector, Orange Balloon Clip art - SVG Clipart">
            <a:hlinkClick r:id="rId11" action="ppaction://hlinksldjump"/>
            <a:extLst>
              <a:ext uri="{FF2B5EF4-FFF2-40B4-BE49-F238E27FC236}">
                <a16:creationId xmlns:a16="http://schemas.microsoft.com/office/drawing/2014/main" id="{F188F3E0-1531-4DE2-956B-AF857E597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11911582" y="5956751"/>
            <a:ext cx="2958962" cy="46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F8375B3-10D1-4D82-A824-0C259A22471E}"/>
              </a:ext>
            </a:extLst>
          </p:cNvPr>
          <p:cNvSpPr txBox="1"/>
          <p:nvPr/>
        </p:nvSpPr>
        <p:spPr>
          <a:xfrm>
            <a:off x="5325532" y="1915346"/>
            <a:ext cx="2144702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1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pic>
        <p:nvPicPr>
          <p:cNvPr id="13" name="MsPham-0936082789" descr="http://www.clipartpal.com/_thumbs/pd/holiday/birthday/baloon1_01.png">
            <a:hlinkClick r:id="rId13" action="ppaction://hlinksldjump"/>
            <a:extLst>
              <a:ext uri="{FF2B5EF4-FFF2-40B4-BE49-F238E27FC236}">
                <a16:creationId xmlns:a16="http://schemas.microsoft.com/office/drawing/2014/main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5090195" y="612089"/>
            <a:ext cx="2615376" cy="414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Pham-0936082789" descr="http://www.clipartpal.com/_thumbs/pd/holiday/birthday/baloon1_05.png">
            <a:hlinkClick r:id="rId15" action="ppaction://hlinksldjump"/>
            <a:extLst>
              <a:ext uri="{FF2B5EF4-FFF2-40B4-BE49-F238E27FC236}">
                <a16:creationId xmlns:a16="http://schemas.microsoft.com/office/drawing/2014/main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1122575" y="1616758"/>
            <a:ext cx="2639285" cy="402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MsPham-0936082789">
            <a:hlinkClick r:id="rId17" action="ppaction://hlinksldjump"/>
            <a:extLst>
              <a:ext uri="{FF2B5EF4-FFF2-40B4-BE49-F238E27FC236}">
                <a16:creationId xmlns:a16="http://schemas.microsoft.com/office/drawing/2014/main" id="{BD59F650-D531-77BF-021A-EDB5B87C214B}"/>
              </a:ext>
            </a:extLst>
          </p:cNvPr>
          <p:cNvSpPr/>
          <p:nvPr/>
        </p:nvSpPr>
        <p:spPr>
          <a:xfrm>
            <a:off x="16535400" y="9066871"/>
            <a:ext cx="1334793" cy="648632"/>
          </a:xfrm>
          <a:prstGeom prst="roundRect">
            <a:avLst>
              <a:gd name="adj" fmla="val 50000"/>
            </a:avLst>
          </a:prstGeom>
          <a:solidFill>
            <a:srgbClr val="FF4B5C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HelvetIns" panose="020B7200000000000000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3365051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19" grpId="0"/>
      <p:bldP spid="17" grpId="0"/>
      <p:bldP spid="16" grpId="0"/>
      <p:bldP spid="3" grpId="0"/>
      <p:bldP spid="1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02F6FA9A-16F6-6F6D-DBD5-16C57C661C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1690989" y="4397838"/>
            <a:ext cx="9472424" cy="282218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 you like to be </a:t>
            </a:r>
          </a:p>
          <a:p>
            <a:pPr algn="ctr" defTabSz="1371600">
              <a:defRPr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grow up?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200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endParaRPr lang="en-US" sz="8001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3810000" y="4886827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24410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endParaRPr lang="en-US" sz="8001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1" grpId="0" animBg="1"/>
      <p:bldP spid="24" grpId="0" animBg="1"/>
      <p:bldP spid="24" grpId="1" animBg="1"/>
      <p:bldP spid="2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0CF7CED9-2EF0-9051-6A00-CA9226DA82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</a:rPr>
              <a:t> like</a:t>
            </a: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1314057" y="4038005"/>
            <a:ext cx="9472424" cy="282218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 to be a tour guide.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38801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’d like </a:t>
            </a:r>
            <a:endParaRPr lang="en-US" sz="6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1828800" y="498743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’d like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25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B9B65E99-424A-2B3A-570F-7AAC1100120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1" dirty="0">
                <a:solidFill>
                  <a:schemeClr val="tx1"/>
                </a:solidFill>
                <a:latin typeface="Arial" panose="020B0604020202020204" pitchFamily="34" charset="0"/>
              </a:rPr>
              <a:t>is</a:t>
            </a: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1372832" y="3564947"/>
            <a:ext cx="9472424" cy="282218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400" kern="0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Max likes drawing. I think he ______ a designer in the future,</a:t>
            </a:r>
            <a:endParaRPr lang="en-US" sz="5400" kern="0" dirty="0">
              <a:solidFill>
                <a:schemeClr val="tx1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38801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1" dirty="0">
                <a:solidFill>
                  <a:schemeClr val="tx1"/>
                </a:solidFill>
                <a:latin typeface="Arial" panose="020B0604020202020204" pitchFamily="34" charset="0"/>
              </a:rPr>
              <a:t>will be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2209800" y="4681835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will be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25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E3D8F870-960E-4B65-17E4-AD5225D00AA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1044398" y="4227709"/>
            <a:ext cx="9798399" cy="282218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kern="0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__________ a baker in the future?</a:t>
            </a:r>
          </a:p>
          <a:p>
            <a:pPr algn="ctr">
              <a:lnSpc>
                <a:spcPct val="150000"/>
              </a:lnSpc>
            </a:pPr>
            <a:r>
              <a:rPr lang="en-US" sz="4800" kern="0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Yes, I will. I love baking. </a:t>
            </a:r>
            <a:endParaRPr lang="en-VN" sz="4800" kern="0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200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Will you be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1143000" y="4800624"/>
            <a:ext cx="609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kern="0" dirty="0">
                <a:latin typeface="Arial" panose="020B0604020202020204" pitchFamily="34" charset="0"/>
                <a:cs typeface="Arial"/>
              </a:rPr>
              <a:t>Will you be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24410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Would you be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1" grpId="0" animBg="1"/>
      <p:bldP spid="24" grpId="0" animBg="1"/>
      <p:bldP spid="24" grpId="1" animBg="1"/>
      <p:bldP spid="2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2D5995EA-A6C3-1F45-8CDB-773BEDFC62E0}"/>
              </a:ext>
            </a:extLst>
          </p:cNvPr>
          <p:cNvSpPr txBox="1"/>
          <p:nvPr/>
        </p:nvSpPr>
        <p:spPr>
          <a:xfrm>
            <a:off x="4222279" y="5295683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4D15F20D-1D9C-CE73-A742-2744E4EBC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342" y="4027930"/>
            <a:ext cx="1267751" cy="1267751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1" t="-23594" r="-128053" b="-79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3"/>
            <a:stretch>
              <a:fillRect l="1" t="-33106" r="-128053" b="-696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543120" y="1746858"/>
            <a:ext cx="9201760" cy="2327279"/>
          </a:xfrm>
          <a:custGeom>
            <a:avLst/>
            <a:gdLst/>
            <a:ahLst/>
            <a:cxnLst/>
            <a:rect l="l" t="t" r="r" b="b"/>
            <a:pathLst>
              <a:path w="9201760" h="2327279">
                <a:moveTo>
                  <a:pt x="0" y="0"/>
                </a:moveTo>
                <a:lnTo>
                  <a:pt x="9201760" y="0"/>
                </a:lnTo>
                <a:lnTo>
                  <a:pt x="9201760" y="2327278"/>
                </a:lnTo>
                <a:lnTo>
                  <a:pt x="0" y="2327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08459" y="0"/>
            <a:ext cx="1758501" cy="2198127"/>
          </a:xfrm>
          <a:custGeom>
            <a:avLst/>
            <a:gdLst/>
            <a:ahLst/>
            <a:cxnLst/>
            <a:rect l="l" t="t" r="r" b="b"/>
            <a:pathLst>
              <a:path w="1758501" h="2198127">
                <a:moveTo>
                  <a:pt x="0" y="0"/>
                </a:moveTo>
                <a:lnTo>
                  <a:pt x="1758501" y="0"/>
                </a:lnTo>
                <a:lnTo>
                  <a:pt x="1758501" y="2198127"/>
                </a:lnTo>
                <a:lnTo>
                  <a:pt x="0" y="2198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688136" y="1524355"/>
            <a:ext cx="799148" cy="438838"/>
            <a:chOff x="0" y="0"/>
            <a:chExt cx="1977390" cy="1085850"/>
          </a:xfrm>
        </p:grpSpPr>
        <p:sp>
          <p:nvSpPr>
            <p:cNvPr id="16" name="Freeform 16"/>
            <p:cNvSpPr/>
            <p:nvPr/>
          </p:nvSpPr>
          <p:spPr>
            <a:xfrm>
              <a:off x="50800" y="40640"/>
              <a:ext cx="1896110" cy="1000760"/>
            </a:xfrm>
            <a:custGeom>
              <a:avLst/>
              <a:gdLst/>
              <a:ahLst/>
              <a:cxnLst/>
              <a:rect l="l" t="t" r="r" b="b"/>
              <a:pathLst>
                <a:path w="1896110" h="1000760">
                  <a:moveTo>
                    <a:pt x="0" y="662940"/>
                  </a:moveTo>
                  <a:cubicBezTo>
                    <a:pt x="76200" y="285750"/>
                    <a:pt x="182880" y="209550"/>
                    <a:pt x="271780" y="162560"/>
                  </a:cubicBezTo>
                  <a:cubicBezTo>
                    <a:pt x="358140" y="118110"/>
                    <a:pt x="482600" y="96520"/>
                    <a:pt x="553720" y="90170"/>
                  </a:cubicBezTo>
                  <a:cubicBezTo>
                    <a:pt x="596900" y="86360"/>
                    <a:pt x="636270" y="100330"/>
                    <a:pt x="657860" y="97790"/>
                  </a:cubicBezTo>
                  <a:cubicBezTo>
                    <a:pt x="666750" y="97790"/>
                    <a:pt x="666750" y="95250"/>
                    <a:pt x="676910" y="93980"/>
                  </a:cubicBezTo>
                  <a:cubicBezTo>
                    <a:pt x="718820" y="86360"/>
                    <a:pt x="939800" y="67310"/>
                    <a:pt x="993140" y="64770"/>
                  </a:cubicBezTo>
                  <a:cubicBezTo>
                    <a:pt x="1009650" y="63500"/>
                    <a:pt x="1022350" y="66040"/>
                    <a:pt x="1027430" y="64770"/>
                  </a:cubicBezTo>
                  <a:cubicBezTo>
                    <a:pt x="1028700" y="63500"/>
                    <a:pt x="1028700" y="63500"/>
                    <a:pt x="1029970" y="62230"/>
                  </a:cubicBezTo>
                  <a:cubicBezTo>
                    <a:pt x="1037590" y="59690"/>
                    <a:pt x="1075690" y="45720"/>
                    <a:pt x="1106170" y="38100"/>
                  </a:cubicBezTo>
                  <a:cubicBezTo>
                    <a:pt x="1150620" y="27940"/>
                    <a:pt x="1212850" y="0"/>
                    <a:pt x="1273810" y="10160"/>
                  </a:cubicBezTo>
                  <a:cubicBezTo>
                    <a:pt x="1356360" y="24130"/>
                    <a:pt x="1510030" y="138430"/>
                    <a:pt x="1548130" y="154940"/>
                  </a:cubicBezTo>
                  <a:cubicBezTo>
                    <a:pt x="1559560" y="160020"/>
                    <a:pt x="1564640" y="158750"/>
                    <a:pt x="1568450" y="161290"/>
                  </a:cubicBezTo>
                  <a:cubicBezTo>
                    <a:pt x="1570990" y="163830"/>
                    <a:pt x="1570990" y="165100"/>
                    <a:pt x="1574800" y="168910"/>
                  </a:cubicBezTo>
                  <a:cubicBezTo>
                    <a:pt x="1587500" y="179070"/>
                    <a:pt x="1666240" y="199390"/>
                    <a:pt x="1681480" y="224790"/>
                  </a:cubicBezTo>
                  <a:cubicBezTo>
                    <a:pt x="1694180" y="245110"/>
                    <a:pt x="1672590" y="274320"/>
                    <a:pt x="1681480" y="295910"/>
                  </a:cubicBezTo>
                  <a:cubicBezTo>
                    <a:pt x="1690370" y="322580"/>
                    <a:pt x="1738630" y="359410"/>
                    <a:pt x="1741170" y="368300"/>
                  </a:cubicBezTo>
                  <a:cubicBezTo>
                    <a:pt x="1742440" y="370840"/>
                    <a:pt x="1741170" y="370840"/>
                    <a:pt x="1741170" y="373380"/>
                  </a:cubicBezTo>
                  <a:cubicBezTo>
                    <a:pt x="1747520" y="387350"/>
                    <a:pt x="1860550" y="445770"/>
                    <a:pt x="1874520" y="506730"/>
                  </a:cubicBezTo>
                  <a:cubicBezTo>
                    <a:pt x="1896110" y="591820"/>
                    <a:pt x="1836420" y="786130"/>
                    <a:pt x="1764030" y="859790"/>
                  </a:cubicBezTo>
                  <a:cubicBezTo>
                    <a:pt x="1699260" y="927100"/>
                    <a:pt x="1579880" y="934720"/>
                    <a:pt x="1484630" y="955040"/>
                  </a:cubicBezTo>
                  <a:cubicBezTo>
                    <a:pt x="1390650" y="975360"/>
                    <a:pt x="1282700" y="979170"/>
                    <a:pt x="1197610" y="981710"/>
                  </a:cubicBezTo>
                  <a:cubicBezTo>
                    <a:pt x="1127760" y="984250"/>
                    <a:pt x="1059180" y="974090"/>
                    <a:pt x="1007110" y="975360"/>
                  </a:cubicBezTo>
                  <a:cubicBezTo>
                    <a:pt x="970280" y="975360"/>
                    <a:pt x="932180" y="980440"/>
                    <a:pt x="913130" y="981710"/>
                  </a:cubicBezTo>
                  <a:cubicBezTo>
                    <a:pt x="904240" y="982980"/>
                    <a:pt x="895350" y="985520"/>
                    <a:pt x="895350" y="985520"/>
                  </a:cubicBezTo>
                  <a:cubicBezTo>
                    <a:pt x="894080" y="985520"/>
                    <a:pt x="867410" y="985520"/>
                    <a:pt x="855980" y="985520"/>
                  </a:cubicBezTo>
                  <a:cubicBezTo>
                    <a:pt x="845820" y="985520"/>
                    <a:pt x="836930" y="984250"/>
                    <a:pt x="829310" y="985520"/>
                  </a:cubicBezTo>
                  <a:cubicBezTo>
                    <a:pt x="820420" y="986790"/>
                    <a:pt x="816610" y="991870"/>
                    <a:pt x="803910" y="993140"/>
                  </a:cubicBezTo>
                  <a:cubicBezTo>
                    <a:pt x="762000" y="999490"/>
                    <a:pt x="626110" y="1000760"/>
                    <a:pt x="532130" y="988060"/>
                  </a:cubicBezTo>
                  <a:cubicBezTo>
                    <a:pt x="426720" y="974090"/>
                    <a:pt x="293370" y="960120"/>
                    <a:pt x="203200" y="904240"/>
                  </a:cubicBezTo>
                  <a:cubicBezTo>
                    <a:pt x="116840" y="850900"/>
                    <a:pt x="0" y="662940"/>
                    <a:pt x="0" y="6629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11D471EF-365E-AF7D-7C1E-38713AB7F85B}"/>
              </a:ext>
            </a:extLst>
          </p:cNvPr>
          <p:cNvSpPr txBox="1"/>
          <p:nvPr/>
        </p:nvSpPr>
        <p:spPr>
          <a:xfrm>
            <a:off x="4380286" y="2356367"/>
            <a:ext cx="9858393" cy="1101923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6200"/>
              </a:lnSpc>
              <a:defRPr sz="17300">
                <a:solidFill>
                  <a:srgbClr val="50291C"/>
                </a:solidFill>
                <a:latin typeface="Congenial Black" panose="02000503040000020004" pitchFamily="2" charset="0"/>
                <a:ea typeface="KG Primary Penmanship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D8575B"/>
                </a:solidFill>
              </a:rPr>
              <a:t>TABLE OF CONTENTS</a:t>
            </a:r>
          </a:p>
        </p:txBody>
      </p:sp>
      <p:sp>
        <p:nvSpPr>
          <p:cNvPr id="44" name="Google Shape;1946;p46">
            <a:extLst>
              <a:ext uri="{FF2B5EF4-FFF2-40B4-BE49-F238E27FC236}">
                <a16:creationId xmlns:a16="http://schemas.microsoft.com/office/drawing/2014/main" id="{A861262F-D10E-922C-472A-CFED36BFBF71}"/>
              </a:ext>
            </a:extLst>
          </p:cNvPr>
          <p:cNvSpPr txBox="1">
            <a:spLocks/>
          </p:cNvSpPr>
          <p:nvPr/>
        </p:nvSpPr>
        <p:spPr>
          <a:xfrm>
            <a:off x="5517801" y="4057836"/>
            <a:ext cx="9201760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199" b="1" i="0" u="none" strike="noStrike" kern="0" cap="none">
                <a:solidFill>
                  <a:srgbClr val="033D65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sz="5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Warm-up and review</a:t>
            </a:r>
          </a:p>
        </p:txBody>
      </p:sp>
      <p:sp>
        <p:nvSpPr>
          <p:cNvPr id="45" name="Google Shape;1948;p46">
            <a:extLst>
              <a:ext uri="{FF2B5EF4-FFF2-40B4-BE49-F238E27FC236}">
                <a16:creationId xmlns:a16="http://schemas.microsoft.com/office/drawing/2014/main" id="{64A61241-2EBE-7E14-9EE9-EAA0FEE5CBAB}"/>
              </a:ext>
            </a:extLst>
          </p:cNvPr>
          <p:cNvSpPr txBox="1">
            <a:spLocks/>
          </p:cNvSpPr>
          <p:nvPr/>
        </p:nvSpPr>
        <p:spPr>
          <a:xfrm>
            <a:off x="5517578" y="5222004"/>
            <a:ext cx="9196439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82820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4400" b="0" i="0" u="none" strike="noStrike" kern="0" cap="none">
                <a:solidFill>
                  <a:srgbClr val="50291C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Listening</a:t>
            </a:r>
          </a:p>
        </p:txBody>
      </p:sp>
      <p:sp>
        <p:nvSpPr>
          <p:cNvPr id="46" name="Google Shape;1948;p46">
            <a:extLst>
              <a:ext uri="{FF2B5EF4-FFF2-40B4-BE49-F238E27FC236}">
                <a16:creationId xmlns:a16="http://schemas.microsoft.com/office/drawing/2014/main" id="{CA0889DF-7CE1-7F90-CCA1-B42DAA2761E6}"/>
              </a:ext>
            </a:extLst>
          </p:cNvPr>
          <p:cNvSpPr txBox="1">
            <a:spLocks/>
          </p:cNvSpPr>
          <p:nvPr/>
        </p:nvSpPr>
        <p:spPr>
          <a:xfrm>
            <a:off x="5517578" y="6386172"/>
            <a:ext cx="9196439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82820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4400" b="0" i="0" u="none" strike="noStrike" kern="0" cap="none">
                <a:solidFill>
                  <a:srgbClr val="50291C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Reading</a:t>
            </a:r>
          </a:p>
        </p:txBody>
      </p:sp>
      <p:sp>
        <p:nvSpPr>
          <p:cNvPr id="47" name="Google Shape;1948;p46">
            <a:extLst>
              <a:ext uri="{FF2B5EF4-FFF2-40B4-BE49-F238E27FC236}">
                <a16:creationId xmlns:a16="http://schemas.microsoft.com/office/drawing/2014/main" id="{34F35777-2513-3AEE-05D0-F908552399CF}"/>
              </a:ext>
            </a:extLst>
          </p:cNvPr>
          <p:cNvSpPr txBox="1">
            <a:spLocks/>
          </p:cNvSpPr>
          <p:nvPr/>
        </p:nvSpPr>
        <p:spPr>
          <a:xfrm>
            <a:off x="5517578" y="7550340"/>
            <a:ext cx="9196439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5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Writing</a:t>
            </a:r>
          </a:p>
        </p:txBody>
      </p:sp>
      <p:sp>
        <p:nvSpPr>
          <p:cNvPr id="48" name="Google Shape;1948;p46">
            <a:extLst>
              <a:ext uri="{FF2B5EF4-FFF2-40B4-BE49-F238E27FC236}">
                <a16:creationId xmlns:a16="http://schemas.microsoft.com/office/drawing/2014/main" id="{33D8AD7D-B964-B3EC-55E1-F8EC56D9C001}"/>
              </a:ext>
            </a:extLst>
          </p:cNvPr>
          <p:cNvSpPr txBox="1">
            <a:spLocks/>
          </p:cNvSpPr>
          <p:nvPr/>
        </p:nvSpPr>
        <p:spPr>
          <a:xfrm>
            <a:off x="5517578" y="8714507"/>
            <a:ext cx="9196439" cy="93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4" tIns="182784" rIns="182784" bIns="1827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5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Wrap-up and homework</a:t>
            </a: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2A412C24-F142-48DF-C53F-5AEE73A3CA7E}"/>
              </a:ext>
            </a:extLst>
          </p:cNvPr>
          <p:cNvSpPr/>
          <p:nvPr/>
        </p:nvSpPr>
        <p:spPr>
          <a:xfrm flipH="1">
            <a:off x="15883697" y="5143499"/>
            <a:ext cx="1822169" cy="3564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AF28F49-5CA2-95BB-46DF-BD50881BE178}"/>
              </a:ext>
            </a:extLst>
          </p:cNvPr>
          <p:cNvSpPr/>
          <p:nvPr/>
        </p:nvSpPr>
        <p:spPr>
          <a:xfrm>
            <a:off x="1493218" y="6241331"/>
            <a:ext cx="1559739" cy="3327443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8C66F6-DFB7-CF34-826F-F8C9F450646B}"/>
              </a:ext>
            </a:extLst>
          </p:cNvPr>
          <p:cNvGrpSpPr/>
          <p:nvPr/>
        </p:nvGrpSpPr>
        <p:grpSpPr>
          <a:xfrm>
            <a:off x="12561604" y="233797"/>
            <a:ext cx="4960219" cy="1442204"/>
            <a:chOff x="8747264" y="239516"/>
            <a:chExt cx="5970494" cy="173594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645C41C-A23B-091F-8F72-A465D496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736160" y="239516"/>
              <a:ext cx="1981598" cy="173594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6AEF504-286A-1048-AA2B-9C768A36CA35}"/>
                </a:ext>
              </a:extLst>
            </p:cNvPr>
            <p:cNvGrpSpPr/>
            <p:nvPr/>
          </p:nvGrpSpPr>
          <p:grpSpPr>
            <a:xfrm>
              <a:off x="8747264" y="397815"/>
              <a:ext cx="3217952" cy="1278761"/>
              <a:chOff x="11656808" y="471396"/>
              <a:chExt cx="4380855" cy="174088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8085E8D-2B3E-8074-F44A-9906A01AA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478119" y="471396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E20DEB3-6414-AE33-2E3C-E59F78BF23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6949" b="34721"/>
              <a:stretch/>
            </p:blipFill>
            <p:spPr>
              <a:xfrm>
                <a:off x="11656808" y="734697"/>
                <a:ext cx="4380855" cy="147758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0FF63AC1-58AF-3F54-60AC-DE8124D5834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1355626" y="4129827"/>
            <a:ext cx="9472424" cy="282218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kern="0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Will your sister be a singer in the future?</a:t>
            </a:r>
          </a:p>
          <a:p>
            <a:pPr algn="ctr">
              <a:lnSpc>
                <a:spcPct val="150000"/>
              </a:lnSpc>
            </a:pPr>
            <a:r>
              <a:rPr lang="en-US" sz="4000" kern="0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No, _________. I don’t like baking</a:t>
            </a:r>
            <a:endParaRPr lang="en-VN" sz="4000" kern="0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200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kern="0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she won’t</a:t>
            </a:r>
            <a:endParaRPr lang="en-US" sz="7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3062748" y="5721938"/>
            <a:ext cx="2743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kern="0" dirty="0">
                <a:latin typeface="Arial" panose="020B0604020202020204" pitchFamily="34" charset="0"/>
                <a:cs typeface="Arial"/>
              </a:rPr>
              <a:t>she won’t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24410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kern="0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she will</a:t>
            </a:r>
            <a:endParaRPr lang="en-US" sz="7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1" grpId="0" animBg="1"/>
      <p:bldP spid="24" grpId="0" animBg="1"/>
      <p:bldP spid="24" grpId="1" animBg="1"/>
      <p:bldP spid="2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4E952BF6-9ED8-D3F1-1B3F-053B2E31CED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</a:rPr>
              <a:t>job</a:t>
            </a: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1044401" y="3924300"/>
            <a:ext cx="9798398" cy="282218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 will people do </a:t>
            </a:r>
          </a:p>
          <a:p>
            <a:pPr algn="ctr" defTabSz="1371600"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future?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38801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</a:rPr>
              <a:t>jobs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4272407" y="4678859"/>
            <a:ext cx="2890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25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A8D61A31-6F58-5729-E083-35D5AE8F394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</a:rPr>
              <a:t>be</a:t>
            </a: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1032676" y="4339083"/>
            <a:ext cx="9812045" cy="282218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jobs will people do in the future?</a:t>
            </a:r>
          </a:p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many people ______ engineers.</a:t>
            </a:r>
            <a:endParaRPr lang="en-VN" sz="4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38801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6733977" y="542723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</a:t>
            </a:r>
            <a:endParaRPr lang="en-US" sz="4400" dirty="0"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25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938633-973A-5F60-5FA6-8DDC33B3AB83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E5B7314-43EB-3919-67F7-1359D5915810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E18D68A-79E3-39E1-D71E-2AD38CEBB3B9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626DCDD-83D8-1328-7E19-68CA2FEC99CE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BE263762-4B56-00BA-C26B-AD1F2DD8D873}"/>
              </a:ext>
            </a:extLst>
          </p:cNvPr>
          <p:cNvSpPr/>
          <p:nvPr/>
        </p:nvSpPr>
        <p:spPr>
          <a:xfrm>
            <a:off x="842773" y="5597834"/>
            <a:ext cx="2211741" cy="4326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915B07C9-855E-34C3-42B3-476AFADEA6EC}"/>
              </a:ext>
            </a:extLst>
          </p:cNvPr>
          <p:cNvSpPr/>
          <p:nvPr/>
        </p:nvSpPr>
        <p:spPr>
          <a:xfrm>
            <a:off x="15415938" y="952500"/>
            <a:ext cx="1896744" cy="4046387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36D9C66-C018-EC40-ACC4-34D0871FB318}"/>
              </a:ext>
            </a:extLst>
          </p:cNvPr>
          <p:cNvSpPr txBox="1"/>
          <p:nvPr/>
        </p:nvSpPr>
        <p:spPr>
          <a:xfrm>
            <a:off x="1638300" y="5143499"/>
            <a:ext cx="15011399" cy="216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209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Reading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8199D972-9093-9A92-555A-4E91FCA7E1ED}"/>
              </a:ext>
            </a:extLst>
          </p:cNvPr>
          <p:cNvSpPr/>
          <p:nvPr/>
        </p:nvSpPr>
        <p:spPr>
          <a:xfrm>
            <a:off x="7740195" y="1405438"/>
            <a:ext cx="2388317" cy="2388317"/>
          </a:xfrm>
          <a:prstGeom prst="diamond">
            <a:avLst/>
          </a:prstGeom>
          <a:solidFill>
            <a:schemeClr val="bg1"/>
          </a:solidFill>
          <a:ln>
            <a:solidFill>
              <a:srgbClr val="D85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B44D0129-DB29-3149-F7B2-8E56B9101561}"/>
              </a:ext>
            </a:extLst>
          </p:cNvPr>
          <p:cNvSpPr txBox="1"/>
          <p:nvPr/>
        </p:nvSpPr>
        <p:spPr>
          <a:xfrm>
            <a:off x="7767755" y="1744892"/>
            <a:ext cx="2214446" cy="186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3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0863B3C3-6FC1-8E66-2FA4-51DCC72D3710}"/>
              </a:ext>
            </a:extLst>
          </p:cNvPr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1B02AADB-8C8F-8C66-E29A-042120489827}"/>
              </a:ext>
            </a:extLst>
          </p:cNvPr>
          <p:cNvSpPr/>
          <p:nvPr/>
        </p:nvSpPr>
        <p:spPr>
          <a:xfrm flipH="1">
            <a:off x="14616847" y="7137776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79FEE4-0EE6-3A76-9C37-108A33B90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81" y="415037"/>
            <a:ext cx="15722991" cy="1917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438F31-CE9C-6849-5994-D5991BFD5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62300"/>
            <a:ext cx="16840200" cy="48415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FB15C8-A154-705B-D770-A898B7301E99}"/>
              </a:ext>
            </a:extLst>
          </p:cNvPr>
          <p:cNvSpPr/>
          <p:nvPr/>
        </p:nvSpPr>
        <p:spPr>
          <a:xfrm>
            <a:off x="15721653" y="7170524"/>
            <a:ext cx="562333" cy="75405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1BFE-0BC7-37B9-7ACF-7D273ABDBE66}"/>
              </a:ext>
            </a:extLst>
          </p:cNvPr>
          <p:cNvSpPr/>
          <p:nvPr/>
        </p:nvSpPr>
        <p:spPr>
          <a:xfrm>
            <a:off x="15774624" y="4035332"/>
            <a:ext cx="562333" cy="75405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940E00-F582-558E-958A-443F45DC93FF}"/>
              </a:ext>
            </a:extLst>
          </p:cNvPr>
          <p:cNvSpPr/>
          <p:nvPr/>
        </p:nvSpPr>
        <p:spPr>
          <a:xfrm>
            <a:off x="15733060" y="6416471"/>
            <a:ext cx="562333" cy="75405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ED36CF-63E1-7502-3C97-6D01E83A7085}"/>
              </a:ext>
            </a:extLst>
          </p:cNvPr>
          <p:cNvSpPr/>
          <p:nvPr/>
        </p:nvSpPr>
        <p:spPr>
          <a:xfrm>
            <a:off x="15774263" y="4883100"/>
            <a:ext cx="562333" cy="75405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5D7485-3410-878A-E410-C66DC21BC5C9}"/>
              </a:ext>
            </a:extLst>
          </p:cNvPr>
          <p:cNvSpPr/>
          <p:nvPr/>
        </p:nvSpPr>
        <p:spPr>
          <a:xfrm>
            <a:off x="15773400" y="3290337"/>
            <a:ext cx="562333" cy="75405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137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F3087-7C4D-4D77-C587-D0D367E0A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6FA675-2964-63B0-B539-CCFC83D2F0A0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A867266-F6D3-9251-545E-5651476C4BD8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CFF25C-FF84-AC81-36DE-65B59BAB89E2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60A71BA-A81E-CB6F-6956-C71A5BB4CDB9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137B03C0-1323-7339-7B7D-D1D03EB3365B}"/>
              </a:ext>
            </a:extLst>
          </p:cNvPr>
          <p:cNvSpPr/>
          <p:nvPr/>
        </p:nvSpPr>
        <p:spPr>
          <a:xfrm>
            <a:off x="842773" y="5597834"/>
            <a:ext cx="2211741" cy="4326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53907A5B-CF57-E6C1-96ED-67ACC8E5C833}"/>
              </a:ext>
            </a:extLst>
          </p:cNvPr>
          <p:cNvSpPr/>
          <p:nvPr/>
        </p:nvSpPr>
        <p:spPr>
          <a:xfrm>
            <a:off x="15415938" y="952500"/>
            <a:ext cx="1896744" cy="4046387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97A1F30-9421-97FB-B840-3F5CE6D601BD}"/>
              </a:ext>
            </a:extLst>
          </p:cNvPr>
          <p:cNvSpPr txBox="1"/>
          <p:nvPr/>
        </p:nvSpPr>
        <p:spPr>
          <a:xfrm>
            <a:off x="1600200" y="5311881"/>
            <a:ext cx="14935200" cy="216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209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Writing 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19FF54B8-C4DE-8C3E-8433-B4206FCEFC57}"/>
              </a:ext>
            </a:extLst>
          </p:cNvPr>
          <p:cNvSpPr/>
          <p:nvPr/>
        </p:nvSpPr>
        <p:spPr>
          <a:xfrm>
            <a:off x="7740195" y="1405438"/>
            <a:ext cx="2388317" cy="2388317"/>
          </a:xfrm>
          <a:prstGeom prst="diamond">
            <a:avLst/>
          </a:prstGeom>
          <a:solidFill>
            <a:schemeClr val="bg1"/>
          </a:solidFill>
          <a:ln>
            <a:solidFill>
              <a:srgbClr val="D85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94320AD-DE74-EC94-6F6F-F0AD34DB0899}"/>
              </a:ext>
            </a:extLst>
          </p:cNvPr>
          <p:cNvSpPr txBox="1"/>
          <p:nvPr/>
        </p:nvSpPr>
        <p:spPr>
          <a:xfrm>
            <a:off x="7767755" y="1744892"/>
            <a:ext cx="2214446" cy="186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4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AC7644CD-0F1D-959F-CAAA-68AEBBB11C5E}"/>
              </a:ext>
            </a:extLst>
          </p:cNvPr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D8D63A55-F416-4AFA-97BB-EC6F05946303}"/>
              </a:ext>
            </a:extLst>
          </p:cNvPr>
          <p:cNvSpPr/>
          <p:nvPr/>
        </p:nvSpPr>
        <p:spPr>
          <a:xfrm flipH="1">
            <a:off x="14616847" y="7137776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79D12-ADCF-E942-6C08-1185B06D9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57045"/>
            <a:ext cx="15849600" cy="1143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58EFCC-C12C-A658-C316-7C3D808B5EB5}"/>
              </a:ext>
            </a:extLst>
          </p:cNvPr>
          <p:cNvSpPr/>
          <p:nvPr/>
        </p:nvSpPr>
        <p:spPr>
          <a:xfrm>
            <a:off x="914400" y="1604270"/>
            <a:ext cx="3217976" cy="81560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7B22A-8BC3-FF5B-7E2D-44BDCA276B47}"/>
              </a:ext>
            </a:extLst>
          </p:cNvPr>
          <p:cNvSpPr/>
          <p:nvPr/>
        </p:nvSpPr>
        <p:spPr>
          <a:xfrm>
            <a:off x="2667000" y="2303981"/>
            <a:ext cx="12456615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when you grow up?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8CC177-5671-5401-8B98-6AD142DBF170}"/>
              </a:ext>
            </a:extLst>
          </p:cNvPr>
          <p:cNvSpPr/>
          <p:nvPr/>
        </p:nvSpPr>
        <p:spPr>
          <a:xfrm>
            <a:off x="2667000" y="3046114"/>
            <a:ext cx="6962419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</a:t>
            </a:r>
            <a:r>
              <a:rPr lang="en-US" sz="4400" dirty="0">
                <a:ln w="0"/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designer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B77666-CE7D-676A-B476-6AEB8742B492}"/>
              </a:ext>
            </a:extLst>
          </p:cNvPr>
          <p:cNvSpPr/>
          <p:nvPr/>
        </p:nvSpPr>
        <p:spPr>
          <a:xfrm>
            <a:off x="2667000" y="3788247"/>
            <a:ext cx="7527382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want to do it?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E9AAFA-0DD3-293F-B77A-A5BDA4FAFFC1}"/>
              </a:ext>
            </a:extLst>
          </p:cNvPr>
          <p:cNvSpPr/>
          <p:nvPr/>
        </p:nvSpPr>
        <p:spPr>
          <a:xfrm>
            <a:off x="2667000" y="4530380"/>
            <a:ext cx="6834884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like </a:t>
            </a:r>
            <a:r>
              <a:rPr lang="en-US" sz="4400" dirty="0">
                <a:ln w="0"/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DBAD95-0C1F-A935-6CDE-5DA91DB6C397}"/>
              </a:ext>
            </a:extLst>
          </p:cNvPr>
          <p:cNvSpPr/>
          <p:nvPr/>
        </p:nvSpPr>
        <p:spPr>
          <a:xfrm>
            <a:off x="2667000" y="5272513"/>
            <a:ext cx="9097619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you’ll be a good </a:t>
            </a:r>
            <a:r>
              <a:rPr lang="en-US" sz="4400" dirty="0">
                <a:ln w="0"/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designer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70F4F9-2D7B-FE2A-38DC-0D5F573A3956}"/>
              </a:ext>
            </a:extLst>
          </p:cNvPr>
          <p:cNvSpPr/>
          <p:nvPr/>
        </p:nvSpPr>
        <p:spPr>
          <a:xfrm>
            <a:off x="2667000" y="6014646"/>
            <a:ext cx="14683187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 What would you like to be when you grow up?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611969-8167-12BD-533C-9B8BABAEA630}"/>
              </a:ext>
            </a:extLst>
          </p:cNvPr>
          <p:cNvSpPr/>
          <p:nvPr/>
        </p:nvSpPr>
        <p:spPr>
          <a:xfrm>
            <a:off x="2667000" y="6756779"/>
            <a:ext cx="6240170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</a:t>
            </a:r>
            <a:r>
              <a:rPr lang="en-US" sz="4400" dirty="0">
                <a:ln w="0"/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nurse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E83CE0-5C3A-52C0-2FF8-D430E528FA32}"/>
              </a:ext>
            </a:extLst>
          </p:cNvPr>
          <p:cNvSpPr/>
          <p:nvPr/>
        </p:nvSpPr>
        <p:spPr>
          <a:xfrm>
            <a:off x="2667000" y="7498912"/>
            <a:ext cx="7527382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want to do it?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4E2AA2-8984-82B5-472E-53066EFC9421}"/>
              </a:ext>
            </a:extLst>
          </p:cNvPr>
          <p:cNvSpPr/>
          <p:nvPr/>
        </p:nvSpPr>
        <p:spPr>
          <a:xfrm>
            <a:off x="2667000" y="8241045"/>
            <a:ext cx="9660978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like </a:t>
            </a:r>
            <a:r>
              <a:rPr lang="en-US" sz="4400" dirty="0">
                <a:ln w="0"/>
                <a:solidFill>
                  <a:srgbClr val="D85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sick people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1B1161-8482-7D0B-E6B9-F2C7120C2144}"/>
              </a:ext>
            </a:extLst>
          </p:cNvPr>
          <p:cNvSpPr/>
          <p:nvPr/>
        </p:nvSpPr>
        <p:spPr>
          <a:xfrm>
            <a:off x="2667000" y="8983174"/>
            <a:ext cx="2346476" cy="81560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Cool.</a:t>
            </a:r>
          </a:p>
        </p:txBody>
      </p:sp>
    </p:spTree>
    <p:extLst>
      <p:ext uri="{BB962C8B-B14F-4D97-AF65-F5344CB8AC3E}">
        <p14:creationId xmlns:p14="http://schemas.microsoft.com/office/powerpoint/2010/main" val="1383685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441C3-F2AF-0F44-9B3C-90A204385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FC9420-FA48-02D7-B509-23E50EDB09BB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FA5CA32-567D-FFDA-34F4-8EB5F87299F5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62A520A-2814-62A6-968B-AECC5EE18847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96726F6-75A3-B55F-1DF3-0BF7B5456781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AC28078-5680-8421-5B4A-A4FE67D50B26}"/>
              </a:ext>
            </a:extLst>
          </p:cNvPr>
          <p:cNvSpPr/>
          <p:nvPr/>
        </p:nvSpPr>
        <p:spPr>
          <a:xfrm>
            <a:off x="12684891" y="6295107"/>
            <a:ext cx="1822169" cy="3564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77CD3EA-038E-C748-87AB-77F3C5D6279D}"/>
              </a:ext>
            </a:extLst>
          </p:cNvPr>
          <p:cNvSpPr/>
          <p:nvPr/>
        </p:nvSpPr>
        <p:spPr>
          <a:xfrm>
            <a:off x="353809" y="4825184"/>
            <a:ext cx="2254664" cy="3409700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DD213687-5DA4-BD96-FB15-BAEC420C6ACE}"/>
              </a:ext>
            </a:extLst>
          </p:cNvPr>
          <p:cNvSpPr/>
          <p:nvPr/>
        </p:nvSpPr>
        <p:spPr>
          <a:xfrm>
            <a:off x="15652889" y="4533900"/>
            <a:ext cx="1753209" cy="3284700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D4D9B826-D07C-6893-D223-1789EEE7CF6D}"/>
              </a:ext>
            </a:extLst>
          </p:cNvPr>
          <p:cNvSpPr/>
          <p:nvPr/>
        </p:nvSpPr>
        <p:spPr>
          <a:xfrm>
            <a:off x="7624634" y="6691017"/>
            <a:ext cx="2097510" cy="3309680"/>
          </a:xfrm>
          <a:custGeom>
            <a:avLst/>
            <a:gdLst/>
            <a:ahLst/>
            <a:cxnLst/>
            <a:rect l="l" t="t" r="r" b="b"/>
            <a:pathLst>
              <a:path w="6358887" h="10033747">
                <a:moveTo>
                  <a:pt x="0" y="0"/>
                </a:moveTo>
                <a:lnTo>
                  <a:pt x="6358887" y="0"/>
                </a:lnTo>
                <a:lnTo>
                  <a:pt x="6358887" y="10033747"/>
                </a:lnTo>
                <a:lnTo>
                  <a:pt x="0" y="100337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D2347089-371C-CA5E-CF5F-CD78D45D2123}"/>
              </a:ext>
            </a:extLst>
          </p:cNvPr>
          <p:cNvSpPr/>
          <p:nvPr/>
        </p:nvSpPr>
        <p:spPr>
          <a:xfrm>
            <a:off x="3946173" y="6615882"/>
            <a:ext cx="1559739" cy="3327443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371077-A740-2124-E799-80A31C4266A1}"/>
              </a:ext>
            </a:extLst>
          </p:cNvPr>
          <p:cNvGrpSpPr/>
          <p:nvPr/>
        </p:nvGrpSpPr>
        <p:grpSpPr>
          <a:xfrm>
            <a:off x="2756741" y="175689"/>
            <a:ext cx="12922786" cy="5853820"/>
            <a:chOff x="2688695" y="922334"/>
            <a:chExt cx="12922786" cy="585382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A3605E2-BD6E-A365-9886-3AC4F2F094FF}"/>
                </a:ext>
              </a:extLst>
            </p:cNvPr>
            <p:cNvSpPr/>
            <p:nvPr/>
          </p:nvSpPr>
          <p:spPr>
            <a:xfrm>
              <a:off x="2688695" y="3510846"/>
              <a:ext cx="12910610" cy="3265308"/>
            </a:xfrm>
            <a:custGeom>
              <a:avLst/>
              <a:gdLst/>
              <a:ahLst/>
              <a:cxnLst/>
              <a:rect l="l" t="t" r="r" b="b"/>
              <a:pathLst>
                <a:path w="12910610" h="3265308">
                  <a:moveTo>
                    <a:pt x="0" y="0"/>
                  </a:moveTo>
                  <a:lnTo>
                    <a:pt x="12910610" y="0"/>
                  </a:lnTo>
                  <a:lnTo>
                    <a:pt x="12910610" y="3265308"/>
                  </a:lnTo>
                  <a:lnTo>
                    <a:pt x="0" y="326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9093A73C-2CB9-9630-FCE9-1F1AADD052BD}"/>
                </a:ext>
              </a:extLst>
            </p:cNvPr>
            <p:cNvSpPr/>
            <p:nvPr/>
          </p:nvSpPr>
          <p:spPr>
            <a:xfrm>
              <a:off x="2700871" y="2816398"/>
              <a:ext cx="12910610" cy="1759261"/>
            </a:xfrm>
            <a:custGeom>
              <a:avLst/>
              <a:gdLst/>
              <a:ahLst/>
              <a:cxnLst/>
              <a:rect l="l" t="t" r="r" b="b"/>
              <a:pathLst>
                <a:path w="12910610" h="3265308">
                  <a:moveTo>
                    <a:pt x="0" y="0"/>
                  </a:moveTo>
                  <a:lnTo>
                    <a:pt x="12910610" y="0"/>
                  </a:lnTo>
                  <a:lnTo>
                    <a:pt x="12910610" y="3265308"/>
                  </a:lnTo>
                  <a:lnTo>
                    <a:pt x="0" y="326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t="-1" b="-856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B0E4E50-4657-7A0F-C8E5-0FF5F9D40141}"/>
                </a:ext>
              </a:extLst>
            </p:cNvPr>
            <p:cNvSpPr/>
            <p:nvPr/>
          </p:nvSpPr>
          <p:spPr>
            <a:xfrm>
              <a:off x="8199749" y="922334"/>
              <a:ext cx="1888502" cy="2360627"/>
            </a:xfrm>
            <a:custGeom>
              <a:avLst/>
              <a:gdLst/>
              <a:ahLst/>
              <a:cxnLst/>
              <a:rect l="l" t="t" r="r" b="b"/>
              <a:pathLst>
                <a:path w="3038732" h="3798415">
                  <a:moveTo>
                    <a:pt x="0" y="0"/>
                  </a:moveTo>
                  <a:lnTo>
                    <a:pt x="3038732" y="0"/>
                  </a:lnTo>
                  <a:lnTo>
                    <a:pt x="3038732" y="3798416"/>
                  </a:lnTo>
                  <a:lnTo>
                    <a:pt x="0" y="379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C8B3D36-2633-6F26-FAED-F7DFC58B86BA}"/>
              </a:ext>
            </a:extLst>
          </p:cNvPr>
          <p:cNvSpPr txBox="1"/>
          <p:nvPr/>
        </p:nvSpPr>
        <p:spPr>
          <a:xfrm>
            <a:off x="4764588" y="4480856"/>
            <a:ext cx="8266977" cy="851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400" i="1" dirty="0">
                <a:solidFill>
                  <a:srgbClr val="D8575B"/>
                </a:solidFill>
                <a:latin typeface="Milk Tea Font TH Italics"/>
                <a:ea typeface="Milk Tea Font TH Italics"/>
                <a:cs typeface="Milk Tea Font TH Italics"/>
                <a:sym typeface="Milk Tea Font TH Italics"/>
              </a:rPr>
              <a:t>For joining!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478772D-AB54-7DA5-3CA4-3F515047E2BA}"/>
              </a:ext>
            </a:extLst>
          </p:cNvPr>
          <p:cNvSpPr txBox="1"/>
          <p:nvPr/>
        </p:nvSpPr>
        <p:spPr>
          <a:xfrm>
            <a:off x="2698118" y="3046346"/>
            <a:ext cx="12678431" cy="1913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145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Thank you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141212-E291-2607-2917-C7F51F6328D9}"/>
              </a:ext>
            </a:extLst>
          </p:cNvPr>
          <p:cNvGrpSpPr/>
          <p:nvPr/>
        </p:nvGrpSpPr>
        <p:grpSpPr>
          <a:xfrm>
            <a:off x="4868557" y="112972"/>
            <a:ext cx="9610349" cy="2043445"/>
            <a:chOff x="7120809" y="263941"/>
            <a:chExt cx="8164176" cy="17359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20BC31-1644-941A-E742-BCAEC294F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120809" y="263941"/>
              <a:ext cx="1981597" cy="173594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A49333-4C80-BDB8-E2AD-D1F9B46DCB27}"/>
                </a:ext>
              </a:extLst>
            </p:cNvPr>
            <p:cNvGrpSpPr/>
            <p:nvPr/>
          </p:nvGrpSpPr>
          <p:grpSpPr>
            <a:xfrm>
              <a:off x="12067033" y="349268"/>
              <a:ext cx="3217952" cy="1278762"/>
              <a:chOff x="16176274" y="405305"/>
              <a:chExt cx="4380855" cy="174088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6B8009-C9AF-241D-F543-F468F20EA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997586" y="405305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85EFDF0-8B43-E89A-3DEF-BD72055262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6949" b="34721"/>
              <a:stretch/>
            </p:blipFill>
            <p:spPr>
              <a:xfrm>
                <a:off x="16176274" y="668606"/>
                <a:ext cx="4380855" cy="14775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4389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E826-B700-AA5C-D0CB-E4105C042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A6788424-0E31-D086-9DE1-82CBA1EDA242}"/>
              </a:ext>
            </a:extLst>
          </p:cNvPr>
          <p:cNvSpPr txBox="1"/>
          <p:nvPr/>
        </p:nvSpPr>
        <p:spPr>
          <a:xfrm>
            <a:off x="4222279" y="5295683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89425D92-E826-07C9-DD95-7390F0F8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342" y="4027930"/>
            <a:ext cx="1267751" cy="1267751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28912DCA-0BAD-1CC0-A650-08A67D876D96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926BC65-C555-20BF-9C51-02836266684D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59E2BB-263B-D9B2-9844-4B7A6D571BDC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3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4A7DAE-D346-DFB8-212A-BA72A453D4FD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A31B199E-2124-1448-7966-3C4D526C171E}"/>
              </a:ext>
            </a:extLst>
          </p:cNvPr>
          <p:cNvSpPr/>
          <p:nvPr/>
        </p:nvSpPr>
        <p:spPr>
          <a:xfrm>
            <a:off x="842773" y="5597834"/>
            <a:ext cx="2211741" cy="4326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37A56657-6C3D-83E1-0859-E6542DFD7CD2}"/>
              </a:ext>
            </a:extLst>
          </p:cNvPr>
          <p:cNvSpPr/>
          <p:nvPr/>
        </p:nvSpPr>
        <p:spPr>
          <a:xfrm>
            <a:off x="15415938" y="952500"/>
            <a:ext cx="1896744" cy="4046387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5301A93-4758-A3F9-C72B-53256BC1215F}"/>
              </a:ext>
            </a:extLst>
          </p:cNvPr>
          <p:cNvSpPr txBox="1"/>
          <p:nvPr/>
        </p:nvSpPr>
        <p:spPr>
          <a:xfrm>
            <a:off x="2515463" y="4541520"/>
            <a:ext cx="12678431" cy="216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209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Warm up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D658F5C4-5687-790E-BAAC-0AE67F1C6F86}"/>
              </a:ext>
            </a:extLst>
          </p:cNvPr>
          <p:cNvSpPr/>
          <p:nvPr/>
        </p:nvSpPr>
        <p:spPr>
          <a:xfrm>
            <a:off x="7740195" y="1405438"/>
            <a:ext cx="2388317" cy="2388317"/>
          </a:xfrm>
          <a:prstGeom prst="diamond">
            <a:avLst/>
          </a:prstGeom>
          <a:solidFill>
            <a:schemeClr val="bg1"/>
          </a:solidFill>
          <a:ln>
            <a:solidFill>
              <a:srgbClr val="D85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8FE9571-A923-1494-5F00-81C3A611F731}"/>
              </a:ext>
            </a:extLst>
          </p:cNvPr>
          <p:cNvSpPr txBox="1"/>
          <p:nvPr/>
        </p:nvSpPr>
        <p:spPr>
          <a:xfrm>
            <a:off x="7767755" y="1744892"/>
            <a:ext cx="2214446" cy="186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1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37031816-7273-74E9-8E75-68BE0E949D15}"/>
              </a:ext>
            </a:extLst>
          </p:cNvPr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548B8DB0-D43B-75F7-4A9C-CB39C6AD877B}"/>
              </a:ext>
            </a:extLst>
          </p:cNvPr>
          <p:cNvSpPr/>
          <p:nvPr/>
        </p:nvSpPr>
        <p:spPr>
          <a:xfrm flipH="1">
            <a:off x="14616847" y="7137776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14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8CBFED8-69E5-C438-917A-1B25489B76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1" y="0"/>
            <a:ext cx="18287520" cy="10287000"/>
          </a:xfrm>
          <a:prstGeom prst="rect">
            <a:avLst/>
          </a:prstGeom>
          <a:solidFill>
            <a:srgbClr val="DC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50" dirty="0">
              <a:latin typeface="Arial" panose="020B0604020202020204" pitchFamily="34" charset="0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18BE5E4B-40B9-F79C-D020-E36F0850BAD4}"/>
              </a:ext>
            </a:extLst>
          </p:cNvPr>
          <p:cNvSpPr txBox="1"/>
          <p:nvPr/>
        </p:nvSpPr>
        <p:spPr>
          <a:xfrm>
            <a:off x="242" y="267981"/>
            <a:ext cx="14043865" cy="1508362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901" b="0" dirty="0">
                <a:ln>
                  <a:noFill/>
                </a:ln>
                <a:solidFill>
                  <a:srgbClr val="FF4F4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Look, remember and write again</a:t>
            </a:r>
          </a:p>
          <a:p>
            <a:pPr>
              <a:lnSpc>
                <a:spcPct val="100000"/>
              </a:lnSpc>
            </a:pPr>
            <a:r>
              <a:rPr lang="en-US" sz="4901" b="0" dirty="0">
                <a:ln>
                  <a:noFill/>
                </a:ln>
                <a:solidFill>
                  <a:srgbClr val="FF4F4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words you remember. </a:t>
            </a:r>
          </a:p>
        </p:txBody>
      </p:sp>
      <p:sp>
        <p:nvSpPr>
          <p:cNvPr id="5" name="MsPham 0936082789">
            <a:extLst>
              <a:ext uri="{FF2B5EF4-FFF2-40B4-BE49-F238E27FC236}">
                <a16:creationId xmlns:a16="http://schemas.microsoft.com/office/drawing/2014/main" id="{BCAAB415-4E31-2C37-1297-5A8FCD962D07}"/>
              </a:ext>
            </a:extLst>
          </p:cNvPr>
          <p:cNvSpPr txBox="1"/>
          <p:nvPr/>
        </p:nvSpPr>
        <p:spPr>
          <a:xfrm>
            <a:off x="892292" y="3218347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hairdresser</a:t>
            </a:r>
          </a:p>
        </p:txBody>
      </p: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70BA48A-6E0E-1B90-8873-B358A9391C43}"/>
              </a:ext>
            </a:extLst>
          </p:cNvPr>
          <p:cNvSpPr txBox="1"/>
          <p:nvPr/>
        </p:nvSpPr>
        <p:spPr>
          <a:xfrm rot="16200000">
            <a:off x="2846414" y="5022635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7" name="MsPham 0936082789">
            <a:extLst>
              <a:ext uri="{FF2B5EF4-FFF2-40B4-BE49-F238E27FC236}">
                <a16:creationId xmlns:a16="http://schemas.microsoft.com/office/drawing/2014/main" id="{9C07BC59-9F28-4B94-04B4-6A3F9B5B6FB4}"/>
              </a:ext>
            </a:extLst>
          </p:cNvPr>
          <p:cNvSpPr txBox="1"/>
          <p:nvPr/>
        </p:nvSpPr>
        <p:spPr>
          <a:xfrm rot="1717912">
            <a:off x="647343" y="5173175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artist</a:t>
            </a:r>
          </a:p>
        </p:txBody>
      </p:sp>
      <p:sp>
        <p:nvSpPr>
          <p:cNvPr id="8" name="MsPham 0936082789">
            <a:extLst>
              <a:ext uri="{FF2B5EF4-FFF2-40B4-BE49-F238E27FC236}">
                <a16:creationId xmlns:a16="http://schemas.microsoft.com/office/drawing/2014/main" id="{5D8C6DD8-40B4-EAC3-3783-B2DB88E241E3}"/>
              </a:ext>
            </a:extLst>
          </p:cNvPr>
          <p:cNvSpPr txBox="1"/>
          <p:nvPr/>
        </p:nvSpPr>
        <p:spPr>
          <a:xfrm rot="20406431">
            <a:off x="766043" y="7209374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designer</a:t>
            </a:r>
          </a:p>
        </p:txBody>
      </p: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C8957DD6-FC7C-F165-B76D-A6B8634518C7}"/>
              </a:ext>
            </a:extLst>
          </p:cNvPr>
          <p:cNvSpPr txBox="1"/>
          <p:nvPr/>
        </p:nvSpPr>
        <p:spPr>
          <a:xfrm rot="20406431">
            <a:off x="5333916" y="8489850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600" b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5400" dirty="0">
                <a:solidFill>
                  <a:srgbClr val="0070C0"/>
                </a:solidFill>
              </a:rPr>
              <a:t>actor</a:t>
            </a:r>
          </a:p>
        </p:txBody>
      </p:sp>
      <p:sp>
        <p:nvSpPr>
          <p:cNvPr id="10" name="MsPham 0936082789">
            <a:extLst>
              <a:ext uri="{FF2B5EF4-FFF2-40B4-BE49-F238E27FC236}">
                <a16:creationId xmlns:a16="http://schemas.microsoft.com/office/drawing/2014/main" id="{2140DB97-593A-78D7-D470-75CE69F81203}"/>
              </a:ext>
            </a:extLst>
          </p:cNvPr>
          <p:cNvSpPr txBox="1"/>
          <p:nvPr/>
        </p:nvSpPr>
        <p:spPr>
          <a:xfrm>
            <a:off x="1893132" y="8639593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11" name="MsPham 0936082789">
            <a:extLst>
              <a:ext uri="{FF2B5EF4-FFF2-40B4-BE49-F238E27FC236}">
                <a16:creationId xmlns:a16="http://schemas.microsoft.com/office/drawing/2014/main" id="{7867860E-109E-585D-72E3-5467B0901AF6}"/>
              </a:ext>
            </a:extLst>
          </p:cNvPr>
          <p:cNvSpPr txBox="1"/>
          <p:nvPr/>
        </p:nvSpPr>
        <p:spPr>
          <a:xfrm rot="1717912">
            <a:off x="4273012" y="7180999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baker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F49346AE-89C5-4A7E-CA8D-AF7EDC53D4BD}"/>
              </a:ext>
            </a:extLst>
          </p:cNvPr>
          <p:cNvSpPr txBox="1"/>
          <p:nvPr/>
        </p:nvSpPr>
        <p:spPr>
          <a:xfrm>
            <a:off x="9209365" y="3856902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hairdresser</a:t>
            </a:r>
          </a:p>
        </p:txBody>
      </p:sp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FF22EA3F-6DB8-34BD-2C60-D213B46BDEC1}"/>
              </a:ext>
            </a:extLst>
          </p:cNvPr>
          <p:cNvSpPr txBox="1"/>
          <p:nvPr/>
        </p:nvSpPr>
        <p:spPr>
          <a:xfrm rot="18627961">
            <a:off x="7031083" y="6030469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dancer</a:t>
            </a:r>
          </a:p>
        </p:txBody>
      </p:sp>
      <p:sp>
        <p:nvSpPr>
          <p:cNvPr id="15" name="MsPham 0936082789">
            <a:extLst>
              <a:ext uri="{FF2B5EF4-FFF2-40B4-BE49-F238E27FC236}">
                <a16:creationId xmlns:a16="http://schemas.microsoft.com/office/drawing/2014/main" id="{C620D573-2588-8CA6-8EE2-05BA21C04B71}"/>
              </a:ext>
            </a:extLst>
          </p:cNvPr>
          <p:cNvSpPr txBox="1"/>
          <p:nvPr/>
        </p:nvSpPr>
        <p:spPr>
          <a:xfrm rot="1717912">
            <a:off x="8848877" y="8306017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chef</a:t>
            </a: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A2E1BACE-ACFF-B632-AF5B-BDF46758DA56}"/>
              </a:ext>
            </a:extLst>
          </p:cNvPr>
          <p:cNvSpPr txBox="1"/>
          <p:nvPr/>
        </p:nvSpPr>
        <p:spPr>
          <a:xfrm rot="1717912">
            <a:off x="12135633" y="6126994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tour guide</a:t>
            </a:r>
          </a:p>
        </p:txBody>
      </p: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6A7A792D-9D05-87D8-086F-8C5157ED718D}"/>
              </a:ext>
            </a:extLst>
          </p:cNvPr>
          <p:cNvSpPr txBox="1"/>
          <p:nvPr/>
        </p:nvSpPr>
        <p:spPr>
          <a:xfrm rot="16200000">
            <a:off x="14339633" y="4078783"/>
            <a:ext cx="4149378" cy="1661993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police officer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EB09D6F1-ECD2-2A47-1651-265F6A8EC534}"/>
              </a:ext>
            </a:extLst>
          </p:cNvPr>
          <p:cNvSpPr txBox="1"/>
          <p:nvPr/>
        </p:nvSpPr>
        <p:spPr>
          <a:xfrm rot="16200000">
            <a:off x="9198740" y="5734335"/>
            <a:ext cx="4149378" cy="1661993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piano</a:t>
            </a:r>
          </a:p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player</a:t>
            </a:r>
          </a:p>
        </p:txBody>
      </p:sp>
      <p:sp>
        <p:nvSpPr>
          <p:cNvPr id="19" name="MsPham 0936082789">
            <a:extLst>
              <a:ext uri="{FF2B5EF4-FFF2-40B4-BE49-F238E27FC236}">
                <a16:creationId xmlns:a16="http://schemas.microsoft.com/office/drawing/2014/main" id="{B657F895-F62D-AEE2-8EEC-7DB7439AB1D8}"/>
              </a:ext>
            </a:extLst>
          </p:cNvPr>
          <p:cNvSpPr txBox="1"/>
          <p:nvPr/>
        </p:nvSpPr>
        <p:spPr>
          <a:xfrm>
            <a:off x="12425192" y="7740016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singer</a:t>
            </a:r>
          </a:p>
        </p:txBody>
      </p:sp>
      <p:sp>
        <p:nvSpPr>
          <p:cNvPr id="20" name="MsPham 0936082789">
            <a:extLst>
              <a:ext uri="{FF2B5EF4-FFF2-40B4-BE49-F238E27FC236}">
                <a16:creationId xmlns:a16="http://schemas.microsoft.com/office/drawing/2014/main" id="{CFAFE4A7-4DE0-B890-7E3E-AB11150F7BC5}"/>
              </a:ext>
            </a:extLst>
          </p:cNvPr>
          <p:cNvSpPr txBox="1"/>
          <p:nvPr/>
        </p:nvSpPr>
        <p:spPr>
          <a:xfrm>
            <a:off x="11823814" y="2796962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</a:p>
        </p:txBody>
      </p:sp>
      <p:sp>
        <p:nvSpPr>
          <p:cNvPr id="30" name="MsPham 0936082789">
            <a:extLst>
              <a:ext uri="{FF2B5EF4-FFF2-40B4-BE49-F238E27FC236}">
                <a16:creationId xmlns:a16="http://schemas.microsoft.com/office/drawing/2014/main" id="{DE8980B1-67D7-7D56-8297-93B5B97A1FBC}"/>
              </a:ext>
            </a:extLst>
          </p:cNvPr>
          <p:cNvSpPr txBox="1"/>
          <p:nvPr/>
        </p:nvSpPr>
        <p:spPr>
          <a:xfrm rot="16200000">
            <a:off x="4985277" y="4520745"/>
            <a:ext cx="4149378" cy="1661993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business person</a:t>
            </a:r>
          </a:p>
        </p:txBody>
      </p:sp>
      <p:sp>
        <p:nvSpPr>
          <p:cNvPr id="31" name="MsPham 0936082789">
            <a:extLst>
              <a:ext uri="{FF2B5EF4-FFF2-40B4-BE49-F238E27FC236}">
                <a16:creationId xmlns:a16="http://schemas.microsoft.com/office/drawing/2014/main" id="{B4DC27E5-763F-9767-6A38-A7AD21D17AC7}"/>
              </a:ext>
            </a:extLst>
          </p:cNvPr>
          <p:cNvSpPr txBox="1"/>
          <p:nvPr/>
        </p:nvSpPr>
        <p:spPr>
          <a:xfrm rot="20406431">
            <a:off x="8477147" y="2304076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pilot</a:t>
            </a:r>
          </a:p>
        </p:txBody>
      </p:sp>
      <p:sp>
        <p:nvSpPr>
          <p:cNvPr id="32" name="MsPham 0936082789">
            <a:extLst>
              <a:ext uri="{FF2B5EF4-FFF2-40B4-BE49-F238E27FC236}">
                <a16:creationId xmlns:a16="http://schemas.microsoft.com/office/drawing/2014/main" id="{D5C5EAD9-4860-A639-891A-E7FF7C6271D2}"/>
              </a:ext>
            </a:extLst>
          </p:cNvPr>
          <p:cNvSpPr txBox="1"/>
          <p:nvPr/>
        </p:nvSpPr>
        <p:spPr>
          <a:xfrm>
            <a:off x="5068259" y="2387350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singer</a:t>
            </a:r>
          </a:p>
        </p:txBody>
      </p:sp>
      <p:pic>
        <p:nvPicPr>
          <p:cNvPr id="21" name="20s">
            <a:hlinkClick r:id="" action="ppaction://media"/>
            <a:extLst>
              <a:ext uri="{FF2B5EF4-FFF2-40B4-BE49-F238E27FC236}">
                <a16:creationId xmlns:a16="http://schemas.microsoft.com/office/drawing/2014/main" id="{76D3EC1D-40A1-C763-EBDB-9DAFB82D1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16103" y="273127"/>
            <a:ext cx="3591434" cy="202018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D6DFCB7-D829-6BCE-8500-DF2062C533E8}"/>
              </a:ext>
            </a:extLst>
          </p:cNvPr>
          <p:cNvSpPr/>
          <p:nvPr/>
        </p:nvSpPr>
        <p:spPr>
          <a:xfrm>
            <a:off x="14834756" y="8985644"/>
            <a:ext cx="2650380" cy="9144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Start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Rectangle: Rounded Corners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0D7038-DC60-C671-D89C-FA2C58F096E0}"/>
              </a:ext>
            </a:extLst>
          </p:cNvPr>
          <p:cNvSpPr/>
          <p:nvPr/>
        </p:nvSpPr>
        <p:spPr>
          <a:xfrm>
            <a:off x="14834756" y="8985644"/>
            <a:ext cx="2650380" cy="9144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690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xit" presetSubtype="32" fill="hold" grpId="1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30" grpId="0"/>
      <p:bldP spid="30" grpId="1"/>
      <p:bldP spid="31" grpId="0"/>
      <p:bldP spid="31" grpId="1"/>
      <p:bldP spid="32" grpId="0"/>
      <p:bldP spid="32" grpId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8CBFED8-69E5-C438-917A-1B25489B76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1" y="0"/>
            <a:ext cx="18287520" cy="10287000"/>
          </a:xfrm>
          <a:prstGeom prst="rect">
            <a:avLst/>
          </a:prstGeom>
          <a:solidFill>
            <a:srgbClr val="DC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50" dirty="0">
              <a:latin typeface="Arial" panose="020B0604020202020204" pitchFamily="34" charset="0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18BE5E4B-40B9-F79C-D020-E36F0850BAD4}"/>
              </a:ext>
            </a:extLst>
          </p:cNvPr>
          <p:cNvSpPr txBox="1"/>
          <p:nvPr/>
        </p:nvSpPr>
        <p:spPr>
          <a:xfrm>
            <a:off x="242" y="267981"/>
            <a:ext cx="14043865" cy="1508362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901" b="0" dirty="0">
                <a:ln>
                  <a:noFill/>
                </a:ln>
                <a:solidFill>
                  <a:srgbClr val="FF4F4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Look, remember and write again</a:t>
            </a:r>
          </a:p>
          <a:p>
            <a:pPr>
              <a:lnSpc>
                <a:spcPct val="100000"/>
              </a:lnSpc>
            </a:pPr>
            <a:r>
              <a:rPr lang="en-US" sz="4901" b="0" dirty="0">
                <a:ln>
                  <a:noFill/>
                </a:ln>
                <a:solidFill>
                  <a:srgbClr val="FF4F4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words you remember. </a:t>
            </a:r>
          </a:p>
        </p:txBody>
      </p:sp>
      <p:pic>
        <p:nvPicPr>
          <p:cNvPr id="21" name="20s">
            <a:hlinkClick r:id="" action="ppaction://media"/>
            <a:extLst>
              <a:ext uri="{FF2B5EF4-FFF2-40B4-BE49-F238E27FC236}">
                <a16:creationId xmlns:a16="http://schemas.microsoft.com/office/drawing/2014/main" id="{76D3EC1D-40A1-C763-EBDB-9DAFB82D1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16103" y="273127"/>
            <a:ext cx="3591434" cy="2020182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B59BF0D-4D5F-AA3B-BCE7-40CD00634617}"/>
              </a:ext>
            </a:extLst>
          </p:cNvPr>
          <p:cNvSpPr/>
          <p:nvPr/>
        </p:nvSpPr>
        <p:spPr>
          <a:xfrm>
            <a:off x="14026522" y="8724900"/>
            <a:ext cx="3369033" cy="9144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0D7038-DC60-C671-D89C-FA2C58F096E0}"/>
              </a:ext>
            </a:extLst>
          </p:cNvPr>
          <p:cNvSpPr/>
          <p:nvPr/>
        </p:nvSpPr>
        <p:spPr>
          <a:xfrm>
            <a:off x="4953000" y="4457700"/>
            <a:ext cx="7010400" cy="2133599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Let’s write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7943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8CBFED8-69E5-C438-917A-1B25489B76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1" y="0"/>
            <a:ext cx="18287520" cy="10287000"/>
          </a:xfrm>
          <a:prstGeom prst="rect">
            <a:avLst/>
          </a:prstGeom>
          <a:solidFill>
            <a:srgbClr val="DC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50" dirty="0">
              <a:latin typeface="Arial" panose="020B0604020202020204" pitchFamily="34" charset="0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18BE5E4B-40B9-F79C-D020-E36F0850BAD4}"/>
              </a:ext>
            </a:extLst>
          </p:cNvPr>
          <p:cNvSpPr txBox="1"/>
          <p:nvPr/>
        </p:nvSpPr>
        <p:spPr>
          <a:xfrm>
            <a:off x="-5021" y="490948"/>
            <a:ext cx="18287518" cy="113120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351" b="0" dirty="0">
                <a:ln>
                  <a:noFill/>
                </a:ln>
                <a:solidFill>
                  <a:srgbClr val="FF4F4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Let’s check</a:t>
            </a:r>
          </a:p>
        </p:txBody>
      </p:sp>
      <p:sp>
        <p:nvSpPr>
          <p:cNvPr id="38" name="MsPham 0936082789">
            <a:extLst>
              <a:ext uri="{FF2B5EF4-FFF2-40B4-BE49-F238E27FC236}">
                <a16:creationId xmlns:a16="http://schemas.microsoft.com/office/drawing/2014/main" id="{DB826DF4-D530-67ED-30D3-CE417BBC11C6}"/>
              </a:ext>
            </a:extLst>
          </p:cNvPr>
          <p:cNvSpPr txBox="1"/>
          <p:nvPr/>
        </p:nvSpPr>
        <p:spPr>
          <a:xfrm>
            <a:off x="1092449" y="2396364"/>
            <a:ext cx="4982529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hairdresser</a:t>
            </a:r>
          </a:p>
        </p:txBody>
      </p:sp>
      <p:sp>
        <p:nvSpPr>
          <p:cNvPr id="39" name="MsPham 0936082789">
            <a:extLst>
              <a:ext uri="{FF2B5EF4-FFF2-40B4-BE49-F238E27FC236}">
                <a16:creationId xmlns:a16="http://schemas.microsoft.com/office/drawing/2014/main" id="{84DEEA24-3468-1F0D-E39D-1271E53927F3}"/>
              </a:ext>
            </a:extLst>
          </p:cNvPr>
          <p:cNvSpPr txBox="1"/>
          <p:nvPr/>
        </p:nvSpPr>
        <p:spPr>
          <a:xfrm>
            <a:off x="6628857" y="7168375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40" name="MsPham 0936082789">
            <a:extLst>
              <a:ext uri="{FF2B5EF4-FFF2-40B4-BE49-F238E27FC236}">
                <a16:creationId xmlns:a16="http://schemas.microsoft.com/office/drawing/2014/main" id="{92DC60D1-AFA4-BDAF-4E1A-AB0286F3AEA7}"/>
              </a:ext>
            </a:extLst>
          </p:cNvPr>
          <p:cNvSpPr txBox="1"/>
          <p:nvPr/>
        </p:nvSpPr>
        <p:spPr>
          <a:xfrm>
            <a:off x="11506200" y="5123580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artist</a:t>
            </a:r>
          </a:p>
        </p:txBody>
      </p:sp>
      <p:sp>
        <p:nvSpPr>
          <p:cNvPr id="42" name="MsPham 0936082789">
            <a:extLst>
              <a:ext uri="{FF2B5EF4-FFF2-40B4-BE49-F238E27FC236}">
                <a16:creationId xmlns:a16="http://schemas.microsoft.com/office/drawing/2014/main" id="{209CF7CC-6E8F-52FC-DDA1-702EF41B8BF1}"/>
              </a:ext>
            </a:extLst>
          </p:cNvPr>
          <p:cNvSpPr txBox="1"/>
          <p:nvPr/>
        </p:nvSpPr>
        <p:spPr>
          <a:xfrm>
            <a:off x="1092449" y="5153718"/>
            <a:ext cx="4982529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designer</a:t>
            </a:r>
          </a:p>
        </p:txBody>
      </p:sp>
      <p:sp>
        <p:nvSpPr>
          <p:cNvPr id="43" name="MsPham 0936082789">
            <a:extLst>
              <a:ext uri="{FF2B5EF4-FFF2-40B4-BE49-F238E27FC236}">
                <a16:creationId xmlns:a16="http://schemas.microsoft.com/office/drawing/2014/main" id="{2EC82E86-D7A1-EEFB-A5DA-88FF5BB9EF70}"/>
              </a:ext>
            </a:extLst>
          </p:cNvPr>
          <p:cNvSpPr txBox="1"/>
          <p:nvPr/>
        </p:nvSpPr>
        <p:spPr>
          <a:xfrm>
            <a:off x="6628857" y="5917570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44" name="MsPham 0936082789">
            <a:extLst>
              <a:ext uri="{FF2B5EF4-FFF2-40B4-BE49-F238E27FC236}">
                <a16:creationId xmlns:a16="http://schemas.microsoft.com/office/drawing/2014/main" id="{65992EFA-0C6E-50BF-DB7E-F6C2B9FC1031}"/>
              </a:ext>
            </a:extLst>
          </p:cNvPr>
          <p:cNvSpPr txBox="1"/>
          <p:nvPr/>
        </p:nvSpPr>
        <p:spPr>
          <a:xfrm>
            <a:off x="6628857" y="3415960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baker</a:t>
            </a:r>
          </a:p>
        </p:txBody>
      </p:sp>
      <p:sp>
        <p:nvSpPr>
          <p:cNvPr id="45" name="MsPham 0936082789">
            <a:extLst>
              <a:ext uri="{FF2B5EF4-FFF2-40B4-BE49-F238E27FC236}">
                <a16:creationId xmlns:a16="http://schemas.microsoft.com/office/drawing/2014/main" id="{9BA4E056-1E56-0139-1DBC-44B821FEF322}"/>
              </a:ext>
            </a:extLst>
          </p:cNvPr>
          <p:cNvSpPr txBox="1"/>
          <p:nvPr/>
        </p:nvSpPr>
        <p:spPr>
          <a:xfrm>
            <a:off x="1092449" y="3775041"/>
            <a:ext cx="4982529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hairdresser</a:t>
            </a:r>
          </a:p>
        </p:txBody>
      </p:sp>
      <p:sp>
        <p:nvSpPr>
          <p:cNvPr id="46" name="MsPham 0936082789">
            <a:extLst>
              <a:ext uri="{FF2B5EF4-FFF2-40B4-BE49-F238E27FC236}">
                <a16:creationId xmlns:a16="http://schemas.microsoft.com/office/drawing/2014/main" id="{022AF351-2E79-5A65-BA05-1027683A875E}"/>
              </a:ext>
            </a:extLst>
          </p:cNvPr>
          <p:cNvSpPr txBox="1"/>
          <p:nvPr/>
        </p:nvSpPr>
        <p:spPr>
          <a:xfrm>
            <a:off x="1092449" y="6532396"/>
            <a:ext cx="4982529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dancer</a:t>
            </a:r>
          </a:p>
        </p:txBody>
      </p:sp>
      <p:sp>
        <p:nvSpPr>
          <p:cNvPr id="47" name="MsPham 0936082789">
            <a:extLst>
              <a:ext uri="{FF2B5EF4-FFF2-40B4-BE49-F238E27FC236}">
                <a16:creationId xmlns:a16="http://schemas.microsoft.com/office/drawing/2014/main" id="{CEB6CB0A-D6FD-5C32-239D-8CDFDBC931A4}"/>
              </a:ext>
            </a:extLst>
          </p:cNvPr>
          <p:cNvSpPr txBox="1"/>
          <p:nvPr/>
        </p:nvSpPr>
        <p:spPr>
          <a:xfrm>
            <a:off x="6628857" y="8419182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tour guide</a:t>
            </a:r>
          </a:p>
        </p:txBody>
      </p:sp>
      <p:sp>
        <p:nvSpPr>
          <p:cNvPr id="48" name="MsPham 0936082789">
            <a:extLst>
              <a:ext uri="{FF2B5EF4-FFF2-40B4-BE49-F238E27FC236}">
                <a16:creationId xmlns:a16="http://schemas.microsoft.com/office/drawing/2014/main" id="{9F00B0DA-058A-B271-F451-DC83FAACCC15}"/>
              </a:ext>
            </a:extLst>
          </p:cNvPr>
          <p:cNvSpPr txBox="1"/>
          <p:nvPr/>
        </p:nvSpPr>
        <p:spPr>
          <a:xfrm>
            <a:off x="11506200" y="6725077"/>
            <a:ext cx="5689351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police officer</a:t>
            </a:r>
          </a:p>
        </p:txBody>
      </p:sp>
      <p:sp>
        <p:nvSpPr>
          <p:cNvPr id="49" name="MsPham 0936082789">
            <a:extLst>
              <a:ext uri="{FF2B5EF4-FFF2-40B4-BE49-F238E27FC236}">
                <a16:creationId xmlns:a16="http://schemas.microsoft.com/office/drawing/2014/main" id="{6C7D37B2-F867-42EA-1BCA-DDBCEFC0740B}"/>
              </a:ext>
            </a:extLst>
          </p:cNvPr>
          <p:cNvSpPr txBox="1"/>
          <p:nvPr/>
        </p:nvSpPr>
        <p:spPr>
          <a:xfrm>
            <a:off x="11506200" y="8326573"/>
            <a:ext cx="5689350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piano player</a:t>
            </a:r>
          </a:p>
        </p:txBody>
      </p:sp>
      <p:sp>
        <p:nvSpPr>
          <p:cNvPr id="50" name="MsPham 0936082789">
            <a:extLst>
              <a:ext uri="{FF2B5EF4-FFF2-40B4-BE49-F238E27FC236}">
                <a16:creationId xmlns:a16="http://schemas.microsoft.com/office/drawing/2014/main" id="{D996E57C-D0C8-725A-68B8-A935C0F853CE}"/>
              </a:ext>
            </a:extLst>
          </p:cNvPr>
          <p:cNvSpPr txBox="1"/>
          <p:nvPr/>
        </p:nvSpPr>
        <p:spPr>
          <a:xfrm>
            <a:off x="6628857" y="4666765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singer</a:t>
            </a:r>
          </a:p>
        </p:txBody>
      </p:sp>
      <p:sp>
        <p:nvSpPr>
          <p:cNvPr id="51" name="MsPham 0936082789">
            <a:extLst>
              <a:ext uri="{FF2B5EF4-FFF2-40B4-BE49-F238E27FC236}">
                <a16:creationId xmlns:a16="http://schemas.microsoft.com/office/drawing/2014/main" id="{C9CF6C96-ADD6-013D-FA0D-7E102B8AF7B1}"/>
              </a:ext>
            </a:extLst>
          </p:cNvPr>
          <p:cNvSpPr txBox="1"/>
          <p:nvPr/>
        </p:nvSpPr>
        <p:spPr>
          <a:xfrm>
            <a:off x="1092449" y="7911074"/>
            <a:ext cx="4982529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</a:p>
        </p:txBody>
      </p:sp>
      <p:sp>
        <p:nvSpPr>
          <p:cNvPr id="52" name="MsPham 0936082789">
            <a:extLst>
              <a:ext uri="{FF2B5EF4-FFF2-40B4-BE49-F238E27FC236}">
                <a16:creationId xmlns:a16="http://schemas.microsoft.com/office/drawing/2014/main" id="{CC6F66AD-AF82-62A1-2303-A860AE392878}"/>
              </a:ext>
            </a:extLst>
          </p:cNvPr>
          <p:cNvSpPr txBox="1"/>
          <p:nvPr/>
        </p:nvSpPr>
        <p:spPr>
          <a:xfrm>
            <a:off x="11506200" y="1920586"/>
            <a:ext cx="639813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business person</a:t>
            </a:r>
          </a:p>
        </p:txBody>
      </p:sp>
      <p:sp>
        <p:nvSpPr>
          <p:cNvPr id="53" name="MsPham 0936082789">
            <a:extLst>
              <a:ext uri="{FF2B5EF4-FFF2-40B4-BE49-F238E27FC236}">
                <a16:creationId xmlns:a16="http://schemas.microsoft.com/office/drawing/2014/main" id="{4A1AE193-6617-65F1-593C-4290EB4EF248}"/>
              </a:ext>
            </a:extLst>
          </p:cNvPr>
          <p:cNvSpPr txBox="1"/>
          <p:nvPr/>
        </p:nvSpPr>
        <p:spPr>
          <a:xfrm>
            <a:off x="11506200" y="3522083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pilot</a:t>
            </a:r>
          </a:p>
        </p:txBody>
      </p:sp>
      <p:sp>
        <p:nvSpPr>
          <p:cNvPr id="54" name="MsPham 0936082789">
            <a:extLst>
              <a:ext uri="{FF2B5EF4-FFF2-40B4-BE49-F238E27FC236}">
                <a16:creationId xmlns:a16="http://schemas.microsoft.com/office/drawing/2014/main" id="{D520C0C2-A248-F78D-FF4E-EBBC05175916}"/>
              </a:ext>
            </a:extLst>
          </p:cNvPr>
          <p:cNvSpPr txBox="1"/>
          <p:nvPr/>
        </p:nvSpPr>
        <p:spPr>
          <a:xfrm>
            <a:off x="6628857" y="2165155"/>
            <a:ext cx="4149378" cy="83099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>
            <a:defPPr>
              <a:defRPr lang="en-US"/>
            </a:defPPr>
            <a:lvl1pPr algn="ctr">
              <a:lnSpc>
                <a:spcPts val="10788"/>
              </a:lnSpc>
              <a:defRPr sz="1463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077"/>
                </a:solidFill>
                <a:effectLst>
                  <a:glow rad="88900">
                    <a:schemeClr val="bg1">
                      <a:alpha val="92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54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singer</a:t>
            </a:r>
          </a:p>
        </p:txBody>
      </p:sp>
    </p:spTree>
    <p:extLst>
      <p:ext uri="{BB962C8B-B14F-4D97-AF65-F5344CB8AC3E}">
        <p14:creationId xmlns:p14="http://schemas.microsoft.com/office/powerpoint/2010/main" val="988414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7179A-9BC6-49B0-9346-07F5B594C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7F796C-BA5C-93FD-C222-58AAE04F34E2}"/>
              </a:ext>
            </a:extLst>
          </p:cNvPr>
          <p:cNvSpPr/>
          <p:nvPr/>
        </p:nvSpPr>
        <p:spPr>
          <a:xfrm>
            <a:off x="914400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0" y="0"/>
                </a:moveTo>
                <a:lnTo>
                  <a:pt x="20853206" y="0"/>
                </a:lnTo>
                <a:lnTo>
                  <a:pt x="20853206" y="20853206"/>
                </a:lnTo>
                <a:lnTo>
                  <a:pt x="0" y="20853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t="-23592" r="-128053" b="-791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F2FF000-169F-CA75-B7EB-C9D7091D8796}"/>
              </a:ext>
            </a:extLst>
          </p:cNvPr>
          <p:cNvSpPr/>
          <p:nvPr/>
        </p:nvSpPr>
        <p:spPr>
          <a:xfrm>
            <a:off x="10274824" y="0"/>
            <a:ext cx="8013176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28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D96C61-8F50-03A2-4A0A-62D7370E0C83}"/>
              </a:ext>
            </a:extLst>
          </p:cNvPr>
          <p:cNvSpPr/>
          <p:nvPr/>
        </p:nvSpPr>
        <p:spPr>
          <a:xfrm flipH="1">
            <a:off x="0" y="-1"/>
            <a:ext cx="9144000" cy="10287001"/>
          </a:xfrm>
          <a:custGeom>
            <a:avLst/>
            <a:gdLst/>
            <a:ahLst/>
            <a:cxnLst/>
            <a:rect l="l" t="t" r="r" b="b"/>
            <a:pathLst>
              <a:path w="20853206" h="20853206">
                <a:moveTo>
                  <a:pt x="20853206" y="0"/>
                </a:moveTo>
                <a:lnTo>
                  <a:pt x="0" y="0"/>
                </a:lnTo>
                <a:lnTo>
                  <a:pt x="0" y="20853207"/>
                </a:lnTo>
                <a:lnTo>
                  <a:pt x="20853206" y="20853207"/>
                </a:lnTo>
                <a:lnTo>
                  <a:pt x="20853206" y="0"/>
                </a:lnTo>
                <a:close/>
              </a:path>
            </a:pathLst>
          </a:custGeom>
          <a:blipFill>
            <a:blip r:embed="rId2"/>
            <a:stretch>
              <a:fillRect l="1" t="-33105" r="-128053" b="-69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96D87D1-40DA-89DD-7BF1-1247C722FB9F}"/>
              </a:ext>
            </a:extLst>
          </p:cNvPr>
          <p:cNvSpPr/>
          <p:nvPr/>
        </p:nvSpPr>
        <p:spPr>
          <a:xfrm>
            <a:off x="-12176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7B9F7127-C285-9A81-769B-E1A4597DDC86}"/>
              </a:ext>
            </a:extLst>
          </p:cNvPr>
          <p:cNvSpPr/>
          <p:nvPr/>
        </p:nvSpPr>
        <p:spPr>
          <a:xfrm>
            <a:off x="842773" y="5597834"/>
            <a:ext cx="2211741" cy="4326145"/>
          </a:xfrm>
          <a:custGeom>
            <a:avLst/>
            <a:gdLst/>
            <a:ahLst/>
            <a:cxnLst/>
            <a:rect l="l" t="t" r="r" b="b"/>
            <a:pathLst>
              <a:path w="5524154" h="10805192">
                <a:moveTo>
                  <a:pt x="0" y="0"/>
                </a:moveTo>
                <a:lnTo>
                  <a:pt x="5524155" y="0"/>
                </a:lnTo>
                <a:lnTo>
                  <a:pt x="5524155" y="10805192"/>
                </a:lnTo>
                <a:lnTo>
                  <a:pt x="0" y="10805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F4208D54-6B7F-BB25-B58F-B092177376C1}"/>
              </a:ext>
            </a:extLst>
          </p:cNvPr>
          <p:cNvSpPr/>
          <p:nvPr/>
        </p:nvSpPr>
        <p:spPr>
          <a:xfrm>
            <a:off x="15415938" y="952500"/>
            <a:ext cx="1896744" cy="4046387"/>
          </a:xfrm>
          <a:custGeom>
            <a:avLst/>
            <a:gdLst/>
            <a:ahLst/>
            <a:cxnLst/>
            <a:rect l="l" t="t" r="r" b="b"/>
            <a:pathLst>
              <a:path w="4728562" h="10087600">
                <a:moveTo>
                  <a:pt x="0" y="0"/>
                </a:moveTo>
                <a:lnTo>
                  <a:pt x="4728563" y="0"/>
                </a:lnTo>
                <a:lnTo>
                  <a:pt x="4728563" y="10087600"/>
                </a:lnTo>
                <a:lnTo>
                  <a:pt x="0" y="10087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527DD91-ED82-2239-4CD4-C09DD202DC39}"/>
              </a:ext>
            </a:extLst>
          </p:cNvPr>
          <p:cNvSpPr txBox="1"/>
          <p:nvPr/>
        </p:nvSpPr>
        <p:spPr>
          <a:xfrm>
            <a:off x="863599" y="5245204"/>
            <a:ext cx="16469908" cy="216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40"/>
              </a:lnSpc>
            </a:pPr>
            <a:r>
              <a:rPr lang="en-US" sz="209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Listening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F2998F24-BCC8-9E81-1C4C-432C281DF211}"/>
              </a:ext>
            </a:extLst>
          </p:cNvPr>
          <p:cNvSpPr/>
          <p:nvPr/>
        </p:nvSpPr>
        <p:spPr>
          <a:xfrm>
            <a:off x="7740195" y="1405438"/>
            <a:ext cx="2388317" cy="2388317"/>
          </a:xfrm>
          <a:prstGeom prst="diamond">
            <a:avLst/>
          </a:prstGeom>
          <a:solidFill>
            <a:schemeClr val="bg1"/>
          </a:solidFill>
          <a:ln>
            <a:solidFill>
              <a:srgbClr val="D85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2D3A012-CF17-0889-C6A4-85057C69DF92}"/>
              </a:ext>
            </a:extLst>
          </p:cNvPr>
          <p:cNvSpPr txBox="1"/>
          <p:nvPr/>
        </p:nvSpPr>
        <p:spPr>
          <a:xfrm>
            <a:off x="7767755" y="1744892"/>
            <a:ext cx="2214446" cy="186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D8575B"/>
                </a:solidFill>
                <a:latin typeface="Minnie Play"/>
                <a:ea typeface="Minnie Play"/>
                <a:cs typeface="Minnie Play"/>
                <a:sym typeface="Minnie Play"/>
              </a:rPr>
              <a:t>2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8D97FA3-85F7-89B3-E450-7A645252EF3F}"/>
              </a:ext>
            </a:extLst>
          </p:cNvPr>
          <p:cNvSpPr/>
          <p:nvPr/>
        </p:nvSpPr>
        <p:spPr>
          <a:xfrm>
            <a:off x="-408450" y="233797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B8504E24-EA25-CC3F-733E-C0189E6A8B40}"/>
              </a:ext>
            </a:extLst>
          </p:cNvPr>
          <p:cNvSpPr/>
          <p:nvPr/>
        </p:nvSpPr>
        <p:spPr>
          <a:xfrm flipH="1">
            <a:off x="14616847" y="7137776"/>
            <a:ext cx="4012098" cy="2581116"/>
          </a:xfrm>
          <a:custGeom>
            <a:avLst/>
            <a:gdLst/>
            <a:ahLst/>
            <a:cxnLst/>
            <a:rect l="l" t="t" r="r" b="b"/>
            <a:pathLst>
              <a:path w="4012098" h="2581116">
                <a:moveTo>
                  <a:pt x="0" y="0"/>
                </a:moveTo>
                <a:lnTo>
                  <a:pt x="4012098" y="0"/>
                </a:lnTo>
                <a:lnTo>
                  <a:pt x="4012098" y="2581117"/>
                </a:lnTo>
                <a:lnTo>
                  <a:pt x="0" y="2581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7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E67B6BC-66DF-801F-4B50-73808854F166}"/>
              </a:ext>
            </a:extLst>
          </p:cNvPr>
          <p:cNvGrpSpPr/>
          <p:nvPr/>
        </p:nvGrpSpPr>
        <p:grpSpPr>
          <a:xfrm>
            <a:off x="1243628" y="1457327"/>
            <a:ext cx="15800744" cy="8059429"/>
            <a:chOff x="635214" y="467272"/>
            <a:chExt cx="17676077" cy="90159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F42E33-C86C-4AFA-AAE4-356F548E6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0936" y="467272"/>
              <a:ext cx="9623385" cy="259091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18BAC1-16C7-479A-8AE1-F60FC3084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214" y="3271469"/>
              <a:ext cx="8113415" cy="29532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0CAA4E-9C95-4426-A786-665661C23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84716" y="3456899"/>
              <a:ext cx="8326575" cy="279683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DE01E2-280F-4735-A6D7-C347687D1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375" y="6636799"/>
              <a:ext cx="8020378" cy="28464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F34813-E645-4422-837A-A1FC0C06A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23463" y="6636799"/>
              <a:ext cx="8020378" cy="2784195"/>
            </a:xfrm>
            <a:prstGeom prst="rect">
              <a:avLst/>
            </a:prstGeom>
          </p:spPr>
        </p:pic>
      </p:grpSp>
      <p:pic>
        <p:nvPicPr>
          <p:cNvPr id="7" name="CD3 TRACK 25">
            <a:hlinkClick r:id="" action="ppaction://media"/>
            <a:extLst>
              <a:ext uri="{FF2B5EF4-FFF2-40B4-BE49-F238E27FC236}">
                <a16:creationId xmlns:a16="http://schemas.microsoft.com/office/drawing/2014/main" id="{F8DAA8CC-2B9C-45AC-901C-D799F4B176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7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997" y="495300"/>
            <a:ext cx="972664" cy="972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8B652-84D7-D904-4086-EB867A72C54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0915"/>
          <a:stretch/>
        </p:blipFill>
        <p:spPr>
          <a:xfrm>
            <a:off x="1000553" y="367999"/>
            <a:ext cx="11724847" cy="94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783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 TRACK 25">
            <a:hlinkClick r:id="" action="ppaction://media"/>
            <a:extLst>
              <a:ext uri="{FF2B5EF4-FFF2-40B4-BE49-F238E27FC236}">
                <a16:creationId xmlns:a16="http://schemas.microsoft.com/office/drawing/2014/main" id="{F8DAA8CC-2B9C-45AC-901C-D799F4B176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40" end="85712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1997" y="495300"/>
            <a:ext cx="972664" cy="972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8B652-84D7-D904-4086-EB867A72C5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915"/>
          <a:stretch/>
        </p:blipFill>
        <p:spPr>
          <a:xfrm>
            <a:off x="1000553" y="367999"/>
            <a:ext cx="11724847" cy="94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6BE077-7ADE-D269-E420-AC5AA1387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842891"/>
            <a:ext cx="17090235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702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1160</Words>
  <Application>Microsoft Office PowerPoint</Application>
  <PresentationFormat>Custom</PresentationFormat>
  <Paragraphs>151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Minnie Play</vt:lpstr>
      <vt:lpstr>.VnHelvetIns</vt:lpstr>
      <vt:lpstr>.VnHelvetInsH</vt:lpstr>
      <vt:lpstr>Aptos</vt:lpstr>
      <vt:lpstr>Calibri</vt:lpstr>
      <vt:lpstr>.VnStamp</vt:lpstr>
      <vt:lpstr>Arial</vt:lpstr>
      <vt:lpstr>Nixie One</vt:lpstr>
      <vt:lpstr>Milk Tea Font TH Italics</vt:lpstr>
      <vt:lpstr>宋体</vt:lpstr>
      <vt:lpstr>KG Primary Penmanship</vt:lpstr>
      <vt:lpstr>.VnCooper</vt:lpstr>
      <vt:lpstr>Congenial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Soft Illustration Cute Rabbit Group Project Presentation</dc:title>
  <dc:creator>Huyền Phạm</dc:creator>
  <cp:lastModifiedBy>DELL</cp:lastModifiedBy>
  <cp:revision>32</cp:revision>
  <dcterms:created xsi:type="dcterms:W3CDTF">2006-08-16T00:00:00Z</dcterms:created>
  <dcterms:modified xsi:type="dcterms:W3CDTF">2025-05-06T12:21:00Z</dcterms:modified>
  <dc:identifier>DAGbDFzf3cA</dc:identifier>
</cp:coreProperties>
</file>