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306" r:id="rId4"/>
    <p:sldId id="285" r:id="rId5"/>
    <p:sldId id="1196" r:id="rId6"/>
    <p:sldId id="2007577459" r:id="rId7"/>
    <p:sldId id="2007577460" r:id="rId8"/>
    <p:sldId id="2007577462" r:id="rId9"/>
    <p:sldId id="2007577461" r:id="rId10"/>
    <p:sldId id="2007577463" r:id="rId11"/>
    <p:sldId id="424" r:id="rId12"/>
    <p:sldId id="471" r:id="rId13"/>
    <p:sldId id="308" r:id="rId14"/>
    <p:sldId id="269" r:id="rId15"/>
    <p:sldId id="434" r:id="rId16"/>
    <p:sldId id="2007577452" r:id="rId17"/>
    <p:sldId id="2007577432" r:id="rId18"/>
    <p:sldId id="2007577384" r:id="rId19"/>
    <p:sldId id="2007577381" r:id="rId20"/>
    <p:sldId id="2007577398" r:id="rId21"/>
    <p:sldId id="2007577397" r:id="rId22"/>
    <p:sldId id="2007577464" r:id="rId23"/>
    <p:sldId id="2007577465" r:id="rId24"/>
    <p:sldId id="265" r:id="rId25"/>
    <p:sldId id="2007577454" r:id="rId26"/>
    <p:sldId id="2007577455" r:id="rId27"/>
    <p:sldId id="2007577456" r:id="rId28"/>
    <p:sldId id="2007577457" r:id="rId29"/>
    <p:sldId id="2007577458" r:id="rId30"/>
    <p:sldId id="2007577453" r:id="rId31"/>
    <p:sldId id="309" r:id="rId32"/>
    <p:sldId id="436" r:id="rId33"/>
    <p:sldId id="310" r:id="rId34"/>
    <p:sldId id="429" r:id="rId35"/>
    <p:sldId id="312" r:id="rId36"/>
  </p:sldIdLst>
  <p:sldSz cx="18288000" cy="10287000"/>
  <p:notesSz cx="6858000" cy="9144000"/>
  <p:embeddedFontLst>
    <p:embeddedFont>
      <p:font typeface="Milk Tea Font TH Italics" panose="020B0604020202020204" charset="-34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Haettenschweiler" panose="020B0706040902060204" pitchFamily="34" charset="0"/>
      <p:regular r:id="rId43"/>
    </p:embeddedFont>
    <p:embeddedFont>
      <p:font typeface="Arial Black" panose="020B0A04020102020204" pitchFamily="34" charset="0"/>
      <p:bold r:id="rId44"/>
    </p:embeddedFont>
    <p:embeddedFont>
      <p:font typeface="Minnie Play" panose="020B0604020202020204" charset="0"/>
      <p:regular r:id="rId45"/>
    </p:embeddedFont>
    <p:embeddedFont>
      <p:font typeface=".VnCooper" panose="020B7200000000000000" pitchFamily="34" charset="0"/>
      <p:regular r:id="rId46"/>
    </p:embeddedFont>
    <p:embeddedFont>
      <p:font typeface="Impact" panose="020B0806030902050204" pitchFamily="34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575B"/>
    <a:srgbClr val="3DAE48"/>
    <a:srgbClr val="43692B"/>
    <a:srgbClr val="53833A"/>
    <a:srgbClr val="3F6630"/>
    <a:srgbClr val="4B6239"/>
    <a:srgbClr val="C7EAFD"/>
    <a:srgbClr val="5029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41" autoAdjust="0"/>
    <p:restoredTop sz="94622" autoAdjust="0"/>
  </p:normalViewPr>
  <p:slideViewPr>
    <p:cSldViewPr>
      <p:cViewPr varScale="1">
        <p:scale>
          <a:sx n="28" d="100"/>
          <a:sy n="28" d="100"/>
        </p:scale>
        <p:origin x="70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0E1EE-F718-4798-93E3-CF2D33A73E7C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D3548-2E35-459D-AE53-5B1BE517A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80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128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66988C4-4F63-2B34-87B3-88CCAF50B163}"/>
              </a:ext>
            </a:extLst>
          </p:cNvPr>
          <p:cNvSpPr txBox="1"/>
          <p:nvPr userDrawn="1"/>
        </p:nvSpPr>
        <p:spPr>
          <a:xfrm>
            <a:off x="15606201" y="8214825"/>
            <a:ext cx="18998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EB734296-CD33-62B6-086E-3266D09BE7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922247" y="6947041"/>
            <a:ext cx="1267784" cy="1267783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610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17EA3583-D697-3A1B-F8AE-6012F4147E3C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520E81A-C722-B042-9BA1-AD1E8B9045AA}"/>
              </a:ext>
            </a:extLst>
          </p:cNvPr>
          <p:cNvSpPr/>
          <p:nvPr userDrawn="1"/>
        </p:nvSpPr>
        <p:spPr>
          <a:xfrm>
            <a:off x="-48806099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598DB7-9EBB-5FB7-56A1-944A9D64F01A}"/>
              </a:ext>
            </a:extLst>
          </p:cNvPr>
          <p:cNvSpPr/>
          <p:nvPr userDrawn="1"/>
        </p:nvSpPr>
        <p:spPr>
          <a:xfrm>
            <a:off x="-48806099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98E66D0F-8427-4691-02F3-2DB94302DC20}"/>
              </a:ext>
            </a:extLst>
          </p:cNvPr>
          <p:cNvSpPr/>
          <p:nvPr userDrawn="1"/>
        </p:nvSpPr>
        <p:spPr>
          <a:xfrm>
            <a:off x="-48806099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DC0892B-6FDE-9D8D-F55A-B81398864285}"/>
              </a:ext>
            </a:extLst>
          </p:cNvPr>
          <p:cNvSpPr/>
          <p:nvPr userDrawn="1"/>
        </p:nvSpPr>
        <p:spPr>
          <a:xfrm>
            <a:off x="-48806099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EF9B7BE-2364-43E4-EDA8-8B4BAB650BC2}"/>
              </a:ext>
            </a:extLst>
          </p:cNvPr>
          <p:cNvSpPr/>
          <p:nvPr userDrawn="1"/>
        </p:nvSpPr>
        <p:spPr>
          <a:xfrm>
            <a:off x="-48806099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1749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5" Type="http://schemas.openxmlformats.org/officeDocument/2006/relationships/image" Target="../media/image9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23" Type="http://schemas.openxmlformats.org/officeDocument/2006/relationships/image" Target="../media/image7.svg"/><Relationship Id="rId28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Relationship Id="rId27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1DB1F0A-F47E-1B39-90A2-92B83A4A1A70}"/>
              </a:ext>
            </a:extLst>
          </p:cNvPr>
          <p:cNvGrpSpPr/>
          <p:nvPr userDrawn="1"/>
        </p:nvGrpSpPr>
        <p:grpSpPr>
          <a:xfrm>
            <a:off x="-617237" y="-1"/>
            <a:ext cx="19347701" cy="10321778"/>
            <a:chOff x="-617237" y="-1"/>
            <a:chExt cx="19347701" cy="10321778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A1E337DB-7F24-1BF3-3143-8AB9CCFADAA5}"/>
                </a:ext>
              </a:extLst>
            </p:cNvPr>
            <p:cNvSpPr/>
            <p:nvPr userDrawn="1"/>
          </p:nvSpPr>
          <p:spPr>
            <a:xfrm>
              <a:off x="9144000" y="-1"/>
              <a:ext cx="9144000" cy="10287001"/>
            </a:xfrm>
            <a:custGeom>
              <a:avLst/>
              <a:gdLst/>
              <a:ahLst/>
              <a:cxnLst/>
              <a:rect l="l" t="t" r="r" b="b"/>
              <a:pathLst>
                <a:path w="20853206" h="20853206">
                  <a:moveTo>
                    <a:pt x="0" y="0"/>
                  </a:moveTo>
                  <a:lnTo>
                    <a:pt x="20853206" y="0"/>
                  </a:lnTo>
                  <a:lnTo>
                    <a:pt x="20853206" y="20853206"/>
                  </a:lnTo>
                  <a:lnTo>
                    <a:pt x="0" y="2085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1" t="-23592" r="-128053" b="-7912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29EB0175-8AAE-7320-64FE-6D9620A498EC}"/>
                </a:ext>
              </a:extLst>
            </p:cNvPr>
            <p:cNvSpPr/>
            <p:nvPr userDrawn="1"/>
          </p:nvSpPr>
          <p:spPr>
            <a:xfrm>
              <a:off x="10274824" y="0"/>
              <a:ext cx="8013176" cy="10287000"/>
            </a:xfrm>
            <a:custGeom>
              <a:avLst/>
              <a:gdLst/>
              <a:ahLst/>
              <a:cxnLst/>
              <a:rect l="l" t="t" r="r" b="b"/>
              <a:pathLst>
                <a:path w="10287000" h="10287000">
                  <a:moveTo>
                    <a:pt x="0" y="0"/>
                  </a:moveTo>
                  <a:lnTo>
                    <a:pt x="10287000" y="0"/>
                  </a:lnTo>
                  <a:lnTo>
                    <a:pt x="10287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alphaModFix amt="43000"/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 r="-2837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D886422-52EC-17D0-14CC-51AC344BA51F}"/>
                </a:ext>
              </a:extLst>
            </p:cNvPr>
            <p:cNvSpPr/>
            <p:nvPr userDrawn="1"/>
          </p:nvSpPr>
          <p:spPr>
            <a:xfrm flipH="1">
              <a:off x="0" y="-1"/>
              <a:ext cx="9144000" cy="10287001"/>
            </a:xfrm>
            <a:custGeom>
              <a:avLst/>
              <a:gdLst/>
              <a:ahLst/>
              <a:cxnLst/>
              <a:rect l="l" t="t" r="r" b="b"/>
              <a:pathLst>
                <a:path w="20853206" h="20853206">
                  <a:moveTo>
                    <a:pt x="20853206" y="0"/>
                  </a:moveTo>
                  <a:lnTo>
                    <a:pt x="0" y="0"/>
                  </a:lnTo>
                  <a:lnTo>
                    <a:pt x="0" y="20853207"/>
                  </a:lnTo>
                  <a:lnTo>
                    <a:pt x="20853206" y="20853207"/>
                  </a:lnTo>
                  <a:lnTo>
                    <a:pt x="20853206" y="0"/>
                  </a:lnTo>
                  <a:close/>
                </a:path>
              </a:pathLst>
            </a:custGeom>
            <a:blipFill>
              <a:blip r:embed="rId16"/>
              <a:stretch>
                <a:fillRect l="1" t="-33105" r="-128053" b="-6961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C3FEC0E0-A6EA-7CE1-DC0E-6E85DA52DFAC}"/>
                </a:ext>
              </a:extLst>
            </p:cNvPr>
            <p:cNvSpPr/>
            <p:nvPr userDrawn="1"/>
          </p:nvSpPr>
          <p:spPr>
            <a:xfrm>
              <a:off x="-12176" y="0"/>
              <a:ext cx="10287000" cy="10287000"/>
            </a:xfrm>
            <a:custGeom>
              <a:avLst/>
              <a:gdLst/>
              <a:ahLst/>
              <a:cxnLst/>
              <a:rect l="l" t="t" r="r" b="b"/>
              <a:pathLst>
                <a:path w="10287000" h="10287000">
                  <a:moveTo>
                    <a:pt x="0" y="0"/>
                  </a:moveTo>
                  <a:lnTo>
                    <a:pt x="10287000" y="0"/>
                  </a:lnTo>
                  <a:lnTo>
                    <a:pt x="10287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alphaModFix amt="43000"/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6"/>
            <p:cNvGrpSpPr/>
            <p:nvPr userDrawn="1"/>
          </p:nvGrpSpPr>
          <p:grpSpPr>
            <a:xfrm>
              <a:off x="365760" y="251460"/>
              <a:ext cx="17556480" cy="9784080"/>
              <a:chOff x="0" y="0"/>
              <a:chExt cx="3634032" cy="1923282"/>
            </a:xfrm>
          </p:grpSpPr>
          <p:sp>
            <p:nvSpPr>
              <p:cNvPr id="12" name="Freeform 7"/>
              <p:cNvSpPr/>
              <p:nvPr/>
            </p:nvSpPr>
            <p:spPr>
              <a:xfrm>
                <a:off x="0" y="0"/>
                <a:ext cx="3634032" cy="1923282"/>
              </a:xfrm>
              <a:custGeom>
                <a:avLst/>
                <a:gdLst/>
                <a:ahLst/>
                <a:cxnLst/>
                <a:rect l="l" t="t" r="r" b="b"/>
                <a:pathLst>
                  <a:path w="3634032" h="1923282">
                    <a:moveTo>
                      <a:pt x="28616" y="0"/>
                    </a:moveTo>
                    <a:lnTo>
                      <a:pt x="3605416" y="0"/>
                    </a:lnTo>
                    <a:cubicBezTo>
                      <a:pt x="3613006" y="0"/>
                      <a:pt x="3620284" y="3015"/>
                      <a:pt x="3625651" y="8381"/>
                    </a:cubicBezTo>
                    <a:cubicBezTo>
                      <a:pt x="3631017" y="13748"/>
                      <a:pt x="3634032" y="21026"/>
                      <a:pt x="3634032" y="28616"/>
                    </a:cubicBezTo>
                    <a:lnTo>
                      <a:pt x="3634032" y="1894667"/>
                    </a:lnTo>
                    <a:cubicBezTo>
                      <a:pt x="3634032" y="1902256"/>
                      <a:pt x="3631017" y="1909535"/>
                      <a:pt x="3625651" y="1914901"/>
                    </a:cubicBezTo>
                    <a:cubicBezTo>
                      <a:pt x="3620284" y="1920267"/>
                      <a:pt x="3613006" y="1923282"/>
                      <a:pt x="3605416" y="1923282"/>
                    </a:cubicBezTo>
                    <a:lnTo>
                      <a:pt x="28616" y="1923282"/>
                    </a:lnTo>
                    <a:cubicBezTo>
                      <a:pt x="21026" y="1923282"/>
                      <a:pt x="13748" y="1920267"/>
                      <a:pt x="8381" y="1914901"/>
                    </a:cubicBezTo>
                    <a:cubicBezTo>
                      <a:pt x="3015" y="1909535"/>
                      <a:pt x="0" y="1902256"/>
                      <a:pt x="0" y="1894667"/>
                    </a:cubicBezTo>
                    <a:lnTo>
                      <a:pt x="0" y="28616"/>
                    </a:lnTo>
                    <a:cubicBezTo>
                      <a:pt x="0" y="21026"/>
                      <a:pt x="3015" y="13748"/>
                      <a:pt x="8381" y="8381"/>
                    </a:cubicBezTo>
                    <a:cubicBezTo>
                      <a:pt x="13748" y="3015"/>
                      <a:pt x="21026" y="0"/>
                      <a:pt x="2861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rnd">
                <a:solidFill>
                  <a:srgbClr val="96262A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8"/>
              <p:cNvSpPr txBox="1"/>
              <p:nvPr/>
            </p:nvSpPr>
            <p:spPr>
              <a:xfrm>
                <a:off x="0" y="-38100"/>
                <a:ext cx="3634032" cy="19613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1E868D5C-E29F-FFB4-4F12-68A49CC4C76D}"/>
                </a:ext>
              </a:extLst>
            </p:cNvPr>
            <p:cNvSpPr/>
            <p:nvPr userDrawn="1"/>
          </p:nvSpPr>
          <p:spPr>
            <a:xfrm>
              <a:off x="-617237" y="162335"/>
              <a:ext cx="1539274" cy="990266"/>
            </a:xfrm>
            <a:custGeom>
              <a:avLst/>
              <a:gdLst/>
              <a:ahLst/>
              <a:cxnLst/>
              <a:rect l="l" t="t" r="r" b="b"/>
              <a:pathLst>
                <a:path w="4012098" h="2581116">
                  <a:moveTo>
                    <a:pt x="0" y="0"/>
                  </a:moveTo>
                  <a:lnTo>
                    <a:pt x="4012098" y="0"/>
                  </a:lnTo>
                  <a:lnTo>
                    <a:pt x="4012098" y="2581117"/>
                  </a:lnTo>
                  <a:lnTo>
                    <a:pt x="0" y="2581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475749AF-7EB1-5751-26D7-2608A783CB6D}"/>
                </a:ext>
              </a:extLst>
            </p:cNvPr>
            <p:cNvSpPr/>
            <p:nvPr userDrawn="1"/>
          </p:nvSpPr>
          <p:spPr>
            <a:xfrm flipH="1">
              <a:off x="17540735" y="9556385"/>
              <a:ext cx="1189729" cy="765392"/>
            </a:xfrm>
            <a:custGeom>
              <a:avLst/>
              <a:gdLst/>
              <a:ahLst/>
              <a:cxnLst/>
              <a:rect l="l" t="t" r="r" b="b"/>
              <a:pathLst>
                <a:path w="4012098" h="2581116">
                  <a:moveTo>
                    <a:pt x="0" y="0"/>
                  </a:moveTo>
                  <a:lnTo>
                    <a:pt x="4012098" y="0"/>
                  </a:lnTo>
                  <a:lnTo>
                    <a:pt x="4012098" y="2581117"/>
                  </a:lnTo>
                  <a:lnTo>
                    <a:pt x="0" y="2581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02D7C9CA-38A2-AA89-D638-6D01A36AFDC3}"/>
                </a:ext>
              </a:extLst>
            </p:cNvPr>
            <p:cNvSpPr/>
            <p:nvPr userDrawn="1"/>
          </p:nvSpPr>
          <p:spPr>
            <a:xfrm>
              <a:off x="17725658" y="57637"/>
              <a:ext cx="562342" cy="1199663"/>
            </a:xfrm>
            <a:custGeom>
              <a:avLst/>
              <a:gdLst/>
              <a:ahLst/>
              <a:cxnLst/>
              <a:rect l="l" t="t" r="r" b="b"/>
              <a:pathLst>
                <a:path w="4728562" h="10087600">
                  <a:moveTo>
                    <a:pt x="0" y="0"/>
                  </a:moveTo>
                  <a:lnTo>
                    <a:pt x="4728563" y="0"/>
                  </a:lnTo>
                  <a:lnTo>
                    <a:pt x="4728563" y="10087600"/>
                  </a:lnTo>
                  <a:lnTo>
                    <a:pt x="0" y="1008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D4F43291-AD42-6A48-EFB9-DFD1707634D5}"/>
                </a:ext>
              </a:extLst>
            </p:cNvPr>
            <p:cNvSpPr/>
            <p:nvPr userDrawn="1"/>
          </p:nvSpPr>
          <p:spPr>
            <a:xfrm>
              <a:off x="152400" y="8657391"/>
              <a:ext cx="768858" cy="1503879"/>
            </a:xfrm>
            <a:custGeom>
              <a:avLst/>
              <a:gdLst/>
              <a:ahLst/>
              <a:cxnLst/>
              <a:rect l="l" t="t" r="r" b="b"/>
              <a:pathLst>
                <a:path w="5524154" h="10805192">
                  <a:moveTo>
                    <a:pt x="0" y="0"/>
                  </a:moveTo>
                  <a:lnTo>
                    <a:pt x="5524155" y="0"/>
                  </a:lnTo>
                  <a:lnTo>
                    <a:pt x="5524155" y="10805192"/>
                  </a:lnTo>
                  <a:lnTo>
                    <a:pt x="0" y="10805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A7267-F1FE-22BC-F2C9-A6F33DE612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/>
            <a:stretch>
              <a:fillRect/>
            </a:stretch>
          </p:blipFill>
          <p:spPr>
            <a:xfrm>
              <a:off x="98113" y="9527798"/>
              <a:ext cx="823145" cy="721102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17382D6-0A8C-1C1E-9190-F7E267B9177C}"/>
                </a:ext>
              </a:extLst>
            </p:cNvPr>
            <p:cNvGrpSpPr/>
            <p:nvPr userDrawn="1"/>
          </p:nvGrpSpPr>
          <p:grpSpPr>
            <a:xfrm>
              <a:off x="16230600" y="0"/>
              <a:ext cx="1595242" cy="538045"/>
              <a:chOff x="11931933" y="313116"/>
              <a:chExt cx="4380855" cy="147758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DB4A213-7A82-0668-606E-DABCC597B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4725297" y="417746"/>
                <a:ext cx="740054" cy="72736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8AAA144-B19C-1633-C025-2F0BABB79A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8"/>
              <a:srcRect l="6949" b="34721"/>
              <a:stretch/>
            </p:blipFill>
            <p:spPr>
              <a:xfrm>
                <a:off x="11931933" y="313116"/>
                <a:ext cx="4380855" cy="1477581"/>
              </a:xfrm>
              <a:prstGeom prst="rect">
                <a:avLst/>
              </a:prstGeom>
            </p:spPr>
          </p:pic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0.svg"/><Relationship Id="rId18" Type="http://schemas.openxmlformats.org/officeDocument/2006/relationships/image" Target="../media/image15.png"/><Relationship Id="rId3" Type="http://schemas.openxmlformats.org/officeDocument/2006/relationships/image" Target="../media/image9.png"/><Relationship Id="rId21" Type="http://schemas.openxmlformats.org/officeDocument/2006/relationships/image" Target="../media/image7.png"/><Relationship Id="rId7" Type="http://schemas.openxmlformats.org/officeDocument/2006/relationships/image" Target="../media/image9.svg"/><Relationship Id="rId12" Type="http://schemas.openxmlformats.org/officeDocument/2006/relationships/image" Target="../media/image13.png"/><Relationship Id="rId17" Type="http://schemas.openxmlformats.org/officeDocument/2006/relationships/image" Target="../media/image22.sv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8.svg"/><Relationship Id="rId5" Type="http://schemas.openxmlformats.org/officeDocument/2006/relationships/image" Target="../media/image3.svg"/><Relationship Id="rId15" Type="http://schemas.openxmlformats.org/officeDocument/2006/relationships/image" Target="../media/image7.svg"/><Relationship Id="rId10" Type="http://schemas.openxmlformats.org/officeDocument/2006/relationships/image" Target="../media/image12.png"/><Relationship Id="rId19" Type="http://schemas.openxmlformats.org/officeDocument/2006/relationships/image" Target="../media/image24.svg"/><Relationship Id="rId4" Type="http://schemas.openxmlformats.org/officeDocument/2006/relationships/image" Target="../media/image2.png"/><Relationship Id="rId9" Type="http://schemas.openxmlformats.org/officeDocument/2006/relationships/image" Target="../media/image16.svg"/><Relationship Id="rId14" Type="http://schemas.openxmlformats.org/officeDocument/2006/relationships/image" Target="../media/image4.png"/><Relationship Id="rId2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audio" Target="NUL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28.sv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5.png"/><Relationship Id="rId10" Type="http://schemas.openxmlformats.org/officeDocument/2006/relationships/image" Target="../media/image5.svg"/><Relationship Id="rId4" Type="http://schemas.openxmlformats.org/officeDocument/2006/relationships/image" Target="../media/image3.sv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lag_of_Vietnam.sv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ommons.wikimedia.org/wiki/File:Flag_of_Vietnam.svg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ommons.wikimedia.org/wiki/File:Flag_of_Vietnam.svg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audio5.wav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jp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jp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9.svg"/><Relationship Id="rId1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22.svg"/><Relationship Id="rId12" Type="http://schemas.openxmlformats.org/officeDocument/2006/relationships/image" Target="../media/image5.png"/><Relationship Id="rId17" Type="http://schemas.openxmlformats.org/officeDocument/2006/relationships/image" Target="../media/image7.png"/><Relationship Id="rId2" Type="http://schemas.openxmlformats.org/officeDocument/2006/relationships/image" Target="../media/image9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5.svg"/><Relationship Id="rId5" Type="http://schemas.openxmlformats.org/officeDocument/2006/relationships/image" Target="../media/image3.svg"/><Relationship Id="rId15" Type="http://schemas.openxmlformats.org/officeDocument/2006/relationships/image" Target="../media/image7.svg"/><Relationship Id="rId10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4.svg"/><Relationship Id="rId1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jp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audio5.wav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jp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audio5.wav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jp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jp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ommons.wikimedia.org/wiki/File:Flag_of_Vietnam.svg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ommons.wikimedia.org/wiki/File:Flag_of_Vietnam.svg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ommons.wikimedia.org/wiki/File:Flag_of_Vietnam.svg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ommons.wikimedia.org/wiki/File:Flag_of_Vietnam.svg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ommons.wikimedia.org/wiki/File:Flag_of_Vietnam.svg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5.svg"/><Relationship Id="rId5" Type="http://schemas.openxmlformats.org/officeDocument/2006/relationships/image" Target="../media/image3.svg"/><Relationship Id="rId10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commons.wikimedia.org/wiki/File:Flag_of_Vietnam.svg" TargetMode="Externa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5.png"/><Relationship Id="rId10" Type="http://schemas.openxmlformats.org/officeDocument/2006/relationships/image" Target="../media/image5.svg"/><Relationship Id="rId4" Type="http://schemas.openxmlformats.org/officeDocument/2006/relationships/image" Target="../media/image3.svg"/><Relationship Id="rId9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5.png"/><Relationship Id="rId10" Type="http://schemas.openxmlformats.org/officeDocument/2006/relationships/image" Target="../media/image5.svg"/><Relationship Id="rId4" Type="http://schemas.openxmlformats.org/officeDocument/2006/relationships/image" Target="../media/image3.svg"/><Relationship Id="rId9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4.png"/><Relationship Id="rId18" Type="http://schemas.openxmlformats.org/officeDocument/2006/relationships/image" Target="../media/image24.svg"/><Relationship Id="rId3" Type="http://schemas.openxmlformats.org/officeDocument/2006/relationships/image" Target="../media/image2.png"/><Relationship Id="rId21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20.sv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22.sv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48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18.svg"/><Relationship Id="rId19" Type="http://schemas.openxmlformats.org/officeDocument/2006/relationships/image" Target="../media/image6.png"/><Relationship Id="rId4" Type="http://schemas.openxmlformats.org/officeDocument/2006/relationships/image" Target="../media/image3.svg"/><Relationship Id="rId9" Type="http://schemas.openxmlformats.org/officeDocument/2006/relationships/image" Target="../media/image12.png"/><Relationship Id="rId1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Relationship Id="rId9" Type="http://schemas.openxmlformats.org/officeDocument/2006/relationships/audio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>
            <a:off x="0" y="-1"/>
            <a:ext cx="9144000" cy="10287001"/>
          </a:xfrm>
          <a:custGeom>
            <a:avLst/>
            <a:gdLst/>
            <a:ahLst/>
            <a:cxnLst/>
            <a:rect l="l" t="t" r="r" b="b"/>
            <a:pathLst>
              <a:path w="20853206" h="20853206">
                <a:moveTo>
                  <a:pt x="20853206" y="0"/>
                </a:moveTo>
                <a:lnTo>
                  <a:pt x="0" y="0"/>
                </a:lnTo>
                <a:lnTo>
                  <a:pt x="0" y="20853207"/>
                </a:lnTo>
                <a:lnTo>
                  <a:pt x="20853206" y="20853207"/>
                </a:lnTo>
                <a:lnTo>
                  <a:pt x="20853206" y="0"/>
                </a:lnTo>
                <a:close/>
              </a:path>
            </a:pathLst>
          </a:custGeom>
          <a:blipFill>
            <a:blip r:embed="rId2"/>
            <a:stretch>
              <a:fillRect l="1" t="-33105" r="-128053" b="-696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8EA26BF3-B45C-E804-7E58-0884E82EC9E0}"/>
              </a:ext>
            </a:extLst>
          </p:cNvPr>
          <p:cNvSpPr txBox="1"/>
          <p:nvPr/>
        </p:nvSpPr>
        <p:spPr>
          <a:xfrm>
            <a:off x="5159018" y="4346973"/>
            <a:ext cx="18998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01F765BE-8D56-BACA-2035-AA1402130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081" y="3079220"/>
            <a:ext cx="1267751" cy="1267751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Freeform 2"/>
          <p:cNvSpPr/>
          <p:nvPr/>
        </p:nvSpPr>
        <p:spPr>
          <a:xfrm>
            <a:off x="9144000" y="-1"/>
            <a:ext cx="9144000" cy="10287001"/>
          </a:xfrm>
          <a:custGeom>
            <a:avLst/>
            <a:gdLst/>
            <a:ahLst/>
            <a:cxnLst/>
            <a:rect l="l" t="t" r="r" b="b"/>
            <a:pathLst>
              <a:path w="20853206" h="20853206">
                <a:moveTo>
                  <a:pt x="0" y="0"/>
                </a:moveTo>
                <a:lnTo>
                  <a:pt x="20853206" y="0"/>
                </a:lnTo>
                <a:lnTo>
                  <a:pt x="20853206" y="20853206"/>
                </a:lnTo>
                <a:lnTo>
                  <a:pt x="0" y="208532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1" t="-23592" r="-128053" b="-791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74824" y="0"/>
            <a:ext cx="8013176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r="-283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2176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1"/>
          <p:cNvSpPr/>
          <p:nvPr/>
        </p:nvSpPr>
        <p:spPr>
          <a:xfrm>
            <a:off x="12684891" y="6295107"/>
            <a:ext cx="1822169" cy="3564145"/>
          </a:xfrm>
          <a:custGeom>
            <a:avLst/>
            <a:gdLst/>
            <a:ahLst/>
            <a:cxnLst/>
            <a:rect l="l" t="t" r="r" b="b"/>
            <a:pathLst>
              <a:path w="5524154" h="10805192">
                <a:moveTo>
                  <a:pt x="0" y="0"/>
                </a:moveTo>
                <a:lnTo>
                  <a:pt x="5524155" y="0"/>
                </a:lnTo>
                <a:lnTo>
                  <a:pt x="5524155" y="10805192"/>
                </a:lnTo>
                <a:lnTo>
                  <a:pt x="0" y="108051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>
          <a:xfrm>
            <a:off x="353809" y="4825184"/>
            <a:ext cx="2254664" cy="3409700"/>
          </a:xfrm>
          <a:custGeom>
            <a:avLst/>
            <a:gdLst/>
            <a:ahLst/>
            <a:cxnLst/>
            <a:rect l="l" t="t" r="r" b="b"/>
            <a:pathLst>
              <a:path w="6835323" h="10336972">
                <a:moveTo>
                  <a:pt x="0" y="0"/>
                </a:moveTo>
                <a:lnTo>
                  <a:pt x="6835323" y="0"/>
                </a:lnTo>
                <a:lnTo>
                  <a:pt x="6835323" y="10336972"/>
                </a:lnTo>
                <a:lnTo>
                  <a:pt x="0" y="10336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>
          <a:xfrm>
            <a:off x="15652889" y="4533900"/>
            <a:ext cx="1753209" cy="3284700"/>
          </a:xfrm>
          <a:custGeom>
            <a:avLst/>
            <a:gdLst/>
            <a:ahLst/>
            <a:cxnLst/>
            <a:rect l="l" t="t" r="r" b="b"/>
            <a:pathLst>
              <a:path w="5315092" h="9958018">
                <a:moveTo>
                  <a:pt x="0" y="0"/>
                </a:moveTo>
                <a:lnTo>
                  <a:pt x="5315092" y="0"/>
                </a:lnTo>
                <a:lnTo>
                  <a:pt x="5315092" y="9958018"/>
                </a:lnTo>
                <a:lnTo>
                  <a:pt x="0" y="9958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1"/>
          <p:cNvSpPr/>
          <p:nvPr/>
        </p:nvSpPr>
        <p:spPr>
          <a:xfrm>
            <a:off x="7624634" y="6691017"/>
            <a:ext cx="2097510" cy="3309680"/>
          </a:xfrm>
          <a:custGeom>
            <a:avLst/>
            <a:gdLst/>
            <a:ahLst/>
            <a:cxnLst/>
            <a:rect l="l" t="t" r="r" b="b"/>
            <a:pathLst>
              <a:path w="6358887" h="10033747">
                <a:moveTo>
                  <a:pt x="0" y="0"/>
                </a:moveTo>
                <a:lnTo>
                  <a:pt x="6358887" y="0"/>
                </a:lnTo>
                <a:lnTo>
                  <a:pt x="6358887" y="10033747"/>
                </a:lnTo>
                <a:lnTo>
                  <a:pt x="0" y="100337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1"/>
          <p:cNvSpPr/>
          <p:nvPr/>
        </p:nvSpPr>
        <p:spPr>
          <a:xfrm>
            <a:off x="3946173" y="6615882"/>
            <a:ext cx="1559739" cy="3327443"/>
          </a:xfrm>
          <a:custGeom>
            <a:avLst/>
            <a:gdLst/>
            <a:ahLst/>
            <a:cxnLst/>
            <a:rect l="l" t="t" r="r" b="b"/>
            <a:pathLst>
              <a:path w="4728562" h="10087600">
                <a:moveTo>
                  <a:pt x="0" y="0"/>
                </a:moveTo>
                <a:lnTo>
                  <a:pt x="4728563" y="0"/>
                </a:lnTo>
                <a:lnTo>
                  <a:pt x="4728563" y="10087600"/>
                </a:lnTo>
                <a:lnTo>
                  <a:pt x="0" y="10087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1879D7D-AE3A-71B3-1D8D-816237AC0876}"/>
              </a:ext>
            </a:extLst>
          </p:cNvPr>
          <p:cNvGrpSpPr/>
          <p:nvPr/>
        </p:nvGrpSpPr>
        <p:grpSpPr>
          <a:xfrm>
            <a:off x="2756741" y="175689"/>
            <a:ext cx="12922786" cy="5853820"/>
            <a:chOff x="2688695" y="922334"/>
            <a:chExt cx="12922786" cy="5853820"/>
          </a:xfrm>
        </p:grpSpPr>
        <p:sp>
          <p:nvSpPr>
            <p:cNvPr id="6" name="Freeform 6"/>
            <p:cNvSpPr/>
            <p:nvPr/>
          </p:nvSpPr>
          <p:spPr>
            <a:xfrm>
              <a:off x="2688695" y="3510846"/>
              <a:ext cx="12910610" cy="3265308"/>
            </a:xfrm>
            <a:custGeom>
              <a:avLst/>
              <a:gdLst/>
              <a:ahLst/>
              <a:cxnLst/>
              <a:rect l="l" t="t" r="r" b="b"/>
              <a:pathLst>
                <a:path w="12910610" h="3265308">
                  <a:moveTo>
                    <a:pt x="0" y="0"/>
                  </a:moveTo>
                  <a:lnTo>
                    <a:pt x="12910610" y="0"/>
                  </a:lnTo>
                  <a:lnTo>
                    <a:pt x="12910610" y="3265308"/>
                  </a:lnTo>
                  <a:lnTo>
                    <a:pt x="0" y="326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8C3B5500-35F1-BE99-D12A-1CFD5D5AFF5B}"/>
                </a:ext>
              </a:extLst>
            </p:cNvPr>
            <p:cNvSpPr/>
            <p:nvPr/>
          </p:nvSpPr>
          <p:spPr>
            <a:xfrm>
              <a:off x="2700871" y="2816398"/>
              <a:ext cx="12910610" cy="1759261"/>
            </a:xfrm>
            <a:custGeom>
              <a:avLst/>
              <a:gdLst/>
              <a:ahLst/>
              <a:cxnLst/>
              <a:rect l="l" t="t" r="r" b="b"/>
              <a:pathLst>
                <a:path w="12910610" h="3265308">
                  <a:moveTo>
                    <a:pt x="0" y="0"/>
                  </a:moveTo>
                  <a:lnTo>
                    <a:pt x="12910610" y="0"/>
                  </a:lnTo>
                  <a:lnTo>
                    <a:pt x="12910610" y="3265308"/>
                  </a:lnTo>
                  <a:lnTo>
                    <a:pt x="0" y="326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 t="-1" b="-8560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8199749" y="922334"/>
              <a:ext cx="1888502" cy="2360627"/>
            </a:xfrm>
            <a:custGeom>
              <a:avLst/>
              <a:gdLst/>
              <a:ahLst/>
              <a:cxnLst/>
              <a:rect l="l" t="t" r="r" b="b"/>
              <a:pathLst>
                <a:path w="3038732" h="3798415">
                  <a:moveTo>
                    <a:pt x="0" y="0"/>
                  </a:moveTo>
                  <a:lnTo>
                    <a:pt x="3038732" y="0"/>
                  </a:lnTo>
                  <a:lnTo>
                    <a:pt x="3038732" y="3798416"/>
                  </a:lnTo>
                  <a:lnTo>
                    <a:pt x="0" y="3798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212046" y="4301916"/>
            <a:ext cx="5129781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279"/>
              </a:lnSpc>
            </a:pPr>
            <a:r>
              <a:rPr lang="en-US" sz="5199" i="1" dirty="0">
                <a:solidFill>
                  <a:srgbClr val="D8575B"/>
                </a:solidFill>
                <a:latin typeface="Milk Tea Font TH Italics"/>
                <a:ea typeface="Milk Tea Font TH Italics"/>
                <a:cs typeface="Milk Tea Font TH Italics"/>
                <a:sym typeface="Milk Tea Font TH Italics"/>
              </a:rPr>
              <a:t>Lesson 4.3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51891" y="3238661"/>
            <a:ext cx="12678431" cy="1913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40"/>
              </a:lnSpc>
            </a:pPr>
            <a:r>
              <a:rPr lang="en-US" sz="14500" dirty="0">
                <a:solidFill>
                  <a:srgbClr val="D8575B"/>
                </a:solidFill>
                <a:latin typeface="Minnie Play"/>
                <a:ea typeface="Minnie Play"/>
                <a:cs typeface="Minnie Play"/>
                <a:sym typeface="Minnie Play"/>
              </a:rPr>
              <a:t>Jobs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B785B10C-63C5-98FF-2D7B-7A45A5906A97}"/>
              </a:ext>
            </a:extLst>
          </p:cNvPr>
          <p:cNvSpPr txBox="1"/>
          <p:nvPr/>
        </p:nvSpPr>
        <p:spPr>
          <a:xfrm>
            <a:off x="3946173" y="2735379"/>
            <a:ext cx="8131837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 i="1" dirty="0">
                <a:solidFill>
                  <a:srgbClr val="D8575B"/>
                </a:solidFill>
                <a:latin typeface="Milk Tea Font TH Italics"/>
                <a:ea typeface="Milk Tea Font TH Italics"/>
                <a:cs typeface="Milk Tea Font TH Italics"/>
                <a:sym typeface="Milk Tea Font TH Italics"/>
              </a:rPr>
              <a:t>Unit 7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30EB0C7-E232-CDBB-28AC-21211AB2BB39}"/>
              </a:ext>
            </a:extLst>
          </p:cNvPr>
          <p:cNvGrpSpPr/>
          <p:nvPr/>
        </p:nvGrpSpPr>
        <p:grpSpPr>
          <a:xfrm>
            <a:off x="4868557" y="112972"/>
            <a:ext cx="9610349" cy="2043445"/>
            <a:chOff x="7120809" y="263941"/>
            <a:chExt cx="8164176" cy="173594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FEE4457-E70D-90D5-7832-4261927CA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120809" y="263941"/>
              <a:ext cx="1981597" cy="1735946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39F0A77-A4E0-2117-D6C2-0A5D921629F1}"/>
                </a:ext>
              </a:extLst>
            </p:cNvPr>
            <p:cNvGrpSpPr/>
            <p:nvPr/>
          </p:nvGrpSpPr>
          <p:grpSpPr>
            <a:xfrm>
              <a:off x="12067033" y="349268"/>
              <a:ext cx="3217952" cy="1278762"/>
              <a:chOff x="16176274" y="405305"/>
              <a:chExt cx="4380855" cy="1740883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C1312CB-7352-3698-D700-983EAC83F5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8997586" y="405305"/>
                <a:ext cx="995392" cy="978328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094A431-4DB9-94B8-FA1C-13B04452D8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/>
              <a:srcRect l="6949" b="34721"/>
              <a:stretch/>
            </p:blipFill>
            <p:spPr>
              <a:xfrm>
                <a:off x="16176274" y="668606"/>
                <a:ext cx="4380855" cy="147758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DC255-86EB-A399-ED31-146905309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-093608278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938280B3-4470-98AE-31A9-768BB158AD7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" y="135"/>
            <a:ext cx="18287520" cy="10286730"/>
          </a:xfrm>
          <a:prstGeom prst="rect">
            <a:avLst/>
          </a:prstGeom>
        </p:spPr>
      </p:pic>
      <p:sp>
        <p:nvSpPr>
          <p:cNvPr id="22" name="1-MsPham0936082789">
            <a:extLst>
              <a:ext uri="{FF2B5EF4-FFF2-40B4-BE49-F238E27FC236}">
                <a16:creationId xmlns:a16="http://schemas.microsoft.com/office/drawing/2014/main" id="{B0993646-9A82-AC06-B6C7-4172344C447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53669" y="1692496"/>
            <a:ext cx="8540624" cy="4185349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1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320964A9-EFB9-BC95-CB75-664431922D50}"/>
              </a:ext>
            </a:extLst>
          </p:cNvPr>
          <p:cNvSpPr/>
          <p:nvPr/>
        </p:nvSpPr>
        <p:spPr>
          <a:xfrm>
            <a:off x="2917435" y="7271372"/>
            <a:ext cx="8253433" cy="2125926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1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5736B23-73AC-6F2C-AC52-3E003E3FEC03}"/>
              </a:ext>
            </a:extLst>
          </p:cNvPr>
          <p:cNvSpPr/>
          <p:nvPr/>
        </p:nvSpPr>
        <p:spPr>
          <a:xfrm>
            <a:off x="11704675" y="8445239"/>
            <a:ext cx="2352989" cy="806767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2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9DF3363D-7C7E-77D7-4FF6-F64C8440E1A2}"/>
              </a:ext>
            </a:extLst>
          </p:cNvPr>
          <p:cNvSpPr/>
          <p:nvPr/>
        </p:nvSpPr>
        <p:spPr>
          <a:xfrm>
            <a:off x="11704675" y="7379298"/>
            <a:ext cx="2352989" cy="806767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2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F094EC5-F97D-C54F-A8C6-23273F4367F3}"/>
              </a:ext>
            </a:extLst>
          </p:cNvPr>
          <p:cNvSpPr txBox="1"/>
          <p:nvPr/>
        </p:nvSpPr>
        <p:spPr>
          <a:xfrm>
            <a:off x="3756774" y="-4552200"/>
            <a:ext cx="1086066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8DDEE613-52C8-38BD-2EA5-AB5B1C93170D}"/>
              </a:ext>
            </a:extLst>
          </p:cNvPr>
          <p:cNvSpPr txBox="1"/>
          <p:nvPr/>
        </p:nvSpPr>
        <p:spPr>
          <a:xfrm>
            <a:off x="3104954" y="13454242"/>
            <a:ext cx="1086066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19264DB3-E620-7513-6BBF-AD239C9A3787}"/>
              </a:ext>
            </a:extLst>
          </p:cNvPr>
          <p:cNvSpPr txBox="1"/>
          <p:nvPr/>
        </p:nvSpPr>
        <p:spPr>
          <a:xfrm>
            <a:off x="-15393817" y="3778220"/>
            <a:ext cx="1086066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30D3289D-B802-225B-10EF-EDC819D36DE9}"/>
              </a:ext>
            </a:extLst>
          </p:cNvPr>
          <p:cNvSpPr txBox="1"/>
          <p:nvPr/>
        </p:nvSpPr>
        <p:spPr>
          <a:xfrm>
            <a:off x="22729107" y="5163178"/>
            <a:ext cx="1086066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7C8D80AF-9CEA-DE6B-74D4-80EDEAE4561C}"/>
              </a:ext>
            </a:extLst>
          </p:cNvPr>
          <p:cNvSpPr txBox="1"/>
          <p:nvPr/>
        </p:nvSpPr>
        <p:spPr>
          <a:xfrm rot="20896895">
            <a:off x="3659149" y="3506120"/>
            <a:ext cx="2255746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1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+15</a:t>
            </a:r>
          </a:p>
        </p:txBody>
      </p:sp>
      <p:pic>
        <p:nvPicPr>
          <p:cNvPr id="5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71759D1-29D0-E2F4-E05A-BF1BD07A91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447" y="1678593"/>
            <a:ext cx="5920244" cy="4185349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CB19606-F7D8-4868-9441-7039BE35CE40}"/>
              </a:ext>
            </a:extLst>
          </p:cNvPr>
          <p:cNvSpPr txBox="1"/>
          <p:nvPr/>
        </p:nvSpPr>
        <p:spPr>
          <a:xfrm>
            <a:off x="3104954" y="7872670"/>
            <a:ext cx="7788462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 defTabSz="1371600">
              <a:defRPr sz="6600" b="1" spc="600">
                <a:solidFill>
                  <a:srgbClr val="D857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VET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0B8D483-C32D-41D0-895A-2921AA406D90}"/>
              </a:ext>
            </a:extLst>
          </p:cNvPr>
          <p:cNvSpPr/>
          <p:nvPr/>
        </p:nvSpPr>
        <p:spPr>
          <a:xfrm>
            <a:off x="1181196" y="545197"/>
            <a:ext cx="13924104" cy="1211550"/>
          </a:xfrm>
          <a:prstGeom prst="foldedCorner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901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the words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600C8255-F93C-7B49-3BAC-4181831FE3B5}"/>
              </a:ext>
            </a:extLst>
          </p:cNvPr>
          <p:cNvSpPr/>
          <p:nvPr/>
        </p:nvSpPr>
        <p:spPr>
          <a:xfrm>
            <a:off x="8899942" y="2781300"/>
            <a:ext cx="6873458" cy="21428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b="1" spc="600" dirty="0">
                <a:solidFill>
                  <a:srgbClr val="D85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EVT</a:t>
            </a:r>
          </a:p>
        </p:txBody>
      </p:sp>
    </p:spTree>
    <p:extLst>
      <p:ext uri="{BB962C8B-B14F-4D97-AF65-F5344CB8AC3E}">
        <p14:creationId xmlns:p14="http://schemas.microsoft.com/office/powerpoint/2010/main" val="2852475570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2.34568E-6 L -0.41736 0.42917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2145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8" grpId="0" animBg="1"/>
      <p:bldP spid="3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-093608278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4559150B-31EA-4205-F22C-123C4CEB279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" y="135"/>
            <a:ext cx="18287520" cy="10286730"/>
          </a:xfrm>
          <a:prstGeom prst="rect">
            <a:avLst/>
          </a:prstGeom>
        </p:spPr>
      </p:pic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3756774" y="-4552200"/>
            <a:ext cx="1086066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3104954" y="13454242"/>
            <a:ext cx="1086066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5393817" y="3778220"/>
            <a:ext cx="1086066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22729107" y="5163178"/>
            <a:ext cx="1086066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E36D01B9-58FA-E575-BB05-FBF4335ABAAE}"/>
              </a:ext>
            </a:extLst>
          </p:cNvPr>
          <p:cNvSpPr txBox="1"/>
          <p:nvPr/>
        </p:nvSpPr>
        <p:spPr>
          <a:xfrm>
            <a:off x="4343240" y="2949650"/>
            <a:ext cx="8377614" cy="3785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98">
                <a:ln>
                  <a:solidFill>
                    <a:srgbClr val="207A6B"/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aettenschweiler" panose="020B0706040902060204" pitchFamily="34" charset="0"/>
              </a:rPr>
              <a:t>Good job!</a:t>
            </a:r>
          </a:p>
        </p:txBody>
      </p:sp>
      <p:sp>
        <p:nvSpPr>
          <p:cNvPr id="26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AAF1F85-437B-3D5D-2F83-E214EA5C33DB}"/>
              </a:ext>
            </a:extLst>
          </p:cNvPr>
          <p:cNvSpPr/>
          <p:nvPr/>
        </p:nvSpPr>
        <p:spPr>
          <a:xfrm>
            <a:off x="9358074" y="8364988"/>
            <a:ext cx="2057346" cy="80676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Exit</a:t>
            </a:r>
          </a:p>
        </p:txBody>
      </p:sp>
      <p:pic>
        <p:nvPicPr>
          <p:cNvPr id="27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13C4519-8355-2056-30A0-FB3DFBBBB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87" y="147577"/>
            <a:ext cx="5057643" cy="3793233"/>
          </a:xfrm>
          <a:prstGeom prst="rect">
            <a:avLst/>
          </a:prstGeom>
        </p:spPr>
      </p:pic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5F9A2156-40D3-83CF-35E8-309C14A391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558" y="6363145"/>
            <a:ext cx="5029067" cy="349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55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6" name="applause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7B87871-ED8C-4488-0279-112067C12E32}"/>
              </a:ext>
            </a:extLst>
          </p:cNvPr>
          <p:cNvSpPr txBox="1"/>
          <p:nvPr/>
        </p:nvSpPr>
        <p:spPr>
          <a:xfrm>
            <a:off x="-2271889" y="4544033"/>
            <a:ext cx="18998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A1C304B0-C2E5-BBBA-9173-57EAF0F2A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828" y="3276280"/>
            <a:ext cx="1267751" cy="1267751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75E9D3B-0B75-7393-21E5-72C435F23135}"/>
              </a:ext>
            </a:extLst>
          </p:cNvPr>
          <p:cNvGrpSpPr/>
          <p:nvPr/>
        </p:nvGrpSpPr>
        <p:grpSpPr>
          <a:xfrm>
            <a:off x="5603893" y="4285595"/>
            <a:ext cx="1899879" cy="2098750"/>
            <a:chOff x="5305568" y="2378505"/>
            <a:chExt cx="1899879" cy="2098750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FB61B588-2B69-8948-7024-E4A21D56E7A2}"/>
                </a:ext>
              </a:extLst>
            </p:cNvPr>
            <p:cNvSpPr txBox="1"/>
            <p:nvPr/>
          </p:nvSpPr>
          <p:spPr>
            <a:xfrm>
              <a:off x="5305568" y="3646258"/>
              <a:ext cx="18998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FF063FCA-81DE-9AA1-0ECF-DAED56962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21631" y="2378505"/>
              <a:ext cx="1267751" cy="12677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25D5209-309E-0D48-74A5-4A3224D298ED}"/>
              </a:ext>
            </a:extLst>
          </p:cNvPr>
          <p:cNvGrpSpPr/>
          <p:nvPr/>
        </p:nvGrpSpPr>
        <p:grpSpPr>
          <a:xfrm>
            <a:off x="4331326" y="3573473"/>
            <a:ext cx="10537810" cy="3340206"/>
            <a:chOff x="4577716" y="3773153"/>
            <a:chExt cx="9060379" cy="334020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3EC7CE3-B242-226D-5ED9-08A13CDD40CA}"/>
                </a:ext>
              </a:extLst>
            </p:cNvPr>
            <p:cNvGrpSpPr/>
            <p:nvPr/>
          </p:nvGrpSpPr>
          <p:grpSpPr>
            <a:xfrm>
              <a:off x="4577716" y="3773153"/>
              <a:ext cx="9060379" cy="3340206"/>
              <a:chOff x="2688695" y="2816398"/>
              <a:chExt cx="12922786" cy="3959756"/>
            </a:xfrm>
          </p:grpSpPr>
          <p:sp>
            <p:nvSpPr>
              <p:cNvPr id="33" name="Freeform 6">
                <a:extLst>
                  <a:ext uri="{FF2B5EF4-FFF2-40B4-BE49-F238E27FC236}">
                    <a16:creationId xmlns:a16="http://schemas.microsoft.com/office/drawing/2014/main" id="{05A21D97-C6D2-A540-8650-8458D35C4ACF}"/>
                  </a:ext>
                </a:extLst>
              </p:cNvPr>
              <p:cNvSpPr/>
              <p:nvPr/>
            </p:nvSpPr>
            <p:spPr>
              <a:xfrm>
                <a:off x="2688695" y="3510846"/>
                <a:ext cx="12910610" cy="3265308"/>
              </a:xfrm>
              <a:custGeom>
                <a:avLst/>
                <a:gdLst/>
                <a:ahLst/>
                <a:cxnLst/>
                <a:rect l="l" t="t" r="r" b="b"/>
                <a:pathLst>
                  <a:path w="12910610" h="3265308">
                    <a:moveTo>
                      <a:pt x="0" y="0"/>
                    </a:moveTo>
                    <a:lnTo>
                      <a:pt x="12910610" y="0"/>
                    </a:lnTo>
                    <a:lnTo>
                      <a:pt x="12910610" y="3265308"/>
                    </a:lnTo>
                    <a:lnTo>
                      <a:pt x="0" y="326530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6">
                <a:extLst>
                  <a:ext uri="{FF2B5EF4-FFF2-40B4-BE49-F238E27FC236}">
                    <a16:creationId xmlns:a16="http://schemas.microsoft.com/office/drawing/2014/main" id="{6AA73468-7821-0AD2-AAF2-8CFE3D286CD8}"/>
                  </a:ext>
                </a:extLst>
              </p:cNvPr>
              <p:cNvSpPr/>
              <p:nvPr/>
            </p:nvSpPr>
            <p:spPr>
              <a:xfrm>
                <a:off x="2700871" y="2816398"/>
                <a:ext cx="12910610" cy="1759261"/>
              </a:xfrm>
              <a:custGeom>
                <a:avLst/>
                <a:gdLst/>
                <a:ahLst/>
                <a:cxnLst/>
                <a:rect l="l" t="t" r="r" b="b"/>
                <a:pathLst>
                  <a:path w="12910610" h="3265308">
                    <a:moveTo>
                      <a:pt x="0" y="0"/>
                    </a:moveTo>
                    <a:lnTo>
                      <a:pt x="12910610" y="0"/>
                    </a:lnTo>
                    <a:lnTo>
                      <a:pt x="12910610" y="3265308"/>
                    </a:lnTo>
                    <a:lnTo>
                      <a:pt x="0" y="326530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  <a:stretch>
                  <a:fillRect t="-1" b="-8560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11B377-A1A2-4F40-DC53-2AD183DA3BA2}"/>
                </a:ext>
              </a:extLst>
            </p:cNvPr>
            <p:cNvSpPr txBox="1"/>
            <p:nvPr/>
          </p:nvSpPr>
          <p:spPr>
            <a:xfrm>
              <a:off x="4774164" y="4682068"/>
              <a:ext cx="874087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48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defTabSz="1371600">
                <a:defRPr/>
              </a:pPr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jobs will people do in the future?</a:t>
              </a:r>
            </a:p>
            <a:p>
              <a:pPr defTabSz="1371600">
                <a:defRPr/>
              </a:pPr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think many people will be _____.</a:t>
              </a:r>
            </a:p>
          </p:txBody>
        </p:sp>
      </p:grp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F8FEA8CF-3A9A-37E7-543D-67B08969CB22}"/>
              </a:ext>
            </a:extLst>
          </p:cNvPr>
          <p:cNvSpPr txBox="1"/>
          <p:nvPr/>
        </p:nvSpPr>
        <p:spPr>
          <a:xfrm>
            <a:off x="1219200" y="342900"/>
            <a:ext cx="8062452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1143000" indent="-1143000">
              <a:lnSpc>
                <a:spcPts val="14684"/>
              </a:lnSpc>
              <a:buFont typeface="Wingdings" panose="05000000000000000000" pitchFamily="2" charset="2"/>
              <a:buChar char="v"/>
              <a:defRPr sz="5400">
                <a:ln w="0"/>
                <a:solidFill>
                  <a:srgbClr val="3FAF9A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defRPr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D8575B"/>
                </a:solidFill>
              </a:rPr>
              <a:t>Review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AE19ACAD-08A3-88F3-7EF9-BC0BEC21DC97}"/>
              </a:ext>
            </a:extLst>
          </p:cNvPr>
          <p:cNvSpPr/>
          <p:nvPr/>
        </p:nvSpPr>
        <p:spPr>
          <a:xfrm>
            <a:off x="689247" y="3269758"/>
            <a:ext cx="3505200" cy="12677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chemist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D5168DB9-6BD7-5EBF-28AE-770C55195F29}"/>
              </a:ext>
            </a:extLst>
          </p:cNvPr>
          <p:cNvSpPr/>
          <p:nvPr/>
        </p:nvSpPr>
        <p:spPr>
          <a:xfrm>
            <a:off x="7328896" y="2606320"/>
            <a:ext cx="4271269" cy="12677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biologist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B08E8500-6356-B6D3-E7A9-851BA6CF4407}"/>
              </a:ext>
            </a:extLst>
          </p:cNvPr>
          <p:cNvSpPr/>
          <p:nvPr/>
        </p:nvSpPr>
        <p:spPr>
          <a:xfrm>
            <a:off x="14129142" y="2989078"/>
            <a:ext cx="4271269" cy="12677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vet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C9B07304-2D5D-823F-9743-59B719A92BF6}"/>
              </a:ext>
            </a:extLst>
          </p:cNvPr>
          <p:cNvSpPr/>
          <p:nvPr/>
        </p:nvSpPr>
        <p:spPr>
          <a:xfrm>
            <a:off x="823705" y="8973302"/>
            <a:ext cx="4229637" cy="94116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astronaut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3F77ACF2-308D-E1E7-5536-3FEC2F345704}"/>
              </a:ext>
            </a:extLst>
          </p:cNvPr>
          <p:cNvSpPr/>
          <p:nvPr/>
        </p:nvSpPr>
        <p:spPr>
          <a:xfrm>
            <a:off x="8219354" y="8902243"/>
            <a:ext cx="3505200" cy="12677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engineer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8F25E6C9-E89E-723C-ECA1-FEC0628737A5}"/>
              </a:ext>
            </a:extLst>
          </p:cNvPr>
          <p:cNvSpPr/>
          <p:nvPr/>
        </p:nvSpPr>
        <p:spPr>
          <a:xfrm>
            <a:off x="13719148" y="8973302"/>
            <a:ext cx="3505200" cy="78152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mechanic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92CC6ED3-6C7E-84B9-382B-271175BBAE68}"/>
              </a:ext>
            </a:extLst>
          </p:cNvPr>
          <p:cNvSpPr/>
          <p:nvPr/>
        </p:nvSpPr>
        <p:spPr>
          <a:xfrm rot="19853256" flipH="1">
            <a:off x="3383614" y="6171715"/>
            <a:ext cx="921100" cy="329292"/>
          </a:xfrm>
          <a:custGeom>
            <a:avLst/>
            <a:gdLst/>
            <a:ahLst/>
            <a:cxnLst/>
            <a:rect l="l" t="t" r="r" b="b"/>
            <a:pathLst>
              <a:path w="861832" h="308105">
                <a:moveTo>
                  <a:pt x="0" y="0"/>
                </a:moveTo>
                <a:lnTo>
                  <a:pt x="861832" y="0"/>
                </a:lnTo>
                <a:lnTo>
                  <a:pt x="861832" y="308105"/>
                </a:lnTo>
                <a:lnTo>
                  <a:pt x="0" y="3081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7FED28E4-8AC8-0426-F04E-329AAC785971}"/>
              </a:ext>
            </a:extLst>
          </p:cNvPr>
          <p:cNvSpPr/>
          <p:nvPr/>
        </p:nvSpPr>
        <p:spPr>
          <a:xfrm rot="2434219" flipH="1">
            <a:off x="3844717" y="3193927"/>
            <a:ext cx="921100" cy="329292"/>
          </a:xfrm>
          <a:custGeom>
            <a:avLst/>
            <a:gdLst/>
            <a:ahLst/>
            <a:cxnLst/>
            <a:rect l="l" t="t" r="r" b="b"/>
            <a:pathLst>
              <a:path w="861832" h="308105">
                <a:moveTo>
                  <a:pt x="0" y="0"/>
                </a:moveTo>
                <a:lnTo>
                  <a:pt x="861832" y="0"/>
                </a:lnTo>
                <a:lnTo>
                  <a:pt x="861832" y="308105"/>
                </a:lnTo>
                <a:lnTo>
                  <a:pt x="0" y="3081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0FD42F50-9831-0519-9A2B-EE4EC3BBFA23}"/>
              </a:ext>
            </a:extLst>
          </p:cNvPr>
          <p:cNvSpPr/>
          <p:nvPr/>
        </p:nvSpPr>
        <p:spPr>
          <a:xfrm rot="17798107">
            <a:off x="7187886" y="3071350"/>
            <a:ext cx="921100" cy="329292"/>
          </a:xfrm>
          <a:custGeom>
            <a:avLst/>
            <a:gdLst/>
            <a:ahLst/>
            <a:cxnLst/>
            <a:rect l="l" t="t" r="r" b="b"/>
            <a:pathLst>
              <a:path w="861832" h="308105">
                <a:moveTo>
                  <a:pt x="0" y="0"/>
                </a:moveTo>
                <a:lnTo>
                  <a:pt x="861832" y="0"/>
                </a:lnTo>
                <a:lnTo>
                  <a:pt x="861832" y="308105"/>
                </a:lnTo>
                <a:lnTo>
                  <a:pt x="0" y="3081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CA105E2E-E7C7-B40A-86EC-94299C287467}"/>
              </a:ext>
            </a:extLst>
          </p:cNvPr>
          <p:cNvSpPr/>
          <p:nvPr/>
        </p:nvSpPr>
        <p:spPr>
          <a:xfrm rot="18988044">
            <a:off x="13705892" y="3228497"/>
            <a:ext cx="921100" cy="329292"/>
          </a:xfrm>
          <a:custGeom>
            <a:avLst/>
            <a:gdLst/>
            <a:ahLst/>
            <a:cxnLst/>
            <a:rect l="l" t="t" r="r" b="b"/>
            <a:pathLst>
              <a:path w="861832" h="308105">
                <a:moveTo>
                  <a:pt x="0" y="0"/>
                </a:moveTo>
                <a:lnTo>
                  <a:pt x="861832" y="0"/>
                </a:lnTo>
                <a:lnTo>
                  <a:pt x="861832" y="308105"/>
                </a:lnTo>
                <a:lnTo>
                  <a:pt x="0" y="3081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6" name="MsPham-0936082789">
            <a:extLst>
              <a:ext uri="{FF2B5EF4-FFF2-40B4-BE49-F238E27FC236}">
                <a16:creationId xmlns:a16="http://schemas.microsoft.com/office/drawing/2014/main" id="{7929889F-89D0-016C-0EB6-4298095E6DAD}"/>
              </a:ext>
            </a:extLst>
          </p:cNvPr>
          <p:cNvSpPr/>
          <p:nvPr/>
        </p:nvSpPr>
        <p:spPr>
          <a:xfrm rot="14659322" flipH="1">
            <a:off x="7182192" y="6910689"/>
            <a:ext cx="921100" cy="329292"/>
          </a:xfrm>
          <a:custGeom>
            <a:avLst/>
            <a:gdLst/>
            <a:ahLst/>
            <a:cxnLst/>
            <a:rect l="l" t="t" r="r" b="b"/>
            <a:pathLst>
              <a:path w="861832" h="308105">
                <a:moveTo>
                  <a:pt x="0" y="0"/>
                </a:moveTo>
                <a:lnTo>
                  <a:pt x="861832" y="0"/>
                </a:lnTo>
                <a:lnTo>
                  <a:pt x="861832" y="308105"/>
                </a:lnTo>
                <a:lnTo>
                  <a:pt x="0" y="3081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42D23721-312C-DCE5-AF28-3D7073745114}"/>
              </a:ext>
            </a:extLst>
          </p:cNvPr>
          <p:cNvSpPr/>
          <p:nvPr/>
        </p:nvSpPr>
        <p:spPr>
          <a:xfrm rot="1557850">
            <a:off x="14859834" y="5901891"/>
            <a:ext cx="921100" cy="329292"/>
          </a:xfrm>
          <a:custGeom>
            <a:avLst/>
            <a:gdLst/>
            <a:ahLst/>
            <a:cxnLst/>
            <a:rect l="l" t="t" r="r" b="b"/>
            <a:pathLst>
              <a:path w="861832" h="308105">
                <a:moveTo>
                  <a:pt x="0" y="0"/>
                </a:moveTo>
                <a:lnTo>
                  <a:pt x="861832" y="0"/>
                </a:lnTo>
                <a:lnTo>
                  <a:pt x="861832" y="308105"/>
                </a:lnTo>
                <a:lnTo>
                  <a:pt x="0" y="3081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3C8221E-7EC2-512D-6999-DAFF2BB4191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984"/>
          <a:stretch/>
        </p:blipFill>
        <p:spPr>
          <a:xfrm>
            <a:off x="644798" y="1173897"/>
            <a:ext cx="3431965" cy="2454206"/>
          </a:xfrm>
          <a:prstGeom prst="ellipse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A1C8251-A8DF-AD7D-B8B4-F1BB9D64761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2924"/>
          <a:stretch/>
        </p:blipFill>
        <p:spPr>
          <a:xfrm>
            <a:off x="13681609" y="6549642"/>
            <a:ext cx="3431964" cy="2452485"/>
          </a:xfrm>
          <a:prstGeom prst="ellipse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39443EB-12D6-B2C3-DE7F-31320C29CB9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2353"/>
          <a:stretch/>
        </p:blipFill>
        <p:spPr>
          <a:xfrm>
            <a:off x="1196836" y="6730313"/>
            <a:ext cx="3431963" cy="2455181"/>
          </a:xfrm>
          <a:prstGeom prst="ellipse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BB81559-DCA0-BA9E-5628-250901ACEF5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3609"/>
          <a:stretch/>
        </p:blipFill>
        <p:spPr>
          <a:xfrm>
            <a:off x="14383142" y="803231"/>
            <a:ext cx="3431964" cy="2454202"/>
          </a:xfrm>
          <a:prstGeom prst="ellipse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6DAF883-A3DA-69DA-92F2-8AA5D2E4674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1980" b="4811"/>
          <a:stretch/>
        </p:blipFill>
        <p:spPr>
          <a:xfrm>
            <a:off x="7687044" y="644578"/>
            <a:ext cx="3431964" cy="2344500"/>
          </a:xfrm>
          <a:prstGeom prst="ellipse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4CC3B31-4CCF-FF91-1552-361A4E17BE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51698" y="6831133"/>
            <a:ext cx="3431964" cy="244945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5796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7179A-9BC6-49B0-9346-07F5B594C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97F796C-BA5C-93FD-C222-58AAE04F34E2}"/>
              </a:ext>
            </a:extLst>
          </p:cNvPr>
          <p:cNvSpPr/>
          <p:nvPr/>
        </p:nvSpPr>
        <p:spPr>
          <a:xfrm>
            <a:off x="9144000" y="-1"/>
            <a:ext cx="9144000" cy="10287001"/>
          </a:xfrm>
          <a:custGeom>
            <a:avLst/>
            <a:gdLst/>
            <a:ahLst/>
            <a:cxnLst/>
            <a:rect l="l" t="t" r="r" b="b"/>
            <a:pathLst>
              <a:path w="20853206" h="20853206">
                <a:moveTo>
                  <a:pt x="0" y="0"/>
                </a:moveTo>
                <a:lnTo>
                  <a:pt x="20853206" y="0"/>
                </a:lnTo>
                <a:lnTo>
                  <a:pt x="20853206" y="20853206"/>
                </a:lnTo>
                <a:lnTo>
                  <a:pt x="0" y="208532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1" t="-23592" r="-128053" b="-791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F2FF000-169F-CA75-B7EB-C9D7091D8796}"/>
              </a:ext>
            </a:extLst>
          </p:cNvPr>
          <p:cNvSpPr/>
          <p:nvPr/>
        </p:nvSpPr>
        <p:spPr>
          <a:xfrm>
            <a:off x="10274824" y="0"/>
            <a:ext cx="8013176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283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7D96C61-8F50-03A2-4A0A-62D7370E0C83}"/>
              </a:ext>
            </a:extLst>
          </p:cNvPr>
          <p:cNvSpPr/>
          <p:nvPr/>
        </p:nvSpPr>
        <p:spPr>
          <a:xfrm flipH="1">
            <a:off x="0" y="-1"/>
            <a:ext cx="9144000" cy="10287001"/>
          </a:xfrm>
          <a:custGeom>
            <a:avLst/>
            <a:gdLst/>
            <a:ahLst/>
            <a:cxnLst/>
            <a:rect l="l" t="t" r="r" b="b"/>
            <a:pathLst>
              <a:path w="20853206" h="20853206">
                <a:moveTo>
                  <a:pt x="20853206" y="0"/>
                </a:moveTo>
                <a:lnTo>
                  <a:pt x="0" y="0"/>
                </a:lnTo>
                <a:lnTo>
                  <a:pt x="0" y="20853207"/>
                </a:lnTo>
                <a:lnTo>
                  <a:pt x="20853206" y="20853207"/>
                </a:lnTo>
                <a:lnTo>
                  <a:pt x="20853206" y="0"/>
                </a:lnTo>
                <a:close/>
              </a:path>
            </a:pathLst>
          </a:custGeom>
          <a:blipFill>
            <a:blip r:embed="rId2"/>
            <a:stretch>
              <a:fillRect l="1" t="-33105" r="-128053" b="-696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96D87D1-40DA-89DD-7BF1-1247C722FB9F}"/>
              </a:ext>
            </a:extLst>
          </p:cNvPr>
          <p:cNvSpPr/>
          <p:nvPr/>
        </p:nvSpPr>
        <p:spPr>
          <a:xfrm>
            <a:off x="-12176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7B9F7127-C285-9A81-769B-E1A4597DDC86}"/>
              </a:ext>
            </a:extLst>
          </p:cNvPr>
          <p:cNvSpPr/>
          <p:nvPr/>
        </p:nvSpPr>
        <p:spPr>
          <a:xfrm>
            <a:off x="842773" y="5597834"/>
            <a:ext cx="2211741" cy="4326145"/>
          </a:xfrm>
          <a:custGeom>
            <a:avLst/>
            <a:gdLst/>
            <a:ahLst/>
            <a:cxnLst/>
            <a:rect l="l" t="t" r="r" b="b"/>
            <a:pathLst>
              <a:path w="5524154" h="10805192">
                <a:moveTo>
                  <a:pt x="0" y="0"/>
                </a:moveTo>
                <a:lnTo>
                  <a:pt x="5524155" y="0"/>
                </a:lnTo>
                <a:lnTo>
                  <a:pt x="5524155" y="10805192"/>
                </a:lnTo>
                <a:lnTo>
                  <a:pt x="0" y="108051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F4208D54-6B7F-BB25-B58F-B092177376C1}"/>
              </a:ext>
            </a:extLst>
          </p:cNvPr>
          <p:cNvSpPr/>
          <p:nvPr/>
        </p:nvSpPr>
        <p:spPr>
          <a:xfrm>
            <a:off x="15415938" y="952500"/>
            <a:ext cx="1896744" cy="4046387"/>
          </a:xfrm>
          <a:custGeom>
            <a:avLst/>
            <a:gdLst/>
            <a:ahLst/>
            <a:cxnLst/>
            <a:rect l="l" t="t" r="r" b="b"/>
            <a:pathLst>
              <a:path w="4728562" h="10087600">
                <a:moveTo>
                  <a:pt x="0" y="0"/>
                </a:moveTo>
                <a:lnTo>
                  <a:pt x="4728563" y="0"/>
                </a:lnTo>
                <a:lnTo>
                  <a:pt x="4728563" y="10087600"/>
                </a:lnTo>
                <a:lnTo>
                  <a:pt x="0" y="10087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7527DD91-ED82-2239-4CD4-C09DD202DC39}"/>
              </a:ext>
            </a:extLst>
          </p:cNvPr>
          <p:cNvSpPr txBox="1"/>
          <p:nvPr/>
        </p:nvSpPr>
        <p:spPr>
          <a:xfrm>
            <a:off x="863599" y="5245204"/>
            <a:ext cx="16469908" cy="2160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40"/>
              </a:lnSpc>
            </a:pPr>
            <a:r>
              <a:rPr lang="en-US" sz="20900" dirty="0">
                <a:solidFill>
                  <a:srgbClr val="D8575B"/>
                </a:solidFill>
                <a:latin typeface="Minnie Play"/>
                <a:ea typeface="Minnie Play"/>
                <a:cs typeface="Minnie Play"/>
                <a:sym typeface="Minnie Play"/>
              </a:rPr>
              <a:t>Reading </a:t>
            </a: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F2998F24-BCC8-9E81-1C4C-432C281DF211}"/>
              </a:ext>
            </a:extLst>
          </p:cNvPr>
          <p:cNvSpPr/>
          <p:nvPr/>
        </p:nvSpPr>
        <p:spPr>
          <a:xfrm>
            <a:off x="7740195" y="1405438"/>
            <a:ext cx="2388317" cy="2388317"/>
          </a:xfrm>
          <a:prstGeom prst="diamond">
            <a:avLst/>
          </a:prstGeom>
          <a:solidFill>
            <a:schemeClr val="bg1"/>
          </a:solidFill>
          <a:ln>
            <a:solidFill>
              <a:srgbClr val="D857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42D3A012-CF17-0889-C6A4-85057C69DF92}"/>
              </a:ext>
            </a:extLst>
          </p:cNvPr>
          <p:cNvSpPr txBox="1"/>
          <p:nvPr/>
        </p:nvSpPr>
        <p:spPr>
          <a:xfrm>
            <a:off x="7767755" y="1744892"/>
            <a:ext cx="2214446" cy="186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100" dirty="0">
                <a:solidFill>
                  <a:srgbClr val="D8575B"/>
                </a:solidFill>
                <a:latin typeface="Minnie Play"/>
                <a:ea typeface="Minnie Play"/>
                <a:cs typeface="Minnie Play"/>
                <a:sym typeface="Minnie Play"/>
              </a:rPr>
              <a:t>2</a:t>
            </a: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18D97FA3-85F7-89B3-E450-7A645252EF3F}"/>
              </a:ext>
            </a:extLst>
          </p:cNvPr>
          <p:cNvSpPr/>
          <p:nvPr/>
        </p:nvSpPr>
        <p:spPr>
          <a:xfrm>
            <a:off x="-408450" y="233797"/>
            <a:ext cx="4012098" cy="2581116"/>
          </a:xfrm>
          <a:custGeom>
            <a:avLst/>
            <a:gdLst/>
            <a:ahLst/>
            <a:cxnLst/>
            <a:rect l="l" t="t" r="r" b="b"/>
            <a:pathLst>
              <a:path w="4012098" h="2581116">
                <a:moveTo>
                  <a:pt x="0" y="0"/>
                </a:moveTo>
                <a:lnTo>
                  <a:pt x="4012098" y="0"/>
                </a:lnTo>
                <a:lnTo>
                  <a:pt x="4012098" y="2581117"/>
                </a:lnTo>
                <a:lnTo>
                  <a:pt x="0" y="25811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id="{B8504E24-EA25-CC3F-733E-C0189E6A8B40}"/>
              </a:ext>
            </a:extLst>
          </p:cNvPr>
          <p:cNvSpPr/>
          <p:nvPr/>
        </p:nvSpPr>
        <p:spPr>
          <a:xfrm flipH="1">
            <a:off x="14616847" y="7137776"/>
            <a:ext cx="4012098" cy="2581116"/>
          </a:xfrm>
          <a:custGeom>
            <a:avLst/>
            <a:gdLst/>
            <a:ahLst/>
            <a:cxnLst/>
            <a:rect l="l" t="t" r="r" b="b"/>
            <a:pathLst>
              <a:path w="4012098" h="2581116">
                <a:moveTo>
                  <a:pt x="0" y="0"/>
                </a:moveTo>
                <a:lnTo>
                  <a:pt x="4012098" y="0"/>
                </a:lnTo>
                <a:lnTo>
                  <a:pt x="4012098" y="2581117"/>
                </a:lnTo>
                <a:lnTo>
                  <a:pt x="0" y="25811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71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DB8DDE-6F31-B623-E251-8ED0B9B1A0F6}"/>
              </a:ext>
            </a:extLst>
          </p:cNvPr>
          <p:cNvSpPr txBox="1"/>
          <p:nvPr/>
        </p:nvSpPr>
        <p:spPr>
          <a:xfrm>
            <a:off x="5562600" y="808918"/>
            <a:ext cx="64434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COUNTRY IS IT?</a:t>
            </a:r>
          </a:p>
        </p:txBody>
      </p:sp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1A365F4A-D192-B9B1-34AB-09C974AFC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330483" y="1856659"/>
            <a:ext cx="7670501" cy="51056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B67168-1A31-D3A9-DAB7-7C9883A2016B}"/>
              </a:ext>
            </a:extLst>
          </p:cNvPr>
          <p:cNvSpPr txBox="1"/>
          <p:nvPr/>
        </p:nvSpPr>
        <p:spPr>
          <a:xfrm>
            <a:off x="12344400" y="6981435"/>
            <a:ext cx="23705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</a:t>
            </a:r>
            <a:endParaRPr lang="en-VN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9792B-A0DA-02EB-1720-D0683A0FAA26}"/>
              </a:ext>
            </a:extLst>
          </p:cNvPr>
          <p:cNvSpPr txBox="1"/>
          <p:nvPr/>
        </p:nvSpPr>
        <p:spPr>
          <a:xfrm>
            <a:off x="1371601" y="2548703"/>
            <a:ext cx="700533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71525" indent="-771525">
              <a:buAutoNum type="arabicPeriod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The capital city: _________________.</a:t>
            </a:r>
          </a:p>
          <a:p>
            <a:pPr marL="771525" indent="-771525">
              <a:buAutoNum type="arabicPeriod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Popular food:</a:t>
            </a: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    _________________.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1419D3-9FBB-7484-0F20-1D22194A5279}"/>
              </a:ext>
            </a:extLst>
          </p:cNvPr>
          <p:cNvSpPr txBox="1"/>
          <p:nvPr/>
        </p:nvSpPr>
        <p:spPr>
          <a:xfrm>
            <a:off x="3888178" y="3238509"/>
            <a:ext cx="17524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Hanoi</a:t>
            </a:r>
            <a:endParaRPr lang="en-VN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73D6DA-C263-1545-8414-A141FCD7562D}"/>
              </a:ext>
            </a:extLst>
          </p:cNvPr>
          <p:cNvSpPr txBox="1"/>
          <p:nvPr/>
        </p:nvSpPr>
        <p:spPr>
          <a:xfrm>
            <a:off x="2681629" y="4577591"/>
            <a:ext cx="37593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Pho, Banh Mi</a:t>
            </a:r>
            <a:endParaRPr lang="en-VN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4B360C-526D-FA02-A8AD-72F02CA36639}"/>
              </a:ext>
            </a:extLst>
          </p:cNvPr>
          <p:cNvSpPr txBox="1"/>
          <p:nvPr/>
        </p:nvSpPr>
        <p:spPr>
          <a:xfrm>
            <a:off x="1549997" y="7366156"/>
            <a:ext cx="70053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What jobs will be popular in Vietnam in the future?</a:t>
            </a:r>
            <a:endParaRPr lang="en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628871-B669-899A-2216-C4E79C6251EE}"/>
              </a:ext>
            </a:extLst>
          </p:cNvPr>
          <p:cNvSpPr txBox="1"/>
          <p:nvPr/>
        </p:nvSpPr>
        <p:spPr>
          <a:xfrm>
            <a:off x="1067198" y="6210213"/>
            <a:ext cx="529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81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E4BC21-DCD2-507A-41AF-2B818DC58F2A}"/>
              </a:ext>
            </a:extLst>
          </p:cNvPr>
          <p:cNvSpPr txBox="1"/>
          <p:nvPr/>
        </p:nvSpPr>
        <p:spPr>
          <a:xfrm>
            <a:off x="755857" y="1942693"/>
            <a:ext cx="13206664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 to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Primary School in Hanoi. We learned about future jobs this week in my science class. My teacher said we'll need new medicines. Chemists will help us make new medicines, so I think many people will be chemists in the future. I think being a chemist sounds really cool. I also think many people will be biologists. Biologists will help people understand how new medicines can help them stay healthy. I think biologists, chemists, and other scientists will help us learn many new things about the world around us. We still have a lot to learn about plants and animals. I think there will be many exciting things to learn in the future.</a:t>
            </a:r>
            <a:endParaRPr lang="en-VN" sz="4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E54568-AC3E-BBD2-2D57-6E09CC71BD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00" t="1158" r="-181" b="7534"/>
          <a:stretch>
            <a:fillRect/>
          </a:stretch>
        </p:blipFill>
        <p:spPr>
          <a:xfrm>
            <a:off x="16431887" y="2679700"/>
            <a:ext cx="6993" cy="4005580"/>
          </a:xfrm>
          <a:custGeom>
            <a:avLst/>
            <a:gdLst>
              <a:gd name="connsiteX0" fmla="*/ 0 w 6993"/>
              <a:gd name="connsiteY0" fmla="*/ 0 h 4005580"/>
              <a:gd name="connsiteX1" fmla="*/ 6993 w 6993"/>
              <a:gd name="connsiteY1" fmla="*/ 0 h 4005580"/>
              <a:gd name="connsiteX2" fmla="*/ 6993 w 6993"/>
              <a:gd name="connsiteY2" fmla="*/ 4005580 h 4005580"/>
              <a:gd name="connsiteX3" fmla="*/ 0 w 6993"/>
              <a:gd name="connsiteY3" fmla="*/ 4005580 h 4005580"/>
              <a:gd name="connsiteX4" fmla="*/ 0 w 6993"/>
              <a:gd name="connsiteY4" fmla="*/ 0 h 400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3" h="4005580">
                <a:moveTo>
                  <a:pt x="0" y="0"/>
                </a:moveTo>
                <a:lnTo>
                  <a:pt x="6993" y="0"/>
                </a:lnTo>
                <a:lnTo>
                  <a:pt x="6993" y="4005580"/>
                </a:lnTo>
                <a:lnTo>
                  <a:pt x="0" y="400558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D8154EE-2D39-129A-AD98-F2DB041B4D42}"/>
              </a:ext>
            </a:extLst>
          </p:cNvPr>
          <p:cNvGrpSpPr/>
          <p:nvPr/>
        </p:nvGrpSpPr>
        <p:grpSpPr>
          <a:xfrm>
            <a:off x="14264628" y="2587532"/>
            <a:ext cx="3742047" cy="4377148"/>
            <a:chOff x="14264628" y="2587532"/>
            <a:chExt cx="3742047" cy="437714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C5805730-67D6-4816-9D18-F3BFE4D572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47670" y="6720840"/>
              <a:ext cx="1729740" cy="243840"/>
            </a:xfrm>
            <a:prstGeom prst="line">
              <a:avLst/>
            </a:prstGeom>
            <a:ln w="76200">
              <a:solidFill>
                <a:srgbClr val="3DAE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85E7E61-C53D-36EB-F9F2-7FCF66C43CED}"/>
                </a:ext>
              </a:extLst>
            </p:cNvPr>
            <p:cNvGrpSpPr/>
            <p:nvPr/>
          </p:nvGrpSpPr>
          <p:grpSpPr>
            <a:xfrm rot="21119406">
              <a:off x="14264628" y="2587532"/>
              <a:ext cx="3742047" cy="4299834"/>
              <a:chOff x="12689840" y="2679700"/>
              <a:chExt cx="3742047" cy="4299834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F85A5C4-79EE-6C48-9720-7AAD654447FF}"/>
                  </a:ext>
                </a:extLst>
              </p:cNvPr>
              <p:cNvGrpSpPr/>
              <p:nvPr/>
            </p:nvGrpSpPr>
            <p:grpSpPr>
              <a:xfrm>
                <a:off x="12689840" y="2679700"/>
                <a:ext cx="3742047" cy="4299834"/>
                <a:chOff x="12689840" y="2679700"/>
                <a:chExt cx="3742047" cy="4299834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01091CDE-89DA-4F35-DE84-E27FC8E966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3028" t="1158" b="7534"/>
                <a:stretch>
                  <a:fillRect/>
                </a:stretch>
              </p:blipFill>
              <p:spPr>
                <a:xfrm>
                  <a:off x="12689840" y="2679700"/>
                  <a:ext cx="3742047" cy="4005580"/>
                </a:xfrm>
                <a:custGeom>
                  <a:avLst/>
                  <a:gdLst>
                    <a:gd name="connsiteX0" fmla="*/ 0 w 3742047"/>
                    <a:gd name="connsiteY0" fmla="*/ 0 h 4005580"/>
                    <a:gd name="connsiteX1" fmla="*/ 3742047 w 3742047"/>
                    <a:gd name="connsiteY1" fmla="*/ 0 h 4005580"/>
                    <a:gd name="connsiteX2" fmla="*/ 3742047 w 3742047"/>
                    <a:gd name="connsiteY2" fmla="*/ 4005580 h 4005580"/>
                    <a:gd name="connsiteX3" fmla="*/ 2831811 w 3742047"/>
                    <a:gd name="connsiteY3" fmla="*/ 4005580 h 4005580"/>
                    <a:gd name="connsiteX4" fmla="*/ 2831811 w 3742047"/>
                    <a:gd name="connsiteY4" fmla="*/ 3709525 h 4005580"/>
                    <a:gd name="connsiteX5" fmla="*/ 1072459 w 3742047"/>
                    <a:gd name="connsiteY5" fmla="*/ 3709525 h 4005580"/>
                    <a:gd name="connsiteX6" fmla="*/ 1072459 w 3742047"/>
                    <a:gd name="connsiteY6" fmla="*/ 4005580 h 4005580"/>
                    <a:gd name="connsiteX7" fmla="*/ 0 w 3742047"/>
                    <a:gd name="connsiteY7" fmla="*/ 4005580 h 4005580"/>
                    <a:gd name="connsiteX8" fmla="*/ 0 w 3742047"/>
                    <a:gd name="connsiteY8" fmla="*/ 0 h 4005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742047" h="4005580">
                      <a:moveTo>
                        <a:pt x="0" y="0"/>
                      </a:moveTo>
                      <a:lnTo>
                        <a:pt x="3742047" y="0"/>
                      </a:lnTo>
                      <a:lnTo>
                        <a:pt x="3742047" y="4005580"/>
                      </a:lnTo>
                      <a:lnTo>
                        <a:pt x="2831811" y="4005580"/>
                      </a:lnTo>
                      <a:lnTo>
                        <a:pt x="2831811" y="3709525"/>
                      </a:lnTo>
                      <a:lnTo>
                        <a:pt x="1072459" y="3709525"/>
                      </a:lnTo>
                      <a:lnTo>
                        <a:pt x="1072459" y="4005580"/>
                      </a:lnTo>
                      <a:lnTo>
                        <a:pt x="0" y="40055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611B9D1D-9DDF-B014-8FDA-9059B16FF6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30820" t="92466" r="23588" b="826"/>
                <a:stretch>
                  <a:fillRect/>
                </a:stretch>
              </p:blipFill>
              <p:spPr>
                <a:xfrm>
                  <a:off x="13762299" y="6685280"/>
                  <a:ext cx="1759352" cy="294254"/>
                </a:xfrm>
                <a:custGeom>
                  <a:avLst/>
                  <a:gdLst>
                    <a:gd name="connsiteX0" fmla="*/ 0 w 1759352"/>
                    <a:gd name="connsiteY0" fmla="*/ 0 h 294254"/>
                    <a:gd name="connsiteX1" fmla="*/ 1759352 w 1759352"/>
                    <a:gd name="connsiteY1" fmla="*/ 0 h 294254"/>
                    <a:gd name="connsiteX2" fmla="*/ 1759352 w 1759352"/>
                    <a:gd name="connsiteY2" fmla="*/ 294254 h 294254"/>
                    <a:gd name="connsiteX3" fmla="*/ 0 w 1759352"/>
                    <a:gd name="connsiteY3" fmla="*/ 294254 h 294254"/>
                    <a:gd name="connsiteX4" fmla="*/ 0 w 1759352"/>
                    <a:gd name="connsiteY4" fmla="*/ 0 h 294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59352" h="294254">
                      <a:moveTo>
                        <a:pt x="0" y="0"/>
                      </a:moveTo>
                      <a:lnTo>
                        <a:pt x="1759352" y="0"/>
                      </a:lnTo>
                      <a:lnTo>
                        <a:pt x="1759352" y="294254"/>
                      </a:lnTo>
                      <a:lnTo>
                        <a:pt x="0" y="2942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05B0F10-24FA-5A33-F417-9A6EC72492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30820" t="85718" r="23588" b="7534"/>
              <a:stretch>
                <a:fillRect/>
              </a:stretch>
            </p:blipFill>
            <p:spPr>
              <a:xfrm>
                <a:off x="13762299" y="6389225"/>
                <a:ext cx="1759352" cy="296055"/>
              </a:xfrm>
              <a:custGeom>
                <a:avLst/>
                <a:gdLst>
                  <a:gd name="connsiteX0" fmla="*/ 0 w 1759352"/>
                  <a:gd name="connsiteY0" fmla="*/ 0 h 296055"/>
                  <a:gd name="connsiteX1" fmla="*/ 1759352 w 1759352"/>
                  <a:gd name="connsiteY1" fmla="*/ 0 h 296055"/>
                  <a:gd name="connsiteX2" fmla="*/ 1759352 w 1759352"/>
                  <a:gd name="connsiteY2" fmla="*/ 296055 h 296055"/>
                  <a:gd name="connsiteX3" fmla="*/ 0 w 1759352"/>
                  <a:gd name="connsiteY3" fmla="*/ 296055 h 296055"/>
                  <a:gd name="connsiteX4" fmla="*/ 0 w 1759352"/>
                  <a:gd name="connsiteY4" fmla="*/ 0 h 29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9352" h="296055">
                    <a:moveTo>
                      <a:pt x="0" y="0"/>
                    </a:moveTo>
                    <a:lnTo>
                      <a:pt x="1759352" y="0"/>
                    </a:lnTo>
                    <a:lnTo>
                      <a:pt x="1759352" y="296055"/>
                    </a:lnTo>
                    <a:lnTo>
                      <a:pt x="0" y="29605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366A1C9-A813-2F0B-9477-B10A5B2CC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89" y="202186"/>
            <a:ext cx="9124942" cy="105287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F2ADC3A-43BE-F709-7EBA-8DBC38E0E038}"/>
              </a:ext>
            </a:extLst>
          </p:cNvPr>
          <p:cNvGrpSpPr/>
          <p:nvPr/>
        </p:nvGrpSpPr>
        <p:grpSpPr>
          <a:xfrm>
            <a:off x="10635838" y="554117"/>
            <a:ext cx="6451802" cy="1526052"/>
            <a:chOff x="9613316" y="404673"/>
            <a:chExt cx="6451802" cy="152605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C314120-5E23-AB26-A49F-7390B90DC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13316" y="792607"/>
              <a:ext cx="4426973" cy="617093"/>
            </a:xfrm>
            <a:prstGeom prst="roundRect">
              <a:avLst>
                <a:gd name="adj" fmla="val 32475"/>
              </a:avLst>
            </a:prstGeom>
          </p:spPr>
        </p:pic>
        <p:pic>
          <p:nvPicPr>
            <p:cNvPr id="13" name="Picture 12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87A92DFC-2F40-2389-9F34-E757BD9EC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837473B0-CC2E-450A-ABE3-18F120FF3D39}">
                  <a1611:picAttrSrcUrl xmlns=""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13772457" y="404673"/>
              <a:ext cx="2292661" cy="15260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36195" dist="12700" dir="11400000" algn="tl" rotWithShape="0">
                <a:srgbClr val="000000">
                  <a:alpha val="33000"/>
                </a:srgbClr>
              </a:outerShdw>
            </a:effectLst>
            <a:scene3d>
              <a:camera prst="perspectiveContrastingLeftFacing">
                <a:rot lat="540000" lon="2100000" rev="0"/>
              </a:camera>
              <a:lightRig rig="soft" dir="t"/>
            </a:scene3d>
            <a:sp3d contourW="12700" prstMaterial="matte">
              <a:bevelT w="63500" h="50800"/>
              <a:contourClr>
                <a:srgbClr val="C0C0C0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870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F69EC-4A3F-7FEC-DEF2-4E38F8DF7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C38C567-3E28-C96D-1BAF-3EA59B4EABB8}"/>
              </a:ext>
            </a:extLst>
          </p:cNvPr>
          <p:cNvGrpSpPr/>
          <p:nvPr/>
        </p:nvGrpSpPr>
        <p:grpSpPr>
          <a:xfrm>
            <a:off x="14963451" y="2679700"/>
            <a:ext cx="2936871" cy="3394168"/>
            <a:chOff x="14264628" y="2587532"/>
            <a:chExt cx="3742047" cy="437714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D0116647-4D87-7636-9AC1-70F3E2B80F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47670" y="6720840"/>
              <a:ext cx="1729740" cy="243840"/>
            </a:xfrm>
            <a:prstGeom prst="line">
              <a:avLst/>
            </a:prstGeom>
            <a:ln w="76200">
              <a:solidFill>
                <a:srgbClr val="3DAE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C816000-20E9-E85D-8956-17F4AFC9C1E7}"/>
                </a:ext>
              </a:extLst>
            </p:cNvPr>
            <p:cNvGrpSpPr/>
            <p:nvPr/>
          </p:nvGrpSpPr>
          <p:grpSpPr>
            <a:xfrm rot="21119406">
              <a:off x="14264628" y="2587532"/>
              <a:ext cx="3742047" cy="4299834"/>
              <a:chOff x="12689840" y="2679700"/>
              <a:chExt cx="3742047" cy="4299834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83E74C37-21B1-6410-9FBA-63B2D9120941}"/>
                  </a:ext>
                </a:extLst>
              </p:cNvPr>
              <p:cNvGrpSpPr/>
              <p:nvPr/>
            </p:nvGrpSpPr>
            <p:grpSpPr>
              <a:xfrm>
                <a:off x="12689840" y="2679700"/>
                <a:ext cx="3742047" cy="4299834"/>
                <a:chOff x="12689840" y="2679700"/>
                <a:chExt cx="3742047" cy="4299834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EFFB4BBC-0412-77AE-BB80-297FDF5D98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3028" t="1158" b="7534"/>
                <a:stretch>
                  <a:fillRect/>
                </a:stretch>
              </p:blipFill>
              <p:spPr>
                <a:xfrm>
                  <a:off x="12689840" y="2679700"/>
                  <a:ext cx="3742047" cy="4005580"/>
                </a:xfrm>
                <a:custGeom>
                  <a:avLst/>
                  <a:gdLst>
                    <a:gd name="connsiteX0" fmla="*/ 0 w 3742047"/>
                    <a:gd name="connsiteY0" fmla="*/ 0 h 4005580"/>
                    <a:gd name="connsiteX1" fmla="*/ 3742047 w 3742047"/>
                    <a:gd name="connsiteY1" fmla="*/ 0 h 4005580"/>
                    <a:gd name="connsiteX2" fmla="*/ 3742047 w 3742047"/>
                    <a:gd name="connsiteY2" fmla="*/ 4005580 h 4005580"/>
                    <a:gd name="connsiteX3" fmla="*/ 2831811 w 3742047"/>
                    <a:gd name="connsiteY3" fmla="*/ 4005580 h 4005580"/>
                    <a:gd name="connsiteX4" fmla="*/ 2831811 w 3742047"/>
                    <a:gd name="connsiteY4" fmla="*/ 3709525 h 4005580"/>
                    <a:gd name="connsiteX5" fmla="*/ 1072459 w 3742047"/>
                    <a:gd name="connsiteY5" fmla="*/ 3709525 h 4005580"/>
                    <a:gd name="connsiteX6" fmla="*/ 1072459 w 3742047"/>
                    <a:gd name="connsiteY6" fmla="*/ 4005580 h 4005580"/>
                    <a:gd name="connsiteX7" fmla="*/ 0 w 3742047"/>
                    <a:gd name="connsiteY7" fmla="*/ 4005580 h 4005580"/>
                    <a:gd name="connsiteX8" fmla="*/ 0 w 3742047"/>
                    <a:gd name="connsiteY8" fmla="*/ 0 h 4005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742047" h="4005580">
                      <a:moveTo>
                        <a:pt x="0" y="0"/>
                      </a:moveTo>
                      <a:lnTo>
                        <a:pt x="3742047" y="0"/>
                      </a:lnTo>
                      <a:lnTo>
                        <a:pt x="3742047" y="4005580"/>
                      </a:lnTo>
                      <a:lnTo>
                        <a:pt x="2831811" y="4005580"/>
                      </a:lnTo>
                      <a:lnTo>
                        <a:pt x="2831811" y="3709525"/>
                      </a:lnTo>
                      <a:lnTo>
                        <a:pt x="1072459" y="3709525"/>
                      </a:lnTo>
                      <a:lnTo>
                        <a:pt x="1072459" y="4005580"/>
                      </a:lnTo>
                      <a:lnTo>
                        <a:pt x="0" y="40055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26C27066-D618-F14C-6BD8-A3C7B37F1B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30820" t="92466" r="23588" b="826"/>
                <a:stretch>
                  <a:fillRect/>
                </a:stretch>
              </p:blipFill>
              <p:spPr>
                <a:xfrm>
                  <a:off x="13762299" y="6685280"/>
                  <a:ext cx="1759352" cy="294254"/>
                </a:xfrm>
                <a:custGeom>
                  <a:avLst/>
                  <a:gdLst>
                    <a:gd name="connsiteX0" fmla="*/ 0 w 1759352"/>
                    <a:gd name="connsiteY0" fmla="*/ 0 h 294254"/>
                    <a:gd name="connsiteX1" fmla="*/ 1759352 w 1759352"/>
                    <a:gd name="connsiteY1" fmla="*/ 0 h 294254"/>
                    <a:gd name="connsiteX2" fmla="*/ 1759352 w 1759352"/>
                    <a:gd name="connsiteY2" fmla="*/ 294254 h 294254"/>
                    <a:gd name="connsiteX3" fmla="*/ 0 w 1759352"/>
                    <a:gd name="connsiteY3" fmla="*/ 294254 h 294254"/>
                    <a:gd name="connsiteX4" fmla="*/ 0 w 1759352"/>
                    <a:gd name="connsiteY4" fmla="*/ 0 h 294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59352" h="294254">
                      <a:moveTo>
                        <a:pt x="0" y="0"/>
                      </a:moveTo>
                      <a:lnTo>
                        <a:pt x="1759352" y="0"/>
                      </a:lnTo>
                      <a:lnTo>
                        <a:pt x="1759352" y="294254"/>
                      </a:lnTo>
                      <a:lnTo>
                        <a:pt x="0" y="2942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E96A15C-34E9-B90C-4F24-4C88F5163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30820" t="85718" r="23588" b="7534"/>
              <a:stretch>
                <a:fillRect/>
              </a:stretch>
            </p:blipFill>
            <p:spPr>
              <a:xfrm>
                <a:off x="13762299" y="6389225"/>
                <a:ext cx="1759352" cy="296055"/>
              </a:xfrm>
              <a:custGeom>
                <a:avLst/>
                <a:gdLst>
                  <a:gd name="connsiteX0" fmla="*/ 0 w 1759352"/>
                  <a:gd name="connsiteY0" fmla="*/ 0 h 296055"/>
                  <a:gd name="connsiteX1" fmla="*/ 1759352 w 1759352"/>
                  <a:gd name="connsiteY1" fmla="*/ 0 h 296055"/>
                  <a:gd name="connsiteX2" fmla="*/ 1759352 w 1759352"/>
                  <a:gd name="connsiteY2" fmla="*/ 296055 h 296055"/>
                  <a:gd name="connsiteX3" fmla="*/ 0 w 1759352"/>
                  <a:gd name="connsiteY3" fmla="*/ 296055 h 296055"/>
                  <a:gd name="connsiteX4" fmla="*/ 0 w 1759352"/>
                  <a:gd name="connsiteY4" fmla="*/ 0 h 29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9352" h="296055">
                    <a:moveTo>
                      <a:pt x="0" y="0"/>
                    </a:moveTo>
                    <a:lnTo>
                      <a:pt x="1759352" y="0"/>
                    </a:lnTo>
                    <a:lnTo>
                      <a:pt x="1759352" y="296055"/>
                    </a:lnTo>
                    <a:lnTo>
                      <a:pt x="0" y="29605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251B49F-3915-A9AC-E717-E6A8EB54D9DE}"/>
              </a:ext>
            </a:extLst>
          </p:cNvPr>
          <p:cNvSpPr txBox="1"/>
          <p:nvPr/>
        </p:nvSpPr>
        <p:spPr>
          <a:xfrm>
            <a:off x="990144" y="2242662"/>
            <a:ext cx="13771323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400"/>
              </a:spcBef>
            </a:pP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Vy is a student at a primary school in </a:t>
            </a:r>
            <a:r>
              <a:rPr lang="en-US" sz="4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Hanoi.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spcBef>
                <a:spcPts val="2400"/>
              </a:spcBef>
            </a:pP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She learned about future jobs in her _______. </a:t>
            </a:r>
          </a:p>
          <a:p>
            <a:pPr algn="just">
              <a:spcBef>
                <a:spcPts val="2400"/>
              </a:spcBef>
            </a:pP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Her teacher said we will need new __________ in the future. </a:t>
            </a:r>
          </a:p>
          <a:p>
            <a:pPr algn="just">
              <a:spcBef>
                <a:spcPts val="2400"/>
              </a:spcBef>
            </a:pP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She thinks many people will be biologists and __________. </a:t>
            </a:r>
          </a:p>
          <a:p>
            <a:pPr algn="just">
              <a:spcBef>
                <a:spcPts val="2400"/>
              </a:spcBef>
            </a:pP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Vy thinks we have a lot more to learn about animals and __________</a:t>
            </a:r>
            <a:endParaRPr lang="en-VN" sz="4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42B33C1-4F90-0E94-B220-B36B3ADE1C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00" t="1158" r="-181" b="7534"/>
          <a:stretch>
            <a:fillRect/>
          </a:stretch>
        </p:blipFill>
        <p:spPr>
          <a:xfrm>
            <a:off x="16431887" y="2679700"/>
            <a:ext cx="6993" cy="4005580"/>
          </a:xfrm>
          <a:custGeom>
            <a:avLst/>
            <a:gdLst>
              <a:gd name="connsiteX0" fmla="*/ 0 w 6993"/>
              <a:gd name="connsiteY0" fmla="*/ 0 h 4005580"/>
              <a:gd name="connsiteX1" fmla="*/ 6993 w 6993"/>
              <a:gd name="connsiteY1" fmla="*/ 0 h 4005580"/>
              <a:gd name="connsiteX2" fmla="*/ 6993 w 6993"/>
              <a:gd name="connsiteY2" fmla="*/ 4005580 h 4005580"/>
              <a:gd name="connsiteX3" fmla="*/ 0 w 6993"/>
              <a:gd name="connsiteY3" fmla="*/ 4005580 h 4005580"/>
              <a:gd name="connsiteX4" fmla="*/ 0 w 6993"/>
              <a:gd name="connsiteY4" fmla="*/ 0 h 400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3" h="4005580">
                <a:moveTo>
                  <a:pt x="0" y="0"/>
                </a:moveTo>
                <a:lnTo>
                  <a:pt x="6993" y="0"/>
                </a:lnTo>
                <a:lnTo>
                  <a:pt x="6993" y="4005580"/>
                </a:lnTo>
                <a:lnTo>
                  <a:pt x="0" y="400558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D440B-5C25-EB82-3D0C-CC3F45223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89" y="202186"/>
            <a:ext cx="9124942" cy="105287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204F2C4-DF10-5327-954E-4FDD8892E47A}"/>
              </a:ext>
            </a:extLst>
          </p:cNvPr>
          <p:cNvGrpSpPr/>
          <p:nvPr/>
        </p:nvGrpSpPr>
        <p:grpSpPr>
          <a:xfrm>
            <a:off x="10635838" y="554117"/>
            <a:ext cx="6451802" cy="1526052"/>
            <a:chOff x="9613316" y="404673"/>
            <a:chExt cx="6451802" cy="152605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37E2099-D9F4-D8C5-FB83-890C9B848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13316" y="792607"/>
              <a:ext cx="4426973" cy="617093"/>
            </a:xfrm>
            <a:prstGeom prst="roundRect">
              <a:avLst>
                <a:gd name="adj" fmla="val 32475"/>
              </a:avLst>
            </a:prstGeom>
          </p:spPr>
        </p:pic>
        <p:pic>
          <p:nvPicPr>
            <p:cNvPr id="13" name="Picture 12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BF7E2FAC-E23E-D70A-893A-A5908B8C1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837473B0-CC2E-450A-ABE3-18F120FF3D39}">
                  <a1611:picAttrSrcUrl xmlns=""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13772457" y="404673"/>
              <a:ext cx="2292661" cy="15260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36195" dist="12700" dir="11400000" algn="tl" rotWithShape="0">
                <a:srgbClr val="000000">
                  <a:alpha val="33000"/>
                </a:srgbClr>
              </a:outerShdw>
            </a:effectLst>
            <a:scene3d>
              <a:camera prst="perspectiveContrastingLeftFacing">
                <a:rot lat="540000" lon="2100000" rev="0"/>
              </a:camera>
              <a:lightRig rig="soft" dir="t"/>
            </a:scene3d>
            <a:sp3d contourW="12700" prstMaterial="matte">
              <a:bevelT w="63500" h="50800"/>
              <a:contourClr>
                <a:srgbClr val="C0C0C0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83816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" y="135"/>
            <a:ext cx="18287520" cy="10286730"/>
          </a:xfrm>
          <a:prstGeom prst="rect">
            <a:avLst/>
          </a:prstGeom>
        </p:spPr>
      </p:pic>
      <p:pic>
        <p:nvPicPr>
          <p:cNvPr id="22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459" y="4013330"/>
            <a:ext cx="2809818" cy="153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6475338" y="-914240"/>
            <a:ext cx="914376" cy="91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1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36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360B17F-F31B-30B2-BAF1-37FC1D234F7D}"/>
              </a:ext>
            </a:extLst>
          </p:cNvPr>
          <p:cNvGrpSpPr/>
          <p:nvPr/>
        </p:nvGrpSpPr>
        <p:grpSpPr>
          <a:xfrm>
            <a:off x="240" y="996"/>
            <a:ext cx="18287520" cy="10315731"/>
            <a:chOff x="0" y="573"/>
            <a:chExt cx="12192000" cy="687733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00D293B-B4BB-94F6-B76B-AAA3EE130FDB}"/>
                </a:ext>
              </a:extLst>
            </p:cNvPr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6A63AD7-724E-1971-9EC4-50CE6603755E}"/>
                  </a:ext>
                </a:extLst>
              </p:cNvPr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B8274F00-5E83-BC3E-AC37-E447BE397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10130D34-DF47-72BF-3B1F-788A19F2A8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7F0D64-98F4-A9FF-E423-E5B54134440C}"/>
                </a:ext>
              </a:extLst>
            </p:cNvPr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14845461" y="11394339"/>
            <a:ext cx="13099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26241" y="7773908"/>
            <a:ext cx="2359294" cy="1591152"/>
          </a:xfrm>
          <a:prstGeom prst="rect">
            <a:avLst/>
          </a:prstGeom>
        </p:spPr>
      </p:pic>
      <p:grpSp>
        <p:nvGrpSpPr>
          <p:cNvPr id="46" name="dMsPham"/>
          <p:cNvGrpSpPr/>
          <p:nvPr/>
        </p:nvGrpSpPr>
        <p:grpSpPr>
          <a:xfrm>
            <a:off x="9337647" y="6907171"/>
            <a:ext cx="4885627" cy="115317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8" name="Rectangle 47"/>
            <p:cNvSpPr/>
            <p:nvPr/>
          </p:nvSpPr>
          <p:spPr>
            <a:xfrm>
              <a:off x="8528001" y="2116312"/>
              <a:ext cx="2656081" cy="49245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Ha Noi</a:t>
              </a:r>
              <a:endParaRPr lang="en-US" sz="4200" dirty="0"/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4075677" y="6907172"/>
            <a:ext cx="4885627" cy="115317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539146" y="2130690"/>
              <a:ext cx="2597280" cy="49245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Hai Phong</a:t>
              </a:r>
              <a:endParaRPr lang="en-US" sz="4200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56DF56B-2D95-2981-B18B-010DBAE5013B}"/>
              </a:ext>
            </a:extLst>
          </p:cNvPr>
          <p:cNvSpPr txBox="1"/>
          <p:nvPr/>
        </p:nvSpPr>
        <p:spPr>
          <a:xfrm>
            <a:off x="4706617" y="2464038"/>
            <a:ext cx="7784877" cy="1432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2400"/>
              </a:spcBef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 is a student at a primary school in _____.</a:t>
            </a:r>
          </a:p>
        </p:txBody>
      </p:sp>
    </p:spTree>
    <p:extLst>
      <p:ext uri="{BB962C8B-B14F-4D97-AF65-F5344CB8AC3E}">
        <p14:creationId xmlns:p14="http://schemas.microsoft.com/office/powerpoint/2010/main" val="132338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360B17F-F31B-30B2-BAF1-37FC1D234F7D}"/>
              </a:ext>
            </a:extLst>
          </p:cNvPr>
          <p:cNvGrpSpPr/>
          <p:nvPr/>
        </p:nvGrpSpPr>
        <p:grpSpPr>
          <a:xfrm>
            <a:off x="240" y="996"/>
            <a:ext cx="18287520" cy="10315731"/>
            <a:chOff x="0" y="573"/>
            <a:chExt cx="12192000" cy="687733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00D293B-B4BB-94F6-B76B-AAA3EE130FDB}"/>
                </a:ext>
              </a:extLst>
            </p:cNvPr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6A63AD7-724E-1971-9EC4-50CE6603755E}"/>
                  </a:ext>
                </a:extLst>
              </p:cNvPr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B8274F00-5E83-BC3E-AC37-E447BE397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10130D34-DF47-72BF-3B1F-788A19F2A8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7F0D64-98F4-A9FF-E423-E5B54134440C}"/>
                </a:ext>
              </a:extLst>
            </p:cNvPr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14845461" y="11394339"/>
            <a:ext cx="13099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26241" y="7773908"/>
            <a:ext cx="2359294" cy="1591152"/>
          </a:xfrm>
          <a:prstGeom prst="rect">
            <a:avLst/>
          </a:prstGeom>
        </p:spPr>
      </p:pic>
      <p:grpSp>
        <p:nvGrpSpPr>
          <p:cNvPr id="40" name="bMsPham"/>
          <p:cNvGrpSpPr/>
          <p:nvPr/>
        </p:nvGrpSpPr>
        <p:grpSpPr>
          <a:xfrm>
            <a:off x="9412419" y="6907174"/>
            <a:ext cx="4885627" cy="1153172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2" name="Rectangle 41"/>
            <p:cNvSpPr/>
            <p:nvPr/>
          </p:nvSpPr>
          <p:spPr>
            <a:xfrm>
              <a:off x="8496002" y="2129293"/>
              <a:ext cx="2656082" cy="4308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art class</a:t>
              </a:r>
              <a:endParaRPr lang="en-US" sz="381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4075677" y="6907174"/>
            <a:ext cx="4885627" cy="1153172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557545" y="2155501"/>
              <a:ext cx="2597280" cy="4308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science class</a:t>
              </a:r>
              <a:endParaRPr lang="en-US" sz="381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3EFB9-ECA8-6155-4655-BCE9C4C70324}"/>
              </a:ext>
            </a:extLst>
          </p:cNvPr>
          <p:cNvSpPr txBox="1"/>
          <p:nvPr/>
        </p:nvSpPr>
        <p:spPr>
          <a:xfrm>
            <a:off x="4367590" y="2464038"/>
            <a:ext cx="797338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Aft>
                <a:spcPts val="661"/>
              </a:spcAft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 learned about future jobs in her _______.</a:t>
            </a:r>
            <a:endParaRPr lang="ru-RU" sz="4356" dirty="0"/>
          </a:p>
        </p:txBody>
      </p:sp>
    </p:spTree>
    <p:extLst>
      <p:ext uri="{BB962C8B-B14F-4D97-AF65-F5344CB8AC3E}">
        <p14:creationId xmlns:p14="http://schemas.microsoft.com/office/powerpoint/2010/main" val="95595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2D5995EA-A6C3-1F45-8CDB-773BEDFC62E0}"/>
              </a:ext>
            </a:extLst>
          </p:cNvPr>
          <p:cNvSpPr txBox="1"/>
          <p:nvPr/>
        </p:nvSpPr>
        <p:spPr>
          <a:xfrm>
            <a:off x="4222279" y="5295683"/>
            <a:ext cx="18998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4D15F20D-1D9C-CE73-A742-2744E4EBC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342" y="4027930"/>
            <a:ext cx="1267751" cy="1267751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Freeform 2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20853206" h="20853206">
                <a:moveTo>
                  <a:pt x="0" y="0"/>
                </a:moveTo>
                <a:lnTo>
                  <a:pt x="20853206" y="0"/>
                </a:lnTo>
                <a:lnTo>
                  <a:pt x="20853206" y="20853206"/>
                </a:lnTo>
                <a:lnTo>
                  <a:pt x="0" y="20853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1" t="-23594" r="-128053" b="-791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0" y="-1"/>
            <a:ext cx="9144000" cy="10287001"/>
          </a:xfrm>
          <a:custGeom>
            <a:avLst/>
            <a:gdLst/>
            <a:ahLst/>
            <a:cxnLst/>
            <a:rect l="l" t="t" r="r" b="b"/>
            <a:pathLst>
              <a:path w="20853206" h="20853206">
                <a:moveTo>
                  <a:pt x="20853206" y="0"/>
                </a:moveTo>
                <a:lnTo>
                  <a:pt x="0" y="0"/>
                </a:lnTo>
                <a:lnTo>
                  <a:pt x="0" y="20853207"/>
                </a:lnTo>
                <a:lnTo>
                  <a:pt x="20853206" y="20853207"/>
                </a:lnTo>
                <a:lnTo>
                  <a:pt x="20853206" y="0"/>
                </a:lnTo>
                <a:close/>
              </a:path>
            </a:pathLst>
          </a:custGeom>
          <a:blipFill>
            <a:blip r:embed="rId3"/>
            <a:stretch>
              <a:fillRect l="1" t="-33106" r="-128053" b="-696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74824" y="0"/>
            <a:ext cx="8013176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r="-283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2176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543120" y="1746858"/>
            <a:ext cx="9201760" cy="2327279"/>
          </a:xfrm>
          <a:custGeom>
            <a:avLst/>
            <a:gdLst/>
            <a:ahLst/>
            <a:cxnLst/>
            <a:rect l="l" t="t" r="r" b="b"/>
            <a:pathLst>
              <a:path w="9201760" h="2327279">
                <a:moveTo>
                  <a:pt x="0" y="0"/>
                </a:moveTo>
                <a:lnTo>
                  <a:pt x="9201760" y="0"/>
                </a:lnTo>
                <a:lnTo>
                  <a:pt x="9201760" y="2327278"/>
                </a:lnTo>
                <a:lnTo>
                  <a:pt x="0" y="23272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208459" y="0"/>
            <a:ext cx="1758501" cy="2198127"/>
          </a:xfrm>
          <a:custGeom>
            <a:avLst/>
            <a:gdLst/>
            <a:ahLst/>
            <a:cxnLst/>
            <a:rect l="l" t="t" r="r" b="b"/>
            <a:pathLst>
              <a:path w="1758501" h="2198127">
                <a:moveTo>
                  <a:pt x="0" y="0"/>
                </a:moveTo>
                <a:lnTo>
                  <a:pt x="1758501" y="0"/>
                </a:lnTo>
                <a:lnTo>
                  <a:pt x="1758501" y="2198127"/>
                </a:lnTo>
                <a:lnTo>
                  <a:pt x="0" y="21981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408450" y="233797"/>
            <a:ext cx="4012098" cy="2581116"/>
          </a:xfrm>
          <a:custGeom>
            <a:avLst/>
            <a:gdLst/>
            <a:ahLst/>
            <a:cxnLst/>
            <a:rect l="l" t="t" r="r" b="b"/>
            <a:pathLst>
              <a:path w="4012098" h="2581116">
                <a:moveTo>
                  <a:pt x="0" y="0"/>
                </a:moveTo>
                <a:lnTo>
                  <a:pt x="4012098" y="0"/>
                </a:lnTo>
                <a:lnTo>
                  <a:pt x="4012098" y="2581117"/>
                </a:lnTo>
                <a:lnTo>
                  <a:pt x="0" y="25811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8688136" y="1524355"/>
            <a:ext cx="799148" cy="438838"/>
            <a:chOff x="0" y="0"/>
            <a:chExt cx="1977390" cy="1085850"/>
          </a:xfrm>
        </p:grpSpPr>
        <p:sp>
          <p:nvSpPr>
            <p:cNvPr id="16" name="Freeform 16"/>
            <p:cNvSpPr/>
            <p:nvPr/>
          </p:nvSpPr>
          <p:spPr>
            <a:xfrm>
              <a:off x="50800" y="40640"/>
              <a:ext cx="1896110" cy="1000760"/>
            </a:xfrm>
            <a:custGeom>
              <a:avLst/>
              <a:gdLst/>
              <a:ahLst/>
              <a:cxnLst/>
              <a:rect l="l" t="t" r="r" b="b"/>
              <a:pathLst>
                <a:path w="1896110" h="1000760">
                  <a:moveTo>
                    <a:pt x="0" y="662940"/>
                  </a:moveTo>
                  <a:cubicBezTo>
                    <a:pt x="76200" y="285750"/>
                    <a:pt x="182880" y="209550"/>
                    <a:pt x="271780" y="162560"/>
                  </a:cubicBezTo>
                  <a:cubicBezTo>
                    <a:pt x="358140" y="118110"/>
                    <a:pt x="482600" y="96520"/>
                    <a:pt x="553720" y="90170"/>
                  </a:cubicBezTo>
                  <a:cubicBezTo>
                    <a:pt x="596900" y="86360"/>
                    <a:pt x="636270" y="100330"/>
                    <a:pt x="657860" y="97790"/>
                  </a:cubicBezTo>
                  <a:cubicBezTo>
                    <a:pt x="666750" y="97790"/>
                    <a:pt x="666750" y="95250"/>
                    <a:pt x="676910" y="93980"/>
                  </a:cubicBezTo>
                  <a:cubicBezTo>
                    <a:pt x="718820" y="86360"/>
                    <a:pt x="939800" y="67310"/>
                    <a:pt x="993140" y="64770"/>
                  </a:cubicBezTo>
                  <a:cubicBezTo>
                    <a:pt x="1009650" y="63500"/>
                    <a:pt x="1022350" y="66040"/>
                    <a:pt x="1027430" y="64770"/>
                  </a:cubicBezTo>
                  <a:cubicBezTo>
                    <a:pt x="1028700" y="63500"/>
                    <a:pt x="1028700" y="63500"/>
                    <a:pt x="1029970" y="62230"/>
                  </a:cubicBezTo>
                  <a:cubicBezTo>
                    <a:pt x="1037590" y="59690"/>
                    <a:pt x="1075690" y="45720"/>
                    <a:pt x="1106170" y="38100"/>
                  </a:cubicBezTo>
                  <a:cubicBezTo>
                    <a:pt x="1150620" y="27940"/>
                    <a:pt x="1212850" y="0"/>
                    <a:pt x="1273810" y="10160"/>
                  </a:cubicBezTo>
                  <a:cubicBezTo>
                    <a:pt x="1356360" y="24130"/>
                    <a:pt x="1510030" y="138430"/>
                    <a:pt x="1548130" y="154940"/>
                  </a:cubicBezTo>
                  <a:cubicBezTo>
                    <a:pt x="1559560" y="160020"/>
                    <a:pt x="1564640" y="158750"/>
                    <a:pt x="1568450" y="161290"/>
                  </a:cubicBezTo>
                  <a:cubicBezTo>
                    <a:pt x="1570990" y="163830"/>
                    <a:pt x="1570990" y="165100"/>
                    <a:pt x="1574800" y="168910"/>
                  </a:cubicBezTo>
                  <a:cubicBezTo>
                    <a:pt x="1587500" y="179070"/>
                    <a:pt x="1666240" y="199390"/>
                    <a:pt x="1681480" y="224790"/>
                  </a:cubicBezTo>
                  <a:cubicBezTo>
                    <a:pt x="1694180" y="245110"/>
                    <a:pt x="1672590" y="274320"/>
                    <a:pt x="1681480" y="295910"/>
                  </a:cubicBezTo>
                  <a:cubicBezTo>
                    <a:pt x="1690370" y="322580"/>
                    <a:pt x="1738630" y="359410"/>
                    <a:pt x="1741170" y="368300"/>
                  </a:cubicBezTo>
                  <a:cubicBezTo>
                    <a:pt x="1742440" y="370840"/>
                    <a:pt x="1741170" y="370840"/>
                    <a:pt x="1741170" y="373380"/>
                  </a:cubicBezTo>
                  <a:cubicBezTo>
                    <a:pt x="1747520" y="387350"/>
                    <a:pt x="1860550" y="445770"/>
                    <a:pt x="1874520" y="506730"/>
                  </a:cubicBezTo>
                  <a:cubicBezTo>
                    <a:pt x="1896110" y="591820"/>
                    <a:pt x="1836420" y="786130"/>
                    <a:pt x="1764030" y="859790"/>
                  </a:cubicBezTo>
                  <a:cubicBezTo>
                    <a:pt x="1699260" y="927100"/>
                    <a:pt x="1579880" y="934720"/>
                    <a:pt x="1484630" y="955040"/>
                  </a:cubicBezTo>
                  <a:cubicBezTo>
                    <a:pt x="1390650" y="975360"/>
                    <a:pt x="1282700" y="979170"/>
                    <a:pt x="1197610" y="981710"/>
                  </a:cubicBezTo>
                  <a:cubicBezTo>
                    <a:pt x="1127760" y="984250"/>
                    <a:pt x="1059180" y="974090"/>
                    <a:pt x="1007110" y="975360"/>
                  </a:cubicBezTo>
                  <a:cubicBezTo>
                    <a:pt x="970280" y="975360"/>
                    <a:pt x="932180" y="980440"/>
                    <a:pt x="913130" y="981710"/>
                  </a:cubicBezTo>
                  <a:cubicBezTo>
                    <a:pt x="904240" y="982980"/>
                    <a:pt x="895350" y="985520"/>
                    <a:pt x="895350" y="985520"/>
                  </a:cubicBezTo>
                  <a:cubicBezTo>
                    <a:pt x="894080" y="985520"/>
                    <a:pt x="867410" y="985520"/>
                    <a:pt x="855980" y="985520"/>
                  </a:cubicBezTo>
                  <a:cubicBezTo>
                    <a:pt x="845820" y="985520"/>
                    <a:pt x="836930" y="984250"/>
                    <a:pt x="829310" y="985520"/>
                  </a:cubicBezTo>
                  <a:cubicBezTo>
                    <a:pt x="820420" y="986790"/>
                    <a:pt x="816610" y="991870"/>
                    <a:pt x="803910" y="993140"/>
                  </a:cubicBezTo>
                  <a:cubicBezTo>
                    <a:pt x="762000" y="999490"/>
                    <a:pt x="626110" y="1000760"/>
                    <a:pt x="532130" y="988060"/>
                  </a:cubicBezTo>
                  <a:cubicBezTo>
                    <a:pt x="426720" y="974090"/>
                    <a:pt x="293370" y="960120"/>
                    <a:pt x="203200" y="904240"/>
                  </a:cubicBezTo>
                  <a:cubicBezTo>
                    <a:pt x="116840" y="850900"/>
                    <a:pt x="0" y="662940"/>
                    <a:pt x="0" y="66294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MsPham 0936082789">
            <a:extLst>
              <a:ext uri="{FF2B5EF4-FFF2-40B4-BE49-F238E27FC236}">
                <a16:creationId xmlns:a16="http://schemas.microsoft.com/office/drawing/2014/main" id="{11D471EF-365E-AF7D-7C1E-38713AB7F85B}"/>
              </a:ext>
            </a:extLst>
          </p:cNvPr>
          <p:cNvSpPr txBox="1"/>
          <p:nvPr/>
        </p:nvSpPr>
        <p:spPr>
          <a:xfrm>
            <a:off x="4380286" y="2356367"/>
            <a:ext cx="9858393" cy="1101923"/>
          </a:xfrm>
          <a:prstGeom prst="hexagon">
            <a:avLst>
              <a:gd name="adj" fmla="val 0"/>
              <a:gd name="vf" fmla="val 115470"/>
            </a:avLst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6200"/>
              </a:lnSpc>
              <a:defRPr sz="17300">
                <a:solidFill>
                  <a:srgbClr val="50291C"/>
                </a:solidFill>
                <a:latin typeface="Congenial Black" panose="02000503040000020004" pitchFamily="2" charset="0"/>
                <a:ea typeface="KG Primary Penmanship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000" dirty="0">
                <a:solidFill>
                  <a:srgbClr val="D8575B"/>
                </a:solidFill>
              </a:rPr>
              <a:t>TABLE OF CONTENTS</a:t>
            </a:r>
          </a:p>
        </p:txBody>
      </p:sp>
      <p:sp>
        <p:nvSpPr>
          <p:cNvPr id="44" name="Google Shape;1946;p46">
            <a:extLst>
              <a:ext uri="{FF2B5EF4-FFF2-40B4-BE49-F238E27FC236}">
                <a16:creationId xmlns:a16="http://schemas.microsoft.com/office/drawing/2014/main" id="{A861262F-D10E-922C-472A-CFED36BFBF71}"/>
              </a:ext>
            </a:extLst>
          </p:cNvPr>
          <p:cNvSpPr txBox="1">
            <a:spLocks/>
          </p:cNvSpPr>
          <p:nvPr/>
        </p:nvSpPr>
        <p:spPr>
          <a:xfrm>
            <a:off x="5517801" y="4057836"/>
            <a:ext cx="9201760" cy="939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84" tIns="182784" rIns="182784" bIns="18278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199" b="1" i="0" u="none" strike="noStrike" kern="0" cap="none">
                <a:solidFill>
                  <a:srgbClr val="033D65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r>
              <a:rPr lang="en-US" sz="5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Warm-up and review</a:t>
            </a:r>
          </a:p>
        </p:txBody>
      </p:sp>
      <p:sp>
        <p:nvSpPr>
          <p:cNvPr id="45" name="Google Shape;1948;p46">
            <a:extLst>
              <a:ext uri="{FF2B5EF4-FFF2-40B4-BE49-F238E27FC236}">
                <a16:creationId xmlns:a16="http://schemas.microsoft.com/office/drawing/2014/main" id="{64A61241-2EBE-7E14-9EE9-EAA0FEE5CBAB}"/>
              </a:ext>
            </a:extLst>
          </p:cNvPr>
          <p:cNvSpPr txBox="1">
            <a:spLocks/>
          </p:cNvSpPr>
          <p:nvPr/>
        </p:nvSpPr>
        <p:spPr>
          <a:xfrm>
            <a:off x="5517578" y="5222004"/>
            <a:ext cx="9196439" cy="939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84" tIns="182784" rIns="182784" bIns="18278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defTabSz="182820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4400" b="0" i="0" u="none" strike="noStrike" kern="0" cap="none">
                <a:solidFill>
                  <a:srgbClr val="50291C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Reading</a:t>
            </a:r>
          </a:p>
        </p:txBody>
      </p:sp>
      <p:sp>
        <p:nvSpPr>
          <p:cNvPr id="46" name="Google Shape;1948;p46">
            <a:extLst>
              <a:ext uri="{FF2B5EF4-FFF2-40B4-BE49-F238E27FC236}">
                <a16:creationId xmlns:a16="http://schemas.microsoft.com/office/drawing/2014/main" id="{CA0889DF-7CE1-7F90-CCA1-B42DAA2761E6}"/>
              </a:ext>
            </a:extLst>
          </p:cNvPr>
          <p:cNvSpPr txBox="1">
            <a:spLocks/>
          </p:cNvSpPr>
          <p:nvPr/>
        </p:nvSpPr>
        <p:spPr>
          <a:xfrm>
            <a:off x="5517578" y="6386172"/>
            <a:ext cx="9196439" cy="939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84" tIns="182784" rIns="182784" bIns="18278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defTabSz="182820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4400" b="0" i="0" u="none" strike="noStrike" kern="0" cap="none">
                <a:solidFill>
                  <a:srgbClr val="50291C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Writing</a:t>
            </a:r>
          </a:p>
        </p:txBody>
      </p:sp>
      <p:sp>
        <p:nvSpPr>
          <p:cNvPr id="47" name="Google Shape;1948;p46">
            <a:extLst>
              <a:ext uri="{FF2B5EF4-FFF2-40B4-BE49-F238E27FC236}">
                <a16:creationId xmlns:a16="http://schemas.microsoft.com/office/drawing/2014/main" id="{34F35777-2513-3AEE-05D0-F908552399CF}"/>
              </a:ext>
            </a:extLst>
          </p:cNvPr>
          <p:cNvSpPr txBox="1">
            <a:spLocks/>
          </p:cNvSpPr>
          <p:nvPr/>
        </p:nvSpPr>
        <p:spPr>
          <a:xfrm>
            <a:off x="5517578" y="7550340"/>
            <a:ext cx="9196439" cy="939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84" tIns="182784" rIns="182784" bIns="18278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1828206">
              <a:defRPr/>
            </a:pPr>
            <a:r>
              <a:rPr lang="en-US" sz="5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Speaking</a:t>
            </a:r>
          </a:p>
        </p:txBody>
      </p:sp>
      <p:sp>
        <p:nvSpPr>
          <p:cNvPr id="48" name="Google Shape;1948;p46">
            <a:extLst>
              <a:ext uri="{FF2B5EF4-FFF2-40B4-BE49-F238E27FC236}">
                <a16:creationId xmlns:a16="http://schemas.microsoft.com/office/drawing/2014/main" id="{33D8AD7D-B964-B3EC-55E1-F8EC56D9C001}"/>
              </a:ext>
            </a:extLst>
          </p:cNvPr>
          <p:cNvSpPr txBox="1">
            <a:spLocks/>
          </p:cNvSpPr>
          <p:nvPr/>
        </p:nvSpPr>
        <p:spPr>
          <a:xfrm>
            <a:off x="5517578" y="8714507"/>
            <a:ext cx="9196439" cy="939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84" tIns="182784" rIns="182784" bIns="18278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1828206">
              <a:defRPr/>
            </a:pPr>
            <a:r>
              <a:rPr lang="en-US" sz="5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Wrap-up and homework</a:t>
            </a:r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2A412C24-F142-48DF-C53F-5AEE73A3CA7E}"/>
              </a:ext>
            </a:extLst>
          </p:cNvPr>
          <p:cNvSpPr/>
          <p:nvPr/>
        </p:nvSpPr>
        <p:spPr>
          <a:xfrm flipH="1">
            <a:off x="15883697" y="5143499"/>
            <a:ext cx="1822169" cy="3564145"/>
          </a:xfrm>
          <a:custGeom>
            <a:avLst/>
            <a:gdLst/>
            <a:ahLst/>
            <a:cxnLst/>
            <a:rect l="l" t="t" r="r" b="b"/>
            <a:pathLst>
              <a:path w="5524154" h="10805192">
                <a:moveTo>
                  <a:pt x="0" y="0"/>
                </a:moveTo>
                <a:lnTo>
                  <a:pt x="5524155" y="0"/>
                </a:lnTo>
                <a:lnTo>
                  <a:pt x="5524155" y="10805192"/>
                </a:lnTo>
                <a:lnTo>
                  <a:pt x="0" y="108051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4AF28F49-5CA2-95BB-46DF-BD50881BE178}"/>
              </a:ext>
            </a:extLst>
          </p:cNvPr>
          <p:cNvSpPr/>
          <p:nvPr/>
        </p:nvSpPr>
        <p:spPr>
          <a:xfrm>
            <a:off x="1493218" y="6241331"/>
            <a:ext cx="1559739" cy="3327443"/>
          </a:xfrm>
          <a:custGeom>
            <a:avLst/>
            <a:gdLst/>
            <a:ahLst/>
            <a:cxnLst/>
            <a:rect l="l" t="t" r="r" b="b"/>
            <a:pathLst>
              <a:path w="4728562" h="10087600">
                <a:moveTo>
                  <a:pt x="0" y="0"/>
                </a:moveTo>
                <a:lnTo>
                  <a:pt x="4728563" y="0"/>
                </a:lnTo>
                <a:lnTo>
                  <a:pt x="4728563" y="10087600"/>
                </a:lnTo>
                <a:lnTo>
                  <a:pt x="0" y="10087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88C66F6-DFB7-CF34-826F-F8C9F450646B}"/>
              </a:ext>
            </a:extLst>
          </p:cNvPr>
          <p:cNvGrpSpPr/>
          <p:nvPr/>
        </p:nvGrpSpPr>
        <p:grpSpPr>
          <a:xfrm>
            <a:off x="12561604" y="233797"/>
            <a:ext cx="4960219" cy="1442204"/>
            <a:chOff x="8747264" y="239516"/>
            <a:chExt cx="5970494" cy="173594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645C41C-A23B-091F-8F72-A465D4961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2736160" y="239516"/>
              <a:ext cx="1981598" cy="1735946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6AEF504-286A-1048-AA2B-9C768A36CA35}"/>
                </a:ext>
              </a:extLst>
            </p:cNvPr>
            <p:cNvGrpSpPr/>
            <p:nvPr/>
          </p:nvGrpSpPr>
          <p:grpSpPr>
            <a:xfrm>
              <a:off x="8747264" y="397815"/>
              <a:ext cx="3217952" cy="1278761"/>
              <a:chOff x="11656808" y="471396"/>
              <a:chExt cx="4380855" cy="1740882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8085E8D-2B3E-8074-F44A-9906A01AA7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478119" y="471396"/>
                <a:ext cx="995392" cy="978328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5E20DEB3-6414-AE33-2E3C-E59F78BF23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/>
              <a:srcRect l="6949" b="34721"/>
              <a:stretch/>
            </p:blipFill>
            <p:spPr>
              <a:xfrm>
                <a:off x="11656808" y="734697"/>
                <a:ext cx="4380855" cy="1477581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360B17F-F31B-30B2-BAF1-37FC1D234F7D}"/>
              </a:ext>
            </a:extLst>
          </p:cNvPr>
          <p:cNvGrpSpPr/>
          <p:nvPr/>
        </p:nvGrpSpPr>
        <p:grpSpPr>
          <a:xfrm>
            <a:off x="240" y="996"/>
            <a:ext cx="18287520" cy="10315731"/>
            <a:chOff x="0" y="573"/>
            <a:chExt cx="12192000" cy="687733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00D293B-B4BB-94F6-B76B-AAA3EE130FDB}"/>
                </a:ext>
              </a:extLst>
            </p:cNvPr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6A63AD7-724E-1971-9EC4-50CE6603755E}"/>
                  </a:ext>
                </a:extLst>
              </p:cNvPr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B8274F00-5E83-BC3E-AC37-E447BE397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10130D34-DF47-72BF-3B1F-788A19F2A8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7F0D64-98F4-A9FF-E423-E5B54134440C}"/>
                </a:ext>
              </a:extLst>
            </p:cNvPr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14845461" y="11394339"/>
            <a:ext cx="13099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26241" y="7773908"/>
            <a:ext cx="2359294" cy="1591152"/>
          </a:xfrm>
          <a:prstGeom prst="rect">
            <a:avLst/>
          </a:prstGeom>
        </p:spPr>
      </p:pic>
      <p:grpSp>
        <p:nvGrpSpPr>
          <p:cNvPr id="40" name="bMsPham"/>
          <p:cNvGrpSpPr/>
          <p:nvPr/>
        </p:nvGrpSpPr>
        <p:grpSpPr>
          <a:xfrm>
            <a:off x="9412419" y="6907172"/>
            <a:ext cx="4885627" cy="115317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2" name="Rectangle 41"/>
            <p:cNvSpPr/>
            <p:nvPr/>
          </p:nvSpPr>
          <p:spPr>
            <a:xfrm>
              <a:off x="8496002" y="2129293"/>
              <a:ext cx="2656082" cy="49245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chemistrys</a:t>
              </a:r>
              <a:endParaRPr lang="en-US" sz="42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4075677" y="6907174"/>
            <a:ext cx="4885627" cy="1153172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557545" y="2155501"/>
              <a:ext cx="2597280" cy="43081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medicines</a:t>
              </a:r>
              <a:endParaRPr lang="en-US" sz="35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52AB872-0C01-2B8F-8252-9A230F324B9D}"/>
              </a:ext>
            </a:extLst>
          </p:cNvPr>
          <p:cNvSpPr txBox="1"/>
          <p:nvPr/>
        </p:nvSpPr>
        <p:spPr>
          <a:xfrm>
            <a:off x="4367589" y="2464038"/>
            <a:ext cx="7973387" cy="1432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teacher said we will need new __________ in the future.</a:t>
            </a:r>
            <a:endParaRPr lang="en-US" sz="435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11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360B17F-F31B-30B2-BAF1-37FC1D234F7D}"/>
              </a:ext>
            </a:extLst>
          </p:cNvPr>
          <p:cNvGrpSpPr/>
          <p:nvPr/>
        </p:nvGrpSpPr>
        <p:grpSpPr>
          <a:xfrm>
            <a:off x="240" y="996"/>
            <a:ext cx="18287520" cy="10315731"/>
            <a:chOff x="0" y="573"/>
            <a:chExt cx="12192000" cy="687733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00D293B-B4BB-94F6-B76B-AAA3EE130FDB}"/>
                </a:ext>
              </a:extLst>
            </p:cNvPr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6A63AD7-724E-1971-9EC4-50CE6603755E}"/>
                  </a:ext>
                </a:extLst>
              </p:cNvPr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B8274F00-5E83-BC3E-AC37-E447BE397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10130D34-DF47-72BF-3B1F-788A19F2A8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7F0D64-98F4-A9FF-E423-E5B54134440C}"/>
                </a:ext>
              </a:extLst>
            </p:cNvPr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14845461" y="11394339"/>
            <a:ext cx="13099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26241" y="7773908"/>
            <a:ext cx="2359294" cy="1591152"/>
          </a:xfrm>
          <a:prstGeom prst="rect">
            <a:avLst/>
          </a:prstGeom>
        </p:spPr>
      </p:pic>
      <p:grpSp>
        <p:nvGrpSpPr>
          <p:cNvPr id="46" name="dMsPham"/>
          <p:cNvGrpSpPr/>
          <p:nvPr/>
        </p:nvGrpSpPr>
        <p:grpSpPr>
          <a:xfrm>
            <a:off x="9337647" y="6907171"/>
            <a:ext cx="4885627" cy="115317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8" name="Rectangle 47"/>
            <p:cNvSpPr/>
            <p:nvPr/>
          </p:nvSpPr>
          <p:spPr>
            <a:xfrm>
              <a:off x="8528001" y="2116312"/>
              <a:ext cx="2656081" cy="47193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chemists</a:t>
              </a:r>
              <a:endParaRPr lang="en-US" sz="4200" dirty="0"/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4075677" y="6907172"/>
            <a:ext cx="4885627" cy="115317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539146" y="2130690"/>
              <a:ext cx="2597280" cy="49245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mechanic</a:t>
              </a:r>
              <a:endParaRPr lang="en-US" sz="42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3CB146C-0F20-92F6-AED7-3BFB0C3F7AE2}"/>
              </a:ext>
            </a:extLst>
          </p:cNvPr>
          <p:cNvSpPr txBox="1"/>
          <p:nvPr/>
        </p:nvSpPr>
        <p:spPr>
          <a:xfrm>
            <a:off x="4421931" y="1787587"/>
            <a:ext cx="797338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Chemists will help us make new medicines, so Vy thinks many people will be _______ in the future.</a:t>
            </a:r>
            <a:endParaRPr lang="en-US" sz="435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91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FED79-957C-3FE7-7EAD-259D3332D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9721EA6-01FD-2E99-AA94-18912BDEE66A}"/>
              </a:ext>
            </a:extLst>
          </p:cNvPr>
          <p:cNvGrpSpPr/>
          <p:nvPr/>
        </p:nvGrpSpPr>
        <p:grpSpPr>
          <a:xfrm>
            <a:off x="240" y="996"/>
            <a:ext cx="18287520" cy="10315731"/>
            <a:chOff x="0" y="573"/>
            <a:chExt cx="12192000" cy="687733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3CA1145-F955-6F38-E3E7-502274FF2CB5}"/>
                </a:ext>
              </a:extLst>
            </p:cNvPr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>
                <a:extLst>
                  <a:ext uri="{FF2B5EF4-FFF2-40B4-BE49-F238E27FC236}">
                    <a16:creationId xmlns:a16="http://schemas.microsoft.com/office/drawing/2014/main" id="{695248DA-D88B-38F6-6721-4359940FBC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A048F3D3-06B6-C745-F126-1C3DE5E55B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BE575E1-29A8-D033-A9A7-748A565DECEE}"/>
                  </a:ext>
                </a:extLst>
              </p:cNvPr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835669DA-AF17-790A-F9FC-90C3B50AE7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513934F7-9053-15ED-8643-09CC6A2CAB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758079EC-BCB8-CDFD-6CE5-A4C0F0AA89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74CD83E5-4DA4-EEA6-5451-FB0CB653F8A1}"/>
                  </a:ext>
                </a:extLst>
              </p:cNvPr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C3FAA99F-7F95-C7A1-2627-2D268182DB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596D0C24-1D80-8B31-5F31-4B726AB08A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238E619F-EDA3-E866-BBF6-602666AA78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B272E327-C93F-A90C-F66F-F9B6E0C056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370BC4AB-E167-BB0F-087D-2F5E4993D2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F56FCC46-19D1-79F7-4C63-18CB047929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E755D5BD-778B-333E-AE97-69D8BDCFAF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A5941A3-70F4-9B1C-7949-F5D45F299B1B}"/>
                </a:ext>
              </a:extLst>
            </p:cNvPr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4F5502B2-2577-5FD7-60D1-2634C1ACFCE3}"/>
              </a:ext>
            </a:extLst>
          </p:cNvPr>
          <p:cNvSpPr/>
          <p:nvPr/>
        </p:nvSpPr>
        <p:spPr>
          <a:xfrm>
            <a:off x="14845461" y="11394339"/>
            <a:ext cx="13099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1D3213-7262-8074-4DB4-6B02FF0B47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26241" y="7773908"/>
            <a:ext cx="2359294" cy="1591152"/>
          </a:xfrm>
          <a:prstGeom prst="rect">
            <a:avLst/>
          </a:prstGeom>
        </p:spPr>
      </p:pic>
      <p:grpSp>
        <p:nvGrpSpPr>
          <p:cNvPr id="46" name="dMsPham">
            <a:extLst>
              <a:ext uri="{FF2B5EF4-FFF2-40B4-BE49-F238E27FC236}">
                <a16:creationId xmlns:a16="http://schemas.microsoft.com/office/drawing/2014/main" id="{8849B64F-7439-993D-C074-AF594D9B100D}"/>
              </a:ext>
            </a:extLst>
          </p:cNvPr>
          <p:cNvGrpSpPr/>
          <p:nvPr/>
        </p:nvGrpSpPr>
        <p:grpSpPr>
          <a:xfrm>
            <a:off x="9337647" y="6907171"/>
            <a:ext cx="4885627" cy="115317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282742B-36F4-9D93-C780-BD1CF5926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2430F5F-6D90-0B7C-A28B-69D670D202F2}"/>
                </a:ext>
              </a:extLst>
            </p:cNvPr>
            <p:cNvSpPr/>
            <p:nvPr/>
          </p:nvSpPr>
          <p:spPr>
            <a:xfrm>
              <a:off x="8528001" y="2116312"/>
              <a:ext cx="2656081" cy="49245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biologists</a:t>
              </a:r>
              <a:endParaRPr lang="en-US" sz="4200" dirty="0"/>
            </a:p>
          </p:txBody>
        </p:sp>
      </p:grpSp>
      <p:grpSp>
        <p:nvGrpSpPr>
          <p:cNvPr id="43" name="aMsPham">
            <a:extLst>
              <a:ext uri="{FF2B5EF4-FFF2-40B4-BE49-F238E27FC236}">
                <a16:creationId xmlns:a16="http://schemas.microsoft.com/office/drawing/2014/main" id="{BF3E9682-6A00-83DD-1B6F-7178770599B9}"/>
              </a:ext>
            </a:extLst>
          </p:cNvPr>
          <p:cNvGrpSpPr/>
          <p:nvPr/>
        </p:nvGrpSpPr>
        <p:grpSpPr>
          <a:xfrm>
            <a:off x="4075677" y="6907172"/>
            <a:ext cx="4885627" cy="115317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9CE27D2-10DE-8EF3-ACE2-CE61C9B8A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C48FD8B-C3B1-8A85-2FC8-932E567E5C00}"/>
                </a:ext>
              </a:extLst>
            </p:cNvPr>
            <p:cNvSpPr/>
            <p:nvPr/>
          </p:nvSpPr>
          <p:spPr>
            <a:xfrm>
              <a:off x="8539146" y="2130690"/>
              <a:ext cx="2597280" cy="49245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engineer</a:t>
              </a:r>
              <a:endParaRPr lang="en-US" sz="42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A6510EE-DBC1-576D-2932-1C3CAD4A7BAC}"/>
              </a:ext>
            </a:extLst>
          </p:cNvPr>
          <p:cNvSpPr txBox="1"/>
          <p:nvPr/>
        </p:nvSpPr>
        <p:spPr>
          <a:xfrm>
            <a:off x="4582965" y="1992641"/>
            <a:ext cx="761766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 also thinks many people will be _______.</a:t>
            </a:r>
            <a:endParaRPr lang="en-US" sz="435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47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348AF-F89D-4BFF-F4BC-30049FD5A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8CC5F24-2CA4-D2C4-0098-0FAB0F94A21E}"/>
              </a:ext>
            </a:extLst>
          </p:cNvPr>
          <p:cNvGrpSpPr/>
          <p:nvPr/>
        </p:nvGrpSpPr>
        <p:grpSpPr>
          <a:xfrm>
            <a:off x="240" y="996"/>
            <a:ext cx="18287520" cy="10315731"/>
            <a:chOff x="0" y="573"/>
            <a:chExt cx="12192000" cy="687733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936A5C0-FB8C-E8CB-34EF-3CA5F1843012}"/>
                </a:ext>
              </a:extLst>
            </p:cNvPr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>
                <a:extLst>
                  <a:ext uri="{FF2B5EF4-FFF2-40B4-BE49-F238E27FC236}">
                    <a16:creationId xmlns:a16="http://schemas.microsoft.com/office/drawing/2014/main" id="{5FC2A860-E3D9-48AC-11EF-5FDF7C4EFE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E273336-B9D9-A5D4-EADB-92084B1066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357DCED3-71F5-624F-983B-7E7CD7C13526}"/>
                  </a:ext>
                </a:extLst>
              </p:cNvPr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A022F092-2431-39D6-F63A-8DD2DD80AC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8410ABAF-B239-5259-4739-C1D16F4BBD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567A8587-632E-C143-06D7-C50A7A71A5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3789D184-4AA6-8D53-79AF-150965FE42B4}"/>
                  </a:ext>
                </a:extLst>
              </p:cNvPr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6CEF27D2-0B79-94D0-B08E-94D8429B39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456A7025-DB1B-C9F6-52A0-7046B73DE7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3FBCE727-E598-E814-DED1-BC703870CB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DD7B8B80-38F1-F351-832B-81BF7FF0D1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B1BF8F0B-2AF0-7E8B-22E6-9DC2C68D7B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852A959C-6B64-18A0-3649-416C50C359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3DBF54C2-0391-F27D-B444-3B981765C4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A98C51A-4B32-B8B0-0268-BE3A22029D42}"/>
                </a:ext>
              </a:extLst>
            </p:cNvPr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EB2D4825-D4FC-7AFD-417B-0852AE38E8F6}"/>
              </a:ext>
            </a:extLst>
          </p:cNvPr>
          <p:cNvSpPr/>
          <p:nvPr/>
        </p:nvSpPr>
        <p:spPr>
          <a:xfrm>
            <a:off x="14845461" y="11394339"/>
            <a:ext cx="13099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49C1400-4F09-AEDC-365C-FB84C455E0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26241" y="7773908"/>
            <a:ext cx="2359294" cy="1591152"/>
          </a:xfrm>
          <a:prstGeom prst="rect">
            <a:avLst/>
          </a:prstGeom>
        </p:spPr>
      </p:pic>
      <p:grpSp>
        <p:nvGrpSpPr>
          <p:cNvPr id="40" name="bMsPham">
            <a:extLst>
              <a:ext uri="{FF2B5EF4-FFF2-40B4-BE49-F238E27FC236}">
                <a16:creationId xmlns:a16="http://schemas.microsoft.com/office/drawing/2014/main" id="{8ACF6B06-5EF5-570B-EB2B-78239F26E63F}"/>
              </a:ext>
            </a:extLst>
          </p:cNvPr>
          <p:cNvGrpSpPr/>
          <p:nvPr/>
        </p:nvGrpSpPr>
        <p:grpSpPr>
          <a:xfrm>
            <a:off x="9412419" y="6907172"/>
            <a:ext cx="4885627" cy="115317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A4DA2CB-7207-70C5-138C-91D030A0F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91163B5-2C3D-FA51-D993-F9E8801BF75F}"/>
                </a:ext>
              </a:extLst>
            </p:cNvPr>
            <p:cNvSpPr/>
            <p:nvPr/>
          </p:nvSpPr>
          <p:spPr>
            <a:xfrm>
              <a:off x="8509920" y="2158410"/>
              <a:ext cx="2656082" cy="43089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jobs and people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3" name="aMsPham">
            <a:extLst>
              <a:ext uri="{FF2B5EF4-FFF2-40B4-BE49-F238E27FC236}">
                <a16:creationId xmlns:a16="http://schemas.microsoft.com/office/drawing/2014/main" id="{41D1316C-878C-920B-3C00-F47FE0CF832E}"/>
              </a:ext>
            </a:extLst>
          </p:cNvPr>
          <p:cNvGrpSpPr/>
          <p:nvPr/>
        </p:nvGrpSpPr>
        <p:grpSpPr>
          <a:xfrm>
            <a:off x="4075677" y="6907174"/>
            <a:ext cx="4885627" cy="1153172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A1D8BB3-DBA3-9AD5-B1D7-7F4A8204E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017129C-17F1-8465-7255-9B6A3BDF2206}"/>
                </a:ext>
              </a:extLst>
            </p:cNvPr>
            <p:cNvSpPr/>
            <p:nvPr/>
          </p:nvSpPr>
          <p:spPr>
            <a:xfrm>
              <a:off x="8422071" y="2196515"/>
              <a:ext cx="2895145" cy="4308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plants and animals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E19AAFC-62C9-34B2-E74C-5F9C3344190E}"/>
              </a:ext>
            </a:extLst>
          </p:cNvPr>
          <p:cNvSpPr txBox="1"/>
          <p:nvPr/>
        </p:nvSpPr>
        <p:spPr>
          <a:xfrm>
            <a:off x="4367589" y="2464038"/>
            <a:ext cx="7973387" cy="1432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still have a lot to learn about ________.</a:t>
            </a:r>
            <a:endParaRPr lang="en-US" sz="435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84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0" y="-14249"/>
            <a:ext cx="18287520" cy="1030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isney Snow White and The Seven Dwarfs | ティンカーベル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536" y="1337632"/>
            <a:ext cx="9000889" cy="758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43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83562-C3AC-A192-6188-33B075A07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C72B170-BCA3-9CF1-1BDB-DAE30EABF2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00" t="1158" r="-181" b="7534"/>
          <a:stretch>
            <a:fillRect/>
          </a:stretch>
        </p:blipFill>
        <p:spPr>
          <a:xfrm>
            <a:off x="16431887" y="2679700"/>
            <a:ext cx="6993" cy="4005580"/>
          </a:xfrm>
          <a:custGeom>
            <a:avLst/>
            <a:gdLst>
              <a:gd name="connsiteX0" fmla="*/ 0 w 6993"/>
              <a:gd name="connsiteY0" fmla="*/ 0 h 4005580"/>
              <a:gd name="connsiteX1" fmla="*/ 6993 w 6993"/>
              <a:gd name="connsiteY1" fmla="*/ 0 h 4005580"/>
              <a:gd name="connsiteX2" fmla="*/ 6993 w 6993"/>
              <a:gd name="connsiteY2" fmla="*/ 4005580 h 4005580"/>
              <a:gd name="connsiteX3" fmla="*/ 0 w 6993"/>
              <a:gd name="connsiteY3" fmla="*/ 4005580 h 4005580"/>
              <a:gd name="connsiteX4" fmla="*/ 0 w 6993"/>
              <a:gd name="connsiteY4" fmla="*/ 0 h 400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3" h="4005580">
                <a:moveTo>
                  <a:pt x="0" y="0"/>
                </a:moveTo>
                <a:lnTo>
                  <a:pt x="6993" y="0"/>
                </a:lnTo>
                <a:lnTo>
                  <a:pt x="6993" y="4005580"/>
                </a:lnTo>
                <a:lnTo>
                  <a:pt x="0" y="400558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403441D-1CE2-564B-751B-59C022259939}"/>
              </a:ext>
            </a:extLst>
          </p:cNvPr>
          <p:cNvGrpSpPr/>
          <p:nvPr/>
        </p:nvGrpSpPr>
        <p:grpSpPr>
          <a:xfrm>
            <a:off x="14264628" y="2587532"/>
            <a:ext cx="3742047" cy="4377148"/>
            <a:chOff x="14264628" y="2587532"/>
            <a:chExt cx="3742047" cy="437714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A83B8CE7-8795-846F-BEE6-55D2C5983A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47670" y="6720840"/>
              <a:ext cx="1729740" cy="243840"/>
            </a:xfrm>
            <a:prstGeom prst="line">
              <a:avLst/>
            </a:prstGeom>
            <a:ln w="76200">
              <a:solidFill>
                <a:srgbClr val="3DAE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F059F55-5C9F-C32F-6F31-CE3292EA7F35}"/>
                </a:ext>
              </a:extLst>
            </p:cNvPr>
            <p:cNvGrpSpPr/>
            <p:nvPr/>
          </p:nvGrpSpPr>
          <p:grpSpPr>
            <a:xfrm rot="21119406">
              <a:off x="14264628" y="2587532"/>
              <a:ext cx="3742047" cy="4299834"/>
              <a:chOff x="12689840" y="2679700"/>
              <a:chExt cx="3742047" cy="4299834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9FA0FF29-F027-B3FA-C37F-6262D6AE7B3C}"/>
                  </a:ext>
                </a:extLst>
              </p:cNvPr>
              <p:cNvGrpSpPr/>
              <p:nvPr/>
            </p:nvGrpSpPr>
            <p:grpSpPr>
              <a:xfrm>
                <a:off x="12689840" y="2679700"/>
                <a:ext cx="3742047" cy="4299834"/>
                <a:chOff x="12689840" y="2679700"/>
                <a:chExt cx="3742047" cy="4299834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121558A5-D896-3E67-597D-A7601EAD15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3028" t="1158" b="7534"/>
                <a:stretch>
                  <a:fillRect/>
                </a:stretch>
              </p:blipFill>
              <p:spPr>
                <a:xfrm>
                  <a:off x="12689840" y="2679700"/>
                  <a:ext cx="3742047" cy="4005580"/>
                </a:xfrm>
                <a:custGeom>
                  <a:avLst/>
                  <a:gdLst>
                    <a:gd name="connsiteX0" fmla="*/ 0 w 3742047"/>
                    <a:gd name="connsiteY0" fmla="*/ 0 h 4005580"/>
                    <a:gd name="connsiteX1" fmla="*/ 3742047 w 3742047"/>
                    <a:gd name="connsiteY1" fmla="*/ 0 h 4005580"/>
                    <a:gd name="connsiteX2" fmla="*/ 3742047 w 3742047"/>
                    <a:gd name="connsiteY2" fmla="*/ 4005580 h 4005580"/>
                    <a:gd name="connsiteX3" fmla="*/ 2831811 w 3742047"/>
                    <a:gd name="connsiteY3" fmla="*/ 4005580 h 4005580"/>
                    <a:gd name="connsiteX4" fmla="*/ 2831811 w 3742047"/>
                    <a:gd name="connsiteY4" fmla="*/ 3709525 h 4005580"/>
                    <a:gd name="connsiteX5" fmla="*/ 1072459 w 3742047"/>
                    <a:gd name="connsiteY5" fmla="*/ 3709525 h 4005580"/>
                    <a:gd name="connsiteX6" fmla="*/ 1072459 w 3742047"/>
                    <a:gd name="connsiteY6" fmla="*/ 4005580 h 4005580"/>
                    <a:gd name="connsiteX7" fmla="*/ 0 w 3742047"/>
                    <a:gd name="connsiteY7" fmla="*/ 4005580 h 4005580"/>
                    <a:gd name="connsiteX8" fmla="*/ 0 w 3742047"/>
                    <a:gd name="connsiteY8" fmla="*/ 0 h 4005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742047" h="4005580">
                      <a:moveTo>
                        <a:pt x="0" y="0"/>
                      </a:moveTo>
                      <a:lnTo>
                        <a:pt x="3742047" y="0"/>
                      </a:lnTo>
                      <a:lnTo>
                        <a:pt x="3742047" y="4005580"/>
                      </a:lnTo>
                      <a:lnTo>
                        <a:pt x="2831811" y="4005580"/>
                      </a:lnTo>
                      <a:lnTo>
                        <a:pt x="2831811" y="3709525"/>
                      </a:lnTo>
                      <a:lnTo>
                        <a:pt x="1072459" y="3709525"/>
                      </a:lnTo>
                      <a:lnTo>
                        <a:pt x="1072459" y="4005580"/>
                      </a:lnTo>
                      <a:lnTo>
                        <a:pt x="0" y="40055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1401F72F-66A3-5FA8-4519-DFA602E0DF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30820" t="92466" r="23588" b="826"/>
                <a:stretch>
                  <a:fillRect/>
                </a:stretch>
              </p:blipFill>
              <p:spPr>
                <a:xfrm>
                  <a:off x="13762299" y="6685280"/>
                  <a:ext cx="1759352" cy="294254"/>
                </a:xfrm>
                <a:custGeom>
                  <a:avLst/>
                  <a:gdLst>
                    <a:gd name="connsiteX0" fmla="*/ 0 w 1759352"/>
                    <a:gd name="connsiteY0" fmla="*/ 0 h 294254"/>
                    <a:gd name="connsiteX1" fmla="*/ 1759352 w 1759352"/>
                    <a:gd name="connsiteY1" fmla="*/ 0 h 294254"/>
                    <a:gd name="connsiteX2" fmla="*/ 1759352 w 1759352"/>
                    <a:gd name="connsiteY2" fmla="*/ 294254 h 294254"/>
                    <a:gd name="connsiteX3" fmla="*/ 0 w 1759352"/>
                    <a:gd name="connsiteY3" fmla="*/ 294254 h 294254"/>
                    <a:gd name="connsiteX4" fmla="*/ 0 w 1759352"/>
                    <a:gd name="connsiteY4" fmla="*/ 0 h 294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59352" h="294254">
                      <a:moveTo>
                        <a:pt x="0" y="0"/>
                      </a:moveTo>
                      <a:lnTo>
                        <a:pt x="1759352" y="0"/>
                      </a:lnTo>
                      <a:lnTo>
                        <a:pt x="1759352" y="294254"/>
                      </a:lnTo>
                      <a:lnTo>
                        <a:pt x="0" y="2942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579EB07-C886-4D3F-556D-C247B5E66D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30820" t="85718" r="23588" b="7534"/>
              <a:stretch>
                <a:fillRect/>
              </a:stretch>
            </p:blipFill>
            <p:spPr>
              <a:xfrm>
                <a:off x="13762299" y="6389225"/>
                <a:ext cx="1759352" cy="296055"/>
              </a:xfrm>
              <a:custGeom>
                <a:avLst/>
                <a:gdLst>
                  <a:gd name="connsiteX0" fmla="*/ 0 w 1759352"/>
                  <a:gd name="connsiteY0" fmla="*/ 0 h 296055"/>
                  <a:gd name="connsiteX1" fmla="*/ 1759352 w 1759352"/>
                  <a:gd name="connsiteY1" fmla="*/ 0 h 296055"/>
                  <a:gd name="connsiteX2" fmla="*/ 1759352 w 1759352"/>
                  <a:gd name="connsiteY2" fmla="*/ 296055 h 296055"/>
                  <a:gd name="connsiteX3" fmla="*/ 0 w 1759352"/>
                  <a:gd name="connsiteY3" fmla="*/ 296055 h 296055"/>
                  <a:gd name="connsiteX4" fmla="*/ 0 w 1759352"/>
                  <a:gd name="connsiteY4" fmla="*/ 0 h 29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9352" h="296055">
                    <a:moveTo>
                      <a:pt x="0" y="0"/>
                    </a:moveTo>
                    <a:lnTo>
                      <a:pt x="1759352" y="0"/>
                    </a:lnTo>
                    <a:lnTo>
                      <a:pt x="1759352" y="296055"/>
                    </a:lnTo>
                    <a:lnTo>
                      <a:pt x="0" y="29605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9A1B4C5-59B3-A01F-0D20-3861EA362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89" y="202186"/>
            <a:ext cx="9124942" cy="105287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1F1E128-A0B5-69ED-F403-CDF68BA03680}"/>
              </a:ext>
            </a:extLst>
          </p:cNvPr>
          <p:cNvGrpSpPr/>
          <p:nvPr/>
        </p:nvGrpSpPr>
        <p:grpSpPr>
          <a:xfrm>
            <a:off x="10635838" y="554117"/>
            <a:ext cx="6451802" cy="1526052"/>
            <a:chOff x="9613316" y="404673"/>
            <a:chExt cx="6451802" cy="152605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A70F991-D52A-0246-C460-2D789E98F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13316" y="792607"/>
              <a:ext cx="4426973" cy="617093"/>
            </a:xfrm>
            <a:prstGeom prst="roundRect">
              <a:avLst>
                <a:gd name="adj" fmla="val 32475"/>
              </a:avLst>
            </a:prstGeom>
          </p:spPr>
        </p:pic>
        <p:pic>
          <p:nvPicPr>
            <p:cNvPr id="13" name="Picture 12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6246BECA-5DF5-255C-8F0E-F42D3C54C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837473B0-CC2E-450A-ABE3-18F120FF3D39}">
                  <a1611:picAttrSrcUrl xmlns=""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13772457" y="404673"/>
              <a:ext cx="2292661" cy="15260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36195" dist="12700" dir="11400000" algn="tl" rotWithShape="0">
                <a:srgbClr val="000000">
                  <a:alpha val="33000"/>
                </a:srgbClr>
              </a:outerShdw>
            </a:effectLst>
            <a:scene3d>
              <a:camera prst="perspectiveContrastingLeftFacing">
                <a:rot lat="540000" lon="2100000" rev="0"/>
              </a:camera>
              <a:lightRig rig="soft" dir="t"/>
            </a:scene3d>
            <a:sp3d contourW="12700" prstMaterial="matte">
              <a:bevelT w="63500" h="50800"/>
              <a:contourClr>
                <a:srgbClr val="C0C0C0"/>
              </a:contourClr>
            </a:sp3d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1AEE921-9F12-3675-E4CA-A840BEDA12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308" y="1675599"/>
            <a:ext cx="13698600" cy="69358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A91B15-953D-A72C-533E-1CFD333220B7}"/>
              </a:ext>
            </a:extLst>
          </p:cNvPr>
          <p:cNvSpPr txBox="1"/>
          <p:nvPr/>
        </p:nvSpPr>
        <p:spPr>
          <a:xfrm>
            <a:off x="1333272" y="8591127"/>
            <a:ext cx="15621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400"/>
              </a:spcBef>
            </a:pP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Vy is a student at a primary school in </a:t>
            </a:r>
            <a:r>
              <a:rPr lang="en-US" sz="4800" u="sng" dirty="0">
                <a:solidFill>
                  <a:srgbClr val="D85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Hanoi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VN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BF9D2B-C7EC-88EF-F0AE-E63712C8CCB4}"/>
              </a:ext>
            </a:extLst>
          </p:cNvPr>
          <p:cNvCxnSpPr/>
          <p:nvPr/>
        </p:nvCxnSpPr>
        <p:spPr>
          <a:xfrm>
            <a:off x="976289" y="2378269"/>
            <a:ext cx="10072711" cy="0"/>
          </a:xfrm>
          <a:prstGeom prst="line">
            <a:avLst/>
          </a:prstGeom>
          <a:ln w="57150">
            <a:solidFill>
              <a:srgbClr val="D857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5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44E33-5D18-DB32-0946-BCD063B5F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452BC52-83F6-557D-5051-E53A526766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00" t="1158" r="-181" b="7534"/>
          <a:stretch>
            <a:fillRect/>
          </a:stretch>
        </p:blipFill>
        <p:spPr>
          <a:xfrm>
            <a:off x="16431887" y="2679700"/>
            <a:ext cx="6993" cy="4005580"/>
          </a:xfrm>
          <a:custGeom>
            <a:avLst/>
            <a:gdLst>
              <a:gd name="connsiteX0" fmla="*/ 0 w 6993"/>
              <a:gd name="connsiteY0" fmla="*/ 0 h 4005580"/>
              <a:gd name="connsiteX1" fmla="*/ 6993 w 6993"/>
              <a:gd name="connsiteY1" fmla="*/ 0 h 4005580"/>
              <a:gd name="connsiteX2" fmla="*/ 6993 w 6993"/>
              <a:gd name="connsiteY2" fmla="*/ 4005580 h 4005580"/>
              <a:gd name="connsiteX3" fmla="*/ 0 w 6993"/>
              <a:gd name="connsiteY3" fmla="*/ 4005580 h 4005580"/>
              <a:gd name="connsiteX4" fmla="*/ 0 w 6993"/>
              <a:gd name="connsiteY4" fmla="*/ 0 h 400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3" h="4005580">
                <a:moveTo>
                  <a:pt x="0" y="0"/>
                </a:moveTo>
                <a:lnTo>
                  <a:pt x="6993" y="0"/>
                </a:lnTo>
                <a:lnTo>
                  <a:pt x="6993" y="4005580"/>
                </a:lnTo>
                <a:lnTo>
                  <a:pt x="0" y="400558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789A107-AFA1-431C-678C-A4A5B8E02798}"/>
              </a:ext>
            </a:extLst>
          </p:cNvPr>
          <p:cNvGrpSpPr/>
          <p:nvPr/>
        </p:nvGrpSpPr>
        <p:grpSpPr>
          <a:xfrm>
            <a:off x="14264628" y="2587532"/>
            <a:ext cx="3742047" cy="4377148"/>
            <a:chOff x="14264628" y="2587532"/>
            <a:chExt cx="3742047" cy="437714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17FFDF-16AF-7853-2790-00CB1BDCDB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47670" y="6720840"/>
              <a:ext cx="1729740" cy="243840"/>
            </a:xfrm>
            <a:prstGeom prst="line">
              <a:avLst/>
            </a:prstGeom>
            <a:ln w="76200">
              <a:solidFill>
                <a:srgbClr val="3DAE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D44CCF9-DD72-5D87-29D9-CF3A68901843}"/>
                </a:ext>
              </a:extLst>
            </p:cNvPr>
            <p:cNvGrpSpPr/>
            <p:nvPr/>
          </p:nvGrpSpPr>
          <p:grpSpPr>
            <a:xfrm rot="21119406">
              <a:off x="14264628" y="2587532"/>
              <a:ext cx="3742047" cy="4299834"/>
              <a:chOff x="12689840" y="2679700"/>
              <a:chExt cx="3742047" cy="4299834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17B36FD-73DF-C1E4-F74E-3CEDDBEA12D1}"/>
                  </a:ext>
                </a:extLst>
              </p:cNvPr>
              <p:cNvGrpSpPr/>
              <p:nvPr/>
            </p:nvGrpSpPr>
            <p:grpSpPr>
              <a:xfrm>
                <a:off x="12689840" y="2679700"/>
                <a:ext cx="3742047" cy="4299834"/>
                <a:chOff x="12689840" y="2679700"/>
                <a:chExt cx="3742047" cy="4299834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A521F6A2-0C0D-8A72-0858-C73597B075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3028" t="1158" b="7534"/>
                <a:stretch>
                  <a:fillRect/>
                </a:stretch>
              </p:blipFill>
              <p:spPr>
                <a:xfrm>
                  <a:off x="12689840" y="2679700"/>
                  <a:ext cx="3742047" cy="4005580"/>
                </a:xfrm>
                <a:custGeom>
                  <a:avLst/>
                  <a:gdLst>
                    <a:gd name="connsiteX0" fmla="*/ 0 w 3742047"/>
                    <a:gd name="connsiteY0" fmla="*/ 0 h 4005580"/>
                    <a:gd name="connsiteX1" fmla="*/ 3742047 w 3742047"/>
                    <a:gd name="connsiteY1" fmla="*/ 0 h 4005580"/>
                    <a:gd name="connsiteX2" fmla="*/ 3742047 w 3742047"/>
                    <a:gd name="connsiteY2" fmla="*/ 4005580 h 4005580"/>
                    <a:gd name="connsiteX3" fmla="*/ 2831811 w 3742047"/>
                    <a:gd name="connsiteY3" fmla="*/ 4005580 h 4005580"/>
                    <a:gd name="connsiteX4" fmla="*/ 2831811 w 3742047"/>
                    <a:gd name="connsiteY4" fmla="*/ 3709525 h 4005580"/>
                    <a:gd name="connsiteX5" fmla="*/ 1072459 w 3742047"/>
                    <a:gd name="connsiteY5" fmla="*/ 3709525 h 4005580"/>
                    <a:gd name="connsiteX6" fmla="*/ 1072459 w 3742047"/>
                    <a:gd name="connsiteY6" fmla="*/ 4005580 h 4005580"/>
                    <a:gd name="connsiteX7" fmla="*/ 0 w 3742047"/>
                    <a:gd name="connsiteY7" fmla="*/ 4005580 h 4005580"/>
                    <a:gd name="connsiteX8" fmla="*/ 0 w 3742047"/>
                    <a:gd name="connsiteY8" fmla="*/ 0 h 4005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742047" h="4005580">
                      <a:moveTo>
                        <a:pt x="0" y="0"/>
                      </a:moveTo>
                      <a:lnTo>
                        <a:pt x="3742047" y="0"/>
                      </a:lnTo>
                      <a:lnTo>
                        <a:pt x="3742047" y="4005580"/>
                      </a:lnTo>
                      <a:lnTo>
                        <a:pt x="2831811" y="4005580"/>
                      </a:lnTo>
                      <a:lnTo>
                        <a:pt x="2831811" y="3709525"/>
                      </a:lnTo>
                      <a:lnTo>
                        <a:pt x="1072459" y="3709525"/>
                      </a:lnTo>
                      <a:lnTo>
                        <a:pt x="1072459" y="4005580"/>
                      </a:lnTo>
                      <a:lnTo>
                        <a:pt x="0" y="40055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520FAAF1-37E5-4EEB-7AF2-2A82F74E4B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30820" t="92466" r="23588" b="826"/>
                <a:stretch>
                  <a:fillRect/>
                </a:stretch>
              </p:blipFill>
              <p:spPr>
                <a:xfrm>
                  <a:off x="13762299" y="6685280"/>
                  <a:ext cx="1759352" cy="294254"/>
                </a:xfrm>
                <a:custGeom>
                  <a:avLst/>
                  <a:gdLst>
                    <a:gd name="connsiteX0" fmla="*/ 0 w 1759352"/>
                    <a:gd name="connsiteY0" fmla="*/ 0 h 294254"/>
                    <a:gd name="connsiteX1" fmla="*/ 1759352 w 1759352"/>
                    <a:gd name="connsiteY1" fmla="*/ 0 h 294254"/>
                    <a:gd name="connsiteX2" fmla="*/ 1759352 w 1759352"/>
                    <a:gd name="connsiteY2" fmla="*/ 294254 h 294254"/>
                    <a:gd name="connsiteX3" fmla="*/ 0 w 1759352"/>
                    <a:gd name="connsiteY3" fmla="*/ 294254 h 294254"/>
                    <a:gd name="connsiteX4" fmla="*/ 0 w 1759352"/>
                    <a:gd name="connsiteY4" fmla="*/ 0 h 294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59352" h="294254">
                      <a:moveTo>
                        <a:pt x="0" y="0"/>
                      </a:moveTo>
                      <a:lnTo>
                        <a:pt x="1759352" y="0"/>
                      </a:lnTo>
                      <a:lnTo>
                        <a:pt x="1759352" y="294254"/>
                      </a:lnTo>
                      <a:lnTo>
                        <a:pt x="0" y="2942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DADD530-D7FC-A27F-FDE5-3BE3E3295E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30820" t="85718" r="23588" b="7534"/>
              <a:stretch>
                <a:fillRect/>
              </a:stretch>
            </p:blipFill>
            <p:spPr>
              <a:xfrm>
                <a:off x="13762299" y="6389225"/>
                <a:ext cx="1759352" cy="296055"/>
              </a:xfrm>
              <a:custGeom>
                <a:avLst/>
                <a:gdLst>
                  <a:gd name="connsiteX0" fmla="*/ 0 w 1759352"/>
                  <a:gd name="connsiteY0" fmla="*/ 0 h 296055"/>
                  <a:gd name="connsiteX1" fmla="*/ 1759352 w 1759352"/>
                  <a:gd name="connsiteY1" fmla="*/ 0 h 296055"/>
                  <a:gd name="connsiteX2" fmla="*/ 1759352 w 1759352"/>
                  <a:gd name="connsiteY2" fmla="*/ 296055 h 296055"/>
                  <a:gd name="connsiteX3" fmla="*/ 0 w 1759352"/>
                  <a:gd name="connsiteY3" fmla="*/ 296055 h 296055"/>
                  <a:gd name="connsiteX4" fmla="*/ 0 w 1759352"/>
                  <a:gd name="connsiteY4" fmla="*/ 0 h 29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9352" h="296055">
                    <a:moveTo>
                      <a:pt x="0" y="0"/>
                    </a:moveTo>
                    <a:lnTo>
                      <a:pt x="1759352" y="0"/>
                    </a:lnTo>
                    <a:lnTo>
                      <a:pt x="1759352" y="296055"/>
                    </a:lnTo>
                    <a:lnTo>
                      <a:pt x="0" y="29605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16BA660-7D26-C2D6-D831-FD63FE985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89" y="202186"/>
            <a:ext cx="9124942" cy="105287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1D24347-FED5-101A-D1CA-E900746A4AD8}"/>
              </a:ext>
            </a:extLst>
          </p:cNvPr>
          <p:cNvGrpSpPr/>
          <p:nvPr/>
        </p:nvGrpSpPr>
        <p:grpSpPr>
          <a:xfrm>
            <a:off x="10635838" y="554117"/>
            <a:ext cx="6451802" cy="1526052"/>
            <a:chOff x="9613316" y="404673"/>
            <a:chExt cx="6451802" cy="152605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D64878A-2325-EFDD-B4BE-3B1047EFF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13316" y="792607"/>
              <a:ext cx="4426973" cy="617093"/>
            </a:xfrm>
            <a:prstGeom prst="roundRect">
              <a:avLst>
                <a:gd name="adj" fmla="val 32475"/>
              </a:avLst>
            </a:prstGeom>
          </p:spPr>
        </p:pic>
        <p:pic>
          <p:nvPicPr>
            <p:cNvPr id="13" name="Picture 12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CFCCEE77-8B8F-739C-4046-4A4809634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837473B0-CC2E-450A-ABE3-18F120FF3D39}">
                  <a1611:picAttrSrcUrl xmlns=""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13772457" y="404673"/>
              <a:ext cx="2292661" cy="15260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36195" dist="12700" dir="11400000" algn="tl" rotWithShape="0">
                <a:srgbClr val="000000">
                  <a:alpha val="33000"/>
                </a:srgbClr>
              </a:outerShdw>
            </a:effectLst>
            <a:scene3d>
              <a:camera prst="perspectiveContrastingLeftFacing">
                <a:rot lat="540000" lon="2100000" rev="0"/>
              </a:camera>
              <a:lightRig rig="soft" dir="t"/>
            </a:scene3d>
            <a:sp3d contourW="12700" prstMaterial="matte">
              <a:bevelT w="63500" h="50800"/>
              <a:contourClr>
                <a:srgbClr val="C0C0C0"/>
              </a:contourClr>
            </a:sp3d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579E792-B4C2-5088-EF7E-0B1365EAF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308" y="1675599"/>
            <a:ext cx="13698600" cy="69358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E10240-2150-45BA-0535-29DEC21B168E}"/>
              </a:ext>
            </a:extLst>
          </p:cNvPr>
          <p:cNvSpPr txBox="1"/>
          <p:nvPr/>
        </p:nvSpPr>
        <p:spPr>
          <a:xfrm>
            <a:off x="1333272" y="8591127"/>
            <a:ext cx="15621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400"/>
              </a:spcBef>
            </a:pP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She learned about future jobs in her ____________.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4F2EF1-3DAA-E2D0-536E-83B7106F92D2}"/>
              </a:ext>
            </a:extLst>
          </p:cNvPr>
          <p:cNvCxnSpPr/>
          <p:nvPr/>
        </p:nvCxnSpPr>
        <p:spPr>
          <a:xfrm>
            <a:off x="976289" y="2994660"/>
            <a:ext cx="10072711" cy="0"/>
          </a:xfrm>
          <a:prstGeom prst="line">
            <a:avLst/>
          </a:prstGeom>
          <a:ln w="57150">
            <a:solidFill>
              <a:srgbClr val="D857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5452380-0F0B-42B8-CDA3-84FD671EFC2B}"/>
              </a:ext>
            </a:extLst>
          </p:cNvPr>
          <p:cNvCxnSpPr>
            <a:cxnSpLocks/>
          </p:cNvCxnSpPr>
          <p:nvPr/>
        </p:nvCxnSpPr>
        <p:spPr>
          <a:xfrm>
            <a:off x="11506200" y="2363029"/>
            <a:ext cx="2477103" cy="0"/>
          </a:xfrm>
          <a:prstGeom prst="line">
            <a:avLst/>
          </a:prstGeom>
          <a:ln w="57150">
            <a:solidFill>
              <a:srgbClr val="D857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9CD5824-180A-42D8-957E-E5B7470CD740}"/>
              </a:ext>
            </a:extLst>
          </p:cNvPr>
          <p:cNvSpPr txBox="1"/>
          <p:nvPr/>
        </p:nvSpPr>
        <p:spPr>
          <a:xfrm>
            <a:off x="12154000" y="8615962"/>
            <a:ext cx="3772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science class</a:t>
            </a:r>
            <a:endParaRPr lang="en-VN" sz="4400" dirty="0"/>
          </a:p>
        </p:txBody>
      </p:sp>
    </p:spTree>
    <p:extLst>
      <p:ext uri="{BB962C8B-B14F-4D97-AF65-F5344CB8AC3E}">
        <p14:creationId xmlns:p14="http://schemas.microsoft.com/office/powerpoint/2010/main" val="187062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74584-3016-0930-6C55-2419C42BA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DE554E1-769C-06ED-619F-2D92A67B21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00" t="1158" r="-181" b="7534"/>
          <a:stretch>
            <a:fillRect/>
          </a:stretch>
        </p:blipFill>
        <p:spPr>
          <a:xfrm>
            <a:off x="16431887" y="2679700"/>
            <a:ext cx="6993" cy="4005580"/>
          </a:xfrm>
          <a:custGeom>
            <a:avLst/>
            <a:gdLst>
              <a:gd name="connsiteX0" fmla="*/ 0 w 6993"/>
              <a:gd name="connsiteY0" fmla="*/ 0 h 4005580"/>
              <a:gd name="connsiteX1" fmla="*/ 6993 w 6993"/>
              <a:gd name="connsiteY1" fmla="*/ 0 h 4005580"/>
              <a:gd name="connsiteX2" fmla="*/ 6993 w 6993"/>
              <a:gd name="connsiteY2" fmla="*/ 4005580 h 4005580"/>
              <a:gd name="connsiteX3" fmla="*/ 0 w 6993"/>
              <a:gd name="connsiteY3" fmla="*/ 4005580 h 4005580"/>
              <a:gd name="connsiteX4" fmla="*/ 0 w 6993"/>
              <a:gd name="connsiteY4" fmla="*/ 0 h 400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3" h="4005580">
                <a:moveTo>
                  <a:pt x="0" y="0"/>
                </a:moveTo>
                <a:lnTo>
                  <a:pt x="6993" y="0"/>
                </a:lnTo>
                <a:lnTo>
                  <a:pt x="6993" y="4005580"/>
                </a:lnTo>
                <a:lnTo>
                  <a:pt x="0" y="400558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7E93148-FB57-D325-47A1-23827EDD4DBC}"/>
              </a:ext>
            </a:extLst>
          </p:cNvPr>
          <p:cNvGrpSpPr/>
          <p:nvPr/>
        </p:nvGrpSpPr>
        <p:grpSpPr>
          <a:xfrm>
            <a:off x="14264628" y="2587532"/>
            <a:ext cx="3742047" cy="4377148"/>
            <a:chOff x="14264628" y="2587532"/>
            <a:chExt cx="3742047" cy="437714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0F1B7B86-8E76-A6A4-00DB-91EEB029C6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47670" y="6720840"/>
              <a:ext cx="1729740" cy="243840"/>
            </a:xfrm>
            <a:prstGeom prst="line">
              <a:avLst/>
            </a:prstGeom>
            <a:ln w="76200">
              <a:solidFill>
                <a:srgbClr val="3DAE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6DB67CC-4398-61F5-029F-7CF6556BA297}"/>
                </a:ext>
              </a:extLst>
            </p:cNvPr>
            <p:cNvGrpSpPr/>
            <p:nvPr/>
          </p:nvGrpSpPr>
          <p:grpSpPr>
            <a:xfrm rot="21119406">
              <a:off x="14264628" y="2587532"/>
              <a:ext cx="3742047" cy="4299834"/>
              <a:chOff x="12689840" y="2679700"/>
              <a:chExt cx="3742047" cy="4299834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1301268E-8D0B-268E-9793-3FB7070C8F16}"/>
                  </a:ext>
                </a:extLst>
              </p:cNvPr>
              <p:cNvGrpSpPr/>
              <p:nvPr/>
            </p:nvGrpSpPr>
            <p:grpSpPr>
              <a:xfrm>
                <a:off x="12689840" y="2679700"/>
                <a:ext cx="3742047" cy="4299834"/>
                <a:chOff x="12689840" y="2679700"/>
                <a:chExt cx="3742047" cy="4299834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982DDC22-A8E4-1EE6-BE30-6C847138E6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3028" t="1158" b="7534"/>
                <a:stretch>
                  <a:fillRect/>
                </a:stretch>
              </p:blipFill>
              <p:spPr>
                <a:xfrm>
                  <a:off x="12689840" y="2679700"/>
                  <a:ext cx="3742047" cy="4005580"/>
                </a:xfrm>
                <a:custGeom>
                  <a:avLst/>
                  <a:gdLst>
                    <a:gd name="connsiteX0" fmla="*/ 0 w 3742047"/>
                    <a:gd name="connsiteY0" fmla="*/ 0 h 4005580"/>
                    <a:gd name="connsiteX1" fmla="*/ 3742047 w 3742047"/>
                    <a:gd name="connsiteY1" fmla="*/ 0 h 4005580"/>
                    <a:gd name="connsiteX2" fmla="*/ 3742047 w 3742047"/>
                    <a:gd name="connsiteY2" fmla="*/ 4005580 h 4005580"/>
                    <a:gd name="connsiteX3" fmla="*/ 2831811 w 3742047"/>
                    <a:gd name="connsiteY3" fmla="*/ 4005580 h 4005580"/>
                    <a:gd name="connsiteX4" fmla="*/ 2831811 w 3742047"/>
                    <a:gd name="connsiteY4" fmla="*/ 3709525 h 4005580"/>
                    <a:gd name="connsiteX5" fmla="*/ 1072459 w 3742047"/>
                    <a:gd name="connsiteY5" fmla="*/ 3709525 h 4005580"/>
                    <a:gd name="connsiteX6" fmla="*/ 1072459 w 3742047"/>
                    <a:gd name="connsiteY6" fmla="*/ 4005580 h 4005580"/>
                    <a:gd name="connsiteX7" fmla="*/ 0 w 3742047"/>
                    <a:gd name="connsiteY7" fmla="*/ 4005580 h 4005580"/>
                    <a:gd name="connsiteX8" fmla="*/ 0 w 3742047"/>
                    <a:gd name="connsiteY8" fmla="*/ 0 h 4005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742047" h="4005580">
                      <a:moveTo>
                        <a:pt x="0" y="0"/>
                      </a:moveTo>
                      <a:lnTo>
                        <a:pt x="3742047" y="0"/>
                      </a:lnTo>
                      <a:lnTo>
                        <a:pt x="3742047" y="4005580"/>
                      </a:lnTo>
                      <a:lnTo>
                        <a:pt x="2831811" y="4005580"/>
                      </a:lnTo>
                      <a:lnTo>
                        <a:pt x="2831811" y="3709525"/>
                      </a:lnTo>
                      <a:lnTo>
                        <a:pt x="1072459" y="3709525"/>
                      </a:lnTo>
                      <a:lnTo>
                        <a:pt x="1072459" y="4005580"/>
                      </a:lnTo>
                      <a:lnTo>
                        <a:pt x="0" y="40055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DFA2ECBC-279E-3AE9-9597-B3D595E94D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30820" t="92466" r="23588" b="826"/>
                <a:stretch>
                  <a:fillRect/>
                </a:stretch>
              </p:blipFill>
              <p:spPr>
                <a:xfrm>
                  <a:off x="13762299" y="6685280"/>
                  <a:ext cx="1759352" cy="294254"/>
                </a:xfrm>
                <a:custGeom>
                  <a:avLst/>
                  <a:gdLst>
                    <a:gd name="connsiteX0" fmla="*/ 0 w 1759352"/>
                    <a:gd name="connsiteY0" fmla="*/ 0 h 294254"/>
                    <a:gd name="connsiteX1" fmla="*/ 1759352 w 1759352"/>
                    <a:gd name="connsiteY1" fmla="*/ 0 h 294254"/>
                    <a:gd name="connsiteX2" fmla="*/ 1759352 w 1759352"/>
                    <a:gd name="connsiteY2" fmla="*/ 294254 h 294254"/>
                    <a:gd name="connsiteX3" fmla="*/ 0 w 1759352"/>
                    <a:gd name="connsiteY3" fmla="*/ 294254 h 294254"/>
                    <a:gd name="connsiteX4" fmla="*/ 0 w 1759352"/>
                    <a:gd name="connsiteY4" fmla="*/ 0 h 294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59352" h="294254">
                      <a:moveTo>
                        <a:pt x="0" y="0"/>
                      </a:moveTo>
                      <a:lnTo>
                        <a:pt x="1759352" y="0"/>
                      </a:lnTo>
                      <a:lnTo>
                        <a:pt x="1759352" y="294254"/>
                      </a:lnTo>
                      <a:lnTo>
                        <a:pt x="0" y="2942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7CCD5B3-A544-14D5-0736-F109D9C10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30820" t="85718" r="23588" b="7534"/>
              <a:stretch>
                <a:fillRect/>
              </a:stretch>
            </p:blipFill>
            <p:spPr>
              <a:xfrm>
                <a:off x="13762299" y="6389225"/>
                <a:ext cx="1759352" cy="296055"/>
              </a:xfrm>
              <a:custGeom>
                <a:avLst/>
                <a:gdLst>
                  <a:gd name="connsiteX0" fmla="*/ 0 w 1759352"/>
                  <a:gd name="connsiteY0" fmla="*/ 0 h 296055"/>
                  <a:gd name="connsiteX1" fmla="*/ 1759352 w 1759352"/>
                  <a:gd name="connsiteY1" fmla="*/ 0 h 296055"/>
                  <a:gd name="connsiteX2" fmla="*/ 1759352 w 1759352"/>
                  <a:gd name="connsiteY2" fmla="*/ 296055 h 296055"/>
                  <a:gd name="connsiteX3" fmla="*/ 0 w 1759352"/>
                  <a:gd name="connsiteY3" fmla="*/ 296055 h 296055"/>
                  <a:gd name="connsiteX4" fmla="*/ 0 w 1759352"/>
                  <a:gd name="connsiteY4" fmla="*/ 0 h 29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9352" h="296055">
                    <a:moveTo>
                      <a:pt x="0" y="0"/>
                    </a:moveTo>
                    <a:lnTo>
                      <a:pt x="1759352" y="0"/>
                    </a:lnTo>
                    <a:lnTo>
                      <a:pt x="1759352" y="296055"/>
                    </a:lnTo>
                    <a:lnTo>
                      <a:pt x="0" y="29605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BA700F0-7C0E-1D00-CD00-2E7303F13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89" y="202186"/>
            <a:ext cx="9124942" cy="105287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C8526A1-3527-8786-A7DF-F816E328B292}"/>
              </a:ext>
            </a:extLst>
          </p:cNvPr>
          <p:cNvGrpSpPr/>
          <p:nvPr/>
        </p:nvGrpSpPr>
        <p:grpSpPr>
          <a:xfrm>
            <a:off x="10635838" y="554117"/>
            <a:ext cx="6451802" cy="1526052"/>
            <a:chOff x="9613316" y="404673"/>
            <a:chExt cx="6451802" cy="152605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C4DB188-56F1-F4AE-DE3D-D6BFFB7A2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13316" y="792607"/>
              <a:ext cx="4426973" cy="617093"/>
            </a:xfrm>
            <a:prstGeom prst="roundRect">
              <a:avLst>
                <a:gd name="adj" fmla="val 32475"/>
              </a:avLst>
            </a:prstGeom>
          </p:spPr>
        </p:pic>
        <p:pic>
          <p:nvPicPr>
            <p:cNvPr id="13" name="Picture 12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08E5568B-393E-8A8B-959C-B5A1BF8F2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837473B0-CC2E-450A-ABE3-18F120FF3D39}">
                  <a1611:picAttrSrcUrl xmlns=""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13772457" y="404673"/>
              <a:ext cx="2292661" cy="15260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36195" dist="12700" dir="11400000" algn="tl" rotWithShape="0">
                <a:srgbClr val="000000">
                  <a:alpha val="33000"/>
                </a:srgbClr>
              </a:outerShdw>
            </a:effectLst>
            <a:scene3d>
              <a:camera prst="perspectiveContrastingLeftFacing">
                <a:rot lat="540000" lon="2100000" rev="0"/>
              </a:camera>
              <a:lightRig rig="soft" dir="t"/>
            </a:scene3d>
            <a:sp3d contourW="12700" prstMaterial="matte">
              <a:bevelT w="63500" h="50800"/>
              <a:contourClr>
                <a:srgbClr val="C0C0C0"/>
              </a:contourClr>
            </a:sp3d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BFD5387-7605-44D3-39A1-7DC0C074BE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308" y="1675599"/>
            <a:ext cx="13698600" cy="69358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B683C4-B8AD-7A9E-EC8B-1E5A22E5362B}"/>
              </a:ext>
            </a:extLst>
          </p:cNvPr>
          <p:cNvSpPr txBox="1"/>
          <p:nvPr/>
        </p:nvSpPr>
        <p:spPr>
          <a:xfrm>
            <a:off x="1792694" y="8390250"/>
            <a:ext cx="14322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400"/>
              </a:spcBef>
            </a:pP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Her teacher said we will need new __________ in the future.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574ADD-186C-E277-0CA2-0E38A589C69B}"/>
              </a:ext>
            </a:extLst>
          </p:cNvPr>
          <p:cNvCxnSpPr>
            <a:cxnSpLocks/>
          </p:cNvCxnSpPr>
          <p:nvPr/>
        </p:nvCxnSpPr>
        <p:spPr>
          <a:xfrm>
            <a:off x="976289" y="3543300"/>
            <a:ext cx="6719911" cy="0"/>
          </a:xfrm>
          <a:prstGeom prst="line">
            <a:avLst/>
          </a:prstGeom>
          <a:ln w="57150">
            <a:solidFill>
              <a:srgbClr val="D857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6FF511D-9F4E-67ED-DBD9-B2D8F4B7B025}"/>
              </a:ext>
            </a:extLst>
          </p:cNvPr>
          <p:cNvCxnSpPr>
            <a:cxnSpLocks/>
          </p:cNvCxnSpPr>
          <p:nvPr/>
        </p:nvCxnSpPr>
        <p:spPr>
          <a:xfrm>
            <a:off x="11597640" y="2964180"/>
            <a:ext cx="2477103" cy="0"/>
          </a:xfrm>
          <a:prstGeom prst="line">
            <a:avLst/>
          </a:prstGeom>
          <a:ln w="57150">
            <a:solidFill>
              <a:srgbClr val="D857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DFDB646-F774-5F21-8CE0-8B71B2EAF681}"/>
              </a:ext>
            </a:extLst>
          </p:cNvPr>
          <p:cNvSpPr txBox="1"/>
          <p:nvPr/>
        </p:nvSpPr>
        <p:spPr>
          <a:xfrm>
            <a:off x="12770231" y="8494299"/>
            <a:ext cx="3772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medicines</a:t>
            </a:r>
            <a:endParaRPr lang="en-VN" sz="4400" dirty="0"/>
          </a:p>
        </p:txBody>
      </p:sp>
    </p:spTree>
    <p:extLst>
      <p:ext uri="{BB962C8B-B14F-4D97-AF65-F5344CB8AC3E}">
        <p14:creationId xmlns:p14="http://schemas.microsoft.com/office/powerpoint/2010/main" val="154753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E6DD1-9087-0D4B-4F2C-2CED4986D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6C6AB44-7982-6A16-206A-942F8A79D5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00" t="1158" r="-181" b="7534"/>
          <a:stretch>
            <a:fillRect/>
          </a:stretch>
        </p:blipFill>
        <p:spPr>
          <a:xfrm>
            <a:off x="16431887" y="2679700"/>
            <a:ext cx="6993" cy="4005580"/>
          </a:xfrm>
          <a:custGeom>
            <a:avLst/>
            <a:gdLst>
              <a:gd name="connsiteX0" fmla="*/ 0 w 6993"/>
              <a:gd name="connsiteY0" fmla="*/ 0 h 4005580"/>
              <a:gd name="connsiteX1" fmla="*/ 6993 w 6993"/>
              <a:gd name="connsiteY1" fmla="*/ 0 h 4005580"/>
              <a:gd name="connsiteX2" fmla="*/ 6993 w 6993"/>
              <a:gd name="connsiteY2" fmla="*/ 4005580 h 4005580"/>
              <a:gd name="connsiteX3" fmla="*/ 0 w 6993"/>
              <a:gd name="connsiteY3" fmla="*/ 4005580 h 4005580"/>
              <a:gd name="connsiteX4" fmla="*/ 0 w 6993"/>
              <a:gd name="connsiteY4" fmla="*/ 0 h 400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3" h="4005580">
                <a:moveTo>
                  <a:pt x="0" y="0"/>
                </a:moveTo>
                <a:lnTo>
                  <a:pt x="6993" y="0"/>
                </a:lnTo>
                <a:lnTo>
                  <a:pt x="6993" y="4005580"/>
                </a:lnTo>
                <a:lnTo>
                  <a:pt x="0" y="400558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D09EC46-5370-ED3A-3B89-789012B242FE}"/>
              </a:ext>
            </a:extLst>
          </p:cNvPr>
          <p:cNvGrpSpPr/>
          <p:nvPr/>
        </p:nvGrpSpPr>
        <p:grpSpPr>
          <a:xfrm>
            <a:off x="14264628" y="2587532"/>
            <a:ext cx="3742047" cy="4377148"/>
            <a:chOff x="14264628" y="2587532"/>
            <a:chExt cx="3742047" cy="437714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6C8A70D4-70C7-61FA-7503-64CF662A88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47670" y="6720840"/>
              <a:ext cx="1729740" cy="243840"/>
            </a:xfrm>
            <a:prstGeom prst="line">
              <a:avLst/>
            </a:prstGeom>
            <a:ln w="76200">
              <a:solidFill>
                <a:srgbClr val="3DAE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92E3879-3A4F-0EFD-59C7-AFA68ABAC000}"/>
                </a:ext>
              </a:extLst>
            </p:cNvPr>
            <p:cNvGrpSpPr/>
            <p:nvPr/>
          </p:nvGrpSpPr>
          <p:grpSpPr>
            <a:xfrm rot="21119406">
              <a:off x="14264628" y="2587532"/>
              <a:ext cx="3742047" cy="4299834"/>
              <a:chOff x="12689840" y="2679700"/>
              <a:chExt cx="3742047" cy="4299834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7C249BC1-8C9F-2FA1-FF35-52D84A41A6F9}"/>
                  </a:ext>
                </a:extLst>
              </p:cNvPr>
              <p:cNvGrpSpPr/>
              <p:nvPr/>
            </p:nvGrpSpPr>
            <p:grpSpPr>
              <a:xfrm>
                <a:off x="12689840" y="2679700"/>
                <a:ext cx="3742047" cy="4299834"/>
                <a:chOff x="12689840" y="2679700"/>
                <a:chExt cx="3742047" cy="4299834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95AF7139-86D0-23D9-1F8A-99BC882A2C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3028" t="1158" b="7534"/>
                <a:stretch>
                  <a:fillRect/>
                </a:stretch>
              </p:blipFill>
              <p:spPr>
                <a:xfrm>
                  <a:off x="12689840" y="2679700"/>
                  <a:ext cx="3742047" cy="4005580"/>
                </a:xfrm>
                <a:custGeom>
                  <a:avLst/>
                  <a:gdLst>
                    <a:gd name="connsiteX0" fmla="*/ 0 w 3742047"/>
                    <a:gd name="connsiteY0" fmla="*/ 0 h 4005580"/>
                    <a:gd name="connsiteX1" fmla="*/ 3742047 w 3742047"/>
                    <a:gd name="connsiteY1" fmla="*/ 0 h 4005580"/>
                    <a:gd name="connsiteX2" fmla="*/ 3742047 w 3742047"/>
                    <a:gd name="connsiteY2" fmla="*/ 4005580 h 4005580"/>
                    <a:gd name="connsiteX3" fmla="*/ 2831811 w 3742047"/>
                    <a:gd name="connsiteY3" fmla="*/ 4005580 h 4005580"/>
                    <a:gd name="connsiteX4" fmla="*/ 2831811 w 3742047"/>
                    <a:gd name="connsiteY4" fmla="*/ 3709525 h 4005580"/>
                    <a:gd name="connsiteX5" fmla="*/ 1072459 w 3742047"/>
                    <a:gd name="connsiteY5" fmla="*/ 3709525 h 4005580"/>
                    <a:gd name="connsiteX6" fmla="*/ 1072459 w 3742047"/>
                    <a:gd name="connsiteY6" fmla="*/ 4005580 h 4005580"/>
                    <a:gd name="connsiteX7" fmla="*/ 0 w 3742047"/>
                    <a:gd name="connsiteY7" fmla="*/ 4005580 h 4005580"/>
                    <a:gd name="connsiteX8" fmla="*/ 0 w 3742047"/>
                    <a:gd name="connsiteY8" fmla="*/ 0 h 4005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742047" h="4005580">
                      <a:moveTo>
                        <a:pt x="0" y="0"/>
                      </a:moveTo>
                      <a:lnTo>
                        <a:pt x="3742047" y="0"/>
                      </a:lnTo>
                      <a:lnTo>
                        <a:pt x="3742047" y="4005580"/>
                      </a:lnTo>
                      <a:lnTo>
                        <a:pt x="2831811" y="4005580"/>
                      </a:lnTo>
                      <a:lnTo>
                        <a:pt x="2831811" y="3709525"/>
                      </a:lnTo>
                      <a:lnTo>
                        <a:pt x="1072459" y="3709525"/>
                      </a:lnTo>
                      <a:lnTo>
                        <a:pt x="1072459" y="4005580"/>
                      </a:lnTo>
                      <a:lnTo>
                        <a:pt x="0" y="40055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62FA9205-59DC-DDB0-1972-1C3E966D56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30820" t="92466" r="23588" b="826"/>
                <a:stretch>
                  <a:fillRect/>
                </a:stretch>
              </p:blipFill>
              <p:spPr>
                <a:xfrm>
                  <a:off x="13762299" y="6685280"/>
                  <a:ext cx="1759352" cy="294254"/>
                </a:xfrm>
                <a:custGeom>
                  <a:avLst/>
                  <a:gdLst>
                    <a:gd name="connsiteX0" fmla="*/ 0 w 1759352"/>
                    <a:gd name="connsiteY0" fmla="*/ 0 h 294254"/>
                    <a:gd name="connsiteX1" fmla="*/ 1759352 w 1759352"/>
                    <a:gd name="connsiteY1" fmla="*/ 0 h 294254"/>
                    <a:gd name="connsiteX2" fmla="*/ 1759352 w 1759352"/>
                    <a:gd name="connsiteY2" fmla="*/ 294254 h 294254"/>
                    <a:gd name="connsiteX3" fmla="*/ 0 w 1759352"/>
                    <a:gd name="connsiteY3" fmla="*/ 294254 h 294254"/>
                    <a:gd name="connsiteX4" fmla="*/ 0 w 1759352"/>
                    <a:gd name="connsiteY4" fmla="*/ 0 h 294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59352" h="294254">
                      <a:moveTo>
                        <a:pt x="0" y="0"/>
                      </a:moveTo>
                      <a:lnTo>
                        <a:pt x="1759352" y="0"/>
                      </a:lnTo>
                      <a:lnTo>
                        <a:pt x="1759352" y="294254"/>
                      </a:lnTo>
                      <a:lnTo>
                        <a:pt x="0" y="2942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9D78291-47F6-17F2-4E02-720F31818D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30820" t="85718" r="23588" b="7534"/>
              <a:stretch>
                <a:fillRect/>
              </a:stretch>
            </p:blipFill>
            <p:spPr>
              <a:xfrm>
                <a:off x="13762299" y="6389225"/>
                <a:ext cx="1759352" cy="296055"/>
              </a:xfrm>
              <a:custGeom>
                <a:avLst/>
                <a:gdLst>
                  <a:gd name="connsiteX0" fmla="*/ 0 w 1759352"/>
                  <a:gd name="connsiteY0" fmla="*/ 0 h 296055"/>
                  <a:gd name="connsiteX1" fmla="*/ 1759352 w 1759352"/>
                  <a:gd name="connsiteY1" fmla="*/ 0 h 296055"/>
                  <a:gd name="connsiteX2" fmla="*/ 1759352 w 1759352"/>
                  <a:gd name="connsiteY2" fmla="*/ 296055 h 296055"/>
                  <a:gd name="connsiteX3" fmla="*/ 0 w 1759352"/>
                  <a:gd name="connsiteY3" fmla="*/ 296055 h 296055"/>
                  <a:gd name="connsiteX4" fmla="*/ 0 w 1759352"/>
                  <a:gd name="connsiteY4" fmla="*/ 0 h 29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9352" h="296055">
                    <a:moveTo>
                      <a:pt x="0" y="0"/>
                    </a:moveTo>
                    <a:lnTo>
                      <a:pt x="1759352" y="0"/>
                    </a:lnTo>
                    <a:lnTo>
                      <a:pt x="1759352" y="296055"/>
                    </a:lnTo>
                    <a:lnTo>
                      <a:pt x="0" y="29605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B8A12B9-DC9D-40EB-41ED-FB1BA63CF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89" y="202186"/>
            <a:ext cx="9124942" cy="105287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3A1DCE7-3F75-9D9C-20E4-187410A46B73}"/>
              </a:ext>
            </a:extLst>
          </p:cNvPr>
          <p:cNvGrpSpPr/>
          <p:nvPr/>
        </p:nvGrpSpPr>
        <p:grpSpPr>
          <a:xfrm>
            <a:off x="10635838" y="554117"/>
            <a:ext cx="6451802" cy="1526052"/>
            <a:chOff x="9613316" y="404673"/>
            <a:chExt cx="6451802" cy="152605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5D6C711-2E4A-3D55-7AC8-AA500E116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13316" y="792607"/>
              <a:ext cx="4426973" cy="617093"/>
            </a:xfrm>
            <a:prstGeom prst="roundRect">
              <a:avLst>
                <a:gd name="adj" fmla="val 32475"/>
              </a:avLst>
            </a:prstGeom>
          </p:spPr>
        </p:pic>
        <p:pic>
          <p:nvPicPr>
            <p:cNvPr id="13" name="Picture 12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D7105CDF-7CD4-1B58-632A-1DE977796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837473B0-CC2E-450A-ABE3-18F120FF3D39}">
                  <a1611:picAttrSrcUrl xmlns=""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13772457" y="404673"/>
              <a:ext cx="2292661" cy="15260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36195" dist="12700" dir="11400000" algn="tl" rotWithShape="0">
                <a:srgbClr val="000000">
                  <a:alpha val="33000"/>
                </a:srgbClr>
              </a:outerShdw>
            </a:effectLst>
            <a:scene3d>
              <a:camera prst="perspectiveContrastingLeftFacing">
                <a:rot lat="540000" lon="2100000" rev="0"/>
              </a:camera>
              <a:lightRig rig="soft" dir="t"/>
            </a:scene3d>
            <a:sp3d contourW="12700" prstMaterial="matte">
              <a:bevelT w="63500" h="50800"/>
              <a:contourClr>
                <a:srgbClr val="C0C0C0"/>
              </a:contourClr>
            </a:sp3d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ADE450B-830D-1434-E163-34442E3E09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308" y="1675599"/>
            <a:ext cx="13698600" cy="69358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EF0644-C31A-FB08-966C-D59F3B2D71FE}"/>
              </a:ext>
            </a:extLst>
          </p:cNvPr>
          <p:cNvSpPr txBox="1"/>
          <p:nvPr/>
        </p:nvSpPr>
        <p:spPr>
          <a:xfrm>
            <a:off x="1792694" y="8390250"/>
            <a:ext cx="14322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400"/>
              </a:spcBef>
            </a:pP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She thinks many people will be biologists and __________.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DF825D-65E6-08A3-31CE-6FCDC2943153}"/>
              </a:ext>
            </a:extLst>
          </p:cNvPr>
          <p:cNvCxnSpPr>
            <a:cxnSpLocks/>
          </p:cNvCxnSpPr>
          <p:nvPr/>
        </p:nvCxnSpPr>
        <p:spPr>
          <a:xfrm>
            <a:off x="5316800" y="4152900"/>
            <a:ext cx="8094400" cy="0"/>
          </a:xfrm>
          <a:prstGeom prst="line">
            <a:avLst/>
          </a:prstGeom>
          <a:ln w="57150">
            <a:solidFill>
              <a:srgbClr val="D857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7B058BA-D06D-8224-2446-6037546F9DDA}"/>
              </a:ext>
            </a:extLst>
          </p:cNvPr>
          <p:cNvCxnSpPr>
            <a:cxnSpLocks/>
          </p:cNvCxnSpPr>
          <p:nvPr/>
        </p:nvCxnSpPr>
        <p:spPr>
          <a:xfrm>
            <a:off x="976289" y="5295900"/>
            <a:ext cx="8167711" cy="0"/>
          </a:xfrm>
          <a:prstGeom prst="line">
            <a:avLst/>
          </a:prstGeom>
          <a:ln w="57150">
            <a:solidFill>
              <a:srgbClr val="D857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3FE244E-2EE3-FDCC-220E-940C95D8FEB5}"/>
              </a:ext>
            </a:extLst>
          </p:cNvPr>
          <p:cNvSpPr txBox="1"/>
          <p:nvPr/>
        </p:nvSpPr>
        <p:spPr>
          <a:xfrm>
            <a:off x="2172850" y="9175080"/>
            <a:ext cx="3772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chemists</a:t>
            </a:r>
            <a:endParaRPr lang="en-VN" sz="4400" dirty="0"/>
          </a:p>
        </p:txBody>
      </p:sp>
    </p:spTree>
    <p:extLst>
      <p:ext uri="{BB962C8B-B14F-4D97-AF65-F5344CB8AC3E}">
        <p14:creationId xmlns:p14="http://schemas.microsoft.com/office/powerpoint/2010/main" val="27613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A4CE6-870B-7752-6041-92CCCEE31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65371DF-EF21-B3D4-2584-EE43E19427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00" t="1158" r="-181" b="7534"/>
          <a:stretch>
            <a:fillRect/>
          </a:stretch>
        </p:blipFill>
        <p:spPr>
          <a:xfrm>
            <a:off x="16431887" y="2679700"/>
            <a:ext cx="6993" cy="4005580"/>
          </a:xfrm>
          <a:custGeom>
            <a:avLst/>
            <a:gdLst>
              <a:gd name="connsiteX0" fmla="*/ 0 w 6993"/>
              <a:gd name="connsiteY0" fmla="*/ 0 h 4005580"/>
              <a:gd name="connsiteX1" fmla="*/ 6993 w 6993"/>
              <a:gd name="connsiteY1" fmla="*/ 0 h 4005580"/>
              <a:gd name="connsiteX2" fmla="*/ 6993 w 6993"/>
              <a:gd name="connsiteY2" fmla="*/ 4005580 h 4005580"/>
              <a:gd name="connsiteX3" fmla="*/ 0 w 6993"/>
              <a:gd name="connsiteY3" fmla="*/ 4005580 h 4005580"/>
              <a:gd name="connsiteX4" fmla="*/ 0 w 6993"/>
              <a:gd name="connsiteY4" fmla="*/ 0 h 400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3" h="4005580">
                <a:moveTo>
                  <a:pt x="0" y="0"/>
                </a:moveTo>
                <a:lnTo>
                  <a:pt x="6993" y="0"/>
                </a:lnTo>
                <a:lnTo>
                  <a:pt x="6993" y="4005580"/>
                </a:lnTo>
                <a:lnTo>
                  <a:pt x="0" y="400558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F7B41A2-8D62-2F13-FF11-2352AD438D6A}"/>
              </a:ext>
            </a:extLst>
          </p:cNvPr>
          <p:cNvGrpSpPr/>
          <p:nvPr/>
        </p:nvGrpSpPr>
        <p:grpSpPr>
          <a:xfrm>
            <a:off x="14264628" y="2587532"/>
            <a:ext cx="3742047" cy="4377148"/>
            <a:chOff x="14264628" y="2587532"/>
            <a:chExt cx="3742047" cy="437714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2B51C73A-AED8-2ABA-F15E-F7BF1A76AD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47670" y="6720840"/>
              <a:ext cx="1729740" cy="243840"/>
            </a:xfrm>
            <a:prstGeom prst="line">
              <a:avLst/>
            </a:prstGeom>
            <a:ln w="76200">
              <a:solidFill>
                <a:srgbClr val="3DAE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88493E8-16A5-8A78-12FE-B58F049EA029}"/>
                </a:ext>
              </a:extLst>
            </p:cNvPr>
            <p:cNvGrpSpPr/>
            <p:nvPr/>
          </p:nvGrpSpPr>
          <p:grpSpPr>
            <a:xfrm rot="21119406">
              <a:off x="14264628" y="2587532"/>
              <a:ext cx="3742047" cy="4299834"/>
              <a:chOff x="12689840" y="2679700"/>
              <a:chExt cx="3742047" cy="4299834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952C4F5-A068-ABF7-65C7-C5818F7B9E28}"/>
                  </a:ext>
                </a:extLst>
              </p:cNvPr>
              <p:cNvGrpSpPr/>
              <p:nvPr/>
            </p:nvGrpSpPr>
            <p:grpSpPr>
              <a:xfrm>
                <a:off x="12689840" y="2679700"/>
                <a:ext cx="3742047" cy="4299834"/>
                <a:chOff x="12689840" y="2679700"/>
                <a:chExt cx="3742047" cy="4299834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B5828304-33A1-1970-025D-B61BB1FC43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3028" t="1158" b="7534"/>
                <a:stretch>
                  <a:fillRect/>
                </a:stretch>
              </p:blipFill>
              <p:spPr>
                <a:xfrm>
                  <a:off x="12689840" y="2679700"/>
                  <a:ext cx="3742047" cy="4005580"/>
                </a:xfrm>
                <a:custGeom>
                  <a:avLst/>
                  <a:gdLst>
                    <a:gd name="connsiteX0" fmla="*/ 0 w 3742047"/>
                    <a:gd name="connsiteY0" fmla="*/ 0 h 4005580"/>
                    <a:gd name="connsiteX1" fmla="*/ 3742047 w 3742047"/>
                    <a:gd name="connsiteY1" fmla="*/ 0 h 4005580"/>
                    <a:gd name="connsiteX2" fmla="*/ 3742047 w 3742047"/>
                    <a:gd name="connsiteY2" fmla="*/ 4005580 h 4005580"/>
                    <a:gd name="connsiteX3" fmla="*/ 2831811 w 3742047"/>
                    <a:gd name="connsiteY3" fmla="*/ 4005580 h 4005580"/>
                    <a:gd name="connsiteX4" fmla="*/ 2831811 w 3742047"/>
                    <a:gd name="connsiteY4" fmla="*/ 3709525 h 4005580"/>
                    <a:gd name="connsiteX5" fmla="*/ 1072459 w 3742047"/>
                    <a:gd name="connsiteY5" fmla="*/ 3709525 h 4005580"/>
                    <a:gd name="connsiteX6" fmla="*/ 1072459 w 3742047"/>
                    <a:gd name="connsiteY6" fmla="*/ 4005580 h 4005580"/>
                    <a:gd name="connsiteX7" fmla="*/ 0 w 3742047"/>
                    <a:gd name="connsiteY7" fmla="*/ 4005580 h 4005580"/>
                    <a:gd name="connsiteX8" fmla="*/ 0 w 3742047"/>
                    <a:gd name="connsiteY8" fmla="*/ 0 h 4005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742047" h="4005580">
                      <a:moveTo>
                        <a:pt x="0" y="0"/>
                      </a:moveTo>
                      <a:lnTo>
                        <a:pt x="3742047" y="0"/>
                      </a:lnTo>
                      <a:lnTo>
                        <a:pt x="3742047" y="4005580"/>
                      </a:lnTo>
                      <a:lnTo>
                        <a:pt x="2831811" y="4005580"/>
                      </a:lnTo>
                      <a:lnTo>
                        <a:pt x="2831811" y="3709525"/>
                      </a:lnTo>
                      <a:lnTo>
                        <a:pt x="1072459" y="3709525"/>
                      </a:lnTo>
                      <a:lnTo>
                        <a:pt x="1072459" y="4005580"/>
                      </a:lnTo>
                      <a:lnTo>
                        <a:pt x="0" y="40055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6CE2DD6D-FE12-E467-540E-CF78C57F01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30820" t="92466" r="23588" b="826"/>
                <a:stretch>
                  <a:fillRect/>
                </a:stretch>
              </p:blipFill>
              <p:spPr>
                <a:xfrm>
                  <a:off x="13762299" y="6685280"/>
                  <a:ext cx="1759352" cy="294254"/>
                </a:xfrm>
                <a:custGeom>
                  <a:avLst/>
                  <a:gdLst>
                    <a:gd name="connsiteX0" fmla="*/ 0 w 1759352"/>
                    <a:gd name="connsiteY0" fmla="*/ 0 h 294254"/>
                    <a:gd name="connsiteX1" fmla="*/ 1759352 w 1759352"/>
                    <a:gd name="connsiteY1" fmla="*/ 0 h 294254"/>
                    <a:gd name="connsiteX2" fmla="*/ 1759352 w 1759352"/>
                    <a:gd name="connsiteY2" fmla="*/ 294254 h 294254"/>
                    <a:gd name="connsiteX3" fmla="*/ 0 w 1759352"/>
                    <a:gd name="connsiteY3" fmla="*/ 294254 h 294254"/>
                    <a:gd name="connsiteX4" fmla="*/ 0 w 1759352"/>
                    <a:gd name="connsiteY4" fmla="*/ 0 h 294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59352" h="294254">
                      <a:moveTo>
                        <a:pt x="0" y="0"/>
                      </a:moveTo>
                      <a:lnTo>
                        <a:pt x="1759352" y="0"/>
                      </a:lnTo>
                      <a:lnTo>
                        <a:pt x="1759352" y="294254"/>
                      </a:lnTo>
                      <a:lnTo>
                        <a:pt x="0" y="2942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3210FE1-58F8-E950-9CC9-85B0497FBF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30820" t="85718" r="23588" b="7534"/>
              <a:stretch>
                <a:fillRect/>
              </a:stretch>
            </p:blipFill>
            <p:spPr>
              <a:xfrm>
                <a:off x="13762299" y="6389225"/>
                <a:ext cx="1759352" cy="296055"/>
              </a:xfrm>
              <a:custGeom>
                <a:avLst/>
                <a:gdLst>
                  <a:gd name="connsiteX0" fmla="*/ 0 w 1759352"/>
                  <a:gd name="connsiteY0" fmla="*/ 0 h 296055"/>
                  <a:gd name="connsiteX1" fmla="*/ 1759352 w 1759352"/>
                  <a:gd name="connsiteY1" fmla="*/ 0 h 296055"/>
                  <a:gd name="connsiteX2" fmla="*/ 1759352 w 1759352"/>
                  <a:gd name="connsiteY2" fmla="*/ 296055 h 296055"/>
                  <a:gd name="connsiteX3" fmla="*/ 0 w 1759352"/>
                  <a:gd name="connsiteY3" fmla="*/ 296055 h 296055"/>
                  <a:gd name="connsiteX4" fmla="*/ 0 w 1759352"/>
                  <a:gd name="connsiteY4" fmla="*/ 0 h 29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9352" h="296055">
                    <a:moveTo>
                      <a:pt x="0" y="0"/>
                    </a:moveTo>
                    <a:lnTo>
                      <a:pt x="1759352" y="0"/>
                    </a:lnTo>
                    <a:lnTo>
                      <a:pt x="1759352" y="296055"/>
                    </a:lnTo>
                    <a:lnTo>
                      <a:pt x="0" y="29605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3785ABA-4C12-73D4-3436-283EE684E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89" y="202186"/>
            <a:ext cx="9124942" cy="105287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F7646F2-33E0-9F5E-58EE-320A44C0CCCC}"/>
              </a:ext>
            </a:extLst>
          </p:cNvPr>
          <p:cNvGrpSpPr/>
          <p:nvPr/>
        </p:nvGrpSpPr>
        <p:grpSpPr>
          <a:xfrm>
            <a:off x="10635838" y="554117"/>
            <a:ext cx="6451802" cy="1526052"/>
            <a:chOff x="9613316" y="404673"/>
            <a:chExt cx="6451802" cy="152605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25084CF-0296-ED05-AFBE-B81C101F8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13316" y="792607"/>
              <a:ext cx="4426973" cy="617093"/>
            </a:xfrm>
            <a:prstGeom prst="roundRect">
              <a:avLst>
                <a:gd name="adj" fmla="val 32475"/>
              </a:avLst>
            </a:prstGeom>
          </p:spPr>
        </p:pic>
        <p:pic>
          <p:nvPicPr>
            <p:cNvPr id="13" name="Picture 12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0DFDF791-CE99-1D5C-B88B-911010741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837473B0-CC2E-450A-ABE3-18F120FF3D39}">
                  <a1611:picAttrSrcUrl xmlns=""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13772457" y="404673"/>
              <a:ext cx="2292661" cy="15260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36195" dist="12700" dir="11400000" algn="tl" rotWithShape="0">
                <a:srgbClr val="000000">
                  <a:alpha val="33000"/>
                </a:srgbClr>
              </a:outerShdw>
            </a:effectLst>
            <a:scene3d>
              <a:camera prst="perspectiveContrastingLeftFacing">
                <a:rot lat="540000" lon="2100000" rev="0"/>
              </a:camera>
              <a:lightRig rig="soft" dir="t"/>
            </a:scene3d>
            <a:sp3d contourW="12700" prstMaterial="matte">
              <a:bevelT w="63500" h="50800"/>
              <a:contourClr>
                <a:srgbClr val="C0C0C0"/>
              </a:contourClr>
            </a:sp3d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CED52D6-A067-DB36-228D-385431C95D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308" y="1675599"/>
            <a:ext cx="13698600" cy="69358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AE7423-4490-5B5A-6C77-303E97DECDCA}"/>
              </a:ext>
            </a:extLst>
          </p:cNvPr>
          <p:cNvSpPr txBox="1"/>
          <p:nvPr/>
        </p:nvSpPr>
        <p:spPr>
          <a:xfrm>
            <a:off x="1792694" y="8390250"/>
            <a:ext cx="14322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400"/>
              </a:spcBef>
            </a:pP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Vy thinks we have a lot more to learn about animals and __________</a:t>
            </a:r>
            <a:endParaRPr lang="en-VN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B03702-83E7-9ED4-1A39-94F7F47AC4B5}"/>
              </a:ext>
            </a:extLst>
          </p:cNvPr>
          <p:cNvCxnSpPr>
            <a:cxnSpLocks/>
          </p:cNvCxnSpPr>
          <p:nvPr/>
        </p:nvCxnSpPr>
        <p:spPr>
          <a:xfrm>
            <a:off x="976289" y="7734300"/>
            <a:ext cx="11368111" cy="0"/>
          </a:xfrm>
          <a:prstGeom prst="line">
            <a:avLst/>
          </a:prstGeom>
          <a:ln w="57150">
            <a:solidFill>
              <a:srgbClr val="D857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A98A61E-8B92-E99D-F798-D1C2608904F1}"/>
              </a:ext>
            </a:extLst>
          </p:cNvPr>
          <p:cNvSpPr txBox="1"/>
          <p:nvPr/>
        </p:nvSpPr>
        <p:spPr>
          <a:xfrm>
            <a:off x="5523520" y="9190469"/>
            <a:ext cx="3772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plants</a:t>
            </a:r>
            <a:endParaRPr lang="en-VN" sz="4400" dirty="0"/>
          </a:p>
        </p:txBody>
      </p:sp>
    </p:spTree>
    <p:extLst>
      <p:ext uri="{BB962C8B-B14F-4D97-AF65-F5344CB8AC3E}">
        <p14:creationId xmlns:p14="http://schemas.microsoft.com/office/powerpoint/2010/main" val="139104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9E826-B700-AA5C-D0CB-E4105C042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A6788424-0E31-D086-9DE1-82CBA1EDA242}"/>
              </a:ext>
            </a:extLst>
          </p:cNvPr>
          <p:cNvSpPr txBox="1"/>
          <p:nvPr/>
        </p:nvSpPr>
        <p:spPr>
          <a:xfrm>
            <a:off x="4222279" y="5295683"/>
            <a:ext cx="18998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89425D92-E826-07C9-DD95-7390F0F81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342" y="4027930"/>
            <a:ext cx="1267751" cy="1267751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28912DCA-0BAD-1CC0-A650-08A67D876D96}"/>
              </a:ext>
            </a:extLst>
          </p:cNvPr>
          <p:cNvSpPr/>
          <p:nvPr/>
        </p:nvSpPr>
        <p:spPr>
          <a:xfrm>
            <a:off x="9144000" y="-1"/>
            <a:ext cx="9144000" cy="10287001"/>
          </a:xfrm>
          <a:custGeom>
            <a:avLst/>
            <a:gdLst/>
            <a:ahLst/>
            <a:cxnLst/>
            <a:rect l="l" t="t" r="r" b="b"/>
            <a:pathLst>
              <a:path w="20853206" h="20853206">
                <a:moveTo>
                  <a:pt x="0" y="0"/>
                </a:moveTo>
                <a:lnTo>
                  <a:pt x="20853206" y="0"/>
                </a:lnTo>
                <a:lnTo>
                  <a:pt x="20853206" y="20853206"/>
                </a:lnTo>
                <a:lnTo>
                  <a:pt x="0" y="20853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1" t="-23592" r="-128053" b="-791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926BC65-C555-20BF-9C51-02836266684D}"/>
              </a:ext>
            </a:extLst>
          </p:cNvPr>
          <p:cNvSpPr/>
          <p:nvPr/>
        </p:nvSpPr>
        <p:spPr>
          <a:xfrm>
            <a:off x="10274824" y="0"/>
            <a:ext cx="8013176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r="-283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759E2BB-263B-D9B2-9844-4B7A6D571BDC}"/>
              </a:ext>
            </a:extLst>
          </p:cNvPr>
          <p:cNvSpPr/>
          <p:nvPr/>
        </p:nvSpPr>
        <p:spPr>
          <a:xfrm flipH="1">
            <a:off x="0" y="-1"/>
            <a:ext cx="9144000" cy="10287001"/>
          </a:xfrm>
          <a:custGeom>
            <a:avLst/>
            <a:gdLst/>
            <a:ahLst/>
            <a:cxnLst/>
            <a:rect l="l" t="t" r="r" b="b"/>
            <a:pathLst>
              <a:path w="20853206" h="20853206">
                <a:moveTo>
                  <a:pt x="20853206" y="0"/>
                </a:moveTo>
                <a:lnTo>
                  <a:pt x="0" y="0"/>
                </a:lnTo>
                <a:lnTo>
                  <a:pt x="0" y="20853207"/>
                </a:lnTo>
                <a:lnTo>
                  <a:pt x="20853206" y="20853207"/>
                </a:lnTo>
                <a:lnTo>
                  <a:pt x="20853206" y="0"/>
                </a:lnTo>
                <a:close/>
              </a:path>
            </a:pathLst>
          </a:custGeom>
          <a:blipFill>
            <a:blip r:embed="rId3"/>
            <a:stretch>
              <a:fillRect l="1" t="-33105" r="-128053" b="-696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74A7DAE-D346-DFB8-212A-BA72A453D4FD}"/>
              </a:ext>
            </a:extLst>
          </p:cNvPr>
          <p:cNvSpPr/>
          <p:nvPr/>
        </p:nvSpPr>
        <p:spPr>
          <a:xfrm>
            <a:off x="-12176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A31B199E-2124-1448-7966-3C4D526C171E}"/>
              </a:ext>
            </a:extLst>
          </p:cNvPr>
          <p:cNvSpPr/>
          <p:nvPr/>
        </p:nvSpPr>
        <p:spPr>
          <a:xfrm>
            <a:off x="842773" y="5597834"/>
            <a:ext cx="2211741" cy="4326145"/>
          </a:xfrm>
          <a:custGeom>
            <a:avLst/>
            <a:gdLst/>
            <a:ahLst/>
            <a:cxnLst/>
            <a:rect l="l" t="t" r="r" b="b"/>
            <a:pathLst>
              <a:path w="5524154" h="10805192">
                <a:moveTo>
                  <a:pt x="0" y="0"/>
                </a:moveTo>
                <a:lnTo>
                  <a:pt x="5524155" y="0"/>
                </a:lnTo>
                <a:lnTo>
                  <a:pt x="5524155" y="10805192"/>
                </a:lnTo>
                <a:lnTo>
                  <a:pt x="0" y="108051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37A56657-6C3D-83E1-0859-E6542DFD7CD2}"/>
              </a:ext>
            </a:extLst>
          </p:cNvPr>
          <p:cNvSpPr/>
          <p:nvPr/>
        </p:nvSpPr>
        <p:spPr>
          <a:xfrm>
            <a:off x="15415938" y="952500"/>
            <a:ext cx="1896744" cy="4046387"/>
          </a:xfrm>
          <a:custGeom>
            <a:avLst/>
            <a:gdLst/>
            <a:ahLst/>
            <a:cxnLst/>
            <a:rect l="l" t="t" r="r" b="b"/>
            <a:pathLst>
              <a:path w="4728562" h="10087600">
                <a:moveTo>
                  <a:pt x="0" y="0"/>
                </a:moveTo>
                <a:lnTo>
                  <a:pt x="4728563" y="0"/>
                </a:lnTo>
                <a:lnTo>
                  <a:pt x="4728563" y="10087600"/>
                </a:lnTo>
                <a:lnTo>
                  <a:pt x="0" y="10087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45301A93-4758-A3F9-C72B-53256BC1215F}"/>
              </a:ext>
            </a:extLst>
          </p:cNvPr>
          <p:cNvSpPr txBox="1"/>
          <p:nvPr/>
        </p:nvSpPr>
        <p:spPr>
          <a:xfrm>
            <a:off x="2515463" y="4541520"/>
            <a:ext cx="12678431" cy="2160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40"/>
              </a:lnSpc>
            </a:pPr>
            <a:r>
              <a:rPr lang="en-US" sz="20900" dirty="0">
                <a:solidFill>
                  <a:srgbClr val="D8575B"/>
                </a:solidFill>
                <a:latin typeface="Minnie Play"/>
                <a:ea typeface="Minnie Play"/>
                <a:cs typeface="Minnie Play"/>
                <a:sym typeface="Minnie Play"/>
              </a:rPr>
              <a:t>Warm up</a:t>
            </a: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D658F5C4-5687-790E-BAAC-0AE67F1C6F86}"/>
              </a:ext>
            </a:extLst>
          </p:cNvPr>
          <p:cNvSpPr/>
          <p:nvPr/>
        </p:nvSpPr>
        <p:spPr>
          <a:xfrm>
            <a:off x="7740195" y="1405438"/>
            <a:ext cx="2388317" cy="2388317"/>
          </a:xfrm>
          <a:prstGeom prst="diamond">
            <a:avLst/>
          </a:prstGeom>
          <a:solidFill>
            <a:schemeClr val="bg1"/>
          </a:solidFill>
          <a:ln>
            <a:solidFill>
              <a:srgbClr val="D857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48FE9571-A923-1494-5F00-81C3A611F731}"/>
              </a:ext>
            </a:extLst>
          </p:cNvPr>
          <p:cNvSpPr txBox="1"/>
          <p:nvPr/>
        </p:nvSpPr>
        <p:spPr>
          <a:xfrm>
            <a:off x="7767755" y="1744892"/>
            <a:ext cx="2214446" cy="186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100" dirty="0">
                <a:solidFill>
                  <a:srgbClr val="D8575B"/>
                </a:solidFill>
                <a:latin typeface="Minnie Play"/>
                <a:ea typeface="Minnie Play"/>
                <a:cs typeface="Minnie Play"/>
                <a:sym typeface="Minnie Play"/>
              </a:rPr>
              <a:t>1</a:t>
            </a: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37031816-7273-74E9-8E75-68BE0E949D15}"/>
              </a:ext>
            </a:extLst>
          </p:cNvPr>
          <p:cNvSpPr/>
          <p:nvPr/>
        </p:nvSpPr>
        <p:spPr>
          <a:xfrm>
            <a:off x="-408450" y="233797"/>
            <a:ext cx="4012098" cy="2581116"/>
          </a:xfrm>
          <a:custGeom>
            <a:avLst/>
            <a:gdLst/>
            <a:ahLst/>
            <a:cxnLst/>
            <a:rect l="l" t="t" r="r" b="b"/>
            <a:pathLst>
              <a:path w="4012098" h="2581116">
                <a:moveTo>
                  <a:pt x="0" y="0"/>
                </a:moveTo>
                <a:lnTo>
                  <a:pt x="4012098" y="0"/>
                </a:lnTo>
                <a:lnTo>
                  <a:pt x="4012098" y="2581117"/>
                </a:lnTo>
                <a:lnTo>
                  <a:pt x="0" y="25811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id="{548B8DB0-D43B-75F7-4A9C-CB39C6AD877B}"/>
              </a:ext>
            </a:extLst>
          </p:cNvPr>
          <p:cNvSpPr/>
          <p:nvPr/>
        </p:nvSpPr>
        <p:spPr>
          <a:xfrm flipH="1">
            <a:off x="14616847" y="7137776"/>
            <a:ext cx="4012098" cy="2581116"/>
          </a:xfrm>
          <a:custGeom>
            <a:avLst/>
            <a:gdLst/>
            <a:ahLst/>
            <a:cxnLst/>
            <a:rect l="l" t="t" r="r" b="b"/>
            <a:pathLst>
              <a:path w="4012098" h="2581116">
                <a:moveTo>
                  <a:pt x="0" y="0"/>
                </a:moveTo>
                <a:lnTo>
                  <a:pt x="4012098" y="0"/>
                </a:lnTo>
                <a:lnTo>
                  <a:pt x="4012098" y="2581117"/>
                </a:lnTo>
                <a:lnTo>
                  <a:pt x="0" y="25811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14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6112D-E976-34C1-56A3-0B4FB6CAF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680B948-AE3F-B61F-5111-519F0DF87863}"/>
              </a:ext>
            </a:extLst>
          </p:cNvPr>
          <p:cNvSpPr txBox="1"/>
          <p:nvPr/>
        </p:nvSpPr>
        <p:spPr>
          <a:xfrm>
            <a:off x="1452329" y="2324100"/>
            <a:ext cx="15621456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400"/>
              </a:spcBef>
            </a:pP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Vy is a student at a primary school in </a:t>
            </a:r>
            <a:r>
              <a:rPr lang="en-US" sz="4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Hanoi.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spcBef>
                <a:spcPts val="2400"/>
              </a:spcBef>
            </a:pP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She learned about future jobs in her ___________. </a:t>
            </a:r>
          </a:p>
          <a:p>
            <a:pPr algn="just">
              <a:spcBef>
                <a:spcPts val="2400"/>
              </a:spcBef>
            </a:pP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Her teacher said we will need new __________ in the future. </a:t>
            </a:r>
          </a:p>
          <a:p>
            <a:pPr algn="just">
              <a:spcBef>
                <a:spcPts val="2400"/>
              </a:spcBef>
            </a:pP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She thinks many people will be biologists and __________. </a:t>
            </a:r>
          </a:p>
          <a:p>
            <a:pPr algn="just">
              <a:spcBef>
                <a:spcPts val="2400"/>
              </a:spcBef>
            </a:pP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Vy thinks we have a lot more to learn about animals and __________</a:t>
            </a:r>
            <a:endParaRPr lang="en-VN" sz="4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97A961-5B65-4E2B-EFFA-524519E45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89" y="202186"/>
            <a:ext cx="9124942" cy="105287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2F28BBF-0CBA-A7B9-6B1B-E69B800F43B6}"/>
              </a:ext>
            </a:extLst>
          </p:cNvPr>
          <p:cNvGrpSpPr/>
          <p:nvPr/>
        </p:nvGrpSpPr>
        <p:grpSpPr>
          <a:xfrm>
            <a:off x="10635838" y="554117"/>
            <a:ext cx="6451802" cy="1526052"/>
            <a:chOff x="9613316" y="404673"/>
            <a:chExt cx="6451802" cy="152605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D124BA6-24CA-7D96-F47F-60C480173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13316" y="792607"/>
              <a:ext cx="4426973" cy="617093"/>
            </a:xfrm>
            <a:prstGeom prst="roundRect">
              <a:avLst>
                <a:gd name="adj" fmla="val 32475"/>
              </a:avLst>
            </a:prstGeom>
          </p:spPr>
        </p:pic>
        <p:pic>
          <p:nvPicPr>
            <p:cNvPr id="13" name="Picture 12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AE213132-EF4B-80E4-385A-A5009C166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837473B0-CC2E-450A-ABE3-18F120FF3D39}">
                  <a1611:picAttrSrcUrl xmlns=""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13772457" y="404673"/>
              <a:ext cx="2292661" cy="15260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36195" dist="12700" dir="11400000" algn="tl" rotWithShape="0">
                <a:srgbClr val="000000">
                  <a:alpha val="33000"/>
                </a:srgbClr>
              </a:outerShdw>
            </a:effectLst>
            <a:scene3d>
              <a:camera prst="perspectiveContrastingLeftFacing">
                <a:rot lat="540000" lon="2100000" rev="0"/>
              </a:camera>
              <a:lightRig rig="soft" dir="t"/>
            </a:scene3d>
            <a:sp3d contourW="12700" prstMaterial="matte">
              <a:bevelT w="63500" h="50800"/>
              <a:contourClr>
                <a:srgbClr val="C0C0C0"/>
              </a:contourClr>
            </a:sp3d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7A9983B-44FB-8816-71D2-DC4FB736A5E7}"/>
              </a:ext>
            </a:extLst>
          </p:cNvPr>
          <p:cNvSpPr txBox="1"/>
          <p:nvPr/>
        </p:nvSpPr>
        <p:spPr>
          <a:xfrm>
            <a:off x="12153731" y="4397680"/>
            <a:ext cx="29578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medicines</a:t>
            </a:r>
            <a:endParaRPr lang="en-VN" sz="4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FFDE70-2B0B-D184-411B-94C1445A6FB4}"/>
              </a:ext>
            </a:extLst>
          </p:cNvPr>
          <p:cNvSpPr txBox="1"/>
          <p:nvPr/>
        </p:nvSpPr>
        <p:spPr>
          <a:xfrm>
            <a:off x="1958384" y="6903442"/>
            <a:ext cx="2614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chemists</a:t>
            </a:r>
            <a:endParaRPr lang="en-VN" sz="4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117D58-A5C9-3F9B-6203-AE6C7DC22B1E}"/>
              </a:ext>
            </a:extLst>
          </p:cNvPr>
          <p:cNvSpPr txBox="1"/>
          <p:nvPr/>
        </p:nvSpPr>
        <p:spPr>
          <a:xfrm>
            <a:off x="3300206" y="8681501"/>
            <a:ext cx="18293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plants</a:t>
            </a:r>
            <a:endParaRPr lang="en-V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A9DBFD-E739-6AB3-3D8E-5D1C75697F6F}"/>
              </a:ext>
            </a:extLst>
          </p:cNvPr>
          <p:cNvSpPr txBox="1"/>
          <p:nvPr/>
        </p:nvSpPr>
        <p:spPr>
          <a:xfrm>
            <a:off x="12223005" y="3403024"/>
            <a:ext cx="3772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science class</a:t>
            </a:r>
            <a:endParaRPr lang="en-VN" sz="4400" dirty="0"/>
          </a:p>
        </p:txBody>
      </p:sp>
    </p:spTree>
    <p:extLst>
      <p:ext uri="{BB962C8B-B14F-4D97-AF65-F5344CB8AC3E}">
        <p14:creationId xmlns:p14="http://schemas.microsoft.com/office/powerpoint/2010/main" val="203040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E0C9F-960F-004F-B3B3-B586D0CA6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A938633-973A-5F60-5FA6-8DDC33B3AB83}"/>
              </a:ext>
            </a:extLst>
          </p:cNvPr>
          <p:cNvSpPr/>
          <p:nvPr/>
        </p:nvSpPr>
        <p:spPr>
          <a:xfrm>
            <a:off x="9144000" y="-1"/>
            <a:ext cx="9144000" cy="10287001"/>
          </a:xfrm>
          <a:custGeom>
            <a:avLst/>
            <a:gdLst/>
            <a:ahLst/>
            <a:cxnLst/>
            <a:rect l="l" t="t" r="r" b="b"/>
            <a:pathLst>
              <a:path w="20853206" h="20853206">
                <a:moveTo>
                  <a:pt x="0" y="0"/>
                </a:moveTo>
                <a:lnTo>
                  <a:pt x="20853206" y="0"/>
                </a:lnTo>
                <a:lnTo>
                  <a:pt x="20853206" y="20853206"/>
                </a:lnTo>
                <a:lnTo>
                  <a:pt x="0" y="208532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1" t="-23592" r="-128053" b="-791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E5B7314-43EB-3919-67F7-1359D5915810}"/>
              </a:ext>
            </a:extLst>
          </p:cNvPr>
          <p:cNvSpPr/>
          <p:nvPr/>
        </p:nvSpPr>
        <p:spPr>
          <a:xfrm>
            <a:off x="10274824" y="0"/>
            <a:ext cx="8013176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283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E18D68A-79E3-39E1-D71E-2AD38CEBB3B9}"/>
              </a:ext>
            </a:extLst>
          </p:cNvPr>
          <p:cNvSpPr/>
          <p:nvPr/>
        </p:nvSpPr>
        <p:spPr>
          <a:xfrm flipH="1">
            <a:off x="0" y="-1"/>
            <a:ext cx="9144000" cy="10287001"/>
          </a:xfrm>
          <a:custGeom>
            <a:avLst/>
            <a:gdLst/>
            <a:ahLst/>
            <a:cxnLst/>
            <a:rect l="l" t="t" r="r" b="b"/>
            <a:pathLst>
              <a:path w="20853206" h="20853206">
                <a:moveTo>
                  <a:pt x="20853206" y="0"/>
                </a:moveTo>
                <a:lnTo>
                  <a:pt x="0" y="0"/>
                </a:lnTo>
                <a:lnTo>
                  <a:pt x="0" y="20853207"/>
                </a:lnTo>
                <a:lnTo>
                  <a:pt x="20853206" y="20853207"/>
                </a:lnTo>
                <a:lnTo>
                  <a:pt x="20853206" y="0"/>
                </a:lnTo>
                <a:close/>
              </a:path>
            </a:pathLst>
          </a:custGeom>
          <a:blipFill>
            <a:blip r:embed="rId2"/>
            <a:stretch>
              <a:fillRect l="1" t="-33105" r="-128053" b="-696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626DCDD-83D8-1328-7E19-68CA2FEC99CE}"/>
              </a:ext>
            </a:extLst>
          </p:cNvPr>
          <p:cNvSpPr/>
          <p:nvPr/>
        </p:nvSpPr>
        <p:spPr>
          <a:xfrm>
            <a:off x="-12176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BE263762-4B56-00BA-C26B-AD1F2DD8D873}"/>
              </a:ext>
            </a:extLst>
          </p:cNvPr>
          <p:cNvSpPr/>
          <p:nvPr/>
        </p:nvSpPr>
        <p:spPr>
          <a:xfrm>
            <a:off x="842773" y="5597834"/>
            <a:ext cx="2211741" cy="4326145"/>
          </a:xfrm>
          <a:custGeom>
            <a:avLst/>
            <a:gdLst/>
            <a:ahLst/>
            <a:cxnLst/>
            <a:rect l="l" t="t" r="r" b="b"/>
            <a:pathLst>
              <a:path w="5524154" h="10805192">
                <a:moveTo>
                  <a:pt x="0" y="0"/>
                </a:moveTo>
                <a:lnTo>
                  <a:pt x="5524155" y="0"/>
                </a:lnTo>
                <a:lnTo>
                  <a:pt x="5524155" y="10805192"/>
                </a:lnTo>
                <a:lnTo>
                  <a:pt x="0" y="108051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915B07C9-855E-34C3-42B3-476AFADEA6EC}"/>
              </a:ext>
            </a:extLst>
          </p:cNvPr>
          <p:cNvSpPr/>
          <p:nvPr/>
        </p:nvSpPr>
        <p:spPr>
          <a:xfrm>
            <a:off x="15415938" y="952500"/>
            <a:ext cx="1896744" cy="4046387"/>
          </a:xfrm>
          <a:custGeom>
            <a:avLst/>
            <a:gdLst/>
            <a:ahLst/>
            <a:cxnLst/>
            <a:rect l="l" t="t" r="r" b="b"/>
            <a:pathLst>
              <a:path w="4728562" h="10087600">
                <a:moveTo>
                  <a:pt x="0" y="0"/>
                </a:moveTo>
                <a:lnTo>
                  <a:pt x="4728563" y="0"/>
                </a:lnTo>
                <a:lnTo>
                  <a:pt x="4728563" y="10087600"/>
                </a:lnTo>
                <a:lnTo>
                  <a:pt x="0" y="10087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736D9C66-C018-EC40-ACC4-34D0871FB318}"/>
              </a:ext>
            </a:extLst>
          </p:cNvPr>
          <p:cNvSpPr txBox="1"/>
          <p:nvPr/>
        </p:nvSpPr>
        <p:spPr>
          <a:xfrm>
            <a:off x="1638300" y="5143499"/>
            <a:ext cx="15011399" cy="2160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40"/>
              </a:lnSpc>
            </a:pPr>
            <a:r>
              <a:rPr lang="en-US" sz="20900" dirty="0">
                <a:solidFill>
                  <a:srgbClr val="D8575B"/>
                </a:solidFill>
                <a:latin typeface="Minnie Play"/>
                <a:ea typeface="Minnie Play"/>
                <a:cs typeface="Minnie Play"/>
                <a:sym typeface="Minnie Play"/>
              </a:rPr>
              <a:t>writing</a:t>
            </a: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8199D972-9093-9A92-555A-4E91FCA7E1ED}"/>
              </a:ext>
            </a:extLst>
          </p:cNvPr>
          <p:cNvSpPr/>
          <p:nvPr/>
        </p:nvSpPr>
        <p:spPr>
          <a:xfrm>
            <a:off x="7740195" y="1405438"/>
            <a:ext cx="2388317" cy="2388317"/>
          </a:xfrm>
          <a:prstGeom prst="diamond">
            <a:avLst/>
          </a:prstGeom>
          <a:solidFill>
            <a:schemeClr val="bg1"/>
          </a:solidFill>
          <a:ln>
            <a:solidFill>
              <a:srgbClr val="D857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B44D0129-DB29-3149-F7B2-8E56B9101561}"/>
              </a:ext>
            </a:extLst>
          </p:cNvPr>
          <p:cNvSpPr txBox="1"/>
          <p:nvPr/>
        </p:nvSpPr>
        <p:spPr>
          <a:xfrm>
            <a:off x="7767755" y="1744892"/>
            <a:ext cx="2214446" cy="186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100" dirty="0">
                <a:solidFill>
                  <a:srgbClr val="D8575B"/>
                </a:solidFill>
                <a:latin typeface="Minnie Play"/>
                <a:ea typeface="Minnie Play"/>
                <a:cs typeface="Minnie Play"/>
                <a:sym typeface="Minnie Play"/>
              </a:rPr>
              <a:t>3</a:t>
            </a: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0863B3C3-6FC1-8E66-2FA4-51DCC72D3710}"/>
              </a:ext>
            </a:extLst>
          </p:cNvPr>
          <p:cNvSpPr/>
          <p:nvPr/>
        </p:nvSpPr>
        <p:spPr>
          <a:xfrm>
            <a:off x="-408450" y="233797"/>
            <a:ext cx="4012098" cy="2581116"/>
          </a:xfrm>
          <a:custGeom>
            <a:avLst/>
            <a:gdLst/>
            <a:ahLst/>
            <a:cxnLst/>
            <a:rect l="l" t="t" r="r" b="b"/>
            <a:pathLst>
              <a:path w="4012098" h="2581116">
                <a:moveTo>
                  <a:pt x="0" y="0"/>
                </a:moveTo>
                <a:lnTo>
                  <a:pt x="4012098" y="0"/>
                </a:lnTo>
                <a:lnTo>
                  <a:pt x="4012098" y="2581117"/>
                </a:lnTo>
                <a:lnTo>
                  <a:pt x="0" y="25811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id="{1B02AADB-8C8F-8C66-E29A-042120489827}"/>
              </a:ext>
            </a:extLst>
          </p:cNvPr>
          <p:cNvSpPr/>
          <p:nvPr/>
        </p:nvSpPr>
        <p:spPr>
          <a:xfrm flipH="1">
            <a:off x="14616847" y="7137776"/>
            <a:ext cx="4012098" cy="2581116"/>
          </a:xfrm>
          <a:custGeom>
            <a:avLst/>
            <a:gdLst/>
            <a:ahLst/>
            <a:cxnLst/>
            <a:rect l="l" t="t" r="r" b="b"/>
            <a:pathLst>
              <a:path w="4012098" h="2581116">
                <a:moveTo>
                  <a:pt x="0" y="0"/>
                </a:moveTo>
                <a:lnTo>
                  <a:pt x="4012098" y="0"/>
                </a:lnTo>
                <a:lnTo>
                  <a:pt x="4012098" y="2581117"/>
                </a:lnTo>
                <a:lnTo>
                  <a:pt x="0" y="25811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5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E5D4B1C-4F9C-0638-ADF2-2AE91008258F}"/>
              </a:ext>
            </a:extLst>
          </p:cNvPr>
          <p:cNvSpPr txBox="1"/>
          <p:nvPr/>
        </p:nvSpPr>
        <p:spPr>
          <a:xfrm>
            <a:off x="1295400" y="3473517"/>
            <a:ext cx="152018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I think many people will be 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mechanics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in the future. 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E04C3E-0268-AEF4-92BD-FC9FB15BD206}"/>
              </a:ext>
            </a:extLst>
          </p:cNvPr>
          <p:cNvSpPr txBox="1"/>
          <p:nvPr/>
        </p:nvSpPr>
        <p:spPr>
          <a:xfrm>
            <a:off x="1295400" y="4825357"/>
            <a:ext cx="160162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will be many robots, and we will need mechanics to fix them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062FC8-487B-BE45-4E9F-DE08D8BFC3A7}"/>
              </a:ext>
            </a:extLst>
          </p:cNvPr>
          <p:cNvSpPr txBox="1"/>
          <p:nvPr/>
        </p:nvSpPr>
        <p:spPr>
          <a:xfrm>
            <a:off x="1295400" y="6915860"/>
            <a:ext cx="156305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I also think that many people will be 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engineers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1E9145-A555-6F64-CBE9-A2308CB4D7BE}"/>
              </a:ext>
            </a:extLst>
          </p:cNvPr>
          <p:cNvSpPr txBox="1"/>
          <p:nvPr/>
        </p:nvSpPr>
        <p:spPr>
          <a:xfrm>
            <a:off x="1295400" y="8267700"/>
            <a:ext cx="16516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Engineers 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design houses, roads, and bridges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for us.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8EFAB5-D710-3369-DD4E-2E9485148E07}"/>
              </a:ext>
            </a:extLst>
          </p:cNvPr>
          <p:cNvSpPr txBox="1"/>
          <p:nvPr/>
        </p:nvSpPr>
        <p:spPr>
          <a:xfrm>
            <a:off x="2881312" y="306734"/>
            <a:ext cx="1295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400"/>
              </a:spcBef>
            </a:pP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at </a:t>
            </a:r>
            <a:r>
              <a:rPr lang="en-US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about two jobs you think will be </a:t>
            </a:r>
            <a:r>
              <a:rPr lang="en-US" sz="48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popular </a:t>
            </a:r>
            <a:r>
              <a:rPr lang="en-US" sz="48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endParaRPr lang="en-VN" sz="4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5EA9E-D89F-CC00-C2B5-EC064AC3D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27" b="39303"/>
          <a:stretch/>
        </p:blipFill>
        <p:spPr>
          <a:xfrm>
            <a:off x="1002507" y="355496"/>
            <a:ext cx="1878805" cy="12372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AED9DD-362B-FAB0-3D4F-C0A903B6B2EE}"/>
              </a:ext>
            </a:extLst>
          </p:cNvPr>
          <p:cNvSpPr txBox="1"/>
          <p:nvPr/>
        </p:nvSpPr>
        <p:spPr>
          <a:xfrm>
            <a:off x="1324708" y="2113570"/>
            <a:ext cx="152018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D85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208750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F3087-7C4D-4D77-C587-D0D367E0A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D6FA675-2964-63B0-B539-CCFC83D2F0A0}"/>
              </a:ext>
            </a:extLst>
          </p:cNvPr>
          <p:cNvSpPr/>
          <p:nvPr/>
        </p:nvSpPr>
        <p:spPr>
          <a:xfrm>
            <a:off x="9144000" y="-1"/>
            <a:ext cx="9144000" cy="10287001"/>
          </a:xfrm>
          <a:custGeom>
            <a:avLst/>
            <a:gdLst/>
            <a:ahLst/>
            <a:cxnLst/>
            <a:rect l="l" t="t" r="r" b="b"/>
            <a:pathLst>
              <a:path w="20853206" h="20853206">
                <a:moveTo>
                  <a:pt x="0" y="0"/>
                </a:moveTo>
                <a:lnTo>
                  <a:pt x="20853206" y="0"/>
                </a:lnTo>
                <a:lnTo>
                  <a:pt x="20853206" y="20853206"/>
                </a:lnTo>
                <a:lnTo>
                  <a:pt x="0" y="208532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1" t="-23592" r="-128053" b="-791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A867266-F6D3-9251-545E-5651476C4BD8}"/>
              </a:ext>
            </a:extLst>
          </p:cNvPr>
          <p:cNvSpPr/>
          <p:nvPr/>
        </p:nvSpPr>
        <p:spPr>
          <a:xfrm>
            <a:off x="10274824" y="0"/>
            <a:ext cx="8013176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283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CCFF25C-FF84-AC81-36DE-65B59BAB89E2}"/>
              </a:ext>
            </a:extLst>
          </p:cNvPr>
          <p:cNvSpPr/>
          <p:nvPr/>
        </p:nvSpPr>
        <p:spPr>
          <a:xfrm flipH="1">
            <a:off x="0" y="-1"/>
            <a:ext cx="9144000" cy="10287001"/>
          </a:xfrm>
          <a:custGeom>
            <a:avLst/>
            <a:gdLst/>
            <a:ahLst/>
            <a:cxnLst/>
            <a:rect l="l" t="t" r="r" b="b"/>
            <a:pathLst>
              <a:path w="20853206" h="20853206">
                <a:moveTo>
                  <a:pt x="20853206" y="0"/>
                </a:moveTo>
                <a:lnTo>
                  <a:pt x="0" y="0"/>
                </a:lnTo>
                <a:lnTo>
                  <a:pt x="0" y="20853207"/>
                </a:lnTo>
                <a:lnTo>
                  <a:pt x="20853206" y="20853207"/>
                </a:lnTo>
                <a:lnTo>
                  <a:pt x="20853206" y="0"/>
                </a:lnTo>
                <a:close/>
              </a:path>
            </a:pathLst>
          </a:custGeom>
          <a:blipFill>
            <a:blip r:embed="rId2"/>
            <a:stretch>
              <a:fillRect l="1" t="-33105" r="-128053" b="-696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60A71BA-A81E-CB6F-6956-C71A5BB4CDB9}"/>
              </a:ext>
            </a:extLst>
          </p:cNvPr>
          <p:cNvSpPr/>
          <p:nvPr/>
        </p:nvSpPr>
        <p:spPr>
          <a:xfrm>
            <a:off x="-12176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137B03C0-1323-7339-7B7D-D1D03EB3365B}"/>
              </a:ext>
            </a:extLst>
          </p:cNvPr>
          <p:cNvSpPr/>
          <p:nvPr/>
        </p:nvSpPr>
        <p:spPr>
          <a:xfrm>
            <a:off x="842773" y="5597834"/>
            <a:ext cx="2211741" cy="4326145"/>
          </a:xfrm>
          <a:custGeom>
            <a:avLst/>
            <a:gdLst/>
            <a:ahLst/>
            <a:cxnLst/>
            <a:rect l="l" t="t" r="r" b="b"/>
            <a:pathLst>
              <a:path w="5524154" h="10805192">
                <a:moveTo>
                  <a:pt x="0" y="0"/>
                </a:moveTo>
                <a:lnTo>
                  <a:pt x="5524155" y="0"/>
                </a:lnTo>
                <a:lnTo>
                  <a:pt x="5524155" y="10805192"/>
                </a:lnTo>
                <a:lnTo>
                  <a:pt x="0" y="108051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53907A5B-CF57-E6C1-96ED-67ACC8E5C833}"/>
              </a:ext>
            </a:extLst>
          </p:cNvPr>
          <p:cNvSpPr/>
          <p:nvPr/>
        </p:nvSpPr>
        <p:spPr>
          <a:xfrm>
            <a:off x="15415938" y="952500"/>
            <a:ext cx="1896744" cy="4046387"/>
          </a:xfrm>
          <a:custGeom>
            <a:avLst/>
            <a:gdLst/>
            <a:ahLst/>
            <a:cxnLst/>
            <a:rect l="l" t="t" r="r" b="b"/>
            <a:pathLst>
              <a:path w="4728562" h="10087600">
                <a:moveTo>
                  <a:pt x="0" y="0"/>
                </a:moveTo>
                <a:lnTo>
                  <a:pt x="4728563" y="0"/>
                </a:lnTo>
                <a:lnTo>
                  <a:pt x="4728563" y="10087600"/>
                </a:lnTo>
                <a:lnTo>
                  <a:pt x="0" y="10087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97A1F30-9421-97FB-B840-3F5CE6D601BD}"/>
              </a:ext>
            </a:extLst>
          </p:cNvPr>
          <p:cNvSpPr txBox="1"/>
          <p:nvPr/>
        </p:nvSpPr>
        <p:spPr>
          <a:xfrm>
            <a:off x="1600200" y="5311881"/>
            <a:ext cx="14935200" cy="2160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40"/>
              </a:lnSpc>
            </a:pPr>
            <a:r>
              <a:rPr lang="en-US" sz="20900" dirty="0">
                <a:solidFill>
                  <a:srgbClr val="D8575B"/>
                </a:solidFill>
                <a:latin typeface="Minnie Play"/>
                <a:ea typeface="Minnie Play"/>
                <a:cs typeface="Minnie Play"/>
                <a:sym typeface="Minnie Play"/>
              </a:rPr>
              <a:t>Speaking</a:t>
            </a: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19FF54B8-C4DE-8C3E-8433-B4206FCEFC57}"/>
              </a:ext>
            </a:extLst>
          </p:cNvPr>
          <p:cNvSpPr/>
          <p:nvPr/>
        </p:nvSpPr>
        <p:spPr>
          <a:xfrm>
            <a:off x="7740195" y="1405438"/>
            <a:ext cx="2388317" cy="2388317"/>
          </a:xfrm>
          <a:prstGeom prst="diamond">
            <a:avLst/>
          </a:prstGeom>
          <a:solidFill>
            <a:schemeClr val="bg1"/>
          </a:solidFill>
          <a:ln>
            <a:solidFill>
              <a:srgbClr val="D857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994320AD-DE74-EC94-6F6F-F0AD34DB0899}"/>
              </a:ext>
            </a:extLst>
          </p:cNvPr>
          <p:cNvSpPr txBox="1"/>
          <p:nvPr/>
        </p:nvSpPr>
        <p:spPr>
          <a:xfrm>
            <a:off x="7767755" y="1744892"/>
            <a:ext cx="2214446" cy="186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100" dirty="0">
                <a:solidFill>
                  <a:srgbClr val="D8575B"/>
                </a:solidFill>
                <a:latin typeface="Minnie Play"/>
                <a:ea typeface="Minnie Play"/>
                <a:cs typeface="Minnie Play"/>
                <a:sym typeface="Minnie Play"/>
              </a:rPr>
              <a:t>4</a:t>
            </a: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AC7644CD-0F1D-959F-CAAA-68AEBBB11C5E}"/>
              </a:ext>
            </a:extLst>
          </p:cNvPr>
          <p:cNvSpPr/>
          <p:nvPr/>
        </p:nvSpPr>
        <p:spPr>
          <a:xfrm>
            <a:off x="-408450" y="233797"/>
            <a:ext cx="4012098" cy="2581116"/>
          </a:xfrm>
          <a:custGeom>
            <a:avLst/>
            <a:gdLst/>
            <a:ahLst/>
            <a:cxnLst/>
            <a:rect l="l" t="t" r="r" b="b"/>
            <a:pathLst>
              <a:path w="4012098" h="2581116">
                <a:moveTo>
                  <a:pt x="0" y="0"/>
                </a:moveTo>
                <a:lnTo>
                  <a:pt x="4012098" y="0"/>
                </a:lnTo>
                <a:lnTo>
                  <a:pt x="4012098" y="2581117"/>
                </a:lnTo>
                <a:lnTo>
                  <a:pt x="0" y="25811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id="{D8D63A55-F416-4AFA-97BB-EC6F05946303}"/>
              </a:ext>
            </a:extLst>
          </p:cNvPr>
          <p:cNvSpPr/>
          <p:nvPr/>
        </p:nvSpPr>
        <p:spPr>
          <a:xfrm flipH="1">
            <a:off x="14616847" y="7137776"/>
            <a:ext cx="4012098" cy="2581116"/>
          </a:xfrm>
          <a:custGeom>
            <a:avLst/>
            <a:gdLst/>
            <a:ahLst/>
            <a:cxnLst/>
            <a:rect l="l" t="t" r="r" b="b"/>
            <a:pathLst>
              <a:path w="4012098" h="2581116">
                <a:moveTo>
                  <a:pt x="0" y="0"/>
                </a:moveTo>
                <a:lnTo>
                  <a:pt x="4012098" y="0"/>
                </a:lnTo>
                <a:lnTo>
                  <a:pt x="4012098" y="2581117"/>
                </a:lnTo>
                <a:lnTo>
                  <a:pt x="0" y="25811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BA04579-C6C4-EC13-1565-D399CF119045}"/>
              </a:ext>
            </a:extLst>
          </p:cNvPr>
          <p:cNvSpPr txBox="1"/>
          <p:nvPr/>
        </p:nvSpPr>
        <p:spPr>
          <a:xfrm>
            <a:off x="2603090" y="476552"/>
            <a:ext cx="1478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400"/>
              </a:spcBef>
            </a:pP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 your friends about the jobs you wrote about.</a:t>
            </a:r>
            <a:endParaRPr lang="en-VN" sz="4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DE4D11-58F1-F6CD-7E91-236D73D93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333"/>
          <a:stretch/>
        </p:blipFill>
        <p:spPr>
          <a:xfrm>
            <a:off x="838200" y="274471"/>
            <a:ext cx="1828800" cy="123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82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441C3-F2AF-0F44-9B3C-90A204385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FFC9420-FA48-02D7-B509-23E50EDB09BB}"/>
              </a:ext>
            </a:extLst>
          </p:cNvPr>
          <p:cNvSpPr/>
          <p:nvPr/>
        </p:nvSpPr>
        <p:spPr>
          <a:xfrm>
            <a:off x="9144000" y="-1"/>
            <a:ext cx="9144000" cy="10287001"/>
          </a:xfrm>
          <a:custGeom>
            <a:avLst/>
            <a:gdLst/>
            <a:ahLst/>
            <a:cxnLst/>
            <a:rect l="l" t="t" r="r" b="b"/>
            <a:pathLst>
              <a:path w="20853206" h="20853206">
                <a:moveTo>
                  <a:pt x="0" y="0"/>
                </a:moveTo>
                <a:lnTo>
                  <a:pt x="20853206" y="0"/>
                </a:lnTo>
                <a:lnTo>
                  <a:pt x="20853206" y="20853206"/>
                </a:lnTo>
                <a:lnTo>
                  <a:pt x="0" y="208532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1" t="-23592" r="-128053" b="-791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FA5CA32-567D-FFDA-34F4-8EB5F87299F5}"/>
              </a:ext>
            </a:extLst>
          </p:cNvPr>
          <p:cNvSpPr/>
          <p:nvPr/>
        </p:nvSpPr>
        <p:spPr>
          <a:xfrm>
            <a:off x="10274824" y="0"/>
            <a:ext cx="8013176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283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62A520A-2814-62A6-968B-AECC5EE18847}"/>
              </a:ext>
            </a:extLst>
          </p:cNvPr>
          <p:cNvSpPr/>
          <p:nvPr/>
        </p:nvSpPr>
        <p:spPr>
          <a:xfrm flipH="1">
            <a:off x="0" y="-1"/>
            <a:ext cx="9144000" cy="10287001"/>
          </a:xfrm>
          <a:custGeom>
            <a:avLst/>
            <a:gdLst/>
            <a:ahLst/>
            <a:cxnLst/>
            <a:rect l="l" t="t" r="r" b="b"/>
            <a:pathLst>
              <a:path w="20853206" h="20853206">
                <a:moveTo>
                  <a:pt x="20853206" y="0"/>
                </a:moveTo>
                <a:lnTo>
                  <a:pt x="0" y="0"/>
                </a:lnTo>
                <a:lnTo>
                  <a:pt x="0" y="20853207"/>
                </a:lnTo>
                <a:lnTo>
                  <a:pt x="20853206" y="20853207"/>
                </a:lnTo>
                <a:lnTo>
                  <a:pt x="20853206" y="0"/>
                </a:lnTo>
                <a:close/>
              </a:path>
            </a:pathLst>
          </a:custGeom>
          <a:blipFill>
            <a:blip r:embed="rId2"/>
            <a:stretch>
              <a:fillRect l="1" t="-33105" r="-128053" b="-696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96726F6-75A3-B55F-1DF3-0BF7B5456781}"/>
              </a:ext>
            </a:extLst>
          </p:cNvPr>
          <p:cNvSpPr/>
          <p:nvPr/>
        </p:nvSpPr>
        <p:spPr>
          <a:xfrm>
            <a:off x="-12176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5AC28078-5680-8421-5B4A-A4FE67D50B26}"/>
              </a:ext>
            </a:extLst>
          </p:cNvPr>
          <p:cNvSpPr/>
          <p:nvPr/>
        </p:nvSpPr>
        <p:spPr>
          <a:xfrm>
            <a:off x="12684891" y="6295107"/>
            <a:ext cx="1822169" cy="3564145"/>
          </a:xfrm>
          <a:custGeom>
            <a:avLst/>
            <a:gdLst/>
            <a:ahLst/>
            <a:cxnLst/>
            <a:rect l="l" t="t" r="r" b="b"/>
            <a:pathLst>
              <a:path w="5524154" h="10805192">
                <a:moveTo>
                  <a:pt x="0" y="0"/>
                </a:moveTo>
                <a:lnTo>
                  <a:pt x="5524155" y="0"/>
                </a:lnTo>
                <a:lnTo>
                  <a:pt x="5524155" y="10805192"/>
                </a:lnTo>
                <a:lnTo>
                  <a:pt x="0" y="108051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577CD3EA-038E-C748-87AB-77F3C5D6279D}"/>
              </a:ext>
            </a:extLst>
          </p:cNvPr>
          <p:cNvSpPr/>
          <p:nvPr/>
        </p:nvSpPr>
        <p:spPr>
          <a:xfrm>
            <a:off x="353809" y="4825184"/>
            <a:ext cx="2254664" cy="3409700"/>
          </a:xfrm>
          <a:custGeom>
            <a:avLst/>
            <a:gdLst/>
            <a:ahLst/>
            <a:cxnLst/>
            <a:rect l="l" t="t" r="r" b="b"/>
            <a:pathLst>
              <a:path w="6835323" h="10336972">
                <a:moveTo>
                  <a:pt x="0" y="0"/>
                </a:moveTo>
                <a:lnTo>
                  <a:pt x="6835323" y="0"/>
                </a:lnTo>
                <a:lnTo>
                  <a:pt x="6835323" y="10336972"/>
                </a:lnTo>
                <a:lnTo>
                  <a:pt x="0" y="103369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DD213687-5DA4-BD96-FB15-BAEC420C6ACE}"/>
              </a:ext>
            </a:extLst>
          </p:cNvPr>
          <p:cNvSpPr/>
          <p:nvPr/>
        </p:nvSpPr>
        <p:spPr>
          <a:xfrm>
            <a:off x="15652889" y="4533900"/>
            <a:ext cx="1753209" cy="3284700"/>
          </a:xfrm>
          <a:custGeom>
            <a:avLst/>
            <a:gdLst/>
            <a:ahLst/>
            <a:cxnLst/>
            <a:rect l="l" t="t" r="r" b="b"/>
            <a:pathLst>
              <a:path w="5315092" h="9958018">
                <a:moveTo>
                  <a:pt x="0" y="0"/>
                </a:moveTo>
                <a:lnTo>
                  <a:pt x="5315092" y="0"/>
                </a:lnTo>
                <a:lnTo>
                  <a:pt x="5315092" y="9958018"/>
                </a:lnTo>
                <a:lnTo>
                  <a:pt x="0" y="99580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D4D9B826-D07C-6893-D223-1789EEE7CF6D}"/>
              </a:ext>
            </a:extLst>
          </p:cNvPr>
          <p:cNvSpPr/>
          <p:nvPr/>
        </p:nvSpPr>
        <p:spPr>
          <a:xfrm>
            <a:off x="7624634" y="6691017"/>
            <a:ext cx="2097510" cy="3309680"/>
          </a:xfrm>
          <a:custGeom>
            <a:avLst/>
            <a:gdLst/>
            <a:ahLst/>
            <a:cxnLst/>
            <a:rect l="l" t="t" r="r" b="b"/>
            <a:pathLst>
              <a:path w="6358887" h="10033747">
                <a:moveTo>
                  <a:pt x="0" y="0"/>
                </a:moveTo>
                <a:lnTo>
                  <a:pt x="6358887" y="0"/>
                </a:lnTo>
                <a:lnTo>
                  <a:pt x="6358887" y="10033747"/>
                </a:lnTo>
                <a:lnTo>
                  <a:pt x="0" y="100337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D2347089-371C-CA5E-CF5F-CD78D45D2123}"/>
              </a:ext>
            </a:extLst>
          </p:cNvPr>
          <p:cNvSpPr/>
          <p:nvPr/>
        </p:nvSpPr>
        <p:spPr>
          <a:xfrm>
            <a:off x="3946173" y="6615882"/>
            <a:ext cx="1559739" cy="3327443"/>
          </a:xfrm>
          <a:custGeom>
            <a:avLst/>
            <a:gdLst/>
            <a:ahLst/>
            <a:cxnLst/>
            <a:rect l="l" t="t" r="r" b="b"/>
            <a:pathLst>
              <a:path w="4728562" h="10087600">
                <a:moveTo>
                  <a:pt x="0" y="0"/>
                </a:moveTo>
                <a:lnTo>
                  <a:pt x="4728563" y="0"/>
                </a:lnTo>
                <a:lnTo>
                  <a:pt x="4728563" y="10087600"/>
                </a:lnTo>
                <a:lnTo>
                  <a:pt x="0" y="10087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C371077-A740-2124-E799-80A31C4266A1}"/>
              </a:ext>
            </a:extLst>
          </p:cNvPr>
          <p:cNvGrpSpPr/>
          <p:nvPr/>
        </p:nvGrpSpPr>
        <p:grpSpPr>
          <a:xfrm>
            <a:off x="2756741" y="175689"/>
            <a:ext cx="12922786" cy="5853820"/>
            <a:chOff x="2688695" y="922334"/>
            <a:chExt cx="12922786" cy="585382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A3605E2-BD6E-A365-9886-3AC4F2F094FF}"/>
                </a:ext>
              </a:extLst>
            </p:cNvPr>
            <p:cNvSpPr/>
            <p:nvPr/>
          </p:nvSpPr>
          <p:spPr>
            <a:xfrm>
              <a:off x="2688695" y="3510846"/>
              <a:ext cx="12910610" cy="3265308"/>
            </a:xfrm>
            <a:custGeom>
              <a:avLst/>
              <a:gdLst/>
              <a:ahLst/>
              <a:cxnLst/>
              <a:rect l="l" t="t" r="r" b="b"/>
              <a:pathLst>
                <a:path w="12910610" h="3265308">
                  <a:moveTo>
                    <a:pt x="0" y="0"/>
                  </a:moveTo>
                  <a:lnTo>
                    <a:pt x="12910610" y="0"/>
                  </a:lnTo>
                  <a:lnTo>
                    <a:pt x="12910610" y="3265308"/>
                  </a:lnTo>
                  <a:lnTo>
                    <a:pt x="0" y="326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9093A73C-2CB9-9630-FCE9-1F1AADD052BD}"/>
                </a:ext>
              </a:extLst>
            </p:cNvPr>
            <p:cNvSpPr/>
            <p:nvPr/>
          </p:nvSpPr>
          <p:spPr>
            <a:xfrm>
              <a:off x="2700871" y="2816398"/>
              <a:ext cx="12910610" cy="1759261"/>
            </a:xfrm>
            <a:custGeom>
              <a:avLst/>
              <a:gdLst/>
              <a:ahLst/>
              <a:cxnLst/>
              <a:rect l="l" t="t" r="r" b="b"/>
              <a:pathLst>
                <a:path w="12910610" h="3265308">
                  <a:moveTo>
                    <a:pt x="0" y="0"/>
                  </a:moveTo>
                  <a:lnTo>
                    <a:pt x="12910610" y="0"/>
                  </a:lnTo>
                  <a:lnTo>
                    <a:pt x="12910610" y="3265308"/>
                  </a:lnTo>
                  <a:lnTo>
                    <a:pt x="0" y="326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 t="-1" b="-8560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7B0E4E50-4657-7A0F-C8E5-0FF5F9D40141}"/>
                </a:ext>
              </a:extLst>
            </p:cNvPr>
            <p:cNvSpPr/>
            <p:nvPr/>
          </p:nvSpPr>
          <p:spPr>
            <a:xfrm>
              <a:off x="8199749" y="922334"/>
              <a:ext cx="1888502" cy="2360627"/>
            </a:xfrm>
            <a:custGeom>
              <a:avLst/>
              <a:gdLst/>
              <a:ahLst/>
              <a:cxnLst/>
              <a:rect l="l" t="t" r="r" b="b"/>
              <a:pathLst>
                <a:path w="3038732" h="3798415">
                  <a:moveTo>
                    <a:pt x="0" y="0"/>
                  </a:moveTo>
                  <a:lnTo>
                    <a:pt x="3038732" y="0"/>
                  </a:lnTo>
                  <a:lnTo>
                    <a:pt x="3038732" y="3798416"/>
                  </a:lnTo>
                  <a:lnTo>
                    <a:pt x="0" y="3798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BC8B3D36-2633-6F26-FAED-F7DFC58B86BA}"/>
              </a:ext>
            </a:extLst>
          </p:cNvPr>
          <p:cNvSpPr txBox="1"/>
          <p:nvPr/>
        </p:nvSpPr>
        <p:spPr>
          <a:xfrm>
            <a:off x="4764588" y="4480856"/>
            <a:ext cx="8266977" cy="851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4400" i="1" dirty="0">
                <a:solidFill>
                  <a:srgbClr val="D8575B"/>
                </a:solidFill>
                <a:latin typeface="Milk Tea Font TH Italics"/>
                <a:ea typeface="Milk Tea Font TH Italics"/>
                <a:cs typeface="Milk Tea Font TH Italics"/>
                <a:sym typeface="Milk Tea Font TH Italics"/>
              </a:rPr>
              <a:t>For joining!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478772D-AB54-7DA5-3CA4-3F515047E2BA}"/>
              </a:ext>
            </a:extLst>
          </p:cNvPr>
          <p:cNvSpPr txBox="1"/>
          <p:nvPr/>
        </p:nvSpPr>
        <p:spPr>
          <a:xfrm>
            <a:off x="2698118" y="3046346"/>
            <a:ext cx="12678431" cy="1913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40"/>
              </a:lnSpc>
            </a:pPr>
            <a:r>
              <a:rPr lang="en-US" sz="14500" dirty="0">
                <a:solidFill>
                  <a:srgbClr val="D8575B"/>
                </a:solidFill>
                <a:latin typeface="Minnie Play"/>
                <a:ea typeface="Minnie Play"/>
                <a:cs typeface="Minnie Play"/>
                <a:sym typeface="Minnie Play"/>
              </a:rPr>
              <a:t>Thank you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9141212-E291-2607-2917-C7F51F6328D9}"/>
              </a:ext>
            </a:extLst>
          </p:cNvPr>
          <p:cNvGrpSpPr/>
          <p:nvPr/>
        </p:nvGrpSpPr>
        <p:grpSpPr>
          <a:xfrm>
            <a:off x="4868557" y="112972"/>
            <a:ext cx="9610349" cy="2043445"/>
            <a:chOff x="7120809" y="263941"/>
            <a:chExt cx="8164176" cy="173594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20BC31-1644-941A-E742-BCAEC294F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120809" y="263941"/>
              <a:ext cx="1981597" cy="1735946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7A49333-4C80-BDB8-E2AD-D1F9B46DCB27}"/>
                </a:ext>
              </a:extLst>
            </p:cNvPr>
            <p:cNvGrpSpPr/>
            <p:nvPr/>
          </p:nvGrpSpPr>
          <p:grpSpPr>
            <a:xfrm>
              <a:off x="12067033" y="349268"/>
              <a:ext cx="3217952" cy="1278762"/>
              <a:chOff x="16176274" y="405305"/>
              <a:chExt cx="4380855" cy="1740883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16B8009-C9AF-241D-F543-F468F20EAB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8997586" y="405305"/>
                <a:ext cx="995392" cy="978328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85EFDF0-8B43-E89A-3DEF-BD72055262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/>
              <a:srcRect l="6949" b="34721"/>
              <a:stretch/>
            </p:blipFill>
            <p:spPr>
              <a:xfrm>
                <a:off x="16176274" y="668606"/>
                <a:ext cx="4380855" cy="147758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43893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sPham-093608278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3C64E30D-15ED-544D-A222-30BF973122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" y="135"/>
            <a:ext cx="18287520" cy="1028673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1951438" y="3235612"/>
            <a:ext cx="13440797" cy="2654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49" dirty="0">
                <a:ln>
                  <a:solidFill>
                    <a:srgbClr val="207A6B"/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aettenschweiler" panose="020B0706040902060204" pitchFamily="34" charset="0"/>
              </a:rPr>
              <a:t>Flying a plane</a:t>
            </a:r>
          </a:p>
        </p:txBody>
      </p:sp>
      <p:sp>
        <p:nvSpPr>
          <p:cNvPr id="9" name="Rectangle: Rounded Corners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1E7087D-3FAC-4C76-A530-1E032BC64156}"/>
              </a:ext>
            </a:extLst>
          </p:cNvPr>
          <p:cNvSpPr/>
          <p:nvPr/>
        </p:nvSpPr>
        <p:spPr>
          <a:xfrm>
            <a:off x="9358074" y="8364988"/>
            <a:ext cx="2057346" cy="806767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pic>
        <p:nvPicPr>
          <p:cNvPr id="4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822B895-5C7B-DBFF-44AB-0870AD639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127" y="223883"/>
            <a:ext cx="5057643" cy="3793233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6094C928-52C2-67C5-2CDC-7BA2A8FEC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558" y="6363145"/>
            <a:ext cx="5029067" cy="3495105"/>
          </a:xfrm>
          <a:prstGeom prst="rect">
            <a:avLst/>
          </a:pr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3756774" y="-4552200"/>
            <a:ext cx="1086066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877466" y="24198159"/>
            <a:ext cx="1086066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5393817" y="3778220"/>
            <a:ext cx="1086066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22729107" y="5163178"/>
            <a:ext cx="1086066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9" name="drumroll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-093608278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0744181D-0D03-6437-274A-B83B8FF92C6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" y="135"/>
            <a:ext cx="18287520" cy="10286730"/>
          </a:xfrm>
          <a:prstGeom prst="rect">
            <a:avLst/>
          </a:prstGeom>
        </p:spPr>
      </p:pic>
      <p:sp>
        <p:nvSpPr>
          <p:cNvPr id="22" name="1-MsPham093608278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53669" y="1692496"/>
            <a:ext cx="8540624" cy="4185349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1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442A4B3A-B35B-2C69-7AB7-82907387C2CE}"/>
              </a:ext>
            </a:extLst>
          </p:cNvPr>
          <p:cNvSpPr/>
          <p:nvPr/>
        </p:nvSpPr>
        <p:spPr>
          <a:xfrm>
            <a:off x="2917435" y="7271372"/>
            <a:ext cx="8253433" cy="2125926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1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FE815D-4A8F-0821-F5ED-DFF34BB43ED8}"/>
              </a:ext>
            </a:extLst>
          </p:cNvPr>
          <p:cNvSpPr/>
          <p:nvPr/>
        </p:nvSpPr>
        <p:spPr>
          <a:xfrm>
            <a:off x="11704675" y="8445239"/>
            <a:ext cx="2352989" cy="806767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2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462F9D8D-3AD7-E1EF-B490-60156313A043}"/>
              </a:ext>
            </a:extLst>
          </p:cNvPr>
          <p:cNvSpPr/>
          <p:nvPr/>
        </p:nvSpPr>
        <p:spPr>
          <a:xfrm>
            <a:off x="11704675" y="7379298"/>
            <a:ext cx="2352989" cy="806767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2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3756774" y="-4552200"/>
            <a:ext cx="1086066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3104954" y="13454242"/>
            <a:ext cx="1086066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5393817" y="3778220"/>
            <a:ext cx="1086066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22729107" y="5163178"/>
            <a:ext cx="1086066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9591828-F3B2-380F-F8BB-B41CC03B857B}"/>
              </a:ext>
            </a:extLst>
          </p:cNvPr>
          <p:cNvSpPr txBox="1"/>
          <p:nvPr/>
        </p:nvSpPr>
        <p:spPr>
          <a:xfrm rot="20896895">
            <a:off x="3659149" y="3506120"/>
            <a:ext cx="2255746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1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+15</a:t>
            </a:r>
          </a:p>
        </p:txBody>
      </p:sp>
      <p:pic>
        <p:nvPicPr>
          <p:cNvPr id="5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1077EA4-C3AA-B1C8-ECEA-B299E7814D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447" y="1678593"/>
            <a:ext cx="5920244" cy="4185349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7F43708E-DA92-34CE-5A23-128DF0683683}"/>
              </a:ext>
            </a:extLst>
          </p:cNvPr>
          <p:cNvSpPr txBox="1"/>
          <p:nvPr/>
        </p:nvSpPr>
        <p:spPr>
          <a:xfrm>
            <a:off x="3149920" y="8091500"/>
            <a:ext cx="7788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5400" b="1" spc="600" dirty="0">
                <a:solidFill>
                  <a:srgbClr val="D85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BIOLOGIST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C576295-355E-8F9F-4370-9AD3B42BB54C}"/>
              </a:ext>
            </a:extLst>
          </p:cNvPr>
          <p:cNvSpPr/>
          <p:nvPr/>
        </p:nvSpPr>
        <p:spPr>
          <a:xfrm>
            <a:off x="1181196" y="545197"/>
            <a:ext cx="13924104" cy="1211550"/>
          </a:xfrm>
          <a:prstGeom prst="foldedCorner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901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the words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3B6F6425-860A-4E1E-3B83-0151FC83E327}"/>
              </a:ext>
            </a:extLst>
          </p:cNvPr>
          <p:cNvSpPr/>
          <p:nvPr/>
        </p:nvSpPr>
        <p:spPr>
          <a:xfrm>
            <a:off x="8899942" y="2781300"/>
            <a:ext cx="6873458" cy="21428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spc="600" dirty="0" err="1">
                <a:solidFill>
                  <a:srgbClr val="D85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BIOLOOGSIT</a:t>
            </a:r>
            <a:endParaRPr lang="en-US" sz="6600" b="1" spc="600" dirty="0">
              <a:solidFill>
                <a:srgbClr val="D857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869940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2.34568E-6 L -0.41736 0.42917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2145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8" grpId="0" animBg="1"/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1E160-9E32-2082-07F6-07FCF1478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-093608278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986ACD98-398D-32E7-C1C2-2F851A097F8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" y="135"/>
            <a:ext cx="18287520" cy="10286730"/>
          </a:xfrm>
          <a:prstGeom prst="rect">
            <a:avLst/>
          </a:prstGeom>
        </p:spPr>
      </p:pic>
      <p:sp>
        <p:nvSpPr>
          <p:cNvPr id="22" name="1-MsPham0936082789">
            <a:extLst>
              <a:ext uri="{FF2B5EF4-FFF2-40B4-BE49-F238E27FC236}">
                <a16:creationId xmlns:a16="http://schemas.microsoft.com/office/drawing/2014/main" id="{53C779F2-F6F1-81E4-8089-7C633D7330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53669" y="1692496"/>
            <a:ext cx="8540624" cy="4185349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1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0C4291C2-ED3E-DAE6-1AE6-1A9A4AAA2E97}"/>
              </a:ext>
            </a:extLst>
          </p:cNvPr>
          <p:cNvSpPr/>
          <p:nvPr/>
        </p:nvSpPr>
        <p:spPr>
          <a:xfrm>
            <a:off x="2917435" y="7271372"/>
            <a:ext cx="8253433" cy="2125926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1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4B69CD2-4566-B0DC-A727-7C6E6B5FF29C}"/>
              </a:ext>
            </a:extLst>
          </p:cNvPr>
          <p:cNvSpPr/>
          <p:nvPr/>
        </p:nvSpPr>
        <p:spPr>
          <a:xfrm>
            <a:off x="11704675" y="8445239"/>
            <a:ext cx="2352989" cy="806767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2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751302A4-5217-6D1F-404A-F35312DD784C}"/>
              </a:ext>
            </a:extLst>
          </p:cNvPr>
          <p:cNvSpPr/>
          <p:nvPr/>
        </p:nvSpPr>
        <p:spPr>
          <a:xfrm>
            <a:off x="11704675" y="7379298"/>
            <a:ext cx="2352989" cy="806767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2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9FFBFFB9-C43C-8596-A30D-948E646F316B}"/>
              </a:ext>
            </a:extLst>
          </p:cNvPr>
          <p:cNvSpPr txBox="1"/>
          <p:nvPr/>
        </p:nvSpPr>
        <p:spPr>
          <a:xfrm>
            <a:off x="3756774" y="-4552200"/>
            <a:ext cx="1086066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722525C8-2E20-73AE-4172-23133085A553}"/>
              </a:ext>
            </a:extLst>
          </p:cNvPr>
          <p:cNvSpPr txBox="1"/>
          <p:nvPr/>
        </p:nvSpPr>
        <p:spPr>
          <a:xfrm>
            <a:off x="3104954" y="13454242"/>
            <a:ext cx="1086066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78F9D8E-9EE8-EEB5-B616-00FC16DD64B6}"/>
              </a:ext>
            </a:extLst>
          </p:cNvPr>
          <p:cNvSpPr txBox="1"/>
          <p:nvPr/>
        </p:nvSpPr>
        <p:spPr>
          <a:xfrm>
            <a:off x="-15393817" y="3778220"/>
            <a:ext cx="1086066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A35EB464-E995-9FA2-7AAF-58E0D63F72D5}"/>
              </a:ext>
            </a:extLst>
          </p:cNvPr>
          <p:cNvSpPr txBox="1"/>
          <p:nvPr/>
        </p:nvSpPr>
        <p:spPr>
          <a:xfrm>
            <a:off x="22729107" y="5163178"/>
            <a:ext cx="1086066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3AD01F4-27E1-BF6F-D490-6EEE1BE3483E}"/>
              </a:ext>
            </a:extLst>
          </p:cNvPr>
          <p:cNvSpPr txBox="1"/>
          <p:nvPr/>
        </p:nvSpPr>
        <p:spPr>
          <a:xfrm rot="20896895">
            <a:off x="3659149" y="3506120"/>
            <a:ext cx="2255746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1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+15</a:t>
            </a:r>
          </a:p>
        </p:txBody>
      </p:sp>
      <p:pic>
        <p:nvPicPr>
          <p:cNvPr id="5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B26DF4E-BE8C-7ED9-DECF-D8811A4DAB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447" y="1678593"/>
            <a:ext cx="5920244" cy="4185349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3D0ED12-FEC3-4663-1089-97615324E293}"/>
              </a:ext>
            </a:extLst>
          </p:cNvPr>
          <p:cNvSpPr txBox="1"/>
          <p:nvPr/>
        </p:nvSpPr>
        <p:spPr>
          <a:xfrm>
            <a:off x="3149920" y="8091500"/>
            <a:ext cx="7788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5400" b="1" spc="600" dirty="0">
                <a:solidFill>
                  <a:srgbClr val="D85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CHEMISTRY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7FDE24FE-7FE5-7FA1-8485-6BF585FDBFBF}"/>
              </a:ext>
            </a:extLst>
          </p:cNvPr>
          <p:cNvSpPr/>
          <p:nvPr/>
        </p:nvSpPr>
        <p:spPr>
          <a:xfrm>
            <a:off x="1181196" y="545197"/>
            <a:ext cx="13924104" cy="1211550"/>
          </a:xfrm>
          <a:prstGeom prst="foldedCorner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901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the words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D837637-120F-60C4-3EA0-00BD1574477D}"/>
              </a:ext>
            </a:extLst>
          </p:cNvPr>
          <p:cNvSpPr/>
          <p:nvPr/>
        </p:nvSpPr>
        <p:spPr>
          <a:xfrm>
            <a:off x="8899942" y="2781300"/>
            <a:ext cx="6873458" cy="21428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spc="600" dirty="0" err="1">
                <a:solidFill>
                  <a:srgbClr val="D85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ECHMSITRY</a:t>
            </a:r>
            <a:endParaRPr lang="en-US" sz="6600" b="1" spc="600" dirty="0">
              <a:solidFill>
                <a:srgbClr val="D857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768470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2.34568E-6 L -0.41736 0.42917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2145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8" grpId="0" animBg="1"/>
      <p:bldP spid="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D2D9D-34E1-D5A6-F788-1E7DBF3C3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-093608278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C7849323-A5B2-5A87-8E3C-DBBC9DEE7AA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" y="135"/>
            <a:ext cx="18287520" cy="10286730"/>
          </a:xfrm>
          <a:prstGeom prst="rect">
            <a:avLst/>
          </a:prstGeom>
        </p:spPr>
      </p:pic>
      <p:sp>
        <p:nvSpPr>
          <p:cNvPr id="22" name="1-MsPham0936082789">
            <a:extLst>
              <a:ext uri="{FF2B5EF4-FFF2-40B4-BE49-F238E27FC236}">
                <a16:creationId xmlns:a16="http://schemas.microsoft.com/office/drawing/2014/main" id="{1260856A-3A00-BE1D-2DA4-FD016CF4213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53669" y="1692496"/>
            <a:ext cx="8540624" cy="4185349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1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C9A724F3-62F1-6E93-18BE-DA79BA6FE1F7}"/>
              </a:ext>
            </a:extLst>
          </p:cNvPr>
          <p:cNvSpPr/>
          <p:nvPr/>
        </p:nvSpPr>
        <p:spPr>
          <a:xfrm>
            <a:off x="2917435" y="7271372"/>
            <a:ext cx="8253433" cy="2125926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1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7A22D28-AE80-2A3A-6D69-9CA60829D15A}"/>
              </a:ext>
            </a:extLst>
          </p:cNvPr>
          <p:cNvSpPr/>
          <p:nvPr/>
        </p:nvSpPr>
        <p:spPr>
          <a:xfrm>
            <a:off x="11704675" y="8445239"/>
            <a:ext cx="2352989" cy="806767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2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68DB157E-279D-55D8-ABE8-28AC7ECFD496}"/>
              </a:ext>
            </a:extLst>
          </p:cNvPr>
          <p:cNvSpPr/>
          <p:nvPr/>
        </p:nvSpPr>
        <p:spPr>
          <a:xfrm>
            <a:off x="11704675" y="7379298"/>
            <a:ext cx="2352989" cy="806767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2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F386374F-2DE0-2498-7A93-CCCEC64CB9C1}"/>
              </a:ext>
            </a:extLst>
          </p:cNvPr>
          <p:cNvSpPr txBox="1"/>
          <p:nvPr/>
        </p:nvSpPr>
        <p:spPr>
          <a:xfrm>
            <a:off x="3756774" y="-4552200"/>
            <a:ext cx="1086066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8AAC3418-DCF9-3194-905C-CB682505C7A1}"/>
              </a:ext>
            </a:extLst>
          </p:cNvPr>
          <p:cNvSpPr txBox="1"/>
          <p:nvPr/>
        </p:nvSpPr>
        <p:spPr>
          <a:xfrm>
            <a:off x="3104954" y="13454242"/>
            <a:ext cx="1086066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9CFC108E-63C0-663A-9A0A-7E103199CF90}"/>
              </a:ext>
            </a:extLst>
          </p:cNvPr>
          <p:cNvSpPr txBox="1"/>
          <p:nvPr/>
        </p:nvSpPr>
        <p:spPr>
          <a:xfrm>
            <a:off x="-15393817" y="3778220"/>
            <a:ext cx="1086066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2E67BAF0-8BB4-DCE7-2241-A350B8ABD083}"/>
              </a:ext>
            </a:extLst>
          </p:cNvPr>
          <p:cNvSpPr txBox="1"/>
          <p:nvPr/>
        </p:nvSpPr>
        <p:spPr>
          <a:xfrm>
            <a:off x="22729107" y="5163178"/>
            <a:ext cx="1086066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A527CE6-3F38-1DB0-70D3-64C8A5D5ED15}"/>
              </a:ext>
            </a:extLst>
          </p:cNvPr>
          <p:cNvSpPr txBox="1"/>
          <p:nvPr/>
        </p:nvSpPr>
        <p:spPr>
          <a:xfrm rot="20896895">
            <a:off x="3659149" y="3506120"/>
            <a:ext cx="2255746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1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+15</a:t>
            </a:r>
          </a:p>
        </p:txBody>
      </p:sp>
      <p:pic>
        <p:nvPicPr>
          <p:cNvPr id="5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586F96D-3651-287A-05C3-D840C355F5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447" y="1678593"/>
            <a:ext cx="5920244" cy="4185349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93E04D3A-EEEE-DA6D-068F-D1A20C160A9D}"/>
              </a:ext>
            </a:extLst>
          </p:cNvPr>
          <p:cNvSpPr txBox="1"/>
          <p:nvPr/>
        </p:nvSpPr>
        <p:spPr>
          <a:xfrm>
            <a:off x="3149920" y="8091500"/>
            <a:ext cx="7788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5400" b="1" spc="600" dirty="0">
                <a:solidFill>
                  <a:srgbClr val="D85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3A081FB-F051-BA53-49E6-2E2299AE3A0B}"/>
              </a:ext>
            </a:extLst>
          </p:cNvPr>
          <p:cNvSpPr/>
          <p:nvPr/>
        </p:nvSpPr>
        <p:spPr>
          <a:xfrm>
            <a:off x="1181196" y="545197"/>
            <a:ext cx="13924104" cy="1211550"/>
          </a:xfrm>
          <a:prstGeom prst="foldedCorner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901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the words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5A862080-0694-4147-3582-105D031E6435}"/>
              </a:ext>
            </a:extLst>
          </p:cNvPr>
          <p:cNvSpPr/>
          <p:nvPr/>
        </p:nvSpPr>
        <p:spPr>
          <a:xfrm>
            <a:off x="8899942" y="2781300"/>
            <a:ext cx="6873458" cy="21428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spc="600" dirty="0" err="1">
                <a:solidFill>
                  <a:srgbClr val="D85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ENINGERE</a:t>
            </a:r>
            <a:endParaRPr lang="en-US" sz="6600" b="1" spc="600" dirty="0">
              <a:solidFill>
                <a:srgbClr val="D857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892986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2.34568E-6 L -0.41736 0.42917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2145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8" grpId="0" animBg="1"/>
      <p:bldP spid="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06EE9-2AE4-0AD0-7B03-897C41937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-093608278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7C672D17-6791-839D-4EF7-BB98DD121D1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" y="135"/>
            <a:ext cx="18287520" cy="10286730"/>
          </a:xfrm>
          <a:prstGeom prst="rect">
            <a:avLst/>
          </a:prstGeom>
        </p:spPr>
      </p:pic>
      <p:sp>
        <p:nvSpPr>
          <p:cNvPr id="22" name="1-MsPham0936082789">
            <a:extLst>
              <a:ext uri="{FF2B5EF4-FFF2-40B4-BE49-F238E27FC236}">
                <a16:creationId xmlns:a16="http://schemas.microsoft.com/office/drawing/2014/main" id="{C242EDE9-4E89-FFB8-13A2-09C825F196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53669" y="1692496"/>
            <a:ext cx="8540624" cy="4185349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1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176B4CA1-0A04-5938-BA16-8C9269950F97}"/>
              </a:ext>
            </a:extLst>
          </p:cNvPr>
          <p:cNvSpPr/>
          <p:nvPr/>
        </p:nvSpPr>
        <p:spPr>
          <a:xfrm>
            <a:off x="2917435" y="7271372"/>
            <a:ext cx="8253433" cy="2125926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1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9420A8F-13E7-AA14-AF1B-22E3020BCA54}"/>
              </a:ext>
            </a:extLst>
          </p:cNvPr>
          <p:cNvSpPr/>
          <p:nvPr/>
        </p:nvSpPr>
        <p:spPr>
          <a:xfrm>
            <a:off x="11704675" y="8445239"/>
            <a:ext cx="2352989" cy="806767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2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DC786003-BF0A-2728-1022-AF00E4FE054D}"/>
              </a:ext>
            </a:extLst>
          </p:cNvPr>
          <p:cNvSpPr/>
          <p:nvPr/>
        </p:nvSpPr>
        <p:spPr>
          <a:xfrm>
            <a:off x="11704675" y="7379298"/>
            <a:ext cx="2352989" cy="806767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2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F0DF4ED-C9B8-8673-8BB1-1143F6BA5111}"/>
              </a:ext>
            </a:extLst>
          </p:cNvPr>
          <p:cNvSpPr txBox="1"/>
          <p:nvPr/>
        </p:nvSpPr>
        <p:spPr>
          <a:xfrm>
            <a:off x="3756774" y="-4552200"/>
            <a:ext cx="1086066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52FE4553-435D-5F70-69E4-CF0CFBBE817C}"/>
              </a:ext>
            </a:extLst>
          </p:cNvPr>
          <p:cNvSpPr txBox="1"/>
          <p:nvPr/>
        </p:nvSpPr>
        <p:spPr>
          <a:xfrm>
            <a:off x="3104954" y="13454242"/>
            <a:ext cx="1086066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0745849F-81F6-3EDD-6C7F-AABE67DBEE51}"/>
              </a:ext>
            </a:extLst>
          </p:cNvPr>
          <p:cNvSpPr txBox="1"/>
          <p:nvPr/>
        </p:nvSpPr>
        <p:spPr>
          <a:xfrm>
            <a:off x="-15393817" y="3778220"/>
            <a:ext cx="1086066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BEAC1F12-5086-33A0-7D9C-5F345C556400}"/>
              </a:ext>
            </a:extLst>
          </p:cNvPr>
          <p:cNvSpPr txBox="1"/>
          <p:nvPr/>
        </p:nvSpPr>
        <p:spPr>
          <a:xfrm>
            <a:off x="22729107" y="5163178"/>
            <a:ext cx="1086066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F5C8121-FCB0-E0DC-63DB-DF474F808BAC}"/>
              </a:ext>
            </a:extLst>
          </p:cNvPr>
          <p:cNvSpPr txBox="1"/>
          <p:nvPr/>
        </p:nvSpPr>
        <p:spPr>
          <a:xfrm rot="20896895">
            <a:off x="3659149" y="3506120"/>
            <a:ext cx="2255746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1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+15</a:t>
            </a:r>
          </a:p>
        </p:txBody>
      </p:sp>
      <p:pic>
        <p:nvPicPr>
          <p:cNvPr id="5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1F153E9-BD01-EFFE-22ED-A42B25ADA9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447" y="1678593"/>
            <a:ext cx="5920244" cy="4185349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C2331F2-FAD3-0FC1-A1D5-0E72C88A2296}"/>
              </a:ext>
            </a:extLst>
          </p:cNvPr>
          <p:cNvSpPr txBox="1"/>
          <p:nvPr/>
        </p:nvSpPr>
        <p:spPr>
          <a:xfrm>
            <a:off x="3104954" y="7872670"/>
            <a:ext cx="7788462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 defTabSz="1371600">
              <a:defRPr sz="6600" b="1" spc="600">
                <a:solidFill>
                  <a:srgbClr val="D857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ASTRONAUT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6F1D0E2E-6B65-8AC4-8C3A-1592B042AEA6}"/>
              </a:ext>
            </a:extLst>
          </p:cNvPr>
          <p:cNvSpPr/>
          <p:nvPr/>
        </p:nvSpPr>
        <p:spPr>
          <a:xfrm>
            <a:off x="1181196" y="545197"/>
            <a:ext cx="13924104" cy="1211550"/>
          </a:xfrm>
          <a:prstGeom prst="foldedCorner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901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the words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998CFB4E-34B0-5015-1BAA-3A287B64E444}"/>
              </a:ext>
            </a:extLst>
          </p:cNvPr>
          <p:cNvSpPr/>
          <p:nvPr/>
        </p:nvSpPr>
        <p:spPr>
          <a:xfrm>
            <a:off x="8899942" y="2781300"/>
            <a:ext cx="6873458" cy="21428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b="1" spc="600" dirty="0" err="1">
                <a:solidFill>
                  <a:srgbClr val="D85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ARSTOAUNT</a:t>
            </a:r>
            <a:endParaRPr lang="en-US" sz="6600" b="1" spc="600" dirty="0">
              <a:solidFill>
                <a:srgbClr val="D857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93417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2.34568E-6 L -0.41736 0.42917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2145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8" grpId="0" animBg="1"/>
      <p:bldP spid="3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460AA-BCE1-3F1F-AC1A-FDC6C0D85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-093608278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8FBC87E7-DB2E-755E-7218-95A2228DCCE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" y="135"/>
            <a:ext cx="18287520" cy="10286730"/>
          </a:xfrm>
          <a:prstGeom prst="rect">
            <a:avLst/>
          </a:prstGeom>
        </p:spPr>
      </p:pic>
      <p:sp>
        <p:nvSpPr>
          <p:cNvPr id="22" name="1-MsPham0936082789">
            <a:extLst>
              <a:ext uri="{FF2B5EF4-FFF2-40B4-BE49-F238E27FC236}">
                <a16:creationId xmlns:a16="http://schemas.microsoft.com/office/drawing/2014/main" id="{08FA0758-DDAD-583E-FA14-03314D87DF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53669" y="1692496"/>
            <a:ext cx="8540624" cy="4185349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1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83270867-989C-4DA7-2556-A04B8FF8FA8D}"/>
              </a:ext>
            </a:extLst>
          </p:cNvPr>
          <p:cNvSpPr/>
          <p:nvPr/>
        </p:nvSpPr>
        <p:spPr>
          <a:xfrm>
            <a:off x="2917435" y="7271372"/>
            <a:ext cx="8253433" cy="2125926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1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7A34894-712B-164B-76DC-8C0DC5C88272}"/>
              </a:ext>
            </a:extLst>
          </p:cNvPr>
          <p:cNvSpPr/>
          <p:nvPr/>
        </p:nvSpPr>
        <p:spPr>
          <a:xfrm>
            <a:off x="11704675" y="8445239"/>
            <a:ext cx="2352989" cy="806767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2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AF5633D0-0F0B-4407-2978-B7E6A11C2183}"/>
              </a:ext>
            </a:extLst>
          </p:cNvPr>
          <p:cNvSpPr/>
          <p:nvPr/>
        </p:nvSpPr>
        <p:spPr>
          <a:xfrm>
            <a:off x="11704675" y="7379298"/>
            <a:ext cx="2352989" cy="806767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2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247BDC4-F353-CA79-4287-5C7322ACBC22}"/>
              </a:ext>
            </a:extLst>
          </p:cNvPr>
          <p:cNvSpPr txBox="1"/>
          <p:nvPr/>
        </p:nvSpPr>
        <p:spPr>
          <a:xfrm>
            <a:off x="3756774" y="-4552200"/>
            <a:ext cx="1086066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6615D74B-FFE2-7719-EC82-F134EDE1C1E4}"/>
              </a:ext>
            </a:extLst>
          </p:cNvPr>
          <p:cNvSpPr txBox="1"/>
          <p:nvPr/>
        </p:nvSpPr>
        <p:spPr>
          <a:xfrm>
            <a:off x="3104954" y="13454242"/>
            <a:ext cx="1086066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A86ACFC-2A56-6426-9359-9E21385F69C4}"/>
              </a:ext>
            </a:extLst>
          </p:cNvPr>
          <p:cNvSpPr txBox="1"/>
          <p:nvPr/>
        </p:nvSpPr>
        <p:spPr>
          <a:xfrm>
            <a:off x="-15393817" y="3778220"/>
            <a:ext cx="1086066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BEC60070-C4DA-FAA3-C6D7-24BEB11BF89B}"/>
              </a:ext>
            </a:extLst>
          </p:cNvPr>
          <p:cNvSpPr txBox="1"/>
          <p:nvPr/>
        </p:nvSpPr>
        <p:spPr>
          <a:xfrm>
            <a:off x="22729107" y="5163178"/>
            <a:ext cx="1086066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70D5A816-22E4-6543-F870-93E93B0224E0}"/>
              </a:ext>
            </a:extLst>
          </p:cNvPr>
          <p:cNvSpPr txBox="1"/>
          <p:nvPr/>
        </p:nvSpPr>
        <p:spPr>
          <a:xfrm rot="20896895">
            <a:off x="3659149" y="3506120"/>
            <a:ext cx="2255746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1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+15</a:t>
            </a:r>
          </a:p>
        </p:txBody>
      </p:sp>
      <p:pic>
        <p:nvPicPr>
          <p:cNvPr id="5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4F6682A-4A74-41EF-96CE-FB11974AC4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447" y="1678593"/>
            <a:ext cx="5920244" cy="4185349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66CFAE77-9E2A-D589-1B64-DE9E6D7E3C3D}"/>
              </a:ext>
            </a:extLst>
          </p:cNvPr>
          <p:cNvSpPr txBox="1"/>
          <p:nvPr/>
        </p:nvSpPr>
        <p:spPr>
          <a:xfrm>
            <a:off x="3104954" y="7872670"/>
            <a:ext cx="7788462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 defTabSz="1371600">
              <a:defRPr sz="6600" b="1" spc="600">
                <a:solidFill>
                  <a:srgbClr val="D857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MECHANIC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8657ED8C-AA72-ECDD-CA3C-FF68E951EAA2}"/>
              </a:ext>
            </a:extLst>
          </p:cNvPr>
          <p:cNvSpPr/>
          <p:nvPr/>
        </p:nvSpPr>
        <p:spPr>
          <a:xfrm>
            <a:off x="1181196" y="545197"/>
            <a:ext cx="13924104" cy="1211550"/>
          </a:xfrm>
          <a:prstGeom prst="foldedCorner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901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the words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95F9F211-6071-99BF-2CB4-740EE9F7ADEB}"/>
              </a:ext>
            </a:extLst>
          </p:cNvPr>
          <p:cNvSpPr/>
          <p:nvPr/>
        </p:nvSpPr>
        <p:spPr>
          <a:xfrm>
            <a:off x="8899942" y="2781300"/>
            <a:ext cx="6873458" cy="21428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b="1" spc="600" dirty="0" err="1">
                <a:solidFill>
                  <a:srgbClr val="D85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MHECIANC</a:t>
            </a:r>
            <a:endParaRPr lang="en-US" sz="6600" b="1" spc="600" dirty="0">
              <a:solidFill>
                <a:srgbClr val="D857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545143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2.34568E-6 L -0.41736 0.42917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2145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8" grpId="0" animBg="1"/>
      <p:bldP spid="3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</TotalTime>
  <Words>700</Words>
  <Application>Microsoft Office PowerPoint</Application>
  <PresentationFormat>Custom</PresentationFormat>
  <Paragraphs>174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Milk Tea Font TH Italics</vt:lpstr>
      <vt:lpstr>Wingdings</vt:lpstr>
      <vt:lpstr>Congenial Black</vt:lpstr>
      <vt:lpstr>Calibri</vt:lpstr>
      <vt:lpstr>Haettenschweiler</vt:lpstr>
      <vt:lpstr>Arial Black</vt:lpstr>
      <vt:lpstr>Arial</vt:lpstr>
      <vt:lpstr>Nixie One</vt:lpstr>
      <vt:lpstr>Minnie Play</vt:lpstr>
      <vt:lpstr>Aptos</vt:lpstr>
      <vt:lpstr>KG Primary Penmanship</vt:lpstr>
      <vt:lpstr>.VnCooper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Soft Illustration Cute Rabbit Group Project Presentation</dc:title>
  <dc:creator>Huyền Phạm</dc:creator>
  <cp:lastModifiedBy>DELL</cp:lastModifiedBy>
  <cp:revision>32</cp:revision>
  <dcterms:created xsi:type="dcterms:W3CDTF">2006-08-16T00:00:00Z</dcterms:created>
  <dcterms:modified xsi:type="dcterms:W3CDTF">2025-05-06T12:20:24Z</dcterms:modified>
  <dc:identifier>DAGbDFzf3cA</dc:identifier>
</cp:coreProperties>
</file>