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6"/>
  </p:notesMasterIdLst>
  <p:sldIdLst>
    <p:sldId id="256" r:id="rId2"/>
    <p:sldId id="305" r:id="rId3"/>
    <p:sldId id="259" r:id="rId4"/>
    <p:sldId id="270" r:id="rId5"/>
    <p:sldId id="380" r:id="rId6"/>
    <p:sldId id="361" r:id="rId7"/>
    <p:sldId id="362" r:id="rId8"/>
    <p:sldId id="363" r:id="rId9"/>
    <p:sldId id="364" r:id="rId10"/>
    <p:sldId id="365" r:id="rId11"/>
    <p:sldId id="366" r:id="rId12"/>
    <p:sldId id="367" r:id="rId13"/>
    <p:sldId id="297" r:id="rId14"/>
    <p:sldId id="440" r:id="rId15"/>
    <p:sldId id="384" r:id="rId16"/>
    <p:sldId id="2007577439" r:id="rId17"/>
    <p:sldId id="2007577440" r:id="rId18"/>
    <p:sldId id="2007577441" r:id="rId19"/>
    <p:sldId id="2007577442" r:id="rId20"/>
    <p:sldId id="2007577443" r:id="rId21"/>
    <p:sldId id="2007577444" r:id="rId22"/>
    <p:sldId id="2007577435" r:id="rId23"/>
    <p:sldId id="271" r:id="rId24"/>
    <p:sldId id="393" r:id="rId25"/>
    <p:sldId id="291" r:id="rId26"/>
    <p:sldId id="288" r:id="rId27"/>
    <p:sldId id="292" r:id="rId28"/>
    <p:sldId id="293" r:id="rId29"/>
    <p:sldId id="294" r:id="rId30"/>
    <p:sldId id="295" r:id="rId31"/>
    <p:sldId id="296" r:id="rId32"/>
    <p:sldId id="2007577448" r:id="rId33"/>
    <p:sldId id="2007577426" r:id="rId34"/>
    <p:sldId id="290" r:id="rId35"/>
    <p:sldId id="2007577428" r:id="rId36"/>
    <p:sldId id="2007577429" r:id="rId37"/>
    <p:sldId id="2007577430" r:id="rId38"/>
    <p:sldId id="2007577431" r:id="rId39"/>
    <p:sldId id="299" r:id="rId40"/>
    <p:sldId id="272" r:id="rId41"/>
    <p:sldId id="381" r:id="rId42"/>
    <p:sldId id="273" r:id="rId43"/>
    <p:sldId id="2007577447" r:id="rId44"/>
    <p:sldId id="269" r:id="rId45"/>
  </p:sldIdLst>
  <p:sldSz cx="18288000" cy="10287000"/>
  <p:notesSz cx="6858000" cy="9144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Arial Black" panose="020B0A04020102020204" pitchFamily="34" charset="0"/>
      <p:bold r:id="rId51"/>
    </p:embeddedFont>
    <p:embeddedFont>
      <p:font typeface="Cocomat Pro Heavy" panose="020B0604020202020204" charset="0"/>
      <p:regular r:id="rId52"/>
    </p:embeddedFont>
    <p:embeddedFont>
      <p:font typeface="Century Gothic" panose="020B0502020202020204" pitchFamily="34" charset="0"/>
      <p:regular r:id="rId53"/>
      <p:bold r:id="rId54"/>
      <p:italic r:id="rId55"/>
      <p:boldItalic r:id="rId56"/>
    </p:embeddedFont>
    <p:embeddedFont>
      <p:font typeface="宋体" panose="02010600030101010101" pitchFamily="2" charset="-122"/>
      <p:regular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6EEF"/>
    <a:srgbClr val="5A8CF2"/>
    <a:srgbClr val="007A81"/>
    <a:srgbClr val="048895"/>
    <a:srgbClr val="F9F499"/>
    <a:srgbClr val="9AC4A0"/>
    <a:srgbClr val="E0E1C1"/>
    <a:srgbClr val="244635"/>
    <a:srgbClr val="D3DEFF"/>
    <a:srgbClr val="B0C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28" d="100"/>
          <a:sy n="28" d="100"/>
        </p:scale>
        <p:origin x="78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EFA03B36-303B-41BF-9717-AA764D88C240}" type="datetimeFigureOut">
              <a:rPr lang="en-US" smtClean="0"/>
              <a:pPr/>
              <a:t>1/21/2025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E7FC46BE-44D7-4D4E-88BB-D602F349AF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717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44FDB-C48B-9743-B002-2CD958CD62D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103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4AFB2-7611-B29A-5C4A-07824EECA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2269C3-956B-420F-D08C-0E0061ED77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1C09F7-344B-1BB2-C395-7A25F9ADD8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583BAA-7B89-382C-ACCA-FDD55F7A9A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276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TEACHER’S 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Split your class into teams. How many teams you have as well as the size of your teams is up to you.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Make sure the students from each team who come to the front of the class can’t see the TV/computer screen.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44FDB-C48B-9743-B002-2CD958CD62D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232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TEACHER’S 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Split your class into teams. How many teams you have as well as the size of your teams is up to you.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Make sure the students from each team who come to the front of the class can’t see the TV/computer screen.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44FDB-C48B-9743-B002-2CD958CD62D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20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TEACHER’S 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Split your class into teams. How many teams you have as well as the size of your teams is up to you.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Make sure the students from each team who come to the front of the class can’t see the TV/computer screen.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44FDB-C48B-9743-B002-2CD958CD62D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631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TEACHER’S 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Split your class into teams. How many teams you have as well as the size of your teams is up to you.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Make sure the students from each team who come to the front of the class can’t see the TV/computer screen.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44FDB-C48B-9743-B002-2CD958CD62D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04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TEACHER’S 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Split your class into teams. How many teams you have as well as the size of your teams is up to you.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Make sure the students from each team who come to the front of the class can’t see the TV/computer screen.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44FDB-C48B-9743-B002-2CD958CD62D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274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TEACHER’S 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Split your class into teams. How many teams you have as well as the size of your teams is up to you.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Make sure the students from each team who come to the front of the class can’t see the TV/computer screen.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44FDB-C48B-9743-B002-2CD958CD62D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50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TEACHER’S 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Split your class into teams. How many teams you have as well as the size of your teams is up to you.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Make sure the students from each team who come to the front of the class can’t see the TV/computer screen.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44FDB-C48B-9743-B002-2CD958CD62D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09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244FDB-C48B-9743-B002-2CD958CD62D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16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523512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12108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672127"/>
      </p:ext>
    </p:extLst>
  </p:cSld>
  <p:clrMapOvr>
    <a:masterClrMapping/>
  </p:clrMapOvr>
  <p:transition spd="slow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2084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969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26" Type="http://schemas.openxmlformats.org/officeDocument/2006/relationships/image" Target="../media/image9.sv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5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28" Type="http://schemas.openxmlformats.org/officeDocument/2006/relationships/image" Target="../media/image11.sv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Relationship Id="rId27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7D45DC1-5949-D4E3-B872-68DCA8FF0E51}"/>
              </a:ext>
            </a:extLst>
          </p:cNvPr>
          <p:cNvSpPr/>
          <p:nvPr userDrawn="1"/>
        </p:nvSpPr>
        <p:spPr>
          <a:xfrm>
            <a:off x="0" y="1"/>
            <a:ext cx="18288000" cy="10287000"/>
          </a:xfrm>
          <a:prstGeom prst="rect">
            <a:avLst/>
          </a:prstGeom>
          <a:solidFill>
            <a:srgbClr val="B0C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809F01F3-9A29-19EB-46FD-0A19F27D0C77}"/>
              </a:ext>
            </a:extLst>
          </p:cNvPr>
          <p:cNvSpPr/>
          <p:nvPr userDrawn="1"/>
        </p:nvSpPr>
        <p:spPr>
          <a:xfrm>
            <a:off x="10560112" y="-6875490"/>
            <a:ext cx="13398375" cy="12377222"/>
          </a:xfrm>
          <a:custGeom>
            <a:avLst/>
            <a:gdLst/>
            <a:ahLst/>
            <a:cxnLst/>
            <a:rect l="l" t="t" r="r" b="b"/>
            <a:pathLst>
              <a:path w="13398375" h="12377222">
                <a:moveTo>
                  <a:pt x="0" y="0"/>
                </a:moveTo>
                <a:lnTo>
                  <a:pt x="13398376" y="0"/>
                </a:lnTo>
                <a:lnTo>
                  <a:pt x="13398376" y="12377222"/>
                </a:lnTo>
                <a:lnTo>
                  <a:pt x="0" y="1237722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43999"/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 t="-6179" r="-211836"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5C661620-353B-9674-4A47-98486E3E5FB0}"/>
              </a:ext>
            </a:extLst>
          </p:cNvPr>
          <p:cNvSpPr/>
          <p:nvPr userDrawn="1"/>
        </p:nvSpPr>
        <p:spPr>
          <a:xfrm>
            <a:off x="0" y="4868464"/>
            <a:ext cx="18288000" cy="6906869"/>
          </a:xfrm>
          <a:custGeom>
            <a:avLst/>
            <a:gdLst/>
            <a:ahLst/>
            <a:cxnLst/>
            <a:rect l="l" t="t" r="r" b="b"/>
            <a:pathLst>
              <a:path w="18288000" h="6906869">
                <a:moveTo>
                  <a:pt x="0" y="0"/>
                </a:moveTo>
                <a:lnTo>
                  <a:pt x="18288000" y="0"/>
                </a:lnTo>
                <a:lnTo>
                  <a:pt x="18288000" y="6906869"/>
                </a:lnTo>
                <a:lnTo>
                  <a:pt x="0" y="690686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9D4D3A26-083B-306C-E9DE-CFE99071871C}"/>
              </a:ext>
            </a:extLst>
          </p:cNvPr>
          <p:cNvSpPr/>
          <p:nvPr userDrawn="1"/>
        </p:nvSpPr>
        <p:spPr>
          <a:xfrm>
            <a:off x="299630" y="377061"/>
            <a:ext cx="17688741" cy="9532879"/>
          </a:xfrm>
          <a:custGeom>
            <a:avLst/>
            <a:gdLst>
              <a:gd name="connsiteX0" fmla="*/ 382745 w 17688741"/>
              <a:gd name="connsiteY0" fmla="*/ 0 h 9532879"/>
              <a:gd name="connsiteX1" fmla="*/ 17688741 w 17688741"/>
              <a:gd name="connsiteY1" fmla="*/ 0 h 9532879"/>
              <a:gd name="connsiteX2" fmla="*/ 17688741 w 17688741"/>
              <a:gd name="connsiteY2" fmla="*/ 0 h 9532879"/>
              <a:gd name="connsiteX3" fmla="*/ 17688741 w 17688741"/>
              <a:gd name="connsiteY3" fmla="*/ 9150134 h 9532879"/>
              <a:gd name="connsiteX4" fmla="*/ 17305996 w 17688741"/>
              <a:gd name="connsiteY4" fmla="*/ 9532879 h 9532879"/>
              <a:gd name="connsiteX5" fmla="*/ 0 w 17688741"/>
              <a:gd name="connsiteY5" fmla="*/ 9532879 h 9532879"/>
              <a:gd name="connsiteX6" fmla="*/ 0 w 17688741"/>
              <a:gd name="connsiteY6" fmla="*/ 9532879 h 9532879"/>
              <a:gd name="connsiteX7" fmla="*/ 0 w 17688741"/>
              <a:gd name="connsiteY7" fmla="*/ 382745 h 9532879"/>
              <a:gd name="connsiteX8" fmla="*/ 382745 w 17688741"/>
              <a:gd name="connsiteY8" fmla="*/ 0 h 9532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88741" h="9532879" fill="none" extrusionOk="0">
                <a:moveTo>
                  <a:pt x="382745" y="0"/>
                </a:moveTo>
                <a:cubicBezTo>
                  <a:pt x="7618758" y="16712"/>
                  <a:pt x="15683199" y="11089"/>
                  <a:pt x="17688741" y="0"/>
                </a:cubicBezTo>
                <a:lnTo>
                  <a:pt x="17688741" y="0"/>
                </a:lnTo>
                <a:cubicBezTo>
                  <a:pt x="17523653" y="2948226"/>
                  <a:pt x="17582385" y="5737076"/>
                  <a:pt x="17688741" y="9150134"/>
                </a:cubicBezTo>
                <a:cubicBezTo>
                  <a:pt x="17723340" y="9337250"/>
                  <a:pt x="17501574" y="9546519"/>
                  <a:pt x="17305996" y="9532879"/>
                </a:cubicBezTo>
                <a:cubicBezTo>
                  <a:pt x="12295068" y="9613454"/>
                  <a:pt x="4202739" y="9388296"/>
                  <a:pt x="0" y="9532879"/>
                </a:cubicBezTo>
                <a:lnTo>
                  <a:pt x="0" y="9532879"/>
                </a:lnTo>
                <a:cubicBezTo>
                  <a:pt x="148768" y="4974309"/>
                  <a:pt x="109733" y="1357205"/>
                  <a:pt x="0" y="382745"/>
                </a:cubicBezTo>
                <a:cubicBezTo>
                  <a:pt x="2295" y="167196"/>
                  <a:pt x="177828" y="14329"/>
                  <a:pt x="382745" y="0"/>
                </a:cubicBezTo>
                <a:close/>
              </a:path>
              <a:path w="17688741" h="9532879" stroke="0" extrusionOk="0">
                <a:moveTo>
                  <a:pt x="382745" y="0"/>
                </a:moveTo>
                <a:cubicBezTo>
                  <a:pt x="4534160" y="152419"/>
                  <a:pt x="10588997" y="-10369"/>
                  <a:pt x="17688741" y="0"/>
                </a:cubicBezTo>
                <a:lnTo>
                  <a:pt x="17688741" y="0"/>
                </a:lnTo>
                <a:cubicBezTo>
                  <a:pt x="17703670" y="1274473"/>
                  <a:pt x="17711478" y="6135559"/>
                  <a:pt x="17688741" y="9150134"/>
                </a:cubicBezTo>
                <a:cubicBezTo>
                  <a:pt x="17680007" y="9326807"/>
                  <a:pt x="17514568" y="9495372"/>
                  <a:pt x="17305996" y="9532879"/>
                </a:cubicBezTo>
                <a:cubicBezTo>
                  <a:pt x="9177803" y="9677089"/>
                  <a:pt x="7455585" y="9553954"/>
                  <a:pt x="0" y="9532879"/>
                </a:cubicBezTo>
                <a:lnTo>
                  <a:pt x="0" y="9532879"/>
                </a:lnTo>
                <a:cubicBezTo>
                  <a:pt x="-106724" y="8457910"/>
                  <a:pt x="116259" y="4652715"/>
                  <a:pt x="0" y="382745"/>
                </a:cubicBezTo>
                <a:cubicBezTo>
                  <a:pt x="-29638" y="159905"/>
                  <a:pt x="165490" y="7910"/>
                  <a:pt x="382745" y="0"/>
                </a:cubicBezTo>
                <a:close/>
              </a:path>
            </a:pathLst>
          </a:custGeom>
          <a:ln w="38100">
            <a:solidFill>
              <a:srgbClr val="5A8CF2"/>
            </a:solidFill>
            <a:extLst>
              <a:ext uri="{C807C97D-BFC1-408E-A445-0C87EB9F89A2}">
                <ask:lineSketchStyleProps xmlns="" xmlns:ask="http://schemas.microsoft.com/office/drawing/2018/sketchyshapes" sd="3170098151">
                  <a:prstGeom prst="round2DiagRect">
                    <a:avLst>
                      <a:gd name="adj1" fmla="val 4015"/>
                      <a:gd name="adj2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40EAC87-A45B-23C5-47E0-95E195518997}"/>
              </a:ext>
            </a:extLst>
          </p:cNvPr>
          <p:cNvGrpSpPr/>
          <p:nvPr userDrawn="1"/>
        </p:nvGrpSpPr>
        <p:grpSpPr>
          <a:xfrm>
            <a:off x="46892" y="1"/>
            <a:ext cx="18161899" cy="10283935"/>
            <a:chOff x="-1429427" y="77263"/>
            <a:chExt cx="15428887" cy="873640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F199423-2B7B-FDD3-5FBE-05819AA4B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-1429427" y="7984850"/>
              <a:ext cx="946103" cy="828818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08C0A59-95B8-A8CB-D355-7016CDAC883E}"/>
                </a:ext>
              </a:extLst>
            </p:cNvPr>
            <p:cNvGrpSpPr/>
            <p:nvPr/>
          </p:nvGrpSpPr>
          <p:grpSpPr>
            <a:xfrm>
              <a:off x="12577879" y="77263"/>
              <a:ext cx="1421581" cy="568613"/>
              <a:chOff x="16871740" y="35001"/>
              <a:chExt cx="1935313" cy="77410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AE7C4F3-E1E4-434E-C838-4B11C9F215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7974088" y="35001"/>
                <a:ext cx="439731" cy="432191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707BA1D-FD9D-ECF6-F3CE-9434F0F629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4"/>
              <a:srcRect l="6949" b="34721"/>
              <a:stretch/>
            </p:blipFill>
            <p:spPr>
              <a:xfrm>
                <a:off x="16871740" y="156354"/>
                <a:ext cx="1935313" cy="652747"/>
              </a:xfrm>
              <a:prstGeom prst="rect">
                <a:avLst/>
              </a:prstGeom>
            </p:spPr>
          </p:pic>
        </p:grpSp>
      </p:grpSp>
      <p:sp>
        <p:nvSpPr>
          <p:cNvPr id="16" name="Freeform 3">
            <a:extLst>
              <a:ext uri="{FF2B5EF4-FFF2-40B4-BE49-F238E27FC236}">
                <a16:creationId xmlns:a16="http://schemas.microsoft.com/office/drawing/2014/main" id="{DDAB14B7-A8F1-F2DB-03FD-B6233A805E69}"/>
              </a:ext>
            </a:extLst>
          </p:cNvPr>
          <p:cNvSpPr/>
          <p:nvPr userDrawn="1"/>
        </p:nvSpPr>
        <p:spPr>
          <a:xfrm>
            <a:off x="17008026" y="8761783"/>
            <a:ext cx="1208261" cy="1525217"/>
          </a:xfrm>
          <a:custGeom>
            <a:avLst/>
            <a:gdLst/>
            <a:ahLst/>
            <a:cxnLst/>
            <a:rect l="l" t="t" r="r" b="b"/>
            <a:pathLst>
              <a:path w="7726011" h="9752729">
                <a:moveTo>
                  <a:pt x="7726011" y="0"/>
                </a:moveTo>
                <a:lnTo>
                  <a:pt x="0" y="0"/>
                </a:lnTo>
                <a:lnTo>
                  <a:pt x="0" y="9752729"/>
                </a:lnTo>
                <a:lnTo>
                  <a:pt x="7726011" y="9752729"/>
                </a:lnTo>
                <a:lnTo>
                  <a:pt x="7726011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D64C2DC4-9364-7276-F851-7A65422A4FB7}"/>
              </a:ext>
            </a:extLst>
          </p:cNvPr>
          <p:cNvSpPr/>
          <p:nvPr userDrawn="1"/>
        </p:nvSpPr>
        <p:spPr>
          <a:xfrm>
            <a:off x="79209" y="66438"/>
            <a:ext cx="1081375" cy="1142731"/>
          </a:xfrm>
          <a:custGeom>
            <a:avLst/>
            <a:gdLst/>
            <a:ahLst/>
            <a:cxnLst/>
            <a:rect l="l" t="t" r="r" b="b"/>
            <a:pathLst>
              <a:path w="7599093" h="8030247">
                <a:moveTo>
                  <a:pt x="0" y="0"/>
                </a:moveTo>
                <a:lnTo>
                  <a:pt x="7599093" y="0"/>
                </a:lnTo>
                <a:lnTo>
                  <a:pt x="7599093" y="8030248"/>
                </a:lnTo>
                <a:lnTo>
                  <a:pt x="0" y="8030248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4.png"/><Relationship Id="rId3" Type="http://schemas.openxmlformats.org/officeDocument/2006/relationships/image" Target="../media/image8.png"/><Relationship Id="rId7" Type="http://schemas.openxmlformats.org/officeDocument/2006/relationships/image" Target="../media/image9.svg"/><Relationship Id="rId12" Type="http://schemas.openxmlformats.org/officeDocument/2006/relationships/image" Target="../media/image3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2.sv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4.svg"/><Relationship Id="rId1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10" Type="http://schemas.openxmlformats.org/officeDocument/2006/relationships/image" Target="../media/image24.png"/><Relationship Id="rId4" Type="http://schemas.openxmlformats.org/officeDocument/2006/relationships/image" Target="../media/image25.png"/><Relationship Id="rId9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10" Type="http://schemas.openxmlformats.org/officeDocument/2006/relationships/image" Target="../media/image24.png"/><Relationship Id="rId4" Type="http://schemas.openxmlformats.org/officeDocument/2006/relationships/image" Target="../media/image25.png"/><Relationship Id="rId9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10" Type="http://schemas.openxmlformats.org/officeDocument/2006/relationships/image" Target="../media/image24.png"/><Relationship Id="rId4" Type="http://schemas.openxmlformats.org/officeDocument/2006/relationships/image" Target="../media/image25.png"/><Relationship Id="rId9" Type="http://schemas.openxmlformats.org/officeDocument/2006/relationships/slide" Target="slid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11" Type="http://schemas.openxmlformats.org/officeDocument/2006/relationships/image" Target="../media/image45.sv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4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6.svg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12" Type="http://schemas.openxmlformats.org/officeDocument/2006/relationships/image" Target="../media/image3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8.wav"/><Relationship Id="rId11" Type="http://schemas.openxmlformats.org/officeDocument/2006/relationships/image" Target="../media/image31.png"/><Relationship Id="rId5" Type="http://schemas.openxmlformats.org/officeDocument/2006/relationships/audio" Target="../media/audio7.wav"/><Relationship Id="rId10" Type="http://schemas.openxmlformats.org/officeDocument/2006/relationships/image" Target="../media/image30.png"/><Relationship Id="rId4" Type="http://schemas.openxmlformats.org/officeDocument/2006/relationships/audio" Target="../media/audio6.wav"/><Relationship Id="rId9" Type="http://schemas.openxmlformats.org/officeDocument/2006/relationships/image" Target="../media/image29.png"/><Relationship Id="rId1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6.svg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0" Type="http://schemas.openxmlformats.org/officeDocument/2006/relationships/image" Target="../media/image66.svg"/><Relationship Id="rId4" Type="http://schemas.openxmlformats.org/officeDocument/2006/relationships/image" Target="../media/image60.svg"/><Relationship Id="rId9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audio" Target="NUL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audio" Target="../media/audio10.wav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gif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audio" Target="NUL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6.pn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svg"/><Relationship Id="rId7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8.svg"/><Relationship Id="rId10" Type="http://schemas.openxmlformats.org/officeDocument/2006/relationships/image" Target="../media/image20.svg"/><Relationship Id="rId4" Type="http://schemas.openxmlformats.org/officeDocument/2006/relationships/image" Target="../media/image11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audio" Target="NUL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6.pn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audio" Target="NUL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audio" Target="NUL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3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61.png"/><Relationship Id="rId4" Type="http://schemas.openxmlformats.org/officeDocument/2006/relationships/image" Target="../media/image75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3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61.png"/><Relationship Id="rId4" Type="http://schemas.openxmlformats.org/officeDocument/2006/relationships/image" Target="../media/image75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3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61.png"/><Relationship Id="rId4" Type="http://schemas.openxmlformats.org/officeDocument/2006/relationships/image" Target="../media/image75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2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61.png"/><Relationship Id="rId4" Type="http://schemas.openxmlformats.org/officeDocument/2006/relationships/image" Target="../media/image75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3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61.png"/><Relationship Id="rId4" Type="http://schemas.openxmlformats.org/officeDocument/2006/relationships/image" Target="../media/image75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49.png"/><Relationship Id="rId10" Type="http://schemas.openxmlformats.org/officeDocument/2006/relationships/image" Target="../media/image66.svg"/><Relationship Id="rId4" Type="http://schemas.openxmlformats.org/officeDocument/2006/relationships/image" Target="../media/image62.png"/><Relationship Id="rId9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6.svg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6.svg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83.svg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43.sv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9.svg"/><Relationship Id="rId12" Type="http://schemas.openxmlformats.org/officeDocument/2006/relationships/image" Target="../media/image5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.png"/><Relationship Id="rId5" Type="http://schemas.openxmlformats.org/officeDocument/2006/relationships/image" Target="../media/image2.svg"/><Relationship Id="rId10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4.svg"/><Relationship Id="rId1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slide" Target="slide11.xml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8.png"/><Relationship Id="rId5" Type="http://schemas.openxmlformats.org/officeDocument/2006/relationships/slide" Target="slide8.xml"/><Relationship Id="rId10" Type="http://schemas.openxmlformats.org/officeDocument/2006/relationships/slide" Target="slide10.xml"/><Relationship Id="rId4" Type="http://schemas.openxmlformats.org/officeDocument/2006/relationships/slide" Target="slide13.xml"/><Relationship Id="rId9" Type="http://schemas.openxmlformats.org/officeDocument/2006/relationships/slide" Target="slide12.xml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slide" Target="slide7.xml"/><Relationship Id="rId4" Type="http://schemas.openxmlformats.org/officeDocument/2006/relationships/image" Target="../media/image24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10" Type="http://schemas.openxmlformats.org/officeDocument/2006/relationships/image" Target="../media/image24.png"/><Relationship Id="rId4" Type="http://schemas.openxmlformats.org/officeDocument/2006/relationships/image" Target="../media/image25.png"/><Relationship Id="rId9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C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B6E823C-50BA-2639-8B8D-940883FC0F68}"/>
              </a:ext>
            </a:extLst>
          </p:cNvPr>
          <p:cNvSpPr/>
          <p:nvPr/>
        </p:nvSpPr>
        <p:spPr>
          <a:xfrm>
            <a:off x="0" y="0"/>
            <a:ext cx="18288000" cy="10477500"/>
          </a:xfrm>
          <a:prstGeom prst="rect">
            <a:avLst/>
          </a:prstGeom>
          <a:solidFill>
            <a:srgbClr val="B0C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25" name="Mspham-0936082789">
            <a:extLst>
              <a:ext uri="{FF2B5EF4-FFF2-40B4-BE49-F238E27FC236}">
                <a16:creationId xmlns:a16="http://schemas.microsoft.com/office/drawing/2014/main" id="{1C5BBE0F-B2F3-D044-C34F-8270C89294D6}"/>
              </a:ext>
            </a:extLst>
          </p:cNvPr>
          <p:cNvGrpSpPr/>
          <p:nvPr/>
        </p:nvGrpSpPr>
        <p:grpSpPr>
          <a:xfrm>
            <a:off x="1459497" y="5068431"/>
            <a:ext cx="3038011" cy="2526334"/>
            <a:chOff x="13970516" y="12995414"/>
            <a:chExt cx="2731917" cy="2271797"/>
          </a:xfrm>
        </p:grpSpPr>
        <p:sp>
          <p:nvSpPr>
            <p:cNvPr id="26" name="Mspham-0936082789">
              <a:hlinkClick r:id="rId2"/>
              <a:extLst>
                <a:ext uri="{FF2B5EF4-FFF2-40B4-BE49-F238E27FC236}">
                  <a16:creationId xmlns:a16="http://schemas.microsoft.com/office/drawing/2014/main" id="{2CBCFAA9-6870-76E5-BC96-965D9A6F31AA}"/>
                </a:ext>
              </a:extLst>
            </p:cNvPr>
            <p:cNvSpPr txBox="1"/>
            <p:nvPr/>
          </p:nvSpPr>
          <p:spPr>
            <a:xfrm>
              <a:off x="13970516" y="14077113"/>
              <a:ext cx="2731917" cy="119009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0886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4000" b="1" dirty="0">
                  <a:solidFill>
                    <a:srgbClr val="0886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4000" b="1" dirty="0">
                  <a:solidFill>
                    <a:srgbClr val="0886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7" name="MsPham-0936082789">
              <a:hlinkClick r:id="rId2"/>
              <a:extLst>
                <a:ext uri="{FF2B5EF4-FFF2-40B4-BE49-F238E27FC236}">
                  <a16:creationId xmlns:a16="http://schemas.microsoft.com/office/drawing/2014/main" id="{447355E0-EBE0-3010-0EBD-61BE63723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05230" y="1299541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Freeform 2"/>
          <p:cNvSpPr/>
          <p:nvPr/>
        </p:nvSpPr>
        <p:spPr>
          <a:xfrm>
            <a:off x="10560112" y="-6875490"/>
            <a:ext cx="13398375" cy="12377222"/>
          </a:xfrm>
          <a:custGeom>
            <a:avLst/>
            <a:gdLst/>
            <a:ahLst/>
            <a:cxnLst/>
            <a:rect l="l" t="t" r="r" b="b"/>
            <a:pathLst>
              <a:path w="13398375" h="12377222">
                <a:moveTo>
                  <a:pt x="0" y="0"/>
                </a:moveTo>
                <a:lnTo>
                  <a:pt x="13398376" y="0"/>
                </a:lnTo>
                <a:lnTo>
                  <a:pt x="13398376" y="12377222"/>
                </a:lnTo>
                <a:lnTo>
                  <a:pt x="0" y="12377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999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t="-6179" r="-211836"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" name="Freeform 3"/>
          <p:cNvSpPr/>
          <p:nvPr/>
        </p:nvSpPr>
        <p:spPr>
          <a:xfrm flipH="1">
            <a:off x="627094" y="534271"/>
            <a:ext cx="7726011" cy="9752729"/>
          </a:xfrm>
          <a:custGeom>
            <a:avLst/>
            <a:gdLst/>
            <a:ahLst/>
            <a:cxnLst/>
            <a:rect l="l" t="t" r="r" b="b"/>
            <a:pathLst>
              <a:path w="7726011" h="9752729">
                <a:moveTo>
                  <a:pt x="7726011" y="0"/>
                </a:moveTo>
                <a:lnTo>
                  <a:pt x="0" y="0"/>
                </a:lnTo>
                <a:lnTo>
                  <a:pt x="0" y="9752729"/>
                </a:lnTo>
                <a:lnTo>
                  <a:pt x="7726011" y="9752729"/>
                </a:lnTo>
                <a:lnTo>
                  <a:pt x="772601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3" name="TextBox 5"/>
          <p:cNvSpPr txBox="1"/>
          <p:nvPr/>
        </p:nvSpPr>
        <p:spPr>
          <a:xfrm>
            <a:off x="8534400" y="3651040"/>
            <a:ext cx="8555602" cy="1492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36"/>
              </a:lnSpc>
            </a:pPr>
            <a:r>
              <a:rPr lang="en-US" sz="13800" b="1" dirty="0">
                <a:solidFill>
                  <a:srgbClr val="05066D"/>
                </a:solidFill>
                <a:latin typeface="Cocomat Pro Heavy"/>
                <a:ea typeface="Cocomat Pro Heavy"/>
                <a:cs typeface="Cocomat Pro Heavy"/>
                <a:sym typeface="Cocomat Pro Heavy"/>
              </a:rPr>
              <a:t>HEALTH</a:t>
            </a:r>
          </a:p>
        </p:txBody>
      </p:sp>
      <p:sp>
        <p:nvSpPr>
          <p:cNvPr id="14" name="Freeform 6"/>
          <p:cNvSpPr/>
          <p:nvPr/>
        </p:nvSpPr>
        <p:spPr>
          <a:xfrm>
            <a:off x="0" y="6006557"/>
            <a:ext cx="18288000" cy="6906869"/>
          </a:xfrm>
          <a:custGeom>
            <a:avLst/>
            <a:gdLst/>
            <a:ahLst/>
            <a:cxnLst/>
            <a:rect l="l" t="t" r="r" b="b"/>
            <a:pathLst>
              <a:path w="18288000" h="6906869">
                <a:moveTo>
                  <a:pt x="0" y="0"/>
                </a:moveTo>
                <a:lnTo>
                  <a:pt x="18288000" y="0"/>
                </a:lnTo>
                <a:lnTo>
                  <a:pt x="18288000" y="6906869"/>
                </a:lnTo>
                <a:lnTo>
                  <a:pt x="0" y="69068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MsPham 0936082789">
            <a:extLst>
              <a:ext uri="{FF2B5EF4-FFF2-40B4-BE49-F238E27FC236}">
                <a16:creationId xmlns:a16="http://schemas.microsoft.com/office/drawing/2014/main" id="{772F9ED3-D275-B324-840E-FCE0DA219F39}"/>
              </a:ext>
            </a:extLst>
          </p:cNvPr>
          <p:cNvSpPr txBox="1"/>
          <p:nvPr/>
        </p:nvSpPr>
        <p:spPr>
          <a:xfrm>
            <a:off x="7057191" y="5828143"/>
            <a:ext cx="8599646" cy="492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3283"/>
              </a:lnSpc>
              <a:defRPr sz="2345">
                <a:solidFill>
                  <a:srgbClr val="2B4057"/>
                </a:solidFill>
                <a:latin typeface="Garet"/>
                <a:ea typeface="Garet"/>
                <a:cs typeface="Garet"/>
              </a:defRPr>
            </a:lvl1pPr>
          </a:lstStyle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1 - Part 3</a:t>
            </a:r>
          </a:p>
        </p:txBody>
      </p:sp>
      <p:sp>
        <p:nvSpPr>
          <p:cNvPr id="18" name="MsPham 0936082789">
            <a:extLst>
              <a:ext uri="{FF2B5EF4-FFF2-40B4-BE49-F238E27FC236}">
                <a16:creationId xmlns:a16="http://schemas.microsoft.com/office/drawing/2014/main" id="{5B07553A-A9C5-F3E9-F745-3FAEDCC033AF}"/>
              </a:ext>
            </a:extLst>
          </p:cNvPr>
          <p:cNvSpPr txBox="1"/>
          <p:nvPr/>
        </p:nvSpPr>
        <p:spPr>
          <a:xfrm>
            <a:off x="6781800" y="1334298"/>
            <a:ext cx="8057535" cy="1470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13059"/>
              </a:lnSpc>
              <a:defRPr sz="9328">
                <a:solidFill>
                  <a:srgbClr val="2B4057"/>
                </a:solidFill>
                <a:latin typeface="Bernoru Condensed"/>
                <a:ea typeface="Bernoru Condensed"/>
                <a:cs typeface="Bernoru Condensed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5</a:t>
            </a:r>
          </a:p>
        </p:txBody>
      </p:sp>
      <p:sp>
        <p:nvSpPr>
          <p:cNvPr id="21" name="Freeform 16">
            <a:extLst>
              <a:ext uri="{FF2B5EF4-FFF2-40B4-BE49-F238E27FC236}">
                <a16:creationId xmlns:a16="http://schemas.microsoft.com/office/drawing/2014/main" id="{61BFC1F6-1DA2-7CD2-1463-A385B270BBD1}"/>
              </a:ext>
            </a:extLst>
          </p:cNvPr>
          <p:cNvSpPr/>
          <p:nvPr/>
        </p:nvSpPr>
        <p:spPr>
          <a:xfrm>
            <a:off x="12320225" y="6020079"/>
            <a:ext cx="3249496" cy="4344531"/>
          </a:xfrm>
          <a:custGeom>
            <a:avLst/>
            <a:gdLst/>
            <a:ahLst/>
            <a:cxnLst/>
            <a:rect l="l" t="t" r="r" b="b"/>
            <a:pathLst>
              <a:path w="5514594" h="7372937">
                <a:moveTo>
                  <a:pt x="0" y="0"/>
                </a:moveTo>
                <a:lnTo>
                  <a:pt x="5514594" y="0"/>
                </a:lnTo>
                <a:lnTo>
                  <a:pt x="5514594" y="7372937"/>
                </a:lnTo>
                <a:lnTo>
                  <a:pt x="0" y="73729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30EB0C7-E232-CDBB-28AC-21211AB2BB39}"/>
              </a:ext>
            </a:extLst>
          </p:cNvPr>
          <p:cNvGrpSpPr/>
          <p:nvPr/>
        </p:nvGrpSpPr>
        <p:grpSpPr>
          <a:xfrm>
            <a:off x="13762854" y="153772"/>
            <a:ext cx="4179802" cy="9874578"/>
            <a:chOff x="10222549" y="207894"/>
            <a:chExt cx="3550823" cy="838864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FEE4457-E70D-90D5-7832-4261927CA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791775" y="6860595"/>
              <a:ext cx="1981597" cy="1735946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39F0A77-A4E0-2117-D6C2-0A5D921629F1}"/>
                </a:ext>
              </a:extLst>
            </p:cNvPr>
            <p:cNvGrpSpPr/>
            <p:nvPr/>
          </p:nvGrpSpPr>
          <p:grpSpPr>
            <a:xfrm>
              <a:off x="10222549" y="207894"/>
              <a:ext cx="3217951" cy="1278763"/>
              <a:chOff x="13665235" y="212841"/>
              <a:chExt cx="4380855" cy="1740883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C1312CB-7352-3698-D700-983EAC83F5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6486547" y="212841"/>
                <a:ext cx="995392" cy="978328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094A431-4DB9-94B8-FA1C-13B04452D8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l="6949" b="34721"/>
              <a:stretch/>
            </p:blipFill>
            <p:spPr>
              <a:xfrm>
                <a:off x="13665235" y="476143"/>
                <a:ext cx="4380855" cy="1477581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spham0936082789"/>
          <p:cNvSpPr/>
          <p:nvPr/>
        </p:nvSpPr>
        <p:spPr>
          <a:xfrm>
            <a:off x="0" y="0"/>
            <a:ext cx="18288000" cy="10500852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2546" y="391114"/>
            <a:ext cx="1730411" cy="1867172"/>
          </a:xfrm>
          <a:prstGeom prst="rect">
            <a:avLst/>
          </a:prstGeom>
        </p:spPr>
      </p:pic>
      <p:pic>
        <p:nvPicPr>
          <p:cNvPr id="55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848956" y="-78618"/>
            <a:ext cx="7333830" cy="1086430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3092" y="8381669"/>
            <a:ext cx="2298537" cy="168741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8262" y="707093"/>
            <a:ext cx="784098" cy="79027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73992" y="1340781"/>
            <a:ext cx="1515509" cy="111257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74154" y="8725703"/>
            <a:ext cx="1590540" cy="1337144"/>
          </a:xfrm>
          <a:prstGeom prst="rect">
            <a:avLst/>
          </a:prstGeom>
        </p:spPr>
      </p:pic>
      <p:sp>
        <p:nvSpPr>
          <p:cNvPr id="60" name="Rounded Rectangle 59">
            <a:hlinkClick r:id="rId9" action="ppaction://hlinksldjump"/>
          </p:cNvPr>
          <p:cNvSpPr/>
          <p:nvPr/>
        </p:nvSpPr>
        <p:spPr>
          <a:xfrm>
            <a:off x="15162423" y="8725702"/>
            <a:ext cx="1893513" cy="1164977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700" dirty="0"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62" name="MsPham Sai"/>
          <p:cNvGrpSpPr/>
          <p:nvPr/>
        </p:nvGrpSpPr>
        <p:grpSpPr>
          <a:xfrm>
            <a:off x="11184690" y="1135571"/>
            <a:ext cx="6320601" cy="1904726"/>
            <a:chOff x="7383180" y="836559"/>
            <a:chExt cx="4213734" cy="1269817"/>
          </a:xfrm>
        </p:grpSpPr>
        <p:sp>
          <p:nvSpPr>
            <p:cNvPr id="63" name="Horizontal Scroll 62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latin typeface="Arial Black" panose="020B0A04020102020204" pitchFamily="34" charset="0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65" name="Oval 64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66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800" dirty="0">
                  <a:latin typeface="Arial Black" panose="020B0A04020102020204" pitchFamily="34" charset="0"/>
                </a:rPr>
                <a:t>an</a:t>
              </a:r>
            </a:p>
          </p:txBody>
        </p:sp>
      </p:grpSp>
      <p:grpSp>
        <p:nvGrpSpPr>
          <p:cNvPr id="67" name="MsPham Dung"/>
          <p:cNvGrpSpPr/>
          <p:nvPr/>
        </p:nvGrpSpPr>
        <p:grpSpPr>
          <a:xfrm>
            <a:off x="11162477" y="6391087"/>
            <a:ext cx="6365028" cy="1904726"/>
            <a:chOff x="7353562" y="2697459"/>
            <a:chExt cx="4243352" cy="1269817"/>
          </a:xfrm>
        </p:grpSpPr>
        <p:sp>
          <p:nvSpPr>
            <p:cNvPr id="68" name="Horizontal Scroll 67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latin typeface="Arial Black" panose="020B0A04020102020204" pitchFamily="34" charset="0"/>
              </a:endParaRPr>
            </a:p>
          </p:txBody>
        </p:sp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70" name="Oval 69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71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800" dirty="0">
                  <a:latin typeface="Arial Black" panose="020B0A04020102020204" pitchFamily="34" charset="0"/>
                </a:rPr>
                <a:t>a</a:t>
              </a:r>
            </a:p>
          </p:txBody>
        </p:sp>
      </p:grpSp>
      <p:grpSp>
        <p:nvGrpSpPr>
          <p:cNvPr id="72" name="MsPham sai1"/>
          <p:cNvGrpSpPr/>
          <p:nvPr/>
        </p:nvGrpSpPr>
        <p:grpSpPr>
          <a:xfrm>
            <a:off x="11194045" y="3763328"/>
            <a:ext cx="6301895" cy="1904726"/>
            <a:chOff x="7395651" y="4489680"/>
            <a:chExt cx="4201263" cy="1269817"/>
          </a:xfrm>
        </p:grpSpPr>
        <p:sp>
          <p:nvSpPr>
            <p:cNvPr id="73" name="Horizontal Scroll 72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latin typeface="Arial Black" panose="020B0A04020102020204" pitchFamily="34" charset="0"/>
              </a:endParaRP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75" name="Oval 74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76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800" u="sng" dirty="0">
                  <a:latin typeface="Arial Black" panose="020B0A04020102020204" pitchFamily="34" charset="0"/>
                </a:rPr>
                <a:t>X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871087" y="4406394"/>
            <a:ext cx="958460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What’s wrong?</a:t>
            </a:r>
          </a:p>
          <a:p>
            <a:r>
              <a:rPr lang="en-US" sz="54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She has ______ toothache.</a:t>
            </a:r>
          </a:p>
        </p:txBody>
      </p:sp>
    </p:spTree>
    <p:extLst>
      <p:ext uri="{BB962C8B-B14F-4D97-AF65-F5344CB8AC3E}">
        <p14:creationId xmlns:p14="http://schemas.microsoft.com/office/powerpoint/2010/main" val="65108173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spham0936082789"/>
          <p:cNvSpPr/>
          <p:nvPr/>
        </p:nvSpPr>
        <p:spPr>
          <a:xfrm>
            <a:off x="0" y="0"/>
            <a:ext cx="18288000" cy="10500852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2546" y="391114"/>
            <a:ext cx="1730411" cy="1867172"/>
          </a:xfrm>
          <a:prstGeom prst="rect">
            <a:avLst/>
          </a:prstGeom>
        </p:spPr>
      </p:pic>
      <p:pic>
        <p:nvPicPr>
          <p:cNvPr id="32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848956" y="-78618"/>
            <a:ext cx="7333830" cy="1086430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3092" y="8381669"/>
            <a:ext cx="2298537" cy="168741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8262" y="707093"/>
            <a:ext cx="784098" cy="79027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73992" y="1340781"/>
            <a:ext cx="1515509" cy="11125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74154" y="8725703"/>
            <a:ext cx="1590540" cy="1337144"/>
          </a:xfrm>
          <a:prstGeom prst="rect">
            <a:avLst/>
          </a:prstGeom>
        </p:spPr>
      </p:pic>
      <p:sp>
        <p:nvSpPr>
          <p:cNvPr id="38" name="Rounded Rectangle 37">
            <a:hlinkClick r:id="rId9" action="ppaction://hlinksldjump"/>
          </p:cNvPr>
          <p:cNvSpPr/>
          <p:nvPr/>
        </p:nvSpPr>
        <p:spPr>
          <a:xfrm>
            <a:off x="15162423" y="8725702"/>
            <a:ext cx="1893513" cy="1164977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700" dirty="0"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39" name="MsPham Sai"/>
          <p:cNvGrpSpPr/>
          <p:nvPr/>
        </p:nvGrpSpPr>
        <p:grpSpPr>
          <a:xfrm>
            <a:off x="11184690" y="1135571"/>
            <a:ext cx="6320601" cy="1904726"/>
            <a:chOff x="7383180" y="836559"/>
            <a:chExt cx="4213734" cy="1269817"/>
          </a:xfrm>
        </p:grpSpPr>
        <p:sp>
          <p:nvSpPr>
            <p:cNvPr id="40" name="Horizontal Scroll 3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latin typeface="Arial Black" panose="020B0A04020102020204" pitchFamily="34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42" name="Oval 41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43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800" dirty="0">
                  <a:latin typeface="Arial Black" panose="020B0A04020102020204" pitchFamily="34" charset="0"/>
                </a:rPr>
                <a:t>an</a:t>
              </a:r>
            </a:p>
          </p:txBody>
        </p:sp>
      </p:grpSp>
      <p:grpSp>
        <p:nvGrpSpPr>
          <p:cNvPr id="44" name="MsPham Dung"/>
          <p:cNvGrpSpPr/>
          <p:nvPr/>
        </p:nvGrpSpPr>
        <p:grpSpPr>
          <a:xfrm>
            <a:off x="11162477" y="6391087"/>
            <a:ext cx="6365028" cy="1904726"/>
            <a:chOff x="7353562" y="2697459"/>
            <a:chExt cx="4243352" cy="1269817"/>
          </a:xfrm>
        </p:grpSpPr>
        <p:sp>
          <p:nvSpPr>
            <p:cNvPr id="45" name="Horizontal Scroll 44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latin typeface="Arial Black" panose="020B0A04020102020204" pitchFamily="34" charset="0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47" name="Oval 46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48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800" u="sng" dirty="0">
                  <a:latin typeface="Arial Black" panose="020B0A04020102020204" pitchFamily="34" charset="0"/>
                </a:rPr>
                <a:t>X</a:t>
              </a:r>
            </a:p>
          </p:txBody>
        </p:sp>
      </p:grpSp>
      <p:grpSp>
        <p:nvGrpSpPr>
          <p:cNvPr id="49" name="MsPham sai1"/>
          <p:cNvGrpSpPr/>
          <p:nvPr/>
        </p:nvGrpSpPr>
        <p:grpSpPr>
          <a:xfrm>
            <a:off x="11194045" y="3763328"/>
            <a:ext cx="6301895" cy="1904726"/>
            <a:chOff x="7395651" y="4489680"/>
            <a:chExt cx="4201263" cy="1269817"/>
          </a:xfrm>
        </p:grpSpPr>
        <p:sp>
          <p:nvSpPr>
            <p:cNvPr id="50" name="Horizontal Scroll 49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latin typeface="Arial Black" panose="020B0A04020102020204" pitchFamily="34" charset="0"/>
              </a:endParaRP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52" name="Oval 51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53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800" dirty="0">
                  <a:latin typeface="Arial Black" panose="020B0A04020102020204" pitchFamily="34" charset="0"/>
                </a:rPr>
                <a:t>a</a:t>
              </a:r>
            </a:p>
          </p:txBody>
        </p:sp>
      </p:grpSp>
      <p:sp>
        <p:nvSpPr>
          <p:cNvPr id="54" name="Rectangle 53"/>
          <p:cNvSpPr/>
          <p:nvPr/>
        </p:nvSpPr>
        <p:spPr>
          <a:xfrm>
            <a:off x="984581" y="4836953"/>
            <a:ext cx="8956298" cy="175432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What’s wrong?</a:t>
            </a:r>
          </a:p>
          <a:p>
            <a:r>
              <a:rPr lang="en-US" sz="54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I have ______ chickenpox.</a:t>
            </a:r>
          </a:p>
        </p:txBody>
      </p:sp>
    </p:spTree>
    <p:extLst>
      <p:ext uri="{BB962C8B-B14F-4D97-AF65-F5344CB8AC3E}">
        <p14:creationId xmlns:p14="http://schemas.microsoft.com/office/powerpoint/2010/main" val="264486506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Mspham0936082789"/>
          <p:cNvSpPr/>
          <p:nvPr/>
        </p:nvSpPr>
        <p:spPr>
          <a:xfrm>
            <a:off x="0" y="0"/>
            <a:ext cx="18288000" cy="10500852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2546" y="391114"/>
            <a:ext cx="1730411" cy="1867172"/>
          </a:xfrm>
          <a:prstGeom prst="rect">
            <a:avLst/>
          </a:prstGeom>
        </p:spPr>
      </p:pic>
      <p:pic>
        <p:nvPicPr>
          <p:cNvPr id="41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848956" y="-78618"/>
            <a:ext cx="7333830" cy="1086430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3092" y="8381669"/>
            <a:ext cx="2298537" cy="168741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8262" y="707093"/>
            <a:ext cx="784098" cy="79027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73992" y="1340781"/>
            <a:ext cx="1515509" cy="111257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74154" y="8725703"/>
            <a:ext cx="1590540" cy="1337144"/>
          </a:xfrm>
          <a:prstGeom prst="rect">
            <a:avLst/>
          </a:prstGeom>
        </p:spPr>
      </p:pic>
      <p:sp>
        <p:nvSpPr>
          <p:cNvPr id="46" name="Rounded Rectangle 45">
            <a:hlinkClick r:id="rId9" action="ppaction://hlinksldjump"/>
          </p:cNvPr>
          <p:cNvSpPr/>
          <p:nvPr/>
        </p:nvSpPr>
        <p:spPr>
          <a:xfrm>
            <a:off x="15162423" y="8725702"/>
            <a:ext cx="1893513" cy="1164977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700" dirty="0"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47" name="MsPham Sai"/>
          <p:cNvGrpSpPr/>
          <p:nvPr/>
        </p:nvGrpSpPr>
        <p:grpSpPr>
          <a:xfrm>
            <a:off x="11211581" y="1135571"/>
            <a:ext cx="6320601" cy="1904726"/>
            <a:chOff x="7383180" y="836559"/>
            <a:chExt cx="4213734" cy="1269817"/>
          </a:xfrm>
        </p:grpSpPr>
        <p:sp>
          <p:nvSpPr>
            <p:cNvPr id="48" name="Horizontal Scroll 47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00">
                <a:latin typeface="Arial Black" panose="020B0A04020102020204" pitchFamily="34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50" name="Oval 49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51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>
              <a:defPPr>
                <a:defRPr lang="en-US"/>
              </a:defPPr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>
                  <a:latin typeface="Arial Black" panose="020B0A040201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algn="ctr"/>
              <a:r>
                <a:rPr lang="en-US" sz="4200" dirty="0"/>
                <a:t>a</a:t>
              </a:r>
            </a:p>
          </p:txBody>
        </p:sp>
      </p:grpSp>
      <p:grpSp>
        <p:nvGrpSpPr>
          <p:cNvPr id="52" name="MsPham Dung"/>
          <p:cNvGrpSpPr/>
          <p:nvPr/>
        </p:nvGrpSpPr>
        <p:grpSpPr>
          <a:xfrm>
            <a:off x="11189367" y="3815777"/>
            <a:ext cx="6365028" cy="1904726"/>
            <a:chOff x="7353562" y="2697459"/>
            <a:chExt cx="4243352" cy="1269817"/>
          </a:xfrm>
        </p:grpSpPr>
        <p:sp>
          <p:nvSpPr>
            <p:cNvPr id="53" name="Horizontal Scroll 52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00">
                <a:latin typeface="Arial Black" panose="020B0A04020102020204" pitchFamily="34" charset="0"/>
              </a:endParaRP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55" name="Oval 54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5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>
              <a:defPPr>
                <a:defRPr lang="en-US"/>
              </a:defPPr>
              <a:lvl1pPr indent="0" algn="ctr">
                <a:lnSpc>
                  <a:spcPct val="115000"/>
                </a:lnSpc>
                <a:spcBef>
                  <a:spcPts val="0"/>
                </a:spcBef>
                <a:buSzPts val="3000"/>
                <a:buFont typeface="Arial" panose="020B0604020202020204" pitchFamily="34" charset="0"/>
                <a:buNone/>
                <a:defRPr sz="2800">
                  <a:latin typeface="Arial Black" panose="020B0A040201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sz="4200" dirty="0"/>
                <a:t>an</a:t>
              </a:r>
            </a:p>
          </p:txBody>
        </p:sp>
      </p:grpSp>
      <p:grpSp>
        <p:nvGrpSpPr>
          <p:cNvPr id="57" name="MsPham sai1"/>
          <p:cNvGrpSpPr/>
          <p:nvPr/>
        </p:nvGrpSpPr>
        <p:grpSpPr>
          <a:xfrm>
            <a:off x="11220935" y="6495985"/>
            <a:ext cx="6301895" cy="1904726"/>
            <a:chOff x="7395651" y="4489680"/>
            <a:chExt cx="4201263" cy="1269817"/>
          </a:xfrm>
        </p:grpSpPr>
        <p:sp>
          <p:nvSpPr>
            <p:cNvPr id="58" name="Horizontal Scroll 57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00">
                <a:latin typeface="Arial Black" panose="020B0A04020102020204" pitchFamily="34" charset="0"/>
              </a:endParaRP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60" name="Oval 5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61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4200" dirty="0">
                  <a:latin typeface="Arial Black" panose="020B0A04020102020204" pitchFamily="34" charset="0"/>
                </a:rPr>
                <a:t>the</a:t>
              </a:r>
            </a:p>
          </p:txBody>
        </p:sp>
      </p:grpSp>
      <p:sp>
        <p:nvSpPr>
          <p:cNvPr id="62" name="Rectangle 61"/>
          <p:cNvSpPr/>
          <p:nvPr/>
        </p:nvSpPr>
        <p:spPr>
          <a:xfrm>
            <a:off x="897245" y="4760213"/>
            <a:ext cx="781816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What’s wrong?</a:t>
            </a:r>
          </a:p>
          <a:p>
            <a:r>
              <a:rPr lang="en-US" sz="54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I have ______ earache.</a:t>
            </a:r>
          </a:p>
        </p:txBody>
      </p:sp>
    </p:spTree>
    <p:extLst>
      <p:ext uri="{BB962C8B-B14F-4D97-AF65-F5344CB8AC3E}">
        <p14:creationId xmlns:p14="http://schemas.microsoft.com/office/powerpoint/2010/main" val="404835034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F8C863-9A51-7729-E665-08FC7C07375E}"/>
              </a:ext>
            </a:extLst>
          </p:cNvPr>
          <p:cNvSpPr/>
          <p:nvPr/>
        </p:nvSpPr>
        <p:spPr>
          <a:xfrm>
            <a:off x="1524000" y="454788"/>
            <a:ext cx="8324932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Cocomat Pro Heavy"/>
              </a:rPr>
              <a:t>Review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2BE710-1DAC-8AC2-ECD7-0E22E20FF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523" y="7608469"/>
            <a:ext cx="2264087" cy="16169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F23A99-5226-494E-9415-238C2830F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9805" y="7656295"/>
            <a:ext cx="2264087" cy="16169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CC73EA-0401-CF0B-217A-6168A9090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4725" y="7730063"/>
            <a:ext cx="2264087" cy="16169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E8A164-5D67-D4B5-4B09-2569055257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9814" y="7656295"/>
            <a:ext cx="2264087" cy="16169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7E3834-2BD9-D718-D999-B1C4468E2B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46803" y="2846543"/>
            <a:ext cx="2264087" cy="16169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20C0F8-A966-02EB-86D2-608F55B8360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9447"/>
          <a:stretch/>
        </p:blipFill>
        <p:spPr>
          <a:xfrm>
            <a:off x="12573000" y="670267"/>
            <a:ext cx="2265952" cy="1616176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3A53321A-8D64-996F-CE58-D121644BAB76}"/>
              </a:ext>
            </a:extLst>
          </p:cNvPr>
          <p:cNvSpPr txBox="1">
            <a:spLocks/>
          </p:cNvSpPr>
          <p:nvPr/>
        </p:nvSpPr>
        <p:spPr>
          <a:xfrm>
            <a:off x="5815164" y="3711698"/>
            <a:ext cx="5410201" cy="1385101"/>
          </a:xfrm>
          <a:prstGeom prst="roundRect">
            <a:avLst>
              <a:gd name="adj" fmla="val 4915"/>
            </a:avLst>
          </a:prstGeom>
          <a:solidFill>
            <a:schemeClr val="bg1"/>
          </a:solidFill>
          <a:ln w="19050">
            <a:solidFill>
              <a:srgbClr val="007A8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 algn="l"/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What’s wrong?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5471AD28-BE56-9920-576E-12E43567A763}"/>
              </a:ext>
            </a:extLst>
          </p:cNvPr>
          <p:cNvSpPr txBox="1">
            <a:spLocks/>
          </p:cNvSpPr>
          <p:nvPr/>
        </p:nvSpPr>
        <p:spPr>
          <a:xfrm>
            <a:off x="5965510" y="1670578"/>
            <a:ext cx="5109507" cy="1370549"/>
          </a:xfrm>
          <a:prstGeom prst="roundRect">
            <a:avLst>
              <a:gd name="adj" fmla="val 4915"/>
            </a:avLst>
          </a:prstGeom>
          <a:solidFill>
            <a:schemeClr val="bg1"/>
          </a:solidFill>
          <a:ln w="19050">
            <a:solidFill>
              <a:srgbClr val="007A8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/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  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have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_____.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2A5BFF31-154A-BA58-47A9-BD328D6C854C}"/>
              </a:ext>
            </a:extLst>
          </p:cNvPr>
          <p:cNvSpPr txBox="1">
            <a:spLocks/>
          </p:cNvSpPr>
          <p:nvPr/>
        </p:nvSpPr>
        <p:spPr>
          <a:xfrm>
            <a:off x="9474959" y="5809643"/>
            <a:ext cx="5335931" cy="1062134"/>
          </a:xfrm>
          <a:prstGeom prst="roundRect">
            <a:avLst>
              <a:gd name="adj" fmla="val 4915"/>
            </a:avLst>
          </a:prstGeom>
          <a:solidFill>
            <a:schemeClr val="bg1"/>
          </a:solidFill>
          <a:ln w="19050">
            <a:solidFill>
              <a:srgbClr val="007A8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/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She 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has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______.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035DC61E-0A6A-3A66-8DD3-CBC36A943593}"/>
              </a:ext>
            </a:extLst>
          </p:cNvPr>
          <p:cNvSpPr txBox="1">
            <a:spLocks/>
          </p:cNvSpPr>
          <p:nvPr/>
        </p:nvSpPr>
        <p:spPr>
          <a:xfrm>
            <a:off x="1907497" y="5862080"/>
            <a:ext cx="5335931" cy="1062134"/>
          </a:xfrm>
          <a:prstGeom prst="roundRect">
            <a:avLst>
              <a:gd name="adj" fmla="val 4915"/>
            </a:avLst>
          </a:prstGeom>
          <a:solidFill>
            <a:schemeClr val="bg1"/>
          </a:solidFill>
          <a:ln w="19050">
            <a:solidFill>
              <a:srgbClr val="007A8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/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He 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has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______.</a:t>
            </a:r>
          </a:p>
        </p:txBody>
      </p:sp>
      <p:sp>
        <p:nvSpPr>
          <p:cNvPr id="18" name="Freeform 69">
            <a:extLst>
              <a:ext uri="{FF2B5EF4-FFF2-40B4-BE49-F238E27FC236}">
                <a16:creationId xmlns:a16="http://schemas.microsoft.com/office/drawing/2014/main" id="{5B6B52B2-6611-DDE0-3750-10F3F70AF22B}"/>
              </a:ext>
            </a:extLst>
          </p:cNvPr>
          <p:cNvSpPr/>
          <p:nvPr/>
        </p:nvSpPr>
        <p:spPr>
          <a:xfrm rot="15253609" flipH="1">
            <a:off x="8558268" y="5371081"/>
            <a:ext cx="861832" cy="308105"/>
          </a:xfrm>
          <a:custGeom>
            <a:avLst/>
            <a:gdLst/>
            <a:ahLst/>
            <a:cxnLst/>
            <a:rect l="l" t="t" r="r" b="b"/>
            <a:pathLst>
              <a:path w="861832" h="308105">
                <a:moveTo>
                  <a:pt x="861832" y="0"/>
                </a:moveTo>
                <a:lnTo>
                  <a:pt x="0" y="0"/>
                </a:lnTo>
                <a:lnTo>
                  <a:pt x="0" y="308105"/>
                </a:lnTo>
                <a:lnTo>
                  <a:pt x="861832" y="308105"/>
                </a:lnTo>
                <a:lnTo>
                  <a:pt x="8618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74">
            <a:extLst>
              <a:ext uri="{FF2B5EF4-FFF2-40B4-BE49-F238E27FC236}">
                <a16:creationId xmlns:a16="http://schemas.microsoft.com/office/drawing/2014/main" id="{02904C15-A781-8DCC-6051-33D3B6AA94FE}"/>
              </a:ext>
            </a:extLst>
          </p:cNvPr>
          <p:cNvSpPr/>
          <p:nvPr/>
        </p:nvSpPr>
        <p:spPr>
          <a:xfrm rot="6856799">
            <a:off x="7278101" y="5370662"/>
            <a:ext cx="861832" cy="308105"/>
          </a:xfrm>
          <a:custGeom>
            <a:avLst/>
            <a:gdLst/>
            <a:ahLst/>
            <a:cxnLst/>
            <a:rect l="l" t="t" r="r" b="b"/>
            <a:pathLst>
              <a:path w="861832" h="308105">
                <a:moveTo>
                  <a:pt x="0" y="0"/>
                </a:moveTo>
                <a:lnTo>
                  <a:pt x="861832" y="0"/>
                </a:lnTo>
                <a:lnTo>
                  <a:pt x="861832" y="308105"/>
                </a:lnTo>
                <a:lnTo>
                  <a:pt x="0" y="3081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69">
            <a:extLst>
              <a:ext uri="{FF2B5EF4-FFF2-40B4-BE49-F238E27FC236}">
                <a16:creationId xmlns:a16="http://schemas.microsoft.com/office/drawing/2014/main" id="{BB6B701B-1EFC-8CC3-EB9D-59145DD00B6D}"/>
              </a:ext>
            </a:extLst>
          </p:cNvPr>
          <p:cNvSpPr/>
          <p:nvPr/>
        </p:nvSpPr>
        <p:spPr>
          <a:xfrm rot="5400000" flipH="1" flipV="1">
            <a:off x="5602054" y="3394181"/>
            <a:ext cx="861832" cy="308105"/>
          </a:xfrm>
          <a:custGeom>
            <a:avLst/>
            <a:gdLst/>
            <a:ahLst/>
            <a:cxnLst/>
            <a:rect l="l" t="t" r="r" b="b"/>
            <a:pathLst>
              <a:path w="861832" h="308105">
                <a:moveTo>
                  <a:pt x="861832" y="0"/>
                </a:moveTo>
                <a:lnTo>
                  <a:pt x="0" y="0"/>
                </a:lnTo>
                <a:lnTo>
                  <a:pt x="0" y="308105"/>
                </a:lnTo>
                <a:lnTo>
                  <a:pt x="861832" y="308105"/>
                </a:lnTo>
                <a:lnTo>
                  <a:pt x="8618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8">
            <a:extLst>
              <a:ext uri="{FF2B5EF4-FFF2-40B4-BE49-F238E27FC236}">
                <a16:creationId xmlns:a16="http://schemas.microsoft.com/office/drawing/2014/main" id="{D37A8D70-426D-A7DA-54FE-682A29874C40}"/>
              </a:ext>
            </a:extLst>
          </p:cNvPr>
          <p:cNvSpPr/>
          <p:nvPr/>
        </p:nvSpPr>
        <p:spPr>
          <a:xfrm rot="10376322">
            <a:off x="2971724" y="7011095"/>
            <a:ext cx="529752" cy="433657"/>
          </a:xfrm>
          <a:custGeom>
            <a:avLst/>
            <a:gdLst/>
            <a:ahLst/>
            <a:cxnLst/>
            <a:rect l="l" t="t" r="r" b="b"/>
            <a:pathLst>
              <a:path w="692531" h="609242">
                <a:moveTo>
                  <a:pt x="0" y="0"/>
                </a:moveTo>
                <a:lnTo>
                  <a:pt x="692531" y="0"/>
                </a:lnTo>
                <a:lnTo>
                  <a:pt x="692531" y="609242"/>
                </a:lnTo>
                <a:lnTo>
                  <a:pt x="0" y="6092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58">
            <a:extLst>
              <a:ext uri="{FF2B5EF4-FFF2-40B4-BE49-F238E27FC236}">
                <a16:creationId xmlns:a16="http://schemas.microsoft.com/office/drawing/2014/main" id="{D9F7E3AC-B3FC-F297-20E3-627AB8524FCF}"/>
              </a:ext>
            </a:extLst>
          </p:cNvPr>
          <p:cNvSpPr/>
          <p:nvPr/>
        </p:nvSpPr>
        <p:spPr>
          <a:xfrm rot="711992" flipV="1">
            <a:off x="5310239" y="7014611"/>
            <a:ext cx="529752" cy="433658"/>
          </a:xfrm>
          <a:custGeom>
            <a:avLst/>
            <a:gdLst/>
            <a:ahLst/>
            <a:cxnLst/>
            <a:rect l="l" t="t" r="r" b="b"/>
            <a:pathLst>
              <a:path w="692531" h="609242">
                <a:moveTo>
                  <a:pt x="0" y="0"/>
                </a:moveTo>
                <a:lnTo>
                  <a:pt x="692531" y="0"/>
                </a:lnTo>
                <a:lnTo>
                  <a:pt x="692531" y="609242"/>
                </a:lnTo>
                <a:lnTo>
                  <a:pt x="0" y="6092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58">
            <a:extLst>
              <a:ext uri="{FF2B5EF4-FFF2-40B4-BE49-F238E27FC236}">
                <a16:creationId xmlns:a16="http://schemas.microsoft.com/office/drawing/2014/main" id="{A690F2D2-A8FB-5A03-1DAD-FA7EE13CEDF0}"/>
              </a:ext>
            </a:extLst>
          </p:cNvPr>
          <p:cNvSpPr/>
          <p:nvPr/>
        </p:nvSpPr>
        <p:spPr>
          <a:xfrm rot="9638160">
            <a:off x="11318592" y="6975654"/>
            <a:ext cx="529752" cy="433658"/>
          </a:xfrm>
          <a:custGeom>
            <a:avLst/>
            <a:gdLst/>
            <a:ahLst/>
            <a:cxnLst/>
            <a:rect l="l" t="t" r="r" b="b"/>
            <a:pathLst>
              <a:path w="692531" h="609242">
                <a:moveTo>
                  <a:pt x="0" y="0"/>
                </a:moveTo>
                <a:lnTo>
                  <a:pt x="692531" y="0"/>
                </a:lnTo>
                <a:lnTo>
                  <a:pt x="692531" y="609242"/>
                </a:lnTo>
                <a:lnTo>
                  <a:pt x="0" y="6092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58">
            <a:extLst>
              <a:ext uri="{FF2B5EF4-FFF2-40B4-BE49-F238E27FC236}">
                <a16:creationId xmlns:a16="http://schemas.microsoft.com/office/drawing/2014/main" id="{A59B13C4-358D-DBD8-7B95-7948763A9270}"/>
              </a:ext>
            </a:extLst>
          </p:cNvPr>
          <p:cNvSpPr/>
          <p:nvPr/>
        </p:nvSpPr>
        <p:spPr>
          <a:xfrm rot="1094729" flipV="1">
            <a:off x="13314375" y="7047207"/>
            <a:ext cx="529752" cy="433658"/>
          </a:xfrm>
          <a:custGeom>
            <a:avLst/>
            <a:gdLst/>
            <a:ahLst/>
            <a:cxnLst/>
            <a:rect l="l" t="t" r="r" b="b"/>
            <a:pathLst>
              <a:path w="692531" h="609242">
                <a:moveTo>
                  <a:pt x="0" y="0"/>
                </a:moveTo>
                <a:lnTo>
                  <a:pt x="692531" y="0"/>
                </a:lnTo>
                <a:lnTo>
                  <a:pt x="692531" y="609242"/>
                </a:lnTo>
                <a:lnTo>
                  <a:pt x="0" y="6092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58">
            <a:extLst>
              <a:ext uri="{FF2B5EF4-FFF2-40B4-BE49-F238E27FC236}">
                <a16:creationId xmlns:a16="http://schemas.microsoft.com/office/drawing/2014/main" id="{7DA53A8C-36EA-E37D-9256-B75191093F0D}"/>
              </a:ext>
            </a:extLst>
          </p:cNvPr>
          <p:cNvSpPr/>
          <p:nvPr/>
        </p:nvSpPr>
        <p:spPr>
          <a:xfrm rot="3970448">
            <a:off x="11530075" y="2632859"/>
            <a:ext cx="599162" cy="527102"/>
          </a:xfrm>
          <a:custGeom>
            <a:avLst/>
            <a:gdLst/>
            <a:ahLst/>
            <a:cxnLst/>
            <a:rect l="l" t="t" r="r" b="b"/>
            <a:pathLst>
              <a:path w="692531" h="609242">
                <a:moveTo>
                  <a:pt x="0" y="0"/>
                </a:moveTo>
                <a:lnTo>
                  <a:pt x="692531" y="0"/>
                </a:lnTo>
                <a:lnTo>
                  <a:pt x="692531" y="609242"/>
                </a:lnTo>
                <a:lnTo>
                  <a:pt x="0" y="6092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58">
            <a:extLst>
              <a:ext uri="{FF2B5EF4-FFF2-40B4-BE49-F238E27FC236}">
                <a16:creationId xmlns:a16="http://schemas.microsoft.com/office/drawing/2014/main" id="{155C9B96-F7DA-EFDD-CD2A-4B497734B22B}"/>
              </a:ext>
            </a:extLst>
          </p:cNvPr>
          <p:cNvSpPr/>
          <p:nvPr/>
        </p:nvSpPr>
        <p:spPr>
          <a:xfrm rot="17629552" flipV="1">
            <a:off x="11467999" y="1737817"/>
            <a:ext cx="599162" cy="527102"/>
          </a:xfrm>
          <a:custGeom>
            <a:avLst/>
            <a:gdLst/>
            <a:ahLst/>
            <a:cxnLst/>
            <a:rect l="l" t="t" r="r" b="b"/>
            <a:pathLst>
              <a:path w="692531" h="609242">
                <a:moveTo>
                  <a:pt x="0" y="0"/>
                </a:moveTo>
                <a:lnTo>
                  <a:pt x="692531" y="0"/>
                </a:lnTo>
                <a:lnTo>
                  <a:pt x="692531" y="609242"/>
                </a:lnTo>
                <a:lnTo>
                  <a:pt x="0" y="6092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BF42BD-FAA3-F460-CD95-0947217474F2}"/>
              </a:ext>
            </a:extLst>
          </p:cNvPr>
          <p:cNvSpPr txBox="1"/>
          <p:nvPr/>
        </p:nvSpPr>
        <p:spPr>
          <a:xfrm>
            <a:off x="14981853" y="1209225"/>
            <a:ext cx="25811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</a:rPr>
              <a:t>the flu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B1785C-43C9-CF85-B1F0-47F346C59EB7}"/>
              </a:ext>
            </a:extLst>
          </p:cNvPr>
          <p:cNvSpPr txBox="1"/>
          <p:nvPr/>
        </p:nvSpPr>
        <p:spPr>
          <a:xfrm>
            <a:off x="14981853" y="3419310"/>
            <a:ext cx="28489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</a:rPr>
              <a:t>chickenpox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D6B77C-C234-9EFF-3F0B-63391A5E5168}"/>
              </a:ext>
            </a:extLst>
          </p:cNvPr>
          <p:cNvSpPr txBox="1"/>
          <p:nvPr/>
        </p:nvSpPr>
        <p:spPr>
          <a:xfrm>
            <a:off x="1141993" y="9199466"/>
            <a:ext cx="25197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</a:rPr>
              <a:t>a toothache 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2A18B4-D9C8-E680-DC2B-4B06466FE351}"/>
              </a:ext>
            </a:extLst>
          </p:cNvPr>
          <p:cNvSpPr txBox="1"/>
          <p:nvPr/>
        </p:nvSpPr>
        <p:spPr>
          <a:xfrm>
            <a:off x="9028568" y="9237776"/>
            <a:ext cx="32847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</a:rPr>
              <a:t> a stomachache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BB406C0-403B-2BFA-6C99-F9230BBE238E}"/>
              </a:ext>
            </a:extLst>
          </p:cNvPr>
          <p:cNvSpPr txBox="1"/>
          <p:nvPr/>
        </p:nvSpPr>
        <p:spPr>
          <a:xfrm>
            <a:off x="12478755" y="9225407"/>
            <a:ext cx="39411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</a:rPr>
              <a:t> a headache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E48F41-B705-3AC8-D528-2135A02BEC28}"/>
              </a:ext>
            </a:extLst>
          </p:cNvPr>
          <p:cNvSpPr txBox="1"/>
          <p:nvPr/>
        </p:nvSpPr>
        <p:spPr>
          <a:xfrm>
            <a:off x="4616608" y="9151331"/>
            <a:ext cx="29009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</a:rPr>
              <a:t>an earache</a:t>
            </a:r>
          </a:p>
        </p:txBody>
      </p:sp>
    </p:spTree>
    <p:extLst>
      <p:ext uri="{BB962C8B-B14F-4D97-AF65-F5344CB8AC3E}">
        <p14:creationId xmlns:p14="http://schemas.microsoft.com/office/powerpoint/2010/main" val="331548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6" grpId="0"/>
      <p:bldP spid="14" grpId="0"/>
      <p:bldP spid="15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C5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BC574C-F719-61AB-3200-94573A0F7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64C8952-AF87-759D-76E6-5E94595BFA25}"/>
              </a:ext>
            </a:extLst>
          </p:cNvPr>
          <p:cNvSpPr/>
          <p:nvPr/>
        </p:nvSpPr>
        <p:spPr>
          <a:xfrm>
            <a:off x="0" y="0"/>
            <a:ext cx="18288000" cy="10477500"/>
          </a:xfrm>
          <a:prstGeom prst="rect">
            <a:avLst/>
          </a:prstGeom>
          <a:solidFill>
            <a:srgbClr val="B0C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D46FD9A1-CEE0-AD7C-0D22-F1BC0D80FEC4}"/>
              </a:ext>
            </a:extLst>
          </p:cNvPr>
          <p:cNvSpPr/>
          <p:nvPr/>
        </p:nvSpPr>
        <p:spPr>
          <a:xfrm rot="1704061" flipH="1" flipV="1">
            <a:off x="13824431" y="5385399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4991149" y="7541572"/>
                </a:moveTo>
                <a:lnTo>
                  <a:pt x="0" y="7541572"/>
                </a:lnTo>
                <a:lnTo>
                  <a:pt x="0" y="0"/>
                </a:lnTo>
                <a:lnTo>
                  <a:pt x="4991149" y="0"/>
                </a:lnTo>
                <a:lnTo>
                  <a:pt x="4991149" y="7541572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5" name="Freeform 3">
            <a:extLst>
              <a:ext uri="{FF2B5EF4-FFF2-40B4-BE49-F238E27FC236}">
                <a16:creationId xmlns:a16="http://schemas.microsoft.com/office/drawing/2014/main" id="{3523A935-2DA9-EA3D-E3F8-704C0B319746}"/>
              </a:ext>
            </a:extLst>
          </p:cNvPr>
          <p:cNvSpPr/>
          <p:nvPr/>
        </p:nvSpPr>
        <p:spPr>
          <a:xfrm rot="1704061" flipH="1" flipV="1">
            <a:off x="11603194" y="525483"/>
            <a:ext cx="8220239" cy="12420690"/>
          </a:xfrm>
          <a:custGeom>
            <a:avLst/>
            <a:gdLst/>
            <a:ahLst/>
            <a:cxnLst/>
            <a:rect l="l" t="t" r="r" b="b"/>
            <a:pathLst>
              <a:path w="8220239" h="12420690">
                <a:moveTo>
                  <a:pt x="8220239" y="12420690"/>
                </a:moveTo>
                <a:lnTo>
                  <a:pt x="0" y="12420690"/>
                </a:lnTo>
                <a:lnTo>
                  <a:pt x="0" y="0"/>
                </a:lnTo>
                <a:lnTo>
                  <a:pt x="8220239" y="0"/>
                </a:lnTo>
                <a:lnTo>
                  <a:pt x="8220239" y="1242069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MsPham 0936082789">
            <a:extLst>
              <a:ext uri="{FF2B5EF4-FFF2-40B4-BE49-F238E27FC236}">
                <a16:creationId xmlns:a16="http://schemas.microsoft.com/office/drawing/2014/main" id="{95037332-83FE-882F-BCC4-E5AE8B712671}"/>
              </a:ext>
            </a:extLst>
          </p:cNvPr>
          <p:cNvSpPr txBox="1"/>
          <p:nvPr/>
        </p:nvSpPr>
        <p:spPr>
          <a:xfrm>
            <a:off x="367862" y="4558929"/>
            <a:ext cx="14782800" cy="3048655"/>
          </a:xfrm>
          <a:prstGeom prst="hexagon">
            <a:avLst>
              <a:gd name="adj" fmla="val 0"/>
              <a:gd name="vf" fmla="val 115470"/>
            </a:avLst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9770"/>
              </a:lnSpc>
              <a:spcBef>
                <a:spcPct val="0"/>
              </a:spcBef>
              <a:defRPr sz="16600" b="1">
                <a:ln>
                  <a:solidFill>
                    <a:schemeClr val="bg1"/>
                  </a:solidFill>
                </a:ln>
                <a:solidFill>
                  <a:srgbClr val="05066D"/>
                </a:solidFill>
                <a:latin typeface="Cocomat Pro Heavy"/>
                <a:ea typeface="Cocomat Pro Heavy"/>
                <a:cs typeface="Cocomat Pro Heavy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Practice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3C708A5-8EC8-A335-9948-2D46E0B8C7FE}"/>
              </a:ext>
            </a:extLst>
          </p:cNvPr>
          <p:cNvGrpSpPr/>
          <p:nvPr/>
        </p:nvGrpSpPr>
        <p:grpSpPr>
          <a:xfrm>
            <a:off x="458928" y="186103"/>
            <a:ext cx="17547378" cy="1502911"/>
            <a:chOff x="-9098422" y="-313293"/>
            <a:chExt cx="22939857" cy="196476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AB86656-D071-4408-4F8B-2A20F2DED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9098422" y="-84470"/>
              <a:ext cx="1981596" cy="1735946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911DD89-CF8A-732A-D9E1-758DC2E1D353}"/>
                </a:ext>
              </a:extLst>
            </p:cNvPr>
            <p:cNvGrpSpPr/>
            <p:nvPr/>
          </p:nvGrpSpPr>
          <p:grpSpPr>
            <a:xfrm>
              <a:off x="10623484" y="-313293"/>
              <a:ext cx="3217951" cy="1278764"/>
              <a:chOff x="14211060" y="-496693"/>
              <a:chExt cx="4380855" cy="1740885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B20A5223-5475-5479-65A2-F0FBF21A8D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032370" y="-496693"/>
                <a:ext cx="995392" cy="978328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EA3B8A51-0249-1FD1-122C-B188AAFA4B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949" b="34721"/>
              <a:stretch/>
            </p:blipFill>
            <p:spPr>
              <a:xfrm>
                <a:off x="14211060" y="-233390"/>
                <a:ext cx="4380855" cy="1477582"/>
              </a:xfrm>
              <a:prstGeom prst="rect">
                <a:avLst/>
              </a:prstGeom>
            </p:spPr>
          </p:pic>
        </p:grpSp>
      </p:grpSp>
      <p:sp>
        <p:nvSpPr>
          <p:cNvPr id="27" name="Freeform 6">
            <a:extLst>
              <a:ext uri="{FF2B5EF4-FFF2-40B4-BE49-F238E27FC236}">
                <a16:creationId xmlns:a16="http://schemas.microsoft.com/office/drawing/2014/main" id="{D6B8B469-2D75-8B7C-696F-626C26ECE64C}"/>
              </a:ext>
            </a:extLst>
          </p:cNvPr>
          <p:cNvSpPr/>
          <p:nvPr/>
        </p:nvSpPr>
        <p:spPr>
          <a:xfrm>
            <a:off x="13686304" y="2324100"/>
            <a:ext cx="4099832" cy="9396312"/>
          </a:xfrm>
          <a:custGeom>
            <a:avLst/>
            <a:gdLst/>
            <a:ahLst/>
            <a:cxnLst/>
            <a:rect l="l" t="t" r="r" b="b"/>
            <a:pathLst>
              <a:path w="5498560" h="12602029">
                <a:moveTo>
                  <a:pt x="0" y="0"/>
                </a:moveTo>
                <a:lnTo>
                  <a:pt x="5498560" y="0"/>
                </a:lnTo>
                <a:lnTo>
                  <a:pt x="5498560" y="12602029"/>
                </a:lnTo>
                <a:lnTo>
                  <a:pt x="0" y="126020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Callout: Quad Arrow 2">
            <a:extLst>
              <a:ext uri="{FF2B5EF4-FFF2-40B4-BE49-F238E27FC236}">
                <a16:creationId xmlns:a16="http://schemas.microsoft.com/office/drawing/2014/main" id="{2C3A546F-B93E-C485-B1AD-7DD136548EB6}"/>
              </a:ext>
            </a:extLst>
          </p:cNvPr>
          <p:cNvSpPr/>
          <p:nvPr/>
        </p:nvSpPr>
        <p:spPr>
          <a:xfrm>
            <a:off x="6490436" y="1378117"/>
            <a:ext cx="2755348" cy="2317583"/>
          </a:xfrm>
          <a:prstGeom prst="quadArrowCallout">
            <a:avLst>
              <a:gd name="adj1" fmla="val 22750"/>
              <a:gd name="adj2" fmla="val 18515"/>
              <a:gd name="adj3" fmla="val 18515"/>
              <a:gd name="adj4" fmla="val 52633"/>
            </a:avLst>
          </a:prstGeom>
          <a:solidFill>
            <a:srgbClr val="D3DEFF"/>
          </a:solidFill>
          <a:ln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99092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39CE76A-2C99-331C-1D18-1F25221A8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" t="10440" b="8050"/>
          <a:stretch/>
        </p:blipFill>
        <p:spPr>
          <a:xfrm>
            <a:off x="1615440" y="609599"/>
            <a:ext cx="7953276" cy="822961"/>
          </a:xfrm>
          <a:prstGeom prst="rect">
            <a:avLst/>
          </a:prstGeom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B6ECF2-AC52-EC7F-EA71-FB4FFFAC1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555" y="1953875"/>
            <a:ext cx="4117609" cy="1173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AFAF3-5844-3A9D-5097-E0E6E4D4B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61" y="3436274"/>
            <a:ext cx="5186670" cy="11738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F7B8C68-DAB8-E31C-02A5-2B58468F1AC8}"/>
              </a:ext>
            </a:extLst>
          </p:cNvPr>
          <p:cNvGrpSpPr/>
          <p:nvPr/>
        </p:nvGrpSpPr>
        <p:grpSpPr>
          <a:xfrm>
            <a:off x="5791200" y="1257300"/>
            <a:ext cx="11109874" cy="8544517"/>
            <a:chOff x="5559921" y="1033104"/>
            <a:chExt cx="10645906" cy="81876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1221C43-6919-2AEC-DA81-3DA3D18CE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563428" y="5401105"/>
              <a:ext cx="3642399" cy="377248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4113003-56BA-E348-76BE-BFB195057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86783" y="5280059"/>
              <a:ext cx="3500343" cy="38935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11B606C-FE95-5BAE-8388-9B29BBBCC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705485" y="1166343"/>
              <a:ext cx="3500342" cy="390947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DDD4B33-7DF2-3A1B-6F0C-725A3524F8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4271"/>
            <a:stretch/>
          </p:blipFill>
          <p:spPr>
            <a:xfrm>
              <a:off x="5638800" y="5448300"/>
              <a:ext cx="3271682" cy="377248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DF98D95-AA0D-D57B-4B53-6556BC7D4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4575"/>
            <a:stretch/>
          </p:blipFill>
          <p:spPr>
            <a:xfrm>
              <a:off x="9006903" y="1033104"/>
              <a:ext cx="3523283" cy="404271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6F943E7-E9A5-36D1-9D50-79CDDCA87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2141" t="1522" r="4549" b="2724"/>
            <a:stretch/>
          </p:blipFill>
          <p:spPr>
            <a:xfrm>
              <a:off x="5559921" y="1173949"/>
              <a:ext cx="3387105" cy="39018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2702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45E73-5C55-01A1-D351-993F8D7DF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80C949A-AE46-73D0-59F7-F53540A7A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" t="10440" b="8050"/>
          <a:stretch/>
        </p:blipFill>
        <p:spPr>
          <a:xfrm>
            <a:off x="1615440" y="609599"/>
            <a:ext cx="7953276" cy="822961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88E6D6-2E27-F098-40DB-BADD9297E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556" y="2973691"/>
            <a:ext cx="7180559" cy="20469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BE2EC1-0C75-E3E9-DFC3-60681BEBD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0" y="5829300"/>
            <a:ext cx="9476976" cy="21447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159AD2-D089-BD7F-42DB-CC9E9FBB7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960" y="2324100"/>
            <a:ext cx="5562524" cy="624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6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08CA1-C2FA-6BEC-77C8-3D1C9EBEA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28BEDD3-EA2D-8F9A-3618-CA8F505AA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" t="10440" b="8050"/>
          <a:stretch/>
        </p:blipFill>
        <p:spPr>
          <a:xfrm>
            <a:off x="1615440" y="609599"/>
            <a:ext cx="7953276" cy="822961"/>
          </a:xfrm>
          <a:prstGeom prst="rect">
            <a:avLst/>
          </a:prstGeom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874590-27FE-DE0F-834D-9A1994C2D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943100"/>
            <a:ext cx="6310512" cy="6909612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3BB425BF-4C2B-2A5B-EE17-5631DFC64B7B}"/>
              </a:ext>
            </a:extLst>
          </p:cNvPr>
          <p:cNvSpPr/>
          <p:nvPr/>
        </p:nvSpPr>
        <p:spPr>
          <a:xfrm>
            <a:off x="8534400" y="3637287"/>
            <a:ext cx="7412247" cy="1429313"/>
          </a:xfrm>
          <a:prstGeom prst="wedgeRoundRectCallout">
            <a:avLst>
              <a:gd name="adj1" fmla="val 57049"/>
              <a:gd name="adj2" fmla="val -1664"/>
              <a:gd name="adj3" fmla="val 16667"/>
            </a:avLst>
          </a:prstGeom>
          <a:solidFill>
            <a:schemeClr val="bg1"/>
          </a:solidFill>
          <a:ln w="28575">
            <a:solidFill>
              <a:srgbClr val="2D6EE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What’s wrong?	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31396885-6E61-46B2-A9ED-ABAA5F9CC6D0}"/>
              </a:ext>
            </a:extLst>
          </p:cNvPr>
          <p:cNvSpPr/>
          <p:nvPr/>
        </p:nvSpPr>
        <p:spPr>
          <a:xfrm>
            <a:off x="8598215" y="6286500"/>
            <a:ext cx="7348432" cy="1429313"/>
          </a:xfrm>
          <a:prstGeom prst="wedgeRoundRectCallout">
            <a:avLst>
              <a:gd name="adj1" fmla="val 60595"/>
              <a:gd name="adj2" fmla="val 31654"/>
              <a:gd name="adj3" fmla="val 16667"/>
            </a:avLst>
          </a:prstGeom>
          <a:solidFill>
            <a:schemeClr val="bg1"/>
          </a:solidFill>
          <a:ln w="28575">
            <a:solidFill>
              <a:srgbClr val="2D6EE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</a:rPr>
              <a:t>He has chickenpox.</a:t>
            </a:r>
          </a:p>
        </p:txBody>
      </p:sp>
    </p:spTree>
    <p:extLst>
      <p:ext uri="{BB962C8B-B14F-4D97-AF65-F5344CB8AC3E}">
        <p14:creationId xmlns:p14="http://schemas.microsoft.com/office/powerpoint/2010/main" val="79517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C1590-2C58-0DA8-EC46-BD6858B4B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D4ED2801-4607-8A02-7604-EF8206BA3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" t="10440" b="8050"/>
          <a:stretch/>
        </p:blipFill>
        <p:spPr>
          <a:xfrm>
            <a:off x="1615440" y="609599"/>
            <a:ext cx="7953276" cy="822961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D1BE46-0CFD-A9E7-704C-AEDFDF1BA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095500"/>
            <a:ext cx="5669286" cy="633193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3DF354B-9494-18C2-8714-DFB99C52880D}"/>
              </a:ext>
            </a:extLst>
          </p:cNvPr>
          <p:cNvSpPr/>
          <p:nvPr/>
        </p:nvSpPr>
        <p:spPr>
          <a:xfrm>
            <a:off x="8534400" y="3637287"/>
            <a:ext cx="7412247" cy="1429313"/>
          </a:xfrm>
          <a:prstGeom prst="wedgeRoundRectCallout">
            <a:avLst>
              <a:gd name="adj1" fmla="val 57049"/>
              <a:gd name="adj2" fmla="val -1664"/>
              <a:gd name="adj3" fmla="val 16667"/>
            </a:avLst>
          </a:prstGeom>
          <a:solidFill>
            <a:schemeClr val="bg1"/>
          </a:solidFill>
          <a:ln w="28575">
            <a:solidFill>
              <a:srgbClr val="2D6EE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What’s wrong?	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33D7968-49B8-582B-22FB-4D83E00B6D1D}"/>
              </a:ext>
            </a:extLst>
          </p:cNvPr>
          <p:cNvSpPr/>
          <p:nvPr/>
        </p:nvSpPr>
        <p:spPr>
          <a:xfrm>
            <a:off x="8598215" y="6286500"/>
            <a:ext cx="7348432" cy="1429313"/>
          </a:xfrm>
          <a:prstGeom prst="wedgeRoundRectCallout">
            <a:avLst>
              <a:gd name="adj1" fmla="val 60595"/>
              <a:gd name="adj2" fmla="val 31654"/>
              <a:gd name="adj3" fmla="val 16667"/>
            </a:avLst>
          </a:prstGeom>
          <a:solidFill>
            <a:schemeClr val="bg1"/>
          </a:solidFill>
          <a:ln w="28575">
            <a:solidFill>
              <a:srgbClr val="2D6EE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</a:rPr>
              <a:t>I have the flu.</a:t>
            </a:r>
          </a:p>
        </p:txBody>
      </p:sp>
    </p:spTree>
    <p:extLst>
      <p:ext uri="{BB962C8B-B14F-4D97-AF65-F5344CB8AC3E}">
        <p14:creationId xmlns:p14="http://schemas.microsoft.com/office/powerpoint/2010/main" val="104319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48D94-9439-C45B-2148-C0D79E8CB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EB11EE8-03F6-05D6-57F7-C2490FA14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" t="10440" b="8050"/>
          <a:stretch/>
        </p:blipFill>
        <p:spPr>
          <a:xfrm>
            <a:off x="1615440" y="609599"/>
            <a:ext cx="7953276" cy="822961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35E96B-D3C0-F8C2-4D0D-9029DA3A4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866900"/>
            <a:ext cx="6328615" cy="6985683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3AF43917-1932-CEA0-9B98-4CE803D8E22B}"/>
              </a:ext>
            </a:extLst>
          </p:cNvPr>
          <p:cNvSpPr/>
          <p:nvPr/>
        </p:nvSpPr>
        <p:spPr>
          <a:xfrm>
            <a:off x="8534400" y="3637287"/>
            <a:ext cx="7412247" cy="1429313"/>
          </a:xfrm>
          <a:prstGeom prst="wedgeRoundRectCallout">
            <a:avLst>
              <a:gd name="adj1" fmla="val 57049"/>
              <a:gd name="adj2" fmla="val -1664"/>
              <a:gd name="adj3" fmla="val 16667"/>
            </a:avLst>
          </a:prstGeom>
          <a:solidFill>
            <a:schemeClr val="bg1"/>
          </a:solidFill>
          <a:ln w="28575">
            <a:solidFill>
              <a:srgbClr val="2D6EE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What’s wrong?	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BC14E1BC-831A-52BD-C31F-65C105EBD295}"/>
              </a:ext>
            </a:extLst>
          </p:cNvPr>
          <p:cNvSpPr/>
          <p:nvPr/>
        </p:nvSpPr>
        <p:spPr>
          <a:xfrm>
            <a:off x="8598215" y="6286500"/>
            <a:ext cx="7348432" cy="1752600"/>
          </a:xfrm>
          <a:prstGeom prst="wedgeRoundRectCallout">
            <a:avLst>
              <a:gd name="adj1" fmla="val 60595"/>
              <a:gd name="adj2" fmla="val 31654"/>
              <a:gd name="adj3" fmla="val 16667"/>
            </a:avLst>
          </a:prstGeom>
          <a:solidFill>
            <a:schemeClr val="bg1"/>
          </a:solidFill>
          <a:ln w="28575">
            <a:solidFill>
              <a:srgbClr val="2D6EE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</a:rPr>
              <a:t>She has a stomachache.</a:t>
            </a:r>
          </a:p>
        </p:txBody>
      </p:sp>
    </p:spTree>
    <p:extLst>
      <p:ext uri="{BB962C8B-B14F-4D97-AF65-F5344CB8AC3E}">
        <p14:creationId xmlns:p14="http://schemas.microsoft.com/office/powerpoint/2010/main" val="180160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20075" y="615821"/>
            <a:ext cx="4772609" cy="99371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atin typeface="Arial" panose="020B0604020202020204" pitchFamily="34" charset="0"/>
              </a:rPr>
              <a:t>Objectives</a:t>
            </a:r>
            <a:endParaRPr lang="en-US" sz="2700" dirty="0"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2552700"/>
            <a:ext cx="16249254" cy="7155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By the end of this lesson, students will be able to ask and answer about their health problems</a:t>
            </a:r>
            <a:r>
              <a:rPr lang="en-VN" sz="5400" dirty="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/>
            <a:endParaRPr lang="en-US" sz="8100" baseline="-250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Vocabulary</a:t>
            </a: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</a:rPr>
              <a:t>: the flu, chickenpox, a toothache, a stomachache, a headache, an earache</a:t>
            </a:r>
          </a:p>
          <a:p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Structure</a:t>
            </a: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</a:rPr>
              <a:t>: 	</a:t>
            </a: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What’s wrong?	</a:t>
            </a:r>
          </a:p>
          <a:p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				- I have a toothache.</a:t>
            </a:r>
          </a:p>
          <a:p>
            <a:pPr marL="342900"/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				- She has a headache.</a:t>
            </a:r>
            <a:endParaRPr lang="en-VN" sz="54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US" sz="2700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A1091-4CF4-430C-5919-BB790486D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B8B91C2-3AA4-21F7-79D7-0E888280A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" t="10440" b="8050"/>
          <a:stretch/>
        </p:blipFill>
        <p:spPr>
          <a:xfrm>
            <a:off x="1615440" y="609599"/>
            <a:ext cx="7953276" cy="822961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2EC2C1-B5D9-7949-97D1-3212890BD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019300"/>
            <a:ext cx="5996195" cy="6669741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EB5ABBFB-03D2-BD33-6EB1-61B9A16478DB}"/>
              </a:ext>
            </a:extLst>
          </p:cNvPr>
          <p:cNvSpPr/>
          <p:nvPr/>
        </p:nvSpPr>
        <p:spPr>
          <a:xfrm>
            <a:off x="8534400" y="3637287"/>
            <a:ext cx="7412247" cy="1429313"/>
          </a:xfrm>
          <a:prstGeom prst="wedgeRoundRectCallout">
            <a:avLst>
              <a:gd name="adj1" fmla="val 57049"/>
              <a:gd name="adj2" fmla="val -1664"/>
              <a:gd name="adj3" fmla="val 16667"/>
            </a:avLst>
          </a:prstGeom>
          <a:solidFill>
            <a:schemeClr val="bg1"/>
          </a:solidFill>
          <a:ln w="28575">
            <a:solidFill>
              <a:srgbClr val="2D6EE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What’s wrong?	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BF3A40A8-8B88-5C4A-471A-E4DE027A9551}"/>
              </a:ext>
            </a:extLst>
          </p:cNvPr>
          <p:cNvSpPr/>
          <p:nvPr/>
        </p:nvSpPr>
        <p:spPr>
          <a:xfrm>
            <a:off x="8598215" y="6286500"/>
            <a:ext cx="7348432" cy="1429313"/>
          </a:xfrm>
          <a:prstGeom prst="wedgeRoundRectCallout">
            <a:avLst>
              <a:gd name="adj1" fmla="val 60595"/>
              <a:gd name="adj2" fmla="val 31654"/>
              <a:gd name="adj3" fmla="val 16667"/>
            </a:avLst>
          </a:prstGeom>
          <a:solidFill>
            <a:schemeClr val="bg1"/>
          </a:solidFill>
          <a:ln w="28575">
            <a:solidFill>
              <a:srgbClr val="2D6EE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</a:rPr>
              <a:t>She has a headache.</a:t>
            </a:r>
          </a:p>
        </p:txBody>
      </p:sp>
    </p:spTree>
    <p:extLst>
      <p:ext uri="{BB962C8B-B14F-4D97-AF65-F5344CB8AC3E}">
        <p14:creationId xmlns:p14="http://schemas.microsoft.com/office/powerpoint/2010/main" val="289590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CE7DB-0DE4-C9E5-539E-BBA8921C5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D5A159E7-307D-FBA7-B580-DD9E48137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" t="10440" b="8050"/>
          <a:stretch/>
        </p:blipFill>
        <p:spPr>
          <a:xfrm>
            <a:off x="1615440" y="609599"/>
            <a:ext cx="7953276" cy="822961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C73EC4-8626-369A-7F0C-A72740F63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171700"/>
            <a:ext cx="6296932" cy="6521823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8DC331B9-12D1-4D39-50C8-9FC577AC6840}"/>
              </a:ext>
            </a:extLst>
          </p:cNvPr>
          <p:cNvSpPr/>
          <p:nvPr/>
        </p:nvSpPr>
        <p:spPr>
          <a:xfrm>
            <a:off x="8534400" y="3637287"/>
            <a:ext cx="7412247" cy="1429313"/>
          </a:xfrm>
          <a:prstGeom prst="wedgeRoundRectCallout">
            <a:avLst>
              <a:gd name="adj1" fmla="val 57049"/>
              <a:gd name="adj2" fmla="val -1664"/>
              <a:gd name="adj3" fmla="val 16667"/>
            </a:avLst>
          </a:prstGeom>
          <a:solidFill>
            <a:schemeClr val="bg1"/>
          </a:solidFill>
          <a:ln w="28575">
            <a:solidFill>
              <a:srgbClr val="2D6EE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What’s wrong?	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064BFFCB-D6E2-3DF8-755C-17205A6D7354}"/>
              </a:ext>
            </a:extLst>
          </p:cNvPr>
          <p:cNvSpPr/>
          <p:nvPr/>
        </p:nvSpPr>
        <p:spPr>
          <a:xfrm>
            <a:off x="8598215" y="6286500"/>
            <a:ext cx="7348432" cy="1429313"/>
          </a:xfrm>
          <a:prstGeom prst="wedgeRoundRectCallout">
            <a:avLst>
              <a:gd name="adj1" fmla="val 60595"/>
              <a:gd name="adj2" fmla="val 31654"/>
              <a:gd name="adj3" fmla="val 16667"/>
            </a:avLst>
          </a:prstGeom>
          <a:solidFill>
            <a:schemeClr val="bg1"/>
          </a:solidFill>
          <a:ln w="28575">
            <a:solidFill>
              <a:srgbClr val="2D6EE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</a:rPr>
              <a:t>He has an earache.</a:t>
            </a:r>
          </a:p>
        </p:txBody>
      </p:sp>
    </p:spTree>
    <p:extLst>
      <p:ext uri="{BB962C8B-B14F-4D97-AF65-F5344CB8AC3E}">
        <p14:creationId xmlns:p14="http://schemas.microsoft.com/office/powerpoint/2010/main" val="367042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D6494E5-F09F-A808-130C-58B1A487EA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6050" y="5734805"/>
            <a:ext cx="4169087" cy="29774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C15B9F-08CD-00F2-8119-420AB8D472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49100" y="5772906"/>
            <a:ext cx="4169087" cy="29774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FC0271D-9B90-647C-2779-31E5BAD819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3000" y="5734805"/>
            <a:ext cx="4169087" cy="297742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06DAEAE-4D6A-C2CE-1AF8-A7E6618698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3000" y="1574765"/>
            <a:ext cx="4169087" cy="29774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09C1A93-B2F2-7AAB-511B-2014F634D8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48947" y="1574765"/>
            <a:ext cx="4169087" cy="297742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96442F9-1B2D-EBB8-57EB-66706212693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b="9447"/>
          <a:stretch/>
        </p:blipFill>
        <p:spPr>
          <a:xfrm>
            <a:off x="12954894" y="1613566"/>
            <a:ext cx="4172521" cy="2976025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12A94C5-680A-84C6-966F-2669E67DA77B}"/>
              </a:ext>
            </a:extLst>
          </p:cNvPr>
          <p:cNvSpPr/>
          <p:nvPr/>
        </p:nvSpPr>
        <p:spPr>
          <a:xfrm>
            <a:off x="12704381" y="4589591"/>
            <a:ext cx="4858106" cy="81496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flu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2B312F7E-959D-F7C0-87BF-C564B4645806}"/>
              </a:ext>
            </a:extLst>
          </p:cNvPr>
          <p:cNvSpPr/>
          <p:nvPr/>
        </p:nvSpPr>
        <p:spPr>
          <a:xfrm>
            <a:off x="6705600" y="4589591"/>
            <a:ext cx="4876800" cy="81496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chickenpox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C1C89AA-305F-9CE8-7C33-200BCF0A6465}"/>
              </a:ext>
            </a:extLst>
          </p:cNvPr>
          <p:cNvSpPr/>
          <p:nvPr/>
        </p:nvSpPr>
        <p:spPr>
          <a:xfrm>
            <a:off x="725513" y="4589591"/>
            <a:ext cx="4837087" cy="81496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toothache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D6F90E5C-8500-D996-A658-5E8F258063C1}"/>
              </a:ext>
            </a:extLst>
          </p:cNvPr>
          <p:cNvSpPr/>
          <p:nvPr/>
        </p:nvSpPr>
        <p:spPr>
          <a:xfrm>
            <a:off x="698701" y="8728628"/>
            <a:ext cx="5092500" cy="88153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stomachache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F1C7D3B-F0F7-B7C8-7183-A394FAA3B48E}"/>
              </a:ext>
            </a:extLst>
          </p:cNvPr>
          <p:cNvSpPr/>
          <p:nvPr/>
        </p:nvSpPr>
        <p:spPr>
          <a:xfrm>
            <a:off x="12496800" y="8728628"/>
            <a:ext cx="5092053" cy="88153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headache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6AA4E85B-58F5-817D-EC8D-AE08AEBE9CED}"/>
              </a:ext>
            </a:extLst>
          </p:cNvPr>
          <p:cNvSpPr/>
          <p:nvPr/>
        </p:nvSpPr>
        <p:spPr>
          <a:xfrm>
            <a:off x="6705600" y="8728628"/>
            <a:ext cx="4876800" cy="88153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earache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2B4CF3-CFFF-2B4E-9938-C6EB5CBABF16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14103" r="1913" b="24367"/>
          <a:stretch/>
        </p:blipFill>
        <p:spPr>
          <a:xfrm>
            <a:off x="1295400" y="527765"/>
            <a:ext cx="14857199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6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DD18A-510E-0F18-71E3-8DD7F57FF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0ADF7E33-508E-611F-6E33-C395FCB6DBD9}"/>
              </a:ext>
            </a:extLst>
          </p:cNvPr>
          <p:cNvSpPr/>
          <p:nvPr/>
        </p:nvSpPr>
        <p:spPr>
          <a:xfrm>
            <a:off x="0" y="0"/>
            <a:ext cx="18288000" cy="10477500"/>
          </a:xfrm>
          <a:prstGeom prst="rect">
            <a:avLst/>
          </a:prstGeom>
          <a:solidFill>
            <a:srgbClr val="B0C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5846829F-5010-53D5-41E8-FA79962F5D8B}"/>
              </a:ext>
            </a:extLst>
          </p:cNvPr>
          <p:cNvSpPr/>
          <p:nvPr/>
        </p:nvSpPr>
        <p:spPr>
          <a:xfrm rot="1704061" flipH="1" flipV="1">
            <a:off x="13824431" y="5385399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4991149" y="7541572"/>
                </a:moveTo>
                <a:lnTo>
                  <a:pt x="0" y="7541572"/>
                </a:lnTo>
                <a:lnTo>
                  <a:pt x="0" y="0"/>
                </a:lnTo>
                <a:lnTo>
                  <a:pt x="4991149" y="0"/>
                </a:lnTo>
                <a:lnTo>
                  <a:pt x="4991149" y="7541572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5" name="Freeform 3">
            <a:extLst>
              <a:ext uri="{FF2B5EF4-FFF2-40B4-BE49-F238E27FC236}">
                <a16:creationId xmlns:a16="http://schemas.microsoft.com/office/drawing/2014/main" id="{95E6199F-4541-2B85-9B41-239E1606A481}"/>
              </a:ext>
            </a:extLst>
          </p:cNvPr>
          <p:cNvSpPr/>
          <p:nvPr/>
        </p:nvSpPr>
        <p:spPr>
          <a:xfrm rot="1704061" flipH="1" flipV="1">
            <a:off x="11603194" y="525483"/>
            <a:ext cx="8220239" cy="12420690"/>
          </a:xfrm>
          <a:custGeom>
            <a:avLst/>
            <a:gdLst/>
            <a:ahLst/>
            <a:cxnLst/>
            <a:rect l="l" t="t" r="r" b="b"/>
            <a:pathLst>
              <a:path w="8220239" h="12420690">
                <a:moveTo>
                  <a:pt x="8220239" y="12420690"/>
                </a:moveTo>
                <a:lnTo>
                  <a:pt x="0" y="12420690"/>
                </a:lnTo>
                <a:lnTo>
                  <a:pt x="0" y="0"/>
                </a:lnTo>
                <a:lnTo>
                  <a:pt x="8220239" y="0"/>
                </a:lnTo>
                <a:lnTo>
                  <a:pt x="8220239" y="1242069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MsPham 0936082789">
            <a:extLst>
              <a:ext uri="{FF2B5EF4-FFF2-40B4-BE49-F238E27FC236}">
                <a16:creationId xmlns:a16="http://schemas.microsoft.com/office/drawing/2014/main" id="{22F31CE2-E670-F3EF-539E-7583EC1D4206}"/>
              </a:ext>
            </a:extLst>
          </p:cNvPr>
          <p:cNvSpPr txBox="1"/>
          <p:nvPr/>
        </p:nvSpPr>
        <p:spPr>
          <a:xfrm>
            <a:off x="193130" y="4968597"/>
            <a:ext cx="14132470" cy="1790091"/>
          </a:xfrm>
          <a:prstGeom prst="hexagon">
            <a:avLst>
              <a:gd name="adj" fmla="val 0"/>
              <a:gd name="vf" fmla="val 115470"/>
            </a:avLst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9770"/>
              </a:lnSpc>
              <a:spcBef>
                <a:spcPct val="0"/>
              </a:spcBef>
              <a:defRPr sz="6978" b="1">
                <a:solidFill>
                  <a:srgbClr val="05066D"/>
                </a:solidFill>
                <a:latin typeface="Cocomat Pro Heavy"/>
                <a:ea typeface="Cocomat Pro Heavy"/>
                <a:cs typeface="Cocomat Pro Heavy"/>
              </a:defRPr>
            </a:lvl1pPr>
          </a:lstStyle>
          <a:p>
            <a:pPr algn="ctr"/>
            <a:r>
              <a:rPr lang="en-US" sz="16600" dirty="0">
                <a:ln>
                  <a:solidFill>
                    <a:schemeClr val="bg1"/>
                  </a:solidFill>
                </a:ln>
              </a:rPr>
              <a:t>Let’s play!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BE9FA3A-FA13-99E1-2CE4-726A236E96FB}"/>
              </a:ext>
            </a:extLst>
          </p:cNvPr>
          <p:cNvGrpSpPr/>
          <p:nvPr/>
        </p:nvGrpSpPr>
        <p:grpSpPr>
          <a:xfrm>
            <a:off x="458928" y="186103"/>
            <a:ext cx="17547378" cy="1502911"/>
            <a:chOff x="-9098422" y="-313293"/>
            <a:chExt cx="22939857" cy="196476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E4C1033-857E-4F5B-3DEB-769AF4AD6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9098422" y="-84470"/>
              <a:ext cx="1981596" cy="1735946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7C38302-6E43-9D53-A543-478DE1CF950B}"/>
                </a:ext>
              </a:extLst>
            </p:cNvPr>
            <p:cNvGrpSpPr/>
            <p:nvPr/>
          </p:nvGrpSpPr>
          <p:grpSpPr>
            <a:xfrm>
              <a:off x="10623484" y="-313293"/>
              <a:ext cx="3217951" cy="1278764"/>
              <a:chOff x="14211060" y="-496693"/>
              <a:chExt cx="4380855" cy="1740885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8B7201AC-8C89-8E04-87A7-114008FA47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032370" y="-496693"/>
                <a:ext cx="995392" cy="978328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414C28BB-70B4-3DEF-8BA3-84C93FFEAB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949" b="34721"/>
              <a:stretch/>
            </p:blipFill>
            <p:spPr>
              <a:xfrm>
                <a:off x="14211060" y="-233390"/>
                <a:ext cx="4380855" cy="1477582"/>
              </a:xfrm>
              <a:prstGeom prst="rect">
                <a:avLst/>
              </a:prstGeom>
            </p:spPr>
          </p:pic>
        </p:grpSp>
      </p:grpSp>
      <p:sp>
        <p:nvSpPr>
          <p:cNvPr id="27" name="Freeform 6">
            <a:extLst>
              <a:ext uri="{FF2B5EF4-FFF2-40B4-BE49-F238E27FC236}">
                <a16:creationId xmlns:a16="http://schemas.microsoft.com/office/drawing/2014/main" id="{8996B2D2-740F-069B-1491-120A426CFDD7}"/>
              </a:ext>
            </a:extLst>
          </p:cNvPr>
          <p:cNvSpPr/>
          <p:nvPr/>
        </p:nvSpPr>
        <p:spPr>
          <a:xfrm>
            <a:off x="13686304" y="2324100"/>
            <a:ext cx="4099832" cy="9396312"/>
          </a:xfrm>
          <a:custGeom>
            <a:avLst/>
            <a:gdLst/>
            <a:ahLst/>
            <a:cxnLst/>
            <a:rect l="l" t="t" r="r" b="b"/>
            <a:pathLst>
              <a:path w="5498560" h="12602029">
                <a:moveTo>
                  <a:pt x="0" y="0"/>
                </a:moveTo>
                <a:lnTo>
                  <a:pt x="5498560" y="0"/>
                </a:lnTo>
                <a:lnTo>
                  <a:pt x="5498560" y="12602029"/>
                </a:lnTo>
                <a:lnTo>
                  <a:pt x="0" y="126020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Callout: Quad Arrow 2">
            <a:extLst>
              <a:ext uri="{FF2B5EF4-FFF2-40B4-BE49-F238E27FC236}">
                <a16:creationId xmlns:a16="http://schemas.microsoft.com/office/drawing/2014/main" id="{25F17B8C-0E40-2C43-14D9-8170AA7A0539}"/>
              </a:ext>
            </a:extLst>
          </p:cNvPr>
          <p:cNvSpPr/>
          <p:nvPr/>
        </p:nvSpPr>
        <p:spPr>
          <a:xfrm>
            <a:off x="6490436" y="1378117"/>
            <a:ext cx="2755348" cy="2317583"/>
          </a:xfrm>
          <a:prstGeom prst="quadArrowCallout">
            <a:avLst>
              <a:gd name="adj1" fmla="val 22750"/>
              <a:gd name="adj2" fmla="val 18515"/>
              <a:gd name="adj3" fmla="val 18515"/>
              <a:gd name="adj4" fmla="val 52633"/>
            </a:avLst>
          </a:prstGeom>
          <a:solidFill>
            <a:srgbClr val="D3DEFF"/>
          </a:solidFill>
          <a:ln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61706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519CB6-5160-1EAD-F568-94767E95D8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3" t="15822" b="13859"/>
          <a:stretch/>
        </p:blipFill>
        <p:spPr>
          <a:xfrm>
            <a:off x="1524000" y="495300"/>
            <a:ext cx="8370792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7E89EB-31A2-4C89-EEB6-5A73C17C3C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66" t="5466" r="973" b="2040"/>
          <a:stretch/>
        </p:blipFill>
        <p:spPr>
          <a:xfrm>
            <a:off x="762000" y="2171700"/>
            <a:ext cx="16504073" cy="692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64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0A31CE-F1F1-FE12-9B53-EDFEE81AA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flipH="1" flipV="1">
            <a:off x="-1348871" y="1369019"/>
            <a:ext cx="4400856" cy="41148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4400856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400856" y="0"/>
                </a:lnTo>
                <a:lnTo>
                  <a:pt x="4400856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1873225" y="707609"/>
            <a:ext cx="1121789" cy="1588374"/>
          </a:xfrm>
          <a:custGeom>
            <a:avLst/>
            <a:gdLst/>
            <a:ahLst/>
            <a:cxnLst/>
            <a:rect l="l" t="t" r="r" b="b"/>
            <a:pathLst>
              <a:path w="1121789" h="1588374">
                <a:moveTo>
                  <a:pt x="1121789" y="0"/>
                </a:moveTo>
                <a:lnTo>
                  <a:pt x="0" y="0"/>
                </a:lnTo>
                <a:lnTo>
                  <a:pt x="0" y="1588374"/>
                </a:lnTo>
                <a:lnTo>
                  <a:pt x="1121789" y="1588374"/>
                </a:lnTo>
                <a:lnTo>
                  <a:pt x="112178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873222" y="8831936"/>
            <a:ext cx="4400856" cy="41148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632157" y="7200900"/>
            <a:ext cx="6092240" cy="4114800"/>
          </a:xfrm>
          <a:custGeom>
            <a:avLst/>
            <a:gdLst/>
            <a:ahLst/>
            <a:cxnLst/>
            <a:rect l="l" t="t" r="r" b="b"/>
            <a:pathLst>
              <a:path w="6092239" h="4114800">
                <a:moveTo>
                  <a:pt x="0" y="0"/>
                </a:moveTo>
                <a:lnTo>
                  <a:pt x="6092240" y="0"/>
                </a:lnTo>
                <a:lnTo>
                  <a:pt x="60922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1661298" y="-1349792"/>
            <a:ext cx="5025710" cy="4114800"/>
          </a:xfrm>
          <a:custGeom>
            <a:avLst/>
            <a:gdLst/>
            <a:ahLst/>
            <a:cxnLst/>
            <a:rect l="l" t="t" r="r" b="b"/>
            <a:pathLst>
              <a:path w="5025710" h="4114800">
                <a:moveTo>
                  <a:pt x="0" y="0"/>
                </a:moveTo>
                <a:lnTo>
                  <a:pt x="5025710" y="0"/>
                </a:lnTo>
                <a:lnTo>
                  <a:pt x="50257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Game Logo">
            <a:extLst>
              <a:ext uri="{FF2B5EF4-FFF2-40B4-BE49-F238E27FC236}">
                <a16:creationId xmlns:a16="http://schemas.microsoft.com/office/drawing/2014/main" id="{70BD0CFA-9CCA-FEAF-E27E-BEF645030B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76385" y="-1134072"/>
            <a:ext cx="13735233" cy="118199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27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4080D5E-D878-9D05-EA70-F2E11AECCE40}"/>
              </a:ext>
            </a:extLst>
          </p:cNvPr>
          <p:cNvGrpSpPr/>
          <p:nvPr/>
        </p:nvGrpSpPr>
        <p:grpSpPr>
          <a:xfrm>
            <a:off x="609215" y="217503"/>
            <a:ext cx="17062520" cy="9696009"/>
            <a:chOff x="406142" y="145002"/>
            <a:chExt cx="11375013" cy="6464006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4A354ED1-6334-CB42-91EE-77EF6859A99D}"/>
                </a:ext>
              </a:extLst>
            </p:cNvPr>
            <p:cNvSpPr/>
            <p:nvPr/>
          </p:nvSpPr>
          <p:spPr>
            <a:xfrm rot="165116">
              <a:off x="406142" y="145002"/>
              <a:ext cx="11375013" cy="6464006"/>
            </a:xfrm>
            <a:custGeom>
              <a:avLst/>
              <a:gdLst>
                <a:gd name="connsiteX0" fmla="*/ 0 w 10774679"/>
                <a:gd name="connsiteY0" fmla="*/ 731727 h 5796775"/>
                <a:gd name="connsiteX1" fmla="*/ 731727 w 10774679"/>
                <a:gd name="connsiteY1" fmla="*/ 0 h 5796775"/>
                <a:gd name="connsiteX2" fmla="*/ 10042952 w 10774679"/>
                <a:gd name="connsiteY2" fmla="*/ 0 h 5796775"/>
                <a:gd name="connsiteX3" fmla="*/ 10774679 w 10774679"/>
                <a:gd name="connsiteY3" fmla="*/ 731727 h 5796775"/>
                <a:gd name="connsiteX4" fmla="*/ 10774679 w 10774679"/>
                <a:gd name="connsiteY4" fmla="*/ 5065048 h 5796775"/>
                <a:gd name="connsiteX5" fmla="*/ 10042952 w 10774679"/>
                <a:gd name="connsiteY5" fmla="*/ 5796775 h 5796775"/>
                <a:gd name="connsiteX6" fmla="*/ 731727 w 10774679"/>
                <a:gd name="connsiteY6" fmla="*/ 5796775 h 5796775"/>
                <a:gd name="connsiteX7" fmla="*/ 0 w 10774679"/>
                <a:gd name="connsiteY7" fmla="*/ 5065048 h 5796775"/>
                <a:gd name="connsiteX8" fmla="*/ 0 w 10774679"/>
                <a:gd name="connsiteY8" fmla="*/ 731727 h 5796775"/>
                <a:gd name="connsiteX0" fmla="*/ 211651 w 10986330"/>
                <a:gd name="connsiteY0" fmla="*/ 731727 h 5796775"/>
                <a:gd name="connsiteX1" fmla="*/ 943378 w 10986330"/>
                <a:gd name="connsiteY1" fmla="*/ 0 h 5796775"/>
                <a:gd name="connsiteX2" fmla="*/ 10254603 w 10986330"/>
                <a:gd name="connsiteY2" fmla="*/ 0 h 5796775"/>
                <a:gd name="connsiteX3" fmla="*/ 10986330 w 10986330"/>
                <a:gd name="connsiteY3" fmla="*/ 731727 h 5796775"/>
                <a:gd name="connsiteX4" fmla="*/ 10986330 w 10986330"/>
                <a:gd name="connsiteY4" fmla="*/ 5065048 h 5796775"/>
                <a:gd name="connsiteX5" fmla="*/ 10254603 w 10986330"/>
                <a:gd name="connsiteY5" fmla="*/ 5796775 h 5796775"/>
                <a:gd name="connsiteX6" fmla="*/ 943378 w 10986330"/>
                <a:gd name="connsiteY6" fmla="*/ 5796775 h 5796775"/>
                <a:gd name="connsiteX7" fmla="*/ 0 w 10986330"/>
                <a:gd name="connsiteY7" fmla="*/ 5105737 h 5796775"/>
                <a:gd name="connsiteX8" fmla="*/ 211651 w 10986330"/>
                <a:gd name="connsiteY8" fmla="*/ 731727 h 5796775"/>
                <a:gd name="connsiteX0" fmla="*/ 211651 w 10986330"/>
                <a:gd name="connsiteY0" fmla="*/ 731727 h 5796775"/>
                <a:gd name="connsiteX1" fmla="*/ 943378 w 10986330"/>
                <a:gd name="connsiteY1" fmla="*/ 0 h 5796775"/>
                <a:gd name="connsiteX2" fmla="*/ 10254603 w 10986330"/>
                <a:gd name="connsiteY2" fmla="*/ 0 h 5796775"/>
                <a:gd name="connsiteX3" fmla="*/ 10986330 w 10986330"/>
                <a:gd name="connsiteY3" fmla="*/ 731727 h 5796775"/>
                <a:gd name="connsiteX4" fmla="*/ 10986330 w 10986330"/>
                <a:gd name="connsiteY4" fmla="*/ 5065048 h 5796775"/>
                <a:gd name="connsiteX5" fmla="*/ 10254603 w 10986330"/>
                <a:gd name="connsiteY5" fmla="*/ 5796775 h 5796775"/>
                <a:gd name="connsiteX6" fmla="*/ 589604 w 10986330"/>
                <a:gd name="connsiteY6" fmla="*/ 5737492 h 5796775"/>
                <a:gd name="connsiteX7" fmla="*/ 0 w 10986330"/>
                <a:gd name="connsiteY7" fmla="*/ 5105737 h 5796775"/>
                <a:gd name="connsiteX8" fmla="*/ 211651 w 10986330"/>
                <a:gd name="connsiteY8" fmla="*/ 731727 h 5796775"/>
                <a:gd name="connsiteX0" fmla="*/ 211651 w 10986330"/>
                <a:gd name="connsiteY0" fmla="*/ 1024612 h 6089660"/>
                <a:gd name="connsiteX1" fmla="*/ 943378 w 10986330"/>
                <a:gd name="connsiteY1" fmla="*/ 292885 h 6089660"/>
                <a:gd name="connsiteX2" fmla="*/ 10316813 w 10986330"/>
                <a:gd name="connsiteY2" fmla="*/ 0 h 6089660"/>
                <a:gd name="connsiteX3" fmla="*/ 10986330 w 10986330"/>
                <a:gd name="connsiteY3" fmla="*/ 1024612 h 6089660"/>
                <a:gd name="connsiteX4" fmla="*/ 10986330 w 10986330"/>
                <a:gd name="connsiteY4" fmla="*/ 5357933 h 6089660"/>
                <a:gd name="connsiteX5" fmla="*/ 10254603 w 10986330"/>
                <a:gd name="connsiteY5" fmla="*/ 6089660 h 6089660"/>
                <a:gd name="connsiteX6" fmla="*/ 589604 w 10986330"/>
                <a:gd name="connsiteY6" fmla="*/ 6030377 h 6089660"/>
                <a:gd name="connsiteX7" fmla="*/ 0 w 10986330"/>
                <a:gd name="connsiteY7" fmla="*/ 5398622 h 6089660"/>
                <a:gd name="connsiteX8" fmla="*/ 211651 w 10986330"/>
                <a:gd name="connsiteY8" fmla="*/ 1024612 h 6089660"/>
                <a:gd name="connsiteX0" fmla="*/ 211651 w 10986330"/>
                <a:gd name="connsiteY0" fmla="*/ 1024612 h 6089660"/>
                <a:gd name="connsiteX1" fmla="*/ 943378 w 10986330"/>
                <a:gd name="connsiteY1" fmla="*/ 292885 h 6089660"/>
                <a:gd name="connsiteX2" fmla="*/ 10316813 w 10986330"/>
                <a:gd name="connsiteY2" fmla="*/ 0 h 6089660"/>
                <a:gd name="connsiteX3" fmla="*/ 10950620 w 10986330"/>
                <a:gd name="connsiteY3" fmla="*/ 599116 h 6089660"/>
                <a:gd name="connsiteX4" fmla="*/ 10986330 w 10986330"/>
                <a:gd name="connsiteY4" fmla="*/ 5357933 h 6089660"/>
                <a:gd name="connsiteX5" fmla="*/ 10254603 w 10986330"/>
                <a:gd name="connsiteY5" fmla="*/ 6089660 h 6089660"/>
                <a:gd name="connsiteX6" fmla="*/ 589604 w 10986330"/>
                <a:gd name="connsiteY6" fmla="*/ 6030377 h 6089660"/>
                <a:gd name="connsiteX7" fmla="*/ 0 w 10986330"/>
                <a:gd name="connsiteY7" fmla="*/ 5398622 h 6089660"/>
                <a:gd name="connsiteX8" fmla="*/ 211651 w 10986330"/>
                <a:gd name="connsiteY8" fmla="*/ 1024612 h 6089660"/>
                <a:gd name="connsiteX0" fmla="*/ 211651 w 10950620"/>
                <a:gd name="connsiteY0" fmla="*/ 1024612 h 6089660"/>
                <a:gd name="connsiteX1" fmla="*/ 943378 w 10950620"/>
                <a:gd name="connsiteY1" fmla="*/ 292885 h 6089660"/>
                <a:gd name="connsiteX2" fmla="*/ 10316813 w 10950620"/>
                <a:gd name="connsiteY2" fmla="*/ 0 h 6089660"/>
                <a:gd name="connsiteX3" fmla="*/ 10950620 w 10950620"/>
                <a:gd name="connsiteY3" fmla="*/ 599116 h 6089660"/>
                <a:gd name="connsiteX4" fmla="*/ 10879041 w 10950620"/>
                <a:gd name="connsiteY4" fmla="*/ 5347832 h 6089660"/>
                <a:gd name="connsiteX5" fmla="*/ 10254603 w 10950620"/>
                <a:gd name="connsiteY5" fmla="*/ 6089660 h 6089660"/>
                <a:gd name="connsiteX6" fmla="*/ 589604 w 10950620"/>
                <a:gd name="connsiteY6" fmla="*/ 6030377 h 6089660"/>
                <a:gd name="connsiteX7" fmla="*/ 0 w 10950620"/>
                <a:gd name="connsiteY7" fmla="*/ 5398622 h 6089660"/>
                <a:gd name="connsiteX8" fmla="*/ 211651 w 10950620"/>
                <a:gd name="connsiteY8" fmla="*/ 1024612 h 6089660"/>
                <a:gd name="connsiteX0" fmla="*/ 211651 w 10950620"/>
                <a:gd name="connsiteY0" fmla="*/ 1024612 h 6089660"/>
                <a:gd name="connsiteX1" fmla="*/ 943378 w 10950620"/>
                <a:gd name="connsiteY1" fmla="*/ 292885 h 6089660"/>
                <a:gd name="connsiteX2" fmla="*/ 10316813 w 10950620"/>
                <a:gd name="connsiteY2" fmla="*/ 0 h 6089660"/>
                <a:gd name="connsiteX3" fmla="*/ 10950620 w 10950620"/>
                <a:gd name="connsiteY3" fmla="*/ 599116 h 6089660"/>
                <a:gd name="connsiteX4" fmla="*/ 10818151 w 10950620"/>
                <a:gd name="connsiteY4" fmla="*/ 5350759 h 6089660"/>
                <a:gd name="connsiteX5" fmla="*/ 10254603 w 10950620"/>
                <a:gd name="connsiteY5" fmla="*/ 6089660 h 6089660"/>
                <a:gd name="connsiteX6" fmla="*/ 589604 w 10950620"/>
                <a:gd name="connsiteY6" fmla="*/ 6030377 h 6089660"/>
                <a:gd name="connsiteX7" fmla="*/ 0 w 10950620"/>
                <a:gd name="connsiteY7" fmla="*/ 5398622 h 6089660"/>
                <a:gd name="connsiteX8" fmla="*/ 211651 w 10950620"/>
                <a:gd name="connsiteY8" fmla="*/ 1024612 h 6089660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818151 w 10950620"/>
                <a:gd name="connsiteY4" fmla="*/ 5350759 h 6030377"/>
                <a:gd name="connsiteX5" fmla="*/ 10258118 w 10950620"/>
                <a:gd name="connsiteY5" fmla="*/ 584536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709399 w 10950620"/>
                <a:gd name="connsiteY4" fmla="*/ 5310217 h 6030377"/>
                <a:gd name="connsiteX5" fmla="*/ 10258118 w 10950620"/>
                <a:gd name="connsiteY5" fmla="*/ 584536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709399 w 10950620"/>
                <a:gd name="connsiteY4" fmla="*/ 5310217 h 6030377"/>
                <a:gd name="connsiteX5" fmla="*/ 10258118 w 10950620"/>
                <a:gd name="connsiteY5" fmla="*/ 584536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709399 w 10950620"/>
                <a:gd name="connsiteY4" fmla="*/ 5310217 h 6030377"/>
                <a:gd name="connsiteX5" fmla="*/ 10166783 w 10950620"/>
                <a:gd name="connsiteY5" fmla="*/ 584975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52041"/>
                <a:gd name="connsiteX1" fmla="*/ 943378 w 10950620"/>
                <a:gd name="connsiteY1" fmla="*/ 292885 h 6052041"/>
                <a:gd name="connsiteX2" fmla="*/ 10316813 w 10950620"/>
                <a:gd name="connsiteY2" fmla="*/ 0 h 6052041"/>
                <a:gd name="connsiteX3" fmla="*/ 10950620 w 10950620"/>
                <a:gd name="connsiteY3" fmla="*/ 599116 h 6052041"/>
                <a:gd name="connsiteX4" fmla="*/ 10709399 w 10950620"/>
                <a:gd name="connsiteY4" fmla="*/ 5310217 h 6052041"/>
                <a:gd name="connsiteX5" fmla="*/ 10166783 w 10950620"/>
                <a:gd name="connsiteY5" fmla="*/ 5849759 h 6052041"/>
                <a:gd name="connsiteX6" fmla="*/ 773737 w 10950620"/>
                <a:gd name="connsiteY6" fmla="*/ 6052041 h 6052041"/>
                <a:gd name="connsiteX7" fmla="*/ 0 w 10950620"/>
                <a:gd name="connsiteY7" fmla="*/ 5398622 h 6052041"/>
                <a:gd name="connsiteX8" fmla="*/ 211651 w 10950620"/>
                <a:gd name="connsiteY8" fmla="*/ 1024612 h 6052041"/>
                <a:gd name="connsiteX0" fmla="*/ 211651 w 10950620"/>
                <a:gd name="connsiteY0" fmla="*/ 1024612 h 6032572"/>
                <a:gd name="connsiteX1" fmla="*/ 943378 w 10950620"/>
                <a:gd name="connsiteY1" fmla="*/ 292885 h 6032572"/>
                <a:gd name="connsiteX2" fmla="*/ 10316813 w 10950620"/>
                <a:gd name="connsiteY2" fmla="*/ 0 h 6032572"/>
                <a:gd name="connsiteX3" fmla="*/ 10950620 w 10950620"/>
                <a:gd name="connsiteY3" fmla="*/ 599116 h 6032572"/>
                <a:gd name="connsiteX4" fmla="*/ 10709399 w 10950620"/>
                <a:gd name="connsiteY4" fmla="*/ 5310217 h 6032572"/>
                <a:gd name="connsiteX5" fmla="*/ 10166783 w 10950620"/>
                <a:gd name="connsiteY5" fmla="*/ 5849759 h 6032572"/>
                <a:gd name="connsiteX6" fmla="*/ 543937 w 10950620"/>
                <a:gd name="connsiteY6" fmla="*/ 6032572 h 6032572"/>
                <a:gd name="connsiteX7" fmla="*/ 0 w 10950620"/>
                <a:gd name="connsiteY7" fmla="*/ 5398622 h 6032572"/>
                <a:gd name="connsiteX8" fmla="*/ 211651 w 10950620"/>
                <a:gd name="connsiteY8" fmla="*/ 1024612 h 6032572"/>
                <a:gd name="connsiteX0" fmla="*/ 211651 w 10950620"/>
                <a:gd name="connsiteY0" fmla="*/ 1024612 h 6078239"/>
                <a:gd name="connsiteX1" fmla="*/ 943378 w 10950620"/>
                <a:gd name="connsiteY1" fmla="*/ 292885 h 6078239"/>
                <a:gd name="connsiteX2" fmla="*/ 10316813 w 10950620"/>
                <a:gd name="connsiteY2" fmla="*/ 0 h 6078239"/>
                <a:gd name="connsiteX3" fmla="*/ 10950620 w 10950620"/>
                <a:gd name="connsiteY3" fmla="*/ 599116 h 6078239"/>
                <a:gd name="connsiteX4" fmla="*/ 10709399 w 10950620"/>
                <a:gd name="connsiteY4" fmla="*/ 5310217 h 6078239"/>
                <a:gd name="connsiteX5" fmla="*/ 10166783 w 10950620"/>
                <a:gd name="connsiteY5" fmla="*/ 5849759 h 6078239"/>
                <a:gd name="connsiteX6" fmla="*/ 546132 w 10950620"/>
                <a:gd name="connsiteY6" fmla="*/ 6078239 h 6078239"/>
                <a:gd name="connsiteX7" fmla="*/ 0 w 10950620"/>
                <a:gd name="connsiteY7" fmla="*/ 5398622 h 6078239"/>
                <a:gd name="connsiteX8" fmla="*/ 211651 w 10950620"/>
                <a:gd name="connsiteY8" fmla="*/ 1024612 h 6078239"/>
                <a:gd name="connsiteX0" fmla="*/ 211651 w 10950620"/>
                <a:gd name="connsiteY0" fmla="*/ 1024612 h 6017349"/>
                <a:gd name="connsiteX1" fmla="*/ 943378 w 10950620"/>
                <a:gd name="connsiteY1" fmla="*/ 292885 h 6017349"/>
                <a:gd name="connsiteX2" fmla="*/ 10316813 w 10950620"/>
                <a:gd name="connsiteY2" fmla="*/ 0 h 6017349"/>
                <a:gd name="connsiteX3" fmla="*/ 10950620 w 10950620"/>
                <a:gd name="connsiteY3" fmla="*/ 599116 h 6017349"/>
                <a:gd name="connsiteX4" fmla="*/ 10709399 w 10950620"/>
                <a:gd name="connsiteY4" fmla="*/ 5310217 h 6017349"/>
                <a:gd name="connsiteX5" fmla="*/ 10166783 w 10950620"/>
                <a:gd name="connsiteY5" fmla="*/ 5849759 h 6017349"/>
                <a:gd name="connsiteX6" fmla="*/ 543205 w 10950620"/>
                <a:gd name="connsiteY6" fmla="*/ 6017349 h 6017349"/>
                <a:gd name="connsiteX7" fmla="*/ 0 w 10950620"/>
                <a:gd name="connsiteY7" fmla="*/ 5398622 h 6017349"/>
                <a:gd name="connsiteX8" fmla="*/ 211651 w 10950620"/>
                <a:gd name="connsiteY8" fmla="*/ 1024612 h 6017349"/>
                <a:gd name="connsiteX0" fmla="*/ 211651 w 10950620"/>
                <a:gd name="connsiteY0" fmla="*/ 1029002 h 6021739"/>
                <a:gd name="connsiteX1" fmla="*/ 943378 w 10950620"/>
                <a:gd name="connsiteY1" fmla="*/ 297275 h 6021739"/>
                <a:gd name="connsiteX2" fmla="*/ 10408147 w 10950620"/>
                <a:gd name="connsiteY2" fmla="*/ 0 h 6021739"/>
                <a:gd name="connsiteX3" fmla="*/ 10950620 w 10950620"/>
                <a:gd name="connsiteY3" fmla="*/ 603506 h 6021739"/>
                <a:gd name="connsiteX4" fmla="*/ 10709399 w 10950620"/>
                <a:gd name="connsiteY4" fmla="*/ 5314607 h 6021739"/>
                <a:gd name="connsiteX5" fmla="*/ 10166783 w 10950620"/>
                <a:gd name="connsiteY5" fmla="*/ 5854149 h 6021739"/>
                <a:gd name="connsiteX6" fmla="*/ 543205 w 10950620"/>
                <a:gd name="connsiteY6" fmla="*/ 6021739 h 6021739"/>
                <a:gd name="connsiteX7" fmla="*/ 0 w 10950620"/>
                <a:gd name="connsiteY7" fmla="*/ 5403012 h 6021739"/>
                <a:gd name="connsiteX8" fmla="*/ 211651 w 10950620"/>
                <a:gd name="connsiteY8" fmla="*/ 1029002 h 602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50620" h="6021739">
                  <a:moveTo>
                    <a:pt x="211651" y="1029002"/>
                  </a:moveTo>
                  <a:cubicBezTo>
                    <a:pt x="211651" y="624880"/>
                    <a:pt x="539256" y="297275"/>
                    <a:pt x="943378" y="297275"/>
                  </a:cubicBezTo>
                  <a:lnTo>
                    <a:pt x="10408147" y="0"/>
                  </a:lnTo>
                  <a:cubicBezTo>
                    <a:pt x="10812269" y="0"/>
                    <a:pt x="10950620" y="199384"/>
                    <a:pt x="10950620" y="603506"/>
                  </a:cubicBezTo>
                  <a:lnTo>
                    <a:pt x="10709399" y="5314607"/>
                  </a:lnTo>
                  <a:cubicBezTo>
                    <a:pt x="10712914" y="5474439"/>
                    <a:pt x="10570905" y="5854149"/>
                    <a:pt x="10166783" y="5854149"/>
                  </a:cubicBezTo>
                  <a:lnTo>
                    <a:pt x="543205" y="6021739"/>
                  </a:lnTo>
                  <a:cubicBezTo>
                    <a:pt x="139083" y="6021739"/>
                    <a:pt x="0" y="5807134"/>
                    <a:pt x="0" y="5403012"/>
                  </a:cubicBezTo>
                  <a:cubicBezTo>
                    <a:pt x="0" y="3958572"/>
                    <a:pt x="211651" y="2473442"/>
                    <a:pt x="211651" y="1029002"/>
                  </a:cubicBezTo>
                  <a:close/>
                </a:path>
              </a:pathLst>
            </a:custGeom>
            <a:solidFill>
              <a:srgbClr val="FFD101"/>
            </a:solidFill>
            <a:ln w="76200" cap="rnd">
              <a:noFill/>
              <a:prstDash val="solid"/>
              <a:round/>
            </a:ln>
          </p:spPr>
          <p:txBody>
            <a:bodyPr/>
            <a:lstStyle/>
            <a:p>
              <a:r>
                <a:rPr lang="en-US" dirty="0"/>
                <a:t>                               </a:t>
              </a: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D0CE075B-F0E0-D325-5CB1-72E46BA62F1E}"/>
                </a:ext>
              </a:extLst>
            </p:cNvPr>
            <p:cNvSpPr/>
            <p:nvPr/>
          </p:nvSpPr>
          <p:spPr>
            <a:xfrm rot="165116">
              <a:off x="618338" y="366136"/>
              <a:ext cx="10950620" cy="6021739"/>
            </a:xfrm>
            <a:custGeom>
              <a:avLst/>
              <a:gdLst>
                <a:gd name="connsiteX0" fmla="*/ 0 w 10774679"/>
                <a:gd name="connsiteY0" fmla="*/ 731727 h 5796775"/>
                <a:gd name="connsiteX1" fmla="*/ 731727 w 10774679"/>
                <a:gd name="connsiteY1" fmla="*/ 0 h 5796775"/>
                <a:gd name="connsiteX2" fmla="*/ 10042952 w 10774679"/>
                <a:gd name="connsiteY2" fmla="*/ 0 h 5796775"/>
                <a:gd name="connsiteX3" fmla="*/ 10774679 w 10774679"/>
                <a:gd name="connsiteY3" fmla="*/ 731727 h 5796775"/>
                <a:gd name="connsiteX4" fmla="*/ 10774679 w 10774679"/>
                <a:gd name="connsiteY4" fmla="*/ 5065048 h 5796775"/>
                <a:gd name="connsiteX5" fmla="*/ 10042952 w 10774679"/>
                <a:gd name="connsiteY5" fmla="*/ 5796775 h 5796775"/>
                <a:gd name="connsiteX6" fmla="*/ 731727 w 10774679"/>
                <a:gd name="connsiteY6" fmla="*/ 5796775 h 5796775"/>
                <a:gd name="connsiteX7" fmla="*/ 0 w 10774679"/>
                <a:gd name="connsiteY7" fmla="*/ 5065048 h 5796775"/>
                <a:gd name="connsiteX8" fmla="*/ 0 w 10774679"/>
                <a:gd name="connsiteY8" fmla="*/ 731727 h 5796775"/>
                <a:gd name="connsiteX0" fmla="*/ 211651 w 10986330"/>
                <a:gd name="connsiteY0" fmla="*/ 731727 h 5796775"/>
                <a:gd name="connsiteX1" fmla="*/ 943378 w 10986330"/>
                <a:gd name="connsiteY1" fmla="*/ 0 h 5796775"/>
                <a:gd name="connsiteX2" fmla="*/ 10254603 w 10986330"/>
                <a:gd name="connsiteY2" fmla="*/ 0 h 5796775"/>
                <a:gd name="connsiteX3" fmla="*/ 10986330 w 10986330"/>
                <a:gd name="connsiteY3" fmla="*/ 731727 h 5796775"/>
                <a:gd name="connsiteX4" fmla="*/ 10986330 w 10986330"/>
                <a:gd name="connsiteY4" fmla="*/ 5065048 h 5796775"/>
                <a:gd name="connsiteX5" fmla="*/ 10254603 w 10986330"/>
                <a:gd name="connsiteY5" fmla="*/ 5796775 h 5796775"/>
                <a:gd name="connsiteX6" fmla="*/ 943378 w 10986330"/>
                <a:gd name="connsiteY6" fmla="*/ 5796775 h 5796775"/>
                <a:gd name="connsiteX7" fmla="*/ 0 w 10986330"/>
                <a:gd name="connsiteY7" fmla="*/ 5105737 h 5796775"/>
                <a:gd name="connsiteX8" fmla="*/ 211651 w 10986330"/>
                <a:gd name="connsiteY8" fmla="*/ 731727 h 5796775"/>
                <a:gd name="connsiteX0" fmla="*/ 211651 w 10986330"/>
                <a:gd name="connsiteY0" fmla="*/ 731727 h 5796775"/>
                <a:gd name="connsiteX1" fmla="*/ 943378 w 10986330"/>
                <a:gd name="connsiteY1" fmla="*/ 0 h 5796775"/>
                <a:gd name="connsiteX2" fmla="*/ 10254603 w 10986330"/>
                <a:gd name="connsiteY2" fmla="*/ 0 h 5796775"/>
                <a:gd name="connsiteX3" fmla="*/ 10986330 w 10986330"/>
                <a:gd name="connsiteY3" fmla="*/ 731727 h 5796775"/>
                <a:gd name="connsiteX4" fmla="*/ 10986330 w 10986330"/>
                <a:gd name="connsiteY4" fmla="*/ 5065048 h 5796775"/>
                <a:gd name="connsiteX5" fmla="*/ 10254603 w 10986330"/>
                <a:gd name="connsiteY5" fmla="*/ 5796775 h 5796775"/>
                <a:gd name="connsiteX6" fmla="*/ 589604 w 10986330"/>
                <a:gd name="connsiteY6" fmla="*/ 5737492 h 5796775"/>
                <a:gd name="connsiteX7" fmla="*/ 0 w 10986330"/>
                <a:gd name="connsiteY7" fmla="*/ 5105737 h 5796775"/>
                <a:gd name="connsiteX8" fmla="*/ 211651 w 10986330"/>
                <a:gd name="connsiteY8" fmla="*/ 731727 h 5796775"/>
                <a:gd name="connsiteX0" fmla="*/ 211651 w 10986330"/>
                <a:gd name="connsiteY0" fmla="*/ 1024612 h 6089660"/>
                <a:gd name="connsiteX1" fmla="*/ 943378 w 10986330"/>
                <a:gd name="connsiteY1" fmla="*/ 292885 h 6089660"/>
                <a:gd name="connsiteX2" fmla="*/ 10316813 w 10986330"/>
                <a:gd name="connsiteY2" fmla="*/ 0 h 6089660"/>
                <a:gd name="connsiteX3" fmla="*/ 10986330 w 10986330"/>
                <a:gd name="connsiteY3" fmla="*/ 1024612 h 6089660"/>
                <a:gd name="connsiteX4" fmla="*/ 10986330 w 10986330"/>
                <a:gd name="connsiteY4" fmla="*/ 5357933 h 6089660"/>
                <a:gd name="connsiteX5" fmla="*/ 10254603 w 10986330"/>
                <a:gd name="connsiteY5" fmla="*/ 6089660 h 6089660"/>
                <a:gd name="connsiteX6" fmla="*/ 589604 w 10986330"/>
                <a:gd name="connsiteY6" fmla="*/ 6030377 h 6089660"/>
                <a:gd name="connsiteX7" fmla="*/ 0 w 10986330"/>
                <a:gd name="connsiteY7" fmla="*/ 5398622 h 6089660"/>
                <a:gd name="connsiteX8" fmla="*/ 211651 w 10986330"/>
                <a:gd name="connsiteY8" fmla="*/ 1024612 h 6089660"/>
                <a:gd name="connsiteX0" fmla="*/ 211651 w 10986330"/>
                <a:gd name="connsiteY0" fmla="*/ 1024612 h 6089660"/>
                <a:gd name="connsiteX1" fmla="*/ 943378 w 10986330"/>
                <a:gd name="connsiteY1" fmla="*/ 292885 h 6089660"/>
                <a:gd name="connsiteX2" fmla="*/ 10316813 w 10986330"/>
                <a:gd name="connsiteY2" fmla="*/ 0 h 6089660"/>
                <a:gd name="connsiteX3" fmla="*/ 10950620 w 10986330"/>
                <a:gd name="connsiteY3" fmla="*/ 599116 h 6089660"/>
                <a:gd name="connsiteX4" fmla="*/ 10986330 w 10986330"/>
                <a:gd name="connsiteY4" fmla="*/ 5357933 h 6089660"/>
                <a:gd name="connsiteX5" fmla="*/ 10254603 w 10986330"/>
                <a:gd name="connsiteY5" fmla="*/ 6089660 h 6089660"/>
                <a:gd name="connsiteX6" fmla="*/ 589604 w 10986330"/>
                <a:gd name="connsiteY6" fmla="*/ 6030377 h 6089660"/>
                <a:gd name="connsiteX7" fmla="*/ 0 w 10986330"/>
                <a:gd name="connsiteY7" fmla="*/ 5398622 h 6089660"/>
                <a:gd name="connsiteX8" fmla="*/ 211651 w 10986330"/>
                <a:gd name="connsiteY8" fmla="*/ 1024612 h 6089660"/>
                <a:gd name="connsiteX0" fmla="*/ 211651 w 10950620"/>
                <a:gd name="connsiteY0" fmla="*/ 1024612 h 6089660"/>
                <a:gd name="connsiteX1" fmla="*/ 943378 w 10950620"/>
                <a:gd name="connsiteY1" fmla="*/ 292885 h 6089660"/>
                <a:gd name="connsiteX2" fmla="*/ 10316813 w 10950620"/>
                <a:gd name="connsiteY2" fmla="*/ 0 h 6089660"/>
                <a:gd name="connsiteX3" fmla="*/ 10950620 w 10950620"/>
                <a:gd name="connsiteY3" fmla="*/ 599116 h 6089660"/>
                <a:gd name="connsiteX4" fmla="*/ 10879041 w 10950620"/>
                <a:gd name="connsiteY4" fmla="*/ 5347832 h 6089660"/>
                <a:gd name="connsiteX5" fmla="*/ 10254603 w 10950620"/>
                <a:gd name="connsiteY5" fmla="*/ 6089660 h 6089660"/>
                <a:gd name="connsiteX6" fmla="*/ 589604 w 10950620"/>
                <a:gd name="connsiteY6" fmla="*/ 6030377 h 6089660"/>
                <a:gd name="connsiteX7" fmla="*/ 0 w 10950620"/>
                <a:gd name="connsiteY7" fmla="*/ 5398622 h 6089660"/>
                <a:gd name="connsiteX8" fmla="*/ 211651 w 10950620"/>
                <a:gd name="connsiteY8" fmla="*/ 1024612 h 6089660"/>
                <a:gd name="connsiteX0" fmla="*/ 211651 w 10950620"/>
                <a:gd name="connsiteY0" fmla="*/ 1024612 h 6089660"/>
                <a:gd name="connsiteX1" fmla="*/ 943378 w 10950620"/>
                <a:gd name="connsiteY1" fmla="*/ 292885 h 6089660"/>
                <a:gd name="connsiteX2" fmla="*/ 10316813 w 10950620"/>
                <a:gd name="connsiteY2" fmla="*/ 0 h 6089660"/>
                <a:gd name="connsiteX3" fmla="*/ 10950620 w 10950620"/>
                <a:gd name="connsiteY3" fmla="*/ 599116 h 6089660"/>
                <a:gd name="connsiteX4" fmla="*/ 10818151 w 10950620"/>
                <a:gd name="connsiteY4" fmla="*/ 5350759 h 6089660"/>
                <a:gd name="connsiteX5" fmla="*/ 10254603 w 10950620"/>
                <a:gd name="connsiteY5" fmla="*/ 6089660 h 6089660"/>
                <a:gd name="connsiteX6" fmla="*/ 589604 w 10950620"/>
                <a:gd name="connsiteY6" fmla="*/ 6030377 h 6089660"/>
                <a:gd name="connsiteX7" fmla="*/ 0 w 10950620"/>
                <a:gd name="connsiteY7" fmla="*/ 5398622 h 6089660"/>
                <a:gd name="connsiteX8" fmla="*/ 211651 w 10950620"/>
                <a:gd name="connsiteY8" fmla="*/ 1024612 h 6089660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818151 w 10950620"/>
                <a:gd name="connsiteY4" fmla="*/ 5350759 h 6030377"/>
                <a:gd name="connsiteX5" fmla="*/ 10258118 w 10950620"/>
                <a:gd name="connsiteY5" fmla="*/ 584536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709399 w 10950620"/>
                <a:gd name="connsiteY4" fmla="*/ 5310217 h 6030377"/>
                <a:gd name="connsiteX5" fmla="*/ 10258118 w 10950620"/>
                <a:gd name="connsiteY5" fmla="*/ 584536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709399 w 10950620"/>
                <a:gd name="connsiteY4" fmla="*/ 5310217 h 6030377"/>
                <a:gd name="connsiteX5" fmla="*/ 10258118 w 10950620"/>
                <a:gd name="connsiteY5" fmla="*/ 584536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709399 w 10950620"/>
                <a:gd name="connsiteY4" fmla="*/ 5310217 h 6030377"/>
                <a:gd name="connsiteX5" fmla="*/ 10166783 w 10950620"/>
                <a:gd name="connsiteY5" fmla="*/ 584975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52041"/>
                <a:gd name="connsiteX1" fmla="*/ 943378 w 10950620"/>
                <a:gd name="connsiteY1" fmla="*/ 292885 h 6052041"/>
                <a:gd name="connsiteX2" fmla="*/ 10316813 w 10950620"/>
                <a:gd name="connsiteY2" fmla="*/ 0 h 6052041"/>
                <a:gd name="connsiteX3" fmla="*/ 10950620 w 10950620"/>
                <a:gd name="connsiteY3" fmla="*/ 599116 h 6052041"/>
                <a:gd name="connsiteX4" fmla="*/ 10709399 w 10950620"/>
                <a:gd name="connsiteY4" fmla="*/ 5310217 h 6052041"/>
                <a:gd name="connsiteX5" fmla="*/ 10166783 w 10950620"/>
                <a:gd name="connsiteY5" fmla="*/ 5849759 h 6052041"/>
                <a:gd name="connsiteX6" fmla="*/ 773737 w 10950620"/>
                <a:gd name="connsiteY6" fmla="*/ 6052041 h 6052041"/>
                <a:gd name="connsiteX7" fmla="*/ 0 w 10950620"/>
                <a:gd name="connsiteY7" fmla="*/ 5398622 h 6052041"/>
                <a:gd name="connsiteX8" fmla="*/ 211651 w 10950620"/>
                <a:gd name="connsiteY8" fmla="*/ 1024612 h 6052041"/>
                <a:gd name="connsiteX0" fmla="*/ 211651 w 10950620"/>
                <a:gd name="connsiteY0" fmla="*/ 1024612 h 6032572"/>
                <a:gd name="connsiteX1" fmla="*/ 943378 w 10950620"/>
                <a:gd name="connsiteY1" fmla="*/ 292885 h 6032572"/>
                <a:gd name="connsiteX2" fmla="*/ 10316813 w 10950620"/>
                <a:gd name="connsiteY2" fmla="*/ 0 h 6032572"/>
                <a:gd name="connsiteX3" fmla="*/ 10950620 w 10950620"/>
                <a:gd name="connsiteY3" fmla="*/ 599116 h 6032572"/>
                <a:gd name="connsiteX4" fmla="*/ 10709399 w 10950620"/>
                <a:gd name="connsiteY4" fmla="*/ 5310217 h 6032572"/>
                <a:gd name="connsiteX5" fmla="*/ 10166783 w 10950620"/>
                <a:gd name="connsiteY5" fmla="*/ 5849759 h 6032572"/>
                <a:gd name="connsiteX6" fmla="*/ 543937 w 10950620"/>
                <a:gd name="connsiteY6" fmla="*/ 6032572 h 6032572"/>
                <a:gd name="connsiteX7" fmla="*/ 0 w 10950620"/>
                <a:gd name="connsiteY7" fmla="*/ 5398622 h 6032572"/>
                <a:gd name="connsiteX8" fmla="*/ 211651 w 10950620"/>
                <a:gd name="connsiteY8" fmla="*/ 1024612 h 6032572"/>
                <a:gd name="connsiteX0" fmla="*/ 211651 w 10950620"/>
                <a:gd name="connsiteY0" fmla="*/ 1024612 h 6078239"/>
                <a:gd name="connsiteX1" fmla="*/ 943378 w 10950620"/>
                <a:gd name="connsiteY1" fmla="*/ 292885 h 6078239"/>
                <a:gd name="connsiteX2" fmla="*/ 10316813 w 10950620"/>
                <a:gd name="connsiteY2" fmla="*/ 0 h 6078239"/>
                <a:gd name="connsiteX3" fmla="*/ 10950620 w 10950620"/>
                <a:gd name="connsiteY3" fmla="*/ 599116 h 6078239"/>
                <a:gd name="connsiteX4" fmla="*/ 10709399 w 10950620"/>
                <a:gd name="connsiteY4" fmla="*/ 5310217 h 6078239"/>
                <a:gd name="connsiteX5" fmla="*/ 10166783 w 10950620"/>
                <a:gd name="connsiteY5" fmla="*/ 5849759 h 6078239"/>
                <a:gd name="connsiteX6" fmla="*/ 546132 w 10950620"/>
                <a:gd name="connsiteY6" fmla="*/ 6078239 h 6078239"/>
                <a:gd name="connsiteX7" fmla="*/ 0 w 10950620"/>
                <a:gd name="connsiteY7" fmla="*/ 5398622 h 6078239"/>
                <a:gd name="connsiteX8" fmla="*/ 211651 w 10950620"/>
                <a:gd name="connsiteY8" fmla="*/ 1024612 h 6078239"/>
                <a:gd name="connsiteX0" fmla="*/ 211651 w 10950620"/>
                <a:gd name="connsiteY0" fmla="*/ 1024612 h 6017349"/>
                <a:gd name="connsiteX1" fmla="*/ 943378 w 10950620"/>
                <a:gd name="connsiteY1" fmla="*/ 292885 h 6017349"/>
                <a:gd name="connsiteX2" fmla="*/ 10316813 w 10950620"/>
                <a:gd name="connsiteY2" fmla="*/ 0 h 6017349"/>
                <a:gd name="connsiteX3" fmla="*/ 10950620 w 10950620"/>
                <a:gd name="connsiteY3" fmla="*/ 599116 h 6017349"/>
                <a:gd name="connsiteX4" fmla="*/ 10709399 w 10950620"/>
                <a:gd name="connsiteY4" fmla="*/ 5310217 h 6017349"/>
                <a:gd name="connsiteX5" fmla="*/ 10166783 w 10950620"/>
                <a:gd name="connsiteY5" fmla="*/ 5849759 h 6017349"/>
                <a:gd name="connsiteX6" fmla="*/ 543205 w 10950620"/>
                <a:gd name="connsiteY6" fmla="*/ 6017349 h 6017349"/>
                <a:gd name="connsiteX7" fmla="*/ 0 w 10950620"/>
                <a:gd name="connsiteY7" fmla="*/ 5398622 h 6017349"/>
                <a:gd name="connsiteX8" fmla="*/ 211651 w 10950620"/>
                <a:gd name="connsiteY8" fmla="*/ 1024612 h 6017349"/>
                <a:gd name="connsiteX0" fmla="*/ 211651 w 10950620"/>
                <a:gd name="connsiteY0" fmla="*/ 1029002 h 6021739"/>
                <a:gd name="connsiteX1" fmla="*/ 943378 w 10950620"/>
                <a:gd name="connsiteY1" fmla="*/ 297275 h 6021739"/>
                <a:gd name="connsiteX2" fmla="*/ 10408147 w 10950620"/>
                <a:gd name="connsiteY2" fmla="*/ 0 h 6021739"/>
                <a:gd name="connsiteX3" fmla="*/ 10950620 w 10950620"/>
                <a:gd name="connsiteY3" fmla="*/ 603506 h 6021739"/>
                <a:gd name="connsiteX4" fmla="*/ 10709399 w 10950620"/>
                <a:gd name="connsiteY4" fmla="*/ 5314607 h 6021739"/>
                <a:gd name="connsiteX5" fmla="*/ 10166783 w 10950620"/>
                <a:gd name="connsiteY5" fmla="*/ 5854149 h 6021739"/>
                <a:gd name="connsiteX6" fmla="*/ 543205 w 10950620"/>
                <a:gd name="connsiteY6" fmla="*/ 6021739 h 6021739"/>
                <a:gd name="connsiteX7" fmla="*/ 0 w 10950620"/>
                <a:gd name="connsiteY7" fmla="*/ 5403012 h 6021739"/>
                <a:gd name="connsiteX8" fmla="*/ 211651 w 10950620"/>
                <a:gd name="connsiteY8" fmla="*/ 1029002 h 602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50620" h="6021739">
                  <a:moveTo>
                    <a:pt x="211651" y="1029002"/>
                  </a:moveTo>
                  <a:cubicBezTo>
                    <a:pt x="211651" y="624880"/>
                    <a:pt x="539256" y="297275"/>
                    <a:pt x="943378" y="297275"/>
                  </a:cubicBezTo>
                  <a:lnTo>
                    <a:pt x="10408147" y="0"/>
                  </a:lnTo>
                  <a:cubicBezTo>
                    <a:pt x="10812269" y="0"/>
                    <a:pt x="10950620" y="199384"/>
                    <a:pt x="10950620" y="603506"/>
                  </a:cubicBezTo>
                  <a:lnTo>
                    <a:pt x="10709399" y="5314607"/>
                  </a:lnTo>
                  <a:cubicBezTo>
                    <a:pt x="10712914" y="5474439"/>
                    <a:pt x="10570905" y="5854149"/>
                    <a:pt x="10166783" y="5854149"/>
                  </a:cubicBezTo>
                  <a:lnTo>
                    <a:pt x="543205" y="6021739"/>
                  </a:lnTo>
                  <a:cubicBezTo>
                    <a:pt x="139083" y="6021739"/>
                    <a:pt x="0" y="5807134"/>
                    <a:pt x="0" y="5403012"/>
                  </a:cubicBezTo>
                  <a:cubicBezTo>
                    <a:pt x="0" y="3958572"/>
                    <a:pt x="211651" y="2473442"/>
                    <a:pt x="211651" y="1029002"/>
                  </a:cubicBezTo>
                  <a:close/>
                </a:path>
              </a:pathLst>
            </a:custGeom>
            <a:solidFill>
              <a:schemeClr val="tx1"/>
            </a:solidFill>
            <a:ln w="76200"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Instructions Text">
            <a:extLst>
              <a:ext uri="{FF2B5EF4-FFF2-40B4-BE49-F238E27FC236}">
                <a16:creationId xmlns:a16="http://schemas.microsoft.com/office/drawing/2014/main" id="{B806492A-AF0B-3782-87DB-D55661301616}"/>
              </a:ext>
            </a:extLst>
          </p:cNvPr>
          <p:cNvSpPr txBox="1"/>
          <p:nvPr/>
        </p:nvSpPr>
        <p:spPr>
          <a:xfrm>
            <a:off x="2868896" y="6527938"/>
            <a:ext cx="12550211" cy="22113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5400" dirty="0">
                <a:solidFill>
                  <a:srgbClr val="FFD100"/>
                </a:solidFill>
                <a:latin typeface="Arial" panose="020B0604020202020204" pitchFamily="34" charset="0"/>
              </a:rPr>
              <a:t>One student from each team </a:t>
            </a:r>
            <a:br>
              <a:rPr lang="en-US" sz="5400" dirty="0">
                <a:solidFill>
                  <a:srgbClr val="FFD100"/>
                </a:solidFill>
                <a:latin typeface="Arial" panose="020B0604020202020204" pitchFamily="34" charset="0"/>
              </a:rPr>
            </a:b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</a:rPr>
              <a:t>comes to the front of the class and faces away from the screen.</a:t>
            </a:r>
          </a:p>
        </p:txBody>
      </p:sp>
      <p:pic>
        <p:nvPicPr>
          <p:cNvPr id="8" name="Speech Bubble">
            <a:extLst>
              <a:ext uri="{FF2B5EF4-FFF2-40B4-BE49-F238E27FC236}">
                <a16:creationId xmlns:a16="http://schemas.microsoft.com/office/drawing/2014/main" id="{64FBC689-B035-B713-F9C6-51B21CB566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11042">
            <a:off x="12802377" y="-1140755"/>
            <a:ext cx="6229350" cy="6096000"/>
          </a:xfrm>
          <a:prstGeom prst="rect">
            <a:avLst/>
          </a:prstGeom>
        </p:spPr>
      </p:pic>
      <p:sp>
        <p:nvSpPr>
          <p:cNvPr id="9" name="Screen">
            <a:extLst>
              <a:ext uri="{FF2B5EF4-FFF2-40B4-BE49-F238E27FC236}">
                <a16:creationId xmlns:a16="http://schemas.microsoft.com/office/drawing/2014/main" id="{5BAED402-9773-4DDF-15E5-7BE5AD5ECF8A}"/>
              </a:ext>
            </a:extLst>
          </p:cNvPr>
          <p:cNvSpPr/>
          <p:nvPr/>
        </p:nvSpPr>
        <p:spPr>
          <a:xfrm>
            <a:off x="6317673" y="1469240"/>
            <a:ext cx="5652657" cy="3197568"/>
          </a:xfrm>
          <a:prstGeom prst="frame">
            <a:avLst>
              <a:gd name="adj1" fmla="val 65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grpSp>
        <p:nvGrpSpPr>
          <p:cNvPr id="10" name="Person 1">
            <a:extLst>
              <a:ext uri="{FF2B5EF4-FFF2-40B4-BE49-F238E27FC236}">
                <a16:creationId xmlns:a16="http://schemas.microsoft.com/office/drawing/2014/main" id="{5753E30D-5458-2580-FF86-44EE113B1BA4}"/>
              </a:ext>
            </a:extLst>
          </p:cNvPr>
          <p:cNvGrpSpPr/>
          <p:nvPr/>
        </p:nvGrpSpPr>
        <p:grpSpPr>
          <a:xfrm>
            <a:off x="6981759" y="3528389"/>
            <a:ext cx="1190139" cy="2573442"/>
            <a:chOff x="4654506" y="2352259"/>
            <a:chExt cx="793426" cy="1715628"/>
          </a:xfrm>
        </p:grpSpPr>
        <p:pic>
          <p:nvPicPr>
            <p:cNvPr id="11" name="Person 1">
              <a:extLst>
                <a:ext uri="{FF2B5EF4-FFF2-40B4-BE49-F238E27FC236}">
                  <a16:creationId xmlns:a16="http://schemas.microsoft.com/office/drawing/2014/main" id="{07BAD2BD-41E2-4BFC-BB74-3128E77A4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54506" y="2352259"/>
              <a:ext cx="793426" cy="171562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FF814E-8438-AF7A-F08E-23066FB6A79F}"/>
                </a:ext>
              </a:extLst>
            </p:cNvPr>
            <p:cNvSpPr txBox="1"/>
            <p:nvPr/>
          </p:nvSpPr>
          <p:spPr>
            <a:xfrm>
              <a:off x="4874728" y="2905780"/>
              <a:ext cx="32295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dirty="0">
                  <a:solidFill>
                    <a:srgbClr val="FFD1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3" name="Person 2">
            <a:extLst>
              <a:ext uri="{FF2B5EF4-FFF2-40B4-BE49-F238E27FC236}">
                <a16:creationId xmlns:a16="http://schemas.microsoft.com/office/drawing/2014/main" id="{618792B3-D36A-8EDB-B76E-9BA0A5BFCEC4}"/>
              </a:ext>
            </a:extLst>
          </p:cNvPr>
          <p:cNvGrpSpPr/>
          <p:nvPr/>
        </p:nvGrpSpPr>
        <p:grpSpPr>
          <a:xfrm>
            <a:off x="8548929" y="3528389"/>
            <a:ext cx="1190139" cy="2573442"/>
            <a:chOff x="5699286" y="2352259"/>
            <a:chExt cx="793426" cy="1715628"/>
          </a:xfrm>
        </p:grpSpPr>
        <p:pic>
          <p:nvPicPr>
            <p:cNvPr id="14" name="Person 2">
              <a:extLst>
                <a:ext uri="{FF2B5EF4-FFF2-40B4-BE49-F238E27FC236}">
                  <a16:creationId xmlns:a16="http://schemas.microsoft.com/office/drawing/2014/main" id="{F3BC8C45-48F0-90D9-642A-8C8FDBC03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99286" y="2352259"/>
              <a:ext cx="793426" cy="171562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A20FDB2-43A7-8395-881F-170FB0B34C27}"/>
                </a:ext>
              </a:extLst>
            </p:cNvPr>
            <p:cNvSpPr txBox="1"/>
            <p:nvPr/>
          </p:nvSpPr>
          <p:spPr>
            <a:xfrm>
              <a:off x="5916128" y="2905780"/>
              <a:ext cx="32295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dirty="0">
                  <a:solidFill>
                    <a:srgbClr val="FE8002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6" name="Person 3">
            <a:extLst>
              <a:ext uri="{FF2B5EF4-FFF2-40B4-BE49-F238E27FC236}">
                <a16:creationId xmlns:a16="http://schemas.microsoft.com/office/drawing/2014/main" id="{C951DABA-25EF-85EF-01A7-78FD65E6E217}"/>
              </a:ext>
            </a:extLst>
          </p:cNvPr>
          <p:cNvGrpSpPr/>
          <p:nvPr/>
        </p:nvGrpSpPr>
        <p:grpSpPr>
          <a:xfrm>
            <a:off x="10116102" y="3528389"/>
            <a:ext cx="1190139" cy="2573442"/>
            <a:chOff x="6744068" y="2352259"/>
            <a:chExt cx="793426" cy="1715628"/>
          </a:xfrm>
        </p:grpSpPr>
        <p:pic>
          <p:nvPicPr>
            <p:cNvPr id="18" name="Person 3">
              <a:extLst>
                <a:ext uri="{FF2B5EF4-FFF2-40B4-BE49-F238E27FC236}">
                  <a16:creationId xmlns:a16="http://schemas.microsoft.com/office/drawing/2014/main" id="{4240EAC8-3746-59BC-1006-0CB3B189E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44068" y="2352259"/>
              <a:ext cx="793426" cy="171562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2788EAE-1186-F739-6A5A-AD7189F00913}"/>
                </a:ext>
              </a:extLst>
            </p:cNvPr>
            <p:cNvSpPr txBox="1"/>
            <p:nvPr/>
          </p:nvSpPr>
          <p:spPr>
            <a:xfrm>
              <a:off x="6970228" y="2905780"/>
              <a:ext cx="32295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dirty="0">
                  <a:solidFill>
                    <a:srgbClr val="CB3D02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448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Low Whoosh.wav"/>
          </p:stSnd>
        </p:sndAc>
      </p:transition>
    </mc:Choice>
    <mc:Fallback xmlns="">
      <p:transition spd="slow">
        <p:fade/>
        <p:sndAc>
          <p:stSnd>
            <p:snd r:embed="rId8" name="Low 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27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4080D5E-D878-9D05-EA70-F2E11AECCE40}"/>
              </a:ext>
            </a:extLst>
          </p:cNvPr>
          <p:cNvGrpSpPr/>
          <p:nvPr/>
        </p:nvGrpSpPr>
        <p:grpSpPr>
          <a:xfrm>
            <a:off x="609215" y="217503"/>
            <a:ext cx="17062520" cy="9696009"/>
            <a:chOff x="406142" y="145002"/>
            <a:chExt cx="11375013" cy="6464006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4A354ED1-6334-CB42-91EE-77EF6859A99D}"/>
                </a:ext>
              </a:extLst>
            </p:cNvPr>
            <p:cNvSpPr/>
            <p:nvPr/>
          </p:nvSpPr>
          <p:spPr>
            <a:xfrm rot="165116">
              <a:off x="406142" y="145002"/>
              <a:ext cx="11375013" cy="6464006"/>
            </a:xfrm>
            <a:custGeom>
              <a:avLst/>
              <a:gdLst>
                <a:gd name="connsiteX0" fmla="*/ 0 w 10774679"/>
                <a:gd name="connsiteY0" fmla="*/ 731727 h 5796775"/>
                <a:gd name="connsiteX1" fmla="*/ 731727 w 10774679"/>
                <a:gd name="connsiteY1" fmla="*/ 0 h 5796775"/>
                <a:gd name="connsiteX2" fmla="*/ 10042952 w 10774679"/>
                <a:gd name="connsiteY2" fmla="*/ 0 h 5796775"/>
                <a:gd name="connsiteX3" fmla="*/ 10774679 w 10774679"/>
                <a:gd name="connsiteY3" fmla="*/ 731727 h 5796775"/>
                <a:gd name="connsiteX4" fmla="*/ 10774679 w 10774679"/>
                <a:gd name="connsiteY4" fmla="*/ 5065048 h 5796775"/>
                <a:gd name="connsiteX5" fmla="*/ 10042952 w 10774679"/>
                <a:gd name="connsiteY5" fmla="*/ 5796775 h 5796775"/>
                <a:gd name="connsiteX6" fmla="*/ 731727 w 10774679"/>
                <a:gd name="connsiteY6" fmla="*/ 5796775 h 5796775"/>
                <a:gd name="connsiteX7" fmla="*/ 0 w 10774679"/>
                <a:gd name="connsiteY7" fmla="*/ 5065048 h 5796775"/>
                <a:gd name="connsiteX8" fmla="*/ 0 w 10774679"/>
                <a:gd name="connsiteY8" fmla="*/ 731727 h 5796775"/>
                <a:gd name="connsiteX0" fmla="*/ 211651 w 10986330"/>
                <a:gd name="connsiteY0" fmla="*/ 731727 h 5796775"/>
                <a:gd name="connsiteX1" fmla="*/ 943378 w 10986330"/>
                <a:gd name="connsiteY1" fmla="*/ 0 h 5796775"/>
                <a:gd name="connsiteX2" fmla="*/ 10254603 w 10986330"/>
                <a:gd name="connsiteY2" fmla="*/ 0 h 5796775"/>
                <a:gd name="connsiteX3" fmla="*/ 10986330 w 10986330"/>
                <a:gd name="connsiteY3" fmla="*/ 731727 h 5796775"/>
                <a:gd name="connsiteX4" fmla="*/ 10986330 w 10986330"/>
                <a:gd name="connsiteY4" fmla="*/ 5065048 h 5796775"/>
                <a:gd name="connsiteX5" fmla="*/ 10254603 w 10986330"/>
                <a:gd name="connsiteY5" fmla="*/ 5796775 h 5796775"/>
                <a:gd name="connsiteX6" fmla="*/ 943378 w 10986330"/>
                <a:gd name="connsiteY6" fmla="*/ 5796775 h 5796775"/>
                <a:gd name="connsiteX7" fmla="*/ 0 w 10986330"/>
                <a:gd name="connsiteY7" fmla="*/ 5105737 h 5796775"/>
                <a:gd name="connsiteX8" fmla="*/ 211651 w 10986330"/>
                <a:gd name="connsiteY8" fmla="*/ 731727 h 5796775"/>
                <a:gd name="connsiteX0" fmla="*/ 211651 w 10986330"/>
                <a:gd name="connsiteY0" fmla="*/ 731727 h 5796775"/>
                <a:gd name="connsiteX1" fmla="*/ 943378 w 10986330"/>
                <a:gd name="connsiteY1" fmla="*/ 0 h 5796775"/>
                <a:gd name="connsiteX2" fmla="*/ 10254603 w 10986330"/>
                <a:gd name="connsiteY2" fmla="*/ 0 h 5796775"/>
                <a:gd name="connsiteX3" fmla="*/ 10986330 w 10986330"/>
                <a:gd name="connsiteY3" fmla="*/ 731727 h 5796775"/>
                <a:gd name="connsiteX4" fmla="*/ 10986330 w 10986330"/>
                <a:gd name="connsiteY4" fmla="*/ 5065048 h 5796775"/>
                <a:gd name="connsiteX5" fmla="*/ 10254603 w 10986330"/>
                <a:gd name="connsiteY5" fmla="*/ 5796775 h 5796775"/>
                <a:gd name="connsiteX6" fmla="*/ 589604 w 10986330"/>
                <a:gd name="connsiteY6" fmla="*/ 5737492 h 5796775"/>
                <a:gd name="connsiteX7" fmla="*/ 0 w 10986330"/>
                <a:gd name="connsiteY7" fmla="*/ 5105737 h 5796775"/>
                <a:gd name="connsiteX8" fmla="*/ 211651 w 10986330"/>
                <a:gd name="connsiteY8" fmla="*/ 731727 h 5796775"/>
                <a:gd name="connsiteX0" fmla="*/ 211651 w 10986330"/>
                <a:gd name="connsiteY0" fmla="*/ 1024612 h 6089660"/>
                <a:gd name="connsiteX1" fmla="*/ 943378 w 10986330"/>
                <a:gd name="connsiteY1" fmla="*/ 292885 h 6089660"/>
                <a:gd name="connsiteX2" fmla="*/ 10316813 w 10986330"/>
                <a:gd name="connsiteY2" fmla="*/ 0 h 6089660"/>
                <a:gd name="connsiteX3" fmla="*/ 10986330 w 10986330"/>
                <a:gd name="connsiteY3" fmla="*/ 1024612 h 6089660"/>
                <a:gd name="connsiteX4" fmla="*/ 10986330 w 10986330"/>
                <a:gd name="connsiteY4" fmla="*/ 5357933 h 6089660"/>
                <a:gd name="connsiteX5" fmla="*/ 10254603 w 10986330"/>
                <a:gd name="connsiteY5" fmla="*/ 6089660 h 6089660"/>
                <a:gd name="connsiteX6" fmla="*/ 589604 w 10986330"/>
                <a:gd name="connsiteY6" fmla="*/ 6030377 h 6089660"/>
                <a:gd name="connsiteX7" fmla="*/ 0 w 10986330"/>
                <a:gd name="connsiteY7" fmla="*/ 5398622 h 6089660"/>
                <a:gd name="connsiteX8" fmla="*/ 211651 w 10986330"/>
                <a:gd name="connsiteY8" fmla="*/ 1024612 h 6089660"/>
                <a:gd name="connsiteX0" fmla="*/ 211651 w 10986330"/>
                <a:gd name="connsiteY0" fmla="*/ 1024612 h 6089660"/>
                <a:gd name="connsiteX1" fmla="*/ 943378 w 10986330"/>
                <a:gd name="connsiteY1" fmla="*/ 292885 h 6089660"/>
                <a:gd name="connsiteX2" fmla="*/ 10316813 w 10986330"/>
                <a:gd name="connsiteY2" fmla="*/ 0 h 6089660"/>
                <a:gd name="connsiteX3" fmla="*/ 10950620 w 10986330"/>
                <a:gd name="connsiteY3" fmla="*/ 599116 h 6089660"/>
                <a:gd name="connsiteX4" fmla="*/ 10986330 w 10986330"/>
                <a:gd name="connsiteY4" fmla="*/ 5357933 h 6089660"/>
                <a:gd name="connsiteX5" fmla="*/ 10254603 w 10986330"/>
                <a:gd name="connsiteY5" fmla="*/ 6089660 h 6089660"/>
                <a:gd name="connsiteX6" fmla="*/ 589604 w 10986330"/>
                <a:gd name="connsiteY6" fmla="*/ 6030377 h 6089660"/>
                <a:gd name="connsiteX7" fmla="*/ 0 w 10986330"/>
                <a:gd name="connsiteY7" fmla="*/ 5398622 h 6089660"/>
                <a:gd name="connsiteX8" fmla="*/ 211651 w 10986330"/>
                <a:gd name="connsiteY8" fmla="*/ 1024612 h 6089660"/>
                <a:gd name="connsiteX0" fmla="*/ 211651 w 10950620"/>
                <a:gd name="connsiteY0" fmla="*/ 1024612 h 6089660"/>
                <a:gd name="connsiteX1" fmla="*/ 943378 w 10950620"/>
                <a:gd name="connsiteY1" fmla="*/ 292885 h 6089660"/>
                <a:gd name="connsiteX2" fmla="*/ 10316813 w 10950620"/>
                <a:gd name="connsiteY2" fmla="*/ 0 h 6089660"/>
                <a:gd name="connsiteX3" fmla="*/ 10950620 w 10950620"/>
                <a:gd name="connsiteY3" fmla="*/ 599116 h 6089660"/>
                <a:gd name="connsiteX4" fmla="*/ 10879041 w 10950620"/>
                <a:gd name="connsiteY4" fmla="*/ 5347832 h 6089660"/>
                <a:gd name="connsiteX5" fmla="*/ 10254603 w 10950620"/>
                <a:gd name="connsiteY5" fmla="*/ 6089660 h 6089660"/>
                <a:gd name="connsiteX6" fmla="*/ 589604 w 10950620"/>
                <a:gd name="connsiteY6" fmla="*/ 6030377 h 6089660"/>
                <a:gd name="connsiteX7" fmla="*/ 0 w 10950620"/>
                <a:gd name="connsiteY7" fmla="*/ 5398622 h 6089660"/>
                <a:gd name="connsiteX8" fmla="*/ 211651 w 10950620"/>
                <a:gd name="connsiteY8" fmla="*/ 1024612 h 6089660"/>
                <a:gd name="connsiteX0" fmla="*/ 211651 w 10950620"/>
                <a:gd name="connsiteY0" fmla="*/ 1024612 h 6089660"/>
                <a:gd name="connsiteX1" fmla="*/ 943378 w 10950620"/>
                <a:gd name="connsiteY1" fmla="*/ 292885 h 6089660"/>
                <a:gd name="connsiteX2" fmla="*/ 10316813 w 10950620"/>
                <a:gd name="connsiteY2" fmla="*/ 0 h 6089660"/>
                <a:gd name="connsiteX3" fmla="*/ 10950620 w 10950620"/>
                <a:gd name="connsiteY3" fmla="*/ 599116 h 6089660"/>
                <a:gd name="connsiteX4" fmla="*/ 10818151 w 10950620"/>
                <a:gd name="connsiteY4" fmla="*/ 5350759 h 6089660"/>
                <a:gd name="connsiteX5" fmla="*/ 10254603 w 10950620"/>
                <a:gd name="connsiteY5" fmla="*/ 6089660 h 6089660"/>
                <a:gd name="connsiteX6" fmla="*/ 589604 w 10950620"/>
                <a:gd name="connsiteY6" fmla="*/ 6030377 h 6089660"/>
                <a:gd name="connsiteX7" fmla="*/ 0 w 10950620"/>
                <a:gd name="connsiteY7" fmla="*/ 5398622 h 6089660"/>
                <a:gd name="connsiteX8" fmla="*/ 211651 w 10950620"/>
                <a:gd name="connsiteY8" fmla="*/ 1024612 h 6089660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818151 w 10950620"/>
                <a:gd name="connsiteY4" fmla="*/ 5350759 h 6030377"/>
                <a:gd name="connsiteX5" fmla="*/ 10258118 w 10950620"/>
                <a:gd name="connsiteY5" fmla="*/ 584536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709399 w 10950620"/>
                <a:gd name="connsiteY4" fmla="*/ 5310217 h 6030377"/>
                <a:gd name="connsiteX5" fmla="*/ 10258118 w 10950620"/>
                <a:gd name="connsiteY5" fmla="*/ 584536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709399 w 10950620"/>
                <a:gd name="connsiteY4" fmla="*/ 5310217 h 6030377"/>
                <a:gd name="connsiteX5" fmla="*/ 10258118 w 10950620"/>
                <a:gd name="connsiteY5" fmla="*/ 584536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709399 w 10950620"/>
                <a:gd name="connsiteY4" fmla="*/ 5310217 h 6030377"/>
                <a:gd name="connsiteX5" fmla="*/ 10166783 w 10950620"/>
                <a:gd name="connsiteY5" fmla="*/ 584975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52041"/>
                <a:gd name="connsiteX1" fmla="*/ 943378 w 10950620"/>
                <a:gd name="connsiteY1" fmla="*/ 292885 h 6052041"/>
                <a:gd name="connsiteX2" fmla="*/ 10316813 w 10950620"/>
                <a:gd name="connsiteY2" fmla="*/ 0 h 6052041"/>
                <a:gd name="connsiteX3" fmla="*/ 10950620 w 10950620"/>
                <a:gd name="connsiteY3" fmla="*/ 599116 h 6052041"/>
                <a:gd name="connsiteX4" fmla="*/ 10709399 w 10950620"/>
                <a:gd name="connsiteY4" fmla="*/ 5310217 h 6052041"/>
                <a:gd name="connsiteX5" fmla="*/ 10166783 w 10950620"/>
                <a:gd name="connsiteY5" fmla="*/ 5849759 h 6052041"/>
                <a:gd name="connsiteX6" fmla="*/ 773737 w 10950620"/>
                <a:gd name="connsiteY6" fmla="*/ 6052041 h 6052041"/>
                <a:gd name="connsiteX7" fmla="*/ 0 w 10950620"/>
                <a:gd name="connsiteY7" fmla="*/ 5398622 h 6052041"/>
                <a:gd name="connsiteX8" fmla="*/ 211651 w 10950620"/>
                <a:gd name="connsiteY8" fmla="*/ 1024612 h 6052041"/>
                <a:gd name="connsiteX0" fmla="*/ 211651 w 10950620"/>
                <a:gd name="connsiteY0" fmla="*/ 1024612 h 6032572"/>
                <a:gd name="connsiteX1" fmla="*/ 943378 w 10950620"/>
                <a:gd name="connsiteY1" fmla="*/ 292885 h 6032572"/>
                <a:gd name="connsiteX2" fmla="*/ 10316813 w 10950620"/>
                <a:gd name="connsiteY2" fmla="*/ 0 h 6032572"/>
                <a:gd name="connsiteX3" fmla="*/ 10950620 w 10950620"/>
                <a:gd name="connsiteY3" fmla="*/ 599116 h 6032572"/>
                <a:gd name="connsiteX4" fmla="*/ 10709399 w 10950620"/>
                <a:gd name="connsiteY4" fmla="*/ 5310217 h 6032572"/>
                <a:gd name="connsiteX5" fmla="*/ 10166783 w 10950620"/>
                <a:gd name="connsiteY5" fmla="*/ 5849759 h 6032572"/>
                <a:gd name="connsiteX6" fmla="*/ 543937 w 10950620"/>
                <a:gd name="connsiteY6" fmla="*/ 6032572 h 6032572"/>
                <a:gd name="connsiteX7" fmla="*/ 0 w 10950620"/>
                <a:gd name="connsiteY7" fmla="*/ 5398622 h 6032572"/>
                <a:gd name="connsiteX8" fmla="*/ 211651 w 10950620"/>
                <a:gd name="connsiteY8" fmla="*/ 1024612 h 6032572"/>
                <a:gd name="connsiteX0" fmla="*/ 211651 w 10950620"/>
                <a:gd name="connsiteY0" fmla="*/ 1024612 h 6078239"/>
                <a:gd name="connsiteX1" fmla="*/ 943378 w 10950620"/>
                <a:gd name="connsiteY1" fmla="*/ 292885 h 6078239"/>
                <a:gd name="connsiteX2" fmla="*/ 10316813 w 10950620"/>
                <a:gd name="connsiteY2" fmla="*/ 0 h 6078239"/>
                <a:gd name="connsiteX3" fmla="*/ 10950620 w 10950620"/>
                <a:gd name="connsiteY3" fmla="*/ 599116 h 6078239"/>
                <a:gd name="connsiteX4" fmla="*/ 10709399 w 10950620"/>
                <a:gd name="connsiteY4" fmla="*/ 5310217 h 6078239"/>
                <a:gd name="connsiteX5" fmla="*/ 10166783 w 10950620"/>
                <a:gd name="connsiteY5" fmla="*/ 5849759 h 6078239"/>
                <a:gd name="connsiteX6" fmla="*/ 546132 w 10950620"/>
                <a:gd name="connsiteY6" fmla="*/ 6078239 h 6078239"/>
                <a:gd name="connsiteX7" fmla="*/ 0 w 10950620"/>
                <a:gd name="connsiteY7" fmla="*/ 5398622 h 6078239"/>
                <a:gd name="connsiteX8" fmla="*/ 211651 w 10950620"/>
                <a:gd name="connsiteY8" fmla="*/ 1024612 h 6078239"/>
                <a:gd name="connsiteX0" fmla="*/ 211651 w 10950620"/>
                <a:gd name="connsiteY0" fmla="*/ 1024612 h 6017349"/>
                <a:gd name="connsiteX1" fmla="*/ 943378 w 10950620"/>
                <a:gd name="connsiteY1" fmla="*/ 292885 h 6017349"/>
                <a:gd name="connsiteX2" fmla="*/ 10316813 w 10950620"/>
                <a:gd name="connsiteY2" fmla="*/ 0 h 6017349"/>
                <a:gd name="connsiteX3" fmla="*/ 10950620 w 10950620"/>
                <a:gd name="connsiteY3" fmla="*/ 599116 h 6017349"/>
                <a:gd name="connsiteX4" fmla="*/ 10709399 w 10950620"/>
                <a:gd name="connsiteY4" fmla="*/ 5310217 h 6017349"/>
                <a:gd name="connsiteX5" fmla="*/ 10166783 w 10950620"/>
                <a:gd name="connsiteY5" fmla="*/ 5849759 h 6017349"/>
                <a:gd name="connsiteX6" fmla="*/ 543205 w 10950620"/>
                <a:gd name="connsiteY6" fmla="*/ 6017349 h 6017349"/>
                <a:gd name="connsiteX7" fmla="*/ 0 w 10950620"/>
                <a:gd name="connsiteY7" fmla="*/ 5398622 h 6017349"/>
                <a:gd name="connsiteX8" fmla="*/ 211651 w 10950620"/>
                <a:gd name="connsiteY8" fmla="*/ 1024612 h 6017349"/>
                <a:gd name="connsiteX0" fmla="*/ 211651 w 10950620"/>
                <a:gd name="connsiteY0" fmla="*/ 1029002 h 6021739"/>
                <a:gd name="connsiteX1" fmla="*/ 943378 w 10950620"/>
                <a:gd name="connsiteY1" fmla="*/ 297275 h 6021739"/>
                <a:gd name="connsiteX2" fmla="*/ 10408147 w 10950620"/>
                <a:gd name="connsiteY2" fmla="*/ 0 h 6021739"/>
                <a:gd name="connsiteX3" fmla="*/ 10950620 w 10950620"/>
                <a:gd name="connsiteY3" fmla="*/ 603506 h 6021739"/>
                <a:gd name="connsiteX4" fmla="*/ 10709399 w 10950620"/>
                <a:gd name="connsiteY4" fmla="*/ 5314607 h 6021739"/>
                <a:gd name="connsiteX5" fmla="*/ 10166783 w 10950620"/>
                <a:gd name="connsiteY5" fmla="*/ 5854149 h 6021739"/>
                <a:gd name="connsiteX6" fmla="*/ 543205 w 10950620"/>
                <a:gd name="connsiteY6" fmla="*/ 6021739 h 6021739"/>
                <a:gd name="connsiteX7" fmla="*/ 0 w 10950620"/>
                <a:gd name="connsiteY7" fmla="*/ 5403012 h 6021739"/>
                <a:gd name="connsiteX8" fmla="*/ 211651 w 10950620"/>
                <a:gd name="connsiteY8" fmla="*/ 1029002 h 602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50620" h="6021739">
                  <a:moveTo>
                    <a:pt x="211651" y="1029002"/>
                  </a:moveTo>
                  <a:cubicBezTo>
                    <a:pt x="211651" y="624880"/>
                    <a:pt x="539256" y="297275"/>
                    <a:pt x="943378" y="297275"/>
                  </a:cubicBezTo>
                  <a:lnTo>
                    <a:pt x="10408147" y="0"/>
                  </a:lnTo>
                  <a:cubicBezTo>
                    <a:pt x="10812269" y="0"/>
                    <a:pt x="10950620" y="199384"/>
                    <a:pt x="10950620" y="603506"/>
                  </a:cubicBezTo>
                  <a:lnTo>
                    <a:pt x="10709399" y="5314607"/>
                  </a:lnTo>
                  <a:cubicBezTo>
                    <a:pt x="10712914" y="5474439"/>
                    <a:pt x="10570905" y="5854149"/>
                    <a:pt x="10166783" y="5854149"/>
                  </a:cubicBezTo>
                  <a:lnTo>
                    <a:pt x="543205" y="6021739"/>
                  </a:lnTo>
                  <a:cubicBezTo>
                    <a:pt x="139083" y="6021739"/>
                    <a:pt x="0" y="5807134"/>
                    <a:pt x="0" y="5403012"/>
                  </a:cubicBezTo>
                  <a:cubicBezTo>
                    <a:pt x="0" y="3958572"/>
                    <a:pt x="211651" y="2473442"/>
                    <a:pt x="211651" y="1029002"/>
                  </a:cubicBezTo>
                  <a:close/>
                </a:path>
              </a:pathLst>
            </a:custGeom>
            <a:solidFill>
              <a:srgbClr val="FFD101"/>
            </a:solidFill>
            <a:ln w="76200" cap="rnd">
              <a:noFill/>
              <a:prstDash val="solid"/>
              <a:round/>
            </a:ln>
          </p:spPr>
          <p:txBody>
            <a:bodyPr/>
            <a:lstStyle/>
            <a:p>
              <a:r>
                <a:rPr lang="en-US" dirty="0"/>
                <a:t>                               </a:t>
              </a: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D0CE075B-F0E0-D325-5CB1-72E46BA62F1E}"/>
                </a:ext>
              </a:extLst>
            </p:cNvPr>
            <p:cNvSpPr/>
            <p:nvPr/>
          </p:nvSpPr>
          <p:spPr>
            <a:xfrm rot="165116">
              <a:off x="618338" y="366136"/>
              <a:ext cx="10950620" cy="6021739"/>
            </a:xfrm>
            <a:custGeom>
              <a:avLst/>
              <a:gdLst>
                <a:gd name="connsiteX0" fmla="*/ 0 w 10774679"/>
                <a:gd name="connsiteY0" fmla="*/ 731727 h 5796775"/>
                <a:gd name="connsiteX1" fmla="*/ 731727 w 10774679"/>
                <a:gd name="connsiteY1" fmla="*/ 0 h 5796775"/>
                <a:gd name="connsiteX2" fmla="*/ 10042952 w 10774679"/>
                <a:gd name="connsiteY2" fmla="*/ 0 h 5796775"/>
                <a:gd name="connsiteX3" fmla="*/ 10774679 w 10774679"/>
                <a:gd name="connsiteY3" fmla="*/ 731727 h 5796775"/>
                <a:gd name="connsiteX4" fmla="*/ 10774679 w 10774679"/>
                <a:gd name="connsiteY4" fmla="*/ 5065048 h 5796775"/>
                <a:gd name="connsiteX5" fmla="*/ 10042952 w 10774679"/>
                <a:gd name="connsiteY5" fmla="*/ 5796775 h 5796775"/>
                <a:gd name="connsiteX6" fmla="*/ 731727 w 10774679"/>
                <a:gd name="connsiteY6" fmla="*/ 5796775 h 5796775"/>
                <a:gd name="connsiteX7" fmla="*/ 0 w 10774679"/>
                <a:gd name="connsiteY7" fmla="*/ 5065048 h 5796775"/>
                <a:gd name="connsiteX8" fmla="*/ 0 w 10774679"/>
                <a:gd name="connsiteY8" fmla="*/ 731727 h 5796775"/>
                <a:gd name="connsiteX0" fmla="*/ 211651 w 10986330"/>
                <a:gd name="connsiteY0" fmla="*/ 731727 h 5796775"/>
                <a:gd name="connsiteX1" fmla="*/ 943378 w 10986330"/>
                <a:gd name="connsiteY1" fmla="*/ 0 h 5796775"/>
                <a:gd name="connsiteX2" fmla="*/ 10254603 w 10986330"/>
                <a:gd name="connsiteY2" fmla="*/ 0 h 5796775"/>
                <a:gd name="connsiteX3" fmla="*/ 10986330 w 10986330"/>
                <a:gd name="connsiteY3" fmla="*/ 731727 h 5796775"/>
                <a:gd name="connsiteX4" fmla="*/ 10986330 w 10986330"/>
                <a:gd name="connsiteY4" fmla="*/ 5065048 h 5796775"/>
                <a:gd name="connsiteX5" fmla="*/ 10254603 w 10986330"/>
                <a:gd name="connsiteY5" fmla="*/ 5796775 h 5796775"/>
                <a:gd name="connsiteX6" fmla="*/ 943378 w 10986330"/>
                <a:gd name="connsiteY6" fmla="*/ 5796775 h 5796775"/>
                <a:gd name="connsiteX7" fmla="*/ 0 w 10986330"/>
                <a:gd name="connsiteY7" fmla="*/ 5105737 h 5796775"/>
                <a:gd name="connsiteX8" fmla="*/ 211651 w 10986330"/>
                <a:gd name="connsiteY8" fmla="*/ 731727 h 5796775"/>
                <a:gd name="connsiteX0" fmla="*/ 211651 w 10986330"/>
                <a:gd name="connsiteY0" fmla="*/ 731727 h 5796775"/>
                <a:gd name="connsiteX1" fmla="*/ 943378 w 10986330"/>
                <a:gd name="connsiteY1" fmla="*/ 0 h 5796775"/>
                <a:gd name="connsiteX2" fmla="*/ 10254603 w 10986330"/>
                <a:gd name="connsiteY2" fmla="*/ 0 h 5796775"/>
                <a:gd name="connsiteX3" fmla="*/ 10986330 w 10986330"/>
                <a:gd name="connsiteY3" fmla="*/ 731727 h 5796775"/>
                <a:gd name="connsiteX4" fmla="*/ 10986330 w 10986330"/>
                <a:gd name="connsiteY4" fmla="*/ 5065048 h 5796775"/>
                <a:gd name="connsiteX5" fmla="*/ 10254603 w 10986330"/>
                <a:gd name="connsiteY5" fmla="*/ 5796775 h 5796775"/>
                <a:gd name="connsiteX6" fmla="*/ 589604 w 10986330"/>
                <a:gd name="connsiteY6" fmla="*/ 5737492 h 5796775"/>
                <a:gd name="connsiteX7" fmla="*/ 0 w 10986330"/>
                <a:gd name="connsiteY7" fmla="*/ 5105737 h 5796775"/>
                <a:gd name="connsiteX8" fmla="*/ 211651 w 10986330"/>
                <a:gd name="connsiteY8" fmla="*/ 731727 h 5796775"/>
                <a:gd name="connsiteX0" fmla="*/ 211651 w 10986330"/>
                <a:gd name="connsiteY0" fmla="*/ 1024612 h 6089660"/>
                <a:gd name="connsiteX1" fmla="*/ 943378 w 10986330"/>
                <a:gd name="connsiteY1" fmla="*/ 292885 h 6089660"/>
                <a:gd name="connsiteX2" fmla="*/ 10316813 w 10986330"/>
                <a:gd name="connsiteY2" fmla="*/ 0 h 6089660"/>
                <a:gd name="connsiteX3" fmla="*/ 10986330 w 10986330"/>
                <a:gd name="connsiteY3" fmla="*/ 1024612 h 6089660"/>
                <a:gd name="connsiteX4" fmla="*/ 10986330 w 10986330"/>
                <a:gd name="connsiteY4" fmla="*/ 5357933 h 6089660"/>
                <a:gd name="connsiteX5" fmla="*/ 10254603 w 10986330"/>
                <a:gd name="connsiteY5" fmla="*/ 6089660 h 6089660"/>
                <a:gd name="connsiteX6" fmla="*/ 589604 w 10986330"/>
                <a:gd name="connsiteY6" fmla="*/ 6030377 h 6089660"/>
                <a:gd name="connsiteX7" fmla="*/ 0 w 10986330"/>
                <a:gd name="connsiteY7" fmla="*/ 5398622 h 6089660"/>
                <a:gd name="connsiteX8" fmla="*/ 211651 w 10986330"/>
                <a:gd name="connsiteY8" fmla="*/ 1024612 h 6089660"/>
                <a:gd name="connsiteX0" fmla="*/ 211651 w 10986330"/>
                <a:gd name="connsiteY0" fmla="*/ 1024612 h 6089660"/>
                <a:gd name="connsiteX1" fmla="*/ 943378 w 10986330"/>
                <a:gd name="connsiteY1" fmla="*/ 292885 h 6089660"/>
                <a:gd name="connsiteX2" fmla="*/ 10316813 w 10986330"/>
                <a:gd name="connsiteY2" fmla="*/ 0 h 6089660"/>
                <a:gd name="connsiteX3" fmla="*/ 10950620 w 10986330"/>
                <a:gd name="connsiteY3" fmla="*/ 599116 h 6089660"/>
                <a:gd name="connsiteX4" fmla="*/ 10986330 w 10986330"/>
                <a:gd name="connsiteY4" fmla="*/ 5357933 h 6089660"/>
                <a:gd name="connsiteX5" fmla="*/ 10254603 w 10986330"/>
                <a:gd name="connsiteY5" fmla="*/ 6089660 h 6089660"/>
                <a:gd name="connsiteX6" fmla="*/ 589604 w 10986330"/>
                <a:gd name="connsiteY6" fmla="*/ 6030377 h 6089660"/>
                <a:gd name="connsiteX7" fmla="*/ 0 w 10986330"/>
                <a:gd name="connsiteY7" fmla="*/ 5398622 h 6089660"/>
                <a:gd name="connsiteX8" fmla="*/ 211651 w 10986330"/>
                <a:gd name="connsiteY8" fmla="*/ 1024612 h 6089660"/>
                <a:gd name="connsiteX0" fmla="*/ 211651 w 10950620"/>
                <a:gd name="connsiteY0" fmla="*/ 1024612 h 6089660"/>
                <a:gd name="connsiteX1" fmla="*/ 943378 w 10950620"/>
                <a:gd name="connsiteY1" fmla="*/ 292885 h 6089660"/>
                <a:gd name="connsiteX2" fmla="*/ 10316813 w 10950620"/>
                <a:gd name="connsiteY2" fmla="*/ 0 h 6089660"/>
                <a:gd name="connsiteX3" fmla="*/ 10950620 w 10950620"/>
                <a:gd name="connsiteY3" fmla="*/ 599116 h 6089660"/>
                <a:gd name="connsiteX4" fmla="*/ 10879041 w 10950620"/>
                <a:gd name="connsiteY4" fmla="*/ 5347832 h 6089660"/>
                <a:gd name="connsiteX5" fmla="*/ 10254603 w 10950620"/>
                <a:gd name="connsiteY5" fmla="*/ 6089660 h 6089660"/>
                <a:gd name="connsiteX6" fmla="*/ 589604 w 10950620"/>
                <a:gd name="connsiteY6" fmla="*/ 6030377 h 6089660"/>
                <a:gd name="connsiteX7" fmla="*/ 0 w 10950620"/>
                <a:gd name="connsiteY7" fmla="*/ 5398622 h 6089660"/>
                <a:gd name="connsiteX8" fmla="*/ 211651 w 10950620"/>
                <a:gd name="connsiteY8" fmla="*/ 1024612 h 6089660"/>
                <a:gd name="connsiteX0" fmla="*/ 211651 w 10950620"/>
                <a:gd name="connsiteY0" fmla="*/ 1024612 h 6089660"/>
                <a:gd name="connsiteX1" fmla="*/ 943378 w 10950620"/>
                <a:gd name="connsiteY1" fmla="*/ 292885 h 6089660"/>
                <a:gd name="connsiteX2" fmla="*/ 10316813 w 10950620"/>
                <a:gd name="connsiteY2" fmla="*/ 0 h 6089660"/>
                <a:gd name="connsiteX3" fmla="*/ 10950620 w 10950620"/>
                <a:gd name="connsiteY3" fmla="*/ 599116 h 6089660"/>
                <a:gd name="connsiteX4" fmla="*/ 10818151 w 10950620"/>
                <a:gd name="connsiteY4" fmla="*/ 5350759 h 6089660"/>
                <a:gd name="connsiteX5" fmla="*/ 10254603 w 10950620"/>
                <a:gd name="connsiteY5" fmla="*/ 6089660 h 6089660"/>
                <a:gd name="connsiteX6" fmla="*/ 589604 w 10950620"/>
                <a:gd name="connsiteY6" fmla="*/ 6030377 h 6089660"/>
                <a:gd name="connsiteX7" fmla="*/ 0 w 10950620"/>
                <a:gd name="connsiteY7" fmla="*/ 5398622 h 6089660"/>
                <a:gd name="connsiteX8" fmla="*/ 211651 w 10950620"/>
                <a:gd name="connsiteY8" fmla="*/ 1024612 h 6089660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818151 w 10950620"/>
                <a:gd name="connsiteY4" fmla="*/ 5350759 h 6030377"/>
                <a:gd name="connsiteX5" fmla="*/ 10258118 w 10950620"/>
                <a:gd name="connsiteY5" fmla="*/ 584536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709399 w 10950620"/>
                <a:gd name="connsiteY4" fmla="*/ 5310217 h 6030377"/>
                <a:gd name="connsiteX5" fmla="*/ 10258118 w 10950620"/>
                <a:gd name="connsiteY5" fmla="*/ 584536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709399 w 10950620"/>
                <a:gd name="connsiteY4" fmla="*/ 5310217 h 6030377"/>
                <a:gd name="connsiteX5" fmla="*/ 10258118 w 10950620"/>
                <a:gd name="connsiteY5" fmla="*/ 584536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709399 w 10950620"/>
                <a:gd name="connsiteY4" fmla="*/ 5310217 h 6030377"/>
                <a:gd name="connsiteX5" fmla="*/ 10166783 w 10950620"/>
                <a:gd name="connsiteY5" fmla="*/ 584975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52041"/>
                <a:gd name="connsiteX1" fmla="*/ 943378 w 10950620"/>
                <a:gd name="connsiteY1" fmla="*/ 292885 h 6052041"/>
                <a:gd name="connsiteX2" fmla="*/ 10316813 w 10950620"/>
                <a:gd name="connsiteY2" fmla="*/ 0 h 6052041"/>
                <a:gd name="connsiteX3" fmla="*/ 10950620 w 10950620"/>
                <a:gd name="connsiteY3" fmla="*/ 599116 h 6052041"/>
                <a:gd name="connsiteX4" fmla="*/ 10709399 w 10950620"/>
                <a:gd name="connsiteY4" fmla="*/ 5310217 h 6052041"/>
                <a:gd name="connsiteX5" fmla="*/ 10166783 w 10950620"/>
                <a:gd name="connsiteY5" fmla="*/ 5849759 h 6052041"/>
                <a:gd name="connsiteX6" fmla="*/ 773737 w 10950620"/>
                <a:gd name="connsiteY6" fmla="*/ 6052041 h 6052041"/>
                <a:gd name="connsiteX7" fmla="*/ 0 w 10950620"/>
                <a:gd name="connsiteY7" fmla="*/ 5398622 h 6052041"/>
                <a:gd name="connsiteX8" fmla="*/ 211651 w 10950620"/>
                <a:gd name="connsiteY8" fmla="*/ 1024612 h 6052041"/>
                <a:gd name="connsiteX0" fmla="*/ 211651 w 10950620"/>
                <a:gd name="connsiteY0" fmla="*/ 1024612 h 6032572"/>
                <a:gd name="connsiteX1" fmla="*/ 943378 w 10950620"/>
                <a:gd name="connsiteY1" fmla="*/ 292885 h 6032572"/>
                <a:gd name="connsiteX2" fmla="*/ 10316813 w 10950620"/>
                <a:gd name="connsiteY2" fmla="*/ 0 h 6032572"/>
                <a:gd name="connsiteX3" fmla="*/ 10950620 w 10950620"/>
                <a:gd name="connsiteY3" fmla="*/ 599116 h 6032572"/>
                <a:gd name="connsiteX4" fmla="*/ 10709399 w 10950620"/>
                <a:gd name="connsiteY4" fmla="*/ 5310217 h 6032572"/>
                <a:gd name="connsiteX5" fmla="*/ 10166783 w 10950620"/>
                <a:gd name="connsiteY5" fmla="*/ 5849759 h 6032572"/>
                <a:gd name="connsiteX6" fmla="*/ 543937 w 10950620"/>
                <a:gd name="connsiteY6" fmla="*/ 6032572 h 6032572"/>
                <a:gd name="connsiteX7" fmla="*/ 0 w 10950620"/>
                <a:gd name="connsiteY7" fmla="*/ 5398622 h 6032572"/>
                <a:gd name="connsiteX8" fmla="*/ 211651 w 10950620"/>
                <a:gd name="connsiteY8" fmla="*/ 1024612 h 6032572"/>
                <a:gd name="connsiteX0" fmla="*/ 211651 w 10950620"/>
                <a:gd name="connsiteY0" fmla="*/ 1024612 h 6078239"/>
                <a:gd name="connsiteX1" fmla="*/ 943378 w 10950620"/>
                <a:gd name="connsiteY1" fmla="*/ 292885 h 6078239"/>
                <a:gd name="connsiteX2" fmla="*/ 10316813 w 10950620"/>
                <a:gd name="connsiteY2" fmla="*/ 0 h 6078239"/>
                <a:gd name="connsiteX3" fmla="*/ 10950620 w 10950620"/>
                <a:gd name="connsiteY3" fmla="*/ 599116 h 6078239"/>
                <a:gd name="connsiteX4" fmla="*/ 10709399 w 10950620"/>
                <a:gd name="connsiteY4" fmla="*/ 5310217 h 6078239"/>
                <a:gd name="connsiteX5" fmla="*/ 10166783 w 10950620"/>
                <a:gd name="connsiteY5" fmla="*/ 5849759 h 6078239"/>
                <a:gd name="connsiteX6" fmla="*/ 546132 w 10950620"/>
                <a:gd name="connsiteY6" fmla="*/ 6078239 h 6078239"/>
                <a:gd name="connsiteX7" fmla="*/ 0 w 10950620"/>
                <a:gd name="connsiteY7" fmla="*/ 5398622 h 6078239"/>
                <a:gd name="connsiteX8" fmla="*/ 211651 w 10950620"/>
                <a:gd name="connsiteY8" fmla="*/ 1024612 h 6078239"/>
                <a:gd name="connsiteX0" fmla="*/ 211651 w 10950620"/>
                <a:gd name="connsiteY0" fmla="*/ 1024612 h 6017349"/>
                <a:gd name="connsiteX1" fmla="*/ 943378 w 10950620"/>
                <a:gd name="connsiteY1" fmla="*/ 292885 h 6017349"/>
                <a:gd name="connsiteX2" fmla="*/ 10316813 w 10950620"/>
                <a:gd name="connsiteY2" fmla="*/ 0 h 6017349"/>
                <a:gd name="connsiteX3" fmla="*/ 10950620 w 10950620"/>
                <a:gd name="connsiteY3" fmla="*/ 599116 h 6017349"/>
                <a:gd name="connsiteX4" fmla="*/ 10709399 w 10950620"/>
                <a:gd name="connsiteY4" fmla="*/ 5310217 h 6017349"/>
                <a:gd name="connsiteX5" fmla="*/ 10166783 w 10950620"/>
                <a:gd name="connsiteY5" fmla="*/ 5849759 h 6017349"/>
                <a:gd name="connsiteX6" fmla="*/ 543205 w 10950620"/>
                <a:gd name="connsiteY6" fmla="*/ 6017349 h 6017349"/>
                <a:gd name="connsiteX7" fmla="*/ 0 w 10950620"/>
                <a:gd name="connsiteY7" fmla="*/ 5398622 h 6017349"/>
                <a:gd name="connsiteX8" fmla="*/ 211651 w 10950620"/>
                <a:gd name="connsiteY8" fmla="*/ 1024612 h 6017349"/>
                <a:gd name="connsiteX0" fmla="*/ 211651 w 10950620"/>
                <a:gd name="connsiteY0" fmla="*/ 1029002 h 6021739"/>
                <a:gd name="connsiteX1" fmla="*/ 943378 w 10950620"/>
                <a:gd name="connsiteY1" fmla="*/ 297275 h 6021739"/>
                <a:gd name="connsiteX2" fmla="*/ 10408147 w 10950620"/>
                <a:gd name="connsiteY2" fmla="*/ 0 h 6021739"/>
                <a:gd name="connsiteX3" fmla="*/ 10950620 w 10950620"/>
                <a:gd name="connsiteY3" fmla="*/ 603506 h 6021739"/>
                <a:gd name="connsiteX4" fmla="*/ 10709399 w 10950620"/>
                <a:gd name="connsiteY4" fmla="*/ 5314607 h 6021739"/>
                <a:gd name="connsiteX5" fmla="*/ 10166783 w 10950620"/>
                <a:gd name="connsiteY5" fmla="*/ 5854149 h 6021739"/>
                <a:gd name="connsiteX6" fmla="*/ 543205 w 10950620"/>
                <a:gd name="connsiteY6" fmla="*/ 6021739 h 6021739"/>
                <a:gd name="connsiteX7" fmla="*/ 0 w 10950620"/>
                <a:gd name="connsiteY7" fmla="*/ 5403012 h 6021739"/>
                <a:gd name="connsiteX8" fmla="*/ 211651 w 10950620"/>
                <a:gd name="connsiteY8" fmla="*/ 1029002 h 602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50620" h="6021739">
                  <a:moveTo>
                    <a:pt x="211651" y="1029002"/>
                  </a:moveTo>
                  <a:cubicBezTo>
                    <a:pt x="211651" y="624880"/>
                    <a:pt x="539256" y="297275"/>
                    <a:pt x="943378" y="297275"/>
                  </a:cubicBezTo>
                  <a:lnTo>
                    <a:pt x="10408147" y="0"/>
                  </a:lnTo>
                  <a:cubicBezTo>
                    <a:pt x="10812269" y="0"/>
                    <a:pt x="10950620" y="199384"/>
                    <a:pt x="10950620" y="603506"/>
                  </a:cubicBezTo>
                  <a:lnTo>
                    <a:pt x="10709399" y="5314607"/>
                  </a:lnTo>
                  <a:cubicBezTo>
                    <a:pt x="10712914" y="5474439"/>
                    <a:pt x="10570905" y="5854149"/>
                    <a:pt x="10166783" y="5854149"/>
                  </a:cubicBezTo>
                  <a:lnTo>
                    <a:pt x="543205" y="6021739"/>
                  </a:lnTo>
                  <a:cubicBezTo>
                    <a:pt x="139083" y="6021739"/>
                    <a:pt x="0" y="5807134"/>
                    <a:pt x="0" y="5403012"/>
                  </a:cubicBezTo>
                  <a:cubicBezTo>
                    <a:pt x="0" y="3958572"/>
                    <a:pt x="211651" y="2473442"/>
                    <a:pt x="211651" y="1029002"/>
                  </a:cubicBezTo>
                  <a:close/>
                </a:path>
              </a:pathLst>
            </a:custGeom>
            <a:solidFill>
              <a:schemeClr val="tx1"/>
            </a:solidFill>
            <a:ln w="76200"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Speech Bubble">
            <a:extLst>
              <a:ext uri="{FF2B5EF4-FFF2-40B4-BE49-F238E27FC236}">
                <a16:creationId xmlns:a16="http://schemas.microsoft.com/office/drawing/2014/main" id="{D5F79B7A-933B-CA27-E92B-A5D9A56A2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11042">
            <a:off x="12802377" y="-1140755"/>
            <a:ext cx="6229350" cy="6096000"/>
          </a:xfrm>
          <a:prstGeom prst="rect">
            <a:avLst/>
          </a:prstGeom>
        </p:spPr>
      </p:pic>
      <p:sp>
        <p:nvSpPr>
          <p:cNvPr id="17" name="Instructions Text">
            <a:extLst>
              <a:ext uri="{FF2B5EF4-FFF2-40B4-BE49-F238E27FC236}">
                <a16:creationId xmlns:a16="http://schemas.microsoft.com/office/drawing/2014/main" id="{FCDF4581-D7A2-6695-8472-1F69B7812FE1}"/>
              </a:ext>
            </a:extLst>
          </p:cNvPr>
          <p:cNvSpPr txBox="1"/>
          <p:nvPr/>
        </p:nvSpPr>
        <p:spPr>
          <a:xfrm>
            <a:off x="2868896" y="6881113"/>
            <a:ext cx="12550211" cy="15050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</a:rPr>
              <a:t>The teacher will show the class a </a:t>
            </a:r>
            <a:r>
              <a:rPr lang="en-US" sz="5400" dirty="0">
                <a:solidFill>
                  <a:srgbClr val="FFD100"/>
                </a:solidFill>
                <a:latin typeface="Arial" panose="020B0604020202020204" pitchFamily="34" charset="0"/>
              </a:rPr>
              <a:t>picture</a:t>
            </a: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en-US" sz="5400" dirty="0">
                <a:solidFill>
                  <a:srgbClr val="FFD100"/>
                </a:solidFill>
                <a:latin typeface="Arial" panose="020B0604020202020204" pitchFamily="34" charset="0"/>
              </a:rPr>
              <a:t>word</a:t>
            </a: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</a:rPr>
              <a:t>, or </a:t>
            </a:r>
            <a:r>
              <a:rPr lang="en-US" sz="5400" dirty="0">
                <a:solidFill>
                  <a:srgbClr val="FFD100"/>
                </a:solidFill>
                <a:latin typeface="Arial" panose="020B0604020202020204" pitchFamily="34" charset="0"/>
              </a:rPr>
              <a:t>sentence</a:t>
            </a: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2" name="Screen">
            <a:extLst>
              <a:ext uri="{FF2B5EF4-FFF2-40B4-BE49-F238E27FC236}">
                <a16:creationId xmlns:a16="http://schemas.microsoft.com/office/drawing/2014/main" id="{E0AB0EBA-4F0F-81DA-F5A8-C1276B9E4085}"/>
              </a:ext>
            </a:extLst>
          </p:cNvPr>
          <p:cNvSpPr/>
          <p:nvPr/>
        </p:nvSpPr>
        <p:spPr>
          <a:xfrm>
            <a:off x="6317673" y="1469240"/>
            <a:ext cx="5652657" cy="3197568"/>
          </a:xfrm>
          <a:prstGeom prst="frame">
            <a:avLst>
              <a:gd name="adj1" fmla="val 65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26" name="Text">
            <a:extLst>
              <a:ext uri="{FF2B5EF4-FFF2-40B4-BE49-F238E27FC236}">
                <a16:creationId xmlns:a16="http://schemas.microsoft.com/office/drawing/2014/main" id="{5100573D-EF04-FC28-43C6-EB125454E515}"/>
              </a:ext>
            </a:extLst>
          </p:cNvPr>
          <p:cNvSpPr txBox="1"/>
          <p:nvPr/>
        </p:nvSpPr>
        <p:spPr>
          <a:xfrm>
            <a:off x="6733859" y="2397310"/>
            <a:ext cx="4820280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600" dirty="0">
                <a:gradFill>
                  <a:gsLst>
                    <a:gs pos="0">
                      <a:srgbClr val="FE8002"/>
                    </a:gs>
                    <a:gs pos="100000">
                      <a:srgbClr val="FFD100"/>
                    </a:gs>
                  </a:gsLst>
                  <a:lin ang="5400000" scaled="1"/>
                </a:gradFill>
                <a:latin typeface="Arial" panose="020B0604020202020204" pitchFamily="34" charset="0"/>
              </a:rPr>
              <a:t>kangaroo</a:t>
            </a:r>
          </a:p>
        </p:txBody>
      </p:sp>
      <p:grpSp>
        <p:nvGrpSpPr>
          <p:cNvPr id="27" name="Person 1">
            <a:extLst>
              <a:ext uri="{FF2B5EF4-FFF2-40B4-BE49-F238E27FC236}">
                <a16:creationId xmlns:a16="http://schemas.microsoft.com/office/drawing/2014/main" id="{7D2C2424-35C9-B145-0ABB-1E0EBCB5AF90}"/>
              </a:ext>
            </a:extLst>
          </p:cNvPr>
          <p:cNvGrpSpPr/>
          <p:nvPr/>
        </p:nvGrpSpPr>
        <p:grpSpPr>
          <a:xfrm>
            <a:off x="6981759" y="3528389"/>
            <a:ext cx="1190139" cy="2573442"/>
            <a:chOff x="4654506" y="2352259"/>
            <a:chExt cx="793426" cy="1715628"/>
          </a:xfrm>
        </p:grpSpPr>
        <p:pic>
          <p:nvPicPr>
            <p:cNvPr id="28" name="Person 1">
              <a:extLst>
                <a:ext uri="{FF2B5EF4-FFF2-40B4-BE49-F238E27FC236}">
                  <a16:creationId xmlns:a16="http://schemas.microsoft.com/office/drawing/2014/main" id="{82F1A5C3-3E20-7914-9DB2-7BF262A9A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54506" y="2352259"/>
              <a:ext cx="793426" cy="171562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A709126-5F6A-7D38-721D-86B5E8D2EDE7}"/>
                </a:ext>
              </a:extLst>
            </p:cNvPr>
            <p:cNvSpPr txBox="1"/>
            <p:nvPr/>
          </p:nvSpPr>
          <p:spPr>
            <a:xfrm>
              <a:off x="4874728" y="2905780"/>
              <a:ext cx="32295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dirty="0">
                  <a:solidFill>
                    <a:srgbClr val="FFD1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0" name="Person 2">
            <a:extLst>
              <a:ext uri="{FF2B5EF4-FFF2-40B4-BE49-F238E27FC236}">
                <a16:creationId xmlns:a16="http://schemas.microsoft.com/office/drawing/2014/main" id="{F342AADA-723B-3CF1-F84A-0215FDB38DED}"/>
              </a:ext>
            </a:extLst>
          </p:cNvPr>
          <p:cNvGrpSpPr/>
          <p:nvPr/>
        </p:nvGrpSpPr>
        <p:grpSpPr>
          <a:xfrm>
            <a:off x="8548929" y="3528389"/>
            <a:ext cx="1190139" cy="2573442"/>
            <a:chOff x="5699286" y="2352259"/>
            <a:chExt cx="793426" cy="1715628"/>
          </a:xfrm>
        </p:grpSpPr>
        <p:pic>
          <p:nvPicPr>
            <p:cNvPr id="31" name="Person 2">
              <a:extLst>
                <a:ext uri="{FF2B5EF4-FFF2-40B4-BE49-F238E27FC236}">
                  <a16:creationId xmlns:a16="http://schemas.microsoft.com/office/drawing/2014/main" id="{1B985411-9D8D-8E49-27E5-EAA9AF83A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99286" y="2352259"/>
              <a:ext cx="793426" cy="1715628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98B1224-01DE-E83A-F344-85537A787AE4}"/>
                </a:ext>
              </a:extLst>
            </p:cNvPr>
            <p:cNvSpPr txBox="1"/>
            <p:nvPr/>
          </p:nvSpPr>
          <p:spPr>
            <a:xfrm>
              <a:off x="5916128" y="2905780"/>
              <a:ext cx="32295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dirty="0">
                  <a:solidFill>
                    <a:srgbClr val="FE8002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33" name="Person 3">
            <a:extLst>
              <a:ext uri="{FF2B5EF4-FFF2-40B4-BE49-F238E27FC236}">
                <a16:creationId xmlns:a16="http://schemas.microsoft.com/office/drawing/2014/main" id="{D6A6EB53-D8D5-A590-0C9F-B9A8C712C799}"/>
              </a:ext>
            </a:extLst>
          </p:cNvPr>
          <p:cNvGrpSpPr/>
          <p:nvPr/>
        </p:nvGrpSpPr>
        <p:grpSpPr>
          <a:xfrm>
            <a:off x="10116102" y="3528389"/>
            <a:ext cx="1190139" cy="2573442"/>
            <a:chOff x="6744068" y="2352259"/>
            <a:chExt cx="793426" cy="1715628"/>
          </a:xfrm>
        </p:grpSpPr>
        <p:pic>
          <p:nvPicPr>
            <p:cNvPr id="34" name="Person 3">
              <a:extLst>
                <a:ext uri="{FF2B5EF4-FFF2-40B4-BE49-F238E27FC236}">
                  <a16:creationId xmlns:a16="http://schemas.microsoft.com/office/drawing/2014/main" id="{6F30C429-7E94-070C-17CB-A51C9CCCD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44068" y="2352259"/>
              <a:ext cx="793426" cy="171562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FACB947-C85E-CE5C-E394-C404B8544DF4}"/>
                </a:ext>
              </a:extLst>
            </p:cNvPr>
            <p:cNvSpPr txBox="1"/>
            <p:nvPr/>
          </p:nvSpPr>
          <p:spPr>
            <a:xfrm>
              <a:off x="6970228" y="2905780"/>
              <a:ext cx="32295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dirty="0">
                  <a:solidFill>
                    <a:srgbClr val="CB3D02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824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Low Whoosh.wav"/>
          </p:stSnd>
        </p:sndAc>
      </p:transition>
    </mc:Choice>
    <mc:Fallback xmlns="">
      <p:transition spd="slow">
        <p:fade/>
        <p:sndAc>
          <p:stSnd>
            <p:snd r:embed="rId7" name="Low 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27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4080D5E-D878-9D05-EA70-F2E11AECCE40}"/>
              </a:ext>
            </a:extLst>
          </p:cNvPr>
          <p:cNvGrpSpPr/>
          <p:nvPr/>
        </p:nvGrpSpPr>
        <p:grpSpPr>
          <a:xfrm>
            <a:off x="609215" y="217503"/>
            <a:ext cx="17062520" cy="9696009"/>
            <a:chOff x="406142" y="145002"/>
            <a:chExt cx="11375013" cy="6464006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4A354ED1-6334-CB42-91EE-77EF6859A99D}"/>
                </a:ext>
              </a:extLst>
            </p:cNvPr>
            <p:cNvSpPr/>
            <p:nvPr/>
          </p:nvSpPr>
          <p:spPr>
            <a:xfrm rot="165116">
              <a:off x="406142" y="145002"/>
              <a:ext cx="11375013" cy="6464006"/>
            </a:xfrm>
            <a:custGeom>
              <a:avLst/>
              <a:gdLst>
                <a:gd name="connsiteX0" fmla="*/ 0 w 10774679"/>
                <a:gd name="connsiteY0" fmla="*/ 731727 h 5796775"/>
                <a:gd name="connsiteX1" fmla="*/ 731727 w 10774679"/>
                <a:gd name="connsiteY1" fmla="*/ 0 h 5796775"/>
                <a:gd name="connsiteX2" fmla="*/ 10042952 w 10774679"/>
                <a:gd name="connsiteY2" fmla="*/ 0 h 5796775"/>
                <a:gd name="connsiteX3" fmla="*/ 10774679 w 10774679"/>
                <a:gd name="connsiteY3" fmla="*/ 731727 h 5796775"/>
                <a:gd name="connsiteX4" fmla="*/ 10774679 w 10774679"/>
                <a:gd name="connsiteY4" fmla="*/ 5065048 h 5796775"/>
                <a:gd name="connsiteX5" fmla="*/ 10042952 w 10774679"/>
                <a:gd name="connsiteY5" fmla="*/ 5796775 h 5796775"/>
                <a:gd name="connsiteX6" fmla="*/ 731727 w 10774679"/>
                <a:gd name="connsiteY6" fmla="*/ 5796775 h 5796775"/>
                <a:gd name="connsiteX7" fmla="*/ 0 w 10774679"/>
                <a:gd name="connsiteY7" fmla="*/ 5065048 h 5796775"/>
                <a:gd name="connsiteX8" fmla="*/ 0 w 10774679"/>
                <a:gd name="connsiteY8" fmla="*/ 731727 h 5796775"/>
                <a:gd name="connsiteX0" fmla="*/ 211651 w 10986330"/>
                <a:gd name="connsiteY0" fmla="*/ 731727 h 5796775"/>
                <a:gd name="connsiteX1" fmla="*/ 943378 w 10986330"/>
                <a:gd name="connsiteY1" fmla="*/ 0 h 5796775"/>
                <a:gd name="connsiteX2" fmla="*/ 10254603 w 10986330"/>
                <a:gd name="connsiteY2" fmla="*/ 0 h 5796775"/>
                <a:gd name="connsiteX3" fmla="*/ 10986330 w 10986330"/>
                <a:gd name="connsiteY3" fmla="*/ 731727 h 5796775"/>
                <a:gd name="connsiteX4" fmla="*/ 10986330 w 10986330"/>
                <a:gd name="connsiteY4" fmla="*/ 5065048 h 5796775"/>
                <a:gd name="connsiteX5" fmla="*/ 10254603 w 10986330"/>
                <a:gd name="connsiteY5" fmla="*/ 5796775 h 5796775"/>
                <a:gd name="connsiteX6" fmla="*/ 943378 w 10986330"/>
                <a:gd name="connsiteY6" fmla="*/ 5796775 h 5796775"/>
                <a:gd name="connsiteX7" fmla="*/ 0 w 10986330"/>
                <a:gd name="connsiteY7" fmla="*/ 5105737 h 5796775"/>
                <a:gd name="connsiteX8" fmla="*/ 211651 w 10986330"/>
                <a:gd name="connsiteY8" fmla="*/ 731727 h 5796775"/>
                <a:gd name="connsiteX0" fmla="*/ 211651 w 10986330"/>
                <a:gd name="connsiteY0" fmla="*/ 731727 h 5796775"/>
                <a:gd name="connsiteX1" fmla="*/ 943378 w 10986330"/>
                <a:gd name="connsiteY1" fmla="*/ 0 h 5796775"/>
                <a:gd name="connsiteX2" fmla="*/ 10254603 w 10986330"/>
                <a:gd name="connsiteY2" fmla="*/ 0 h 5796775"/>
                <a:gd name="connsiteX3" fmla="*/ 10986330 w 10986330"/>
                <a:gd name="connsiteY3" fmla="*/ 731727 h 5796775"/>
                <a:gd name="connsiteX4" fmla="*/ 10986330 w 10986330"/>
                <a:gd name="connsiteY4" fmla="*/ 5065048 h 5796775"/>
                <a:gd name="connsiteX5" fmla="*/ 10254603 w 10986330"/>
                <a:gd name="connsiteY5" fmla="*/ 5796775 h 5796775"/>
                <a:gd name="connsiteX6" fmla="*/ 589604 w 10986330"/>
                <a:gd name="connsiteY6" fmla="*/ 5737492 h 5796775"/>
                <a:gd name="connsiteX7" fmla="*/ 0 w 10986330"/>
                <a:gd name="connsiteY7" fmla="*/ 5105737 h 5796775"/>
                <a:gd name="connsiteX8" fmla="*/ 211651 w 10986330"/>
                <a:gd name="connsiteY8" fmla="*/ 731727 h 5796775"/>
                <a:gd name="connsiteX0" fmla="*/ 211651 w 10986330"/>
                <a:gd name="connsiteY0" fmla="*/ 1024612 h 6089660"/>
                <a:gd name="connsiteX1" fmla="*/ 943378 w 10986330"/>
                <a:gd name="connsiteY1" fmla="*/ 292885 h 6089660"/>
                <a:gd name="connsiteX2" fmla="*/ 10316813 w 10986330"/>
                <a:gd name="connsiteY2" fmla="*/ 0 h 6089660"/>
                <a:gd name="connsiteX3" fmla="*/ 10986330 w 10986330"/>
                <a:gd name="connsiteY3" fmla="*/ 1024612 h 6089660"/>
                <a:gd name="connsiteX4" fmla="*/ 10986330 w 10986330"/>
                <a:gd name="connsiteY4" fmla="*/ 5357933 h 6089660"/>
                <a:gd name="connsiteX5" fmla="*/ 10254603 w 10986330"/>
                <a:gd name="connsiteY5" fmla="*/ 6089660 h 6089660"/>
                <a:gd name="connsiteX6" fmla="*/ 589604 w 10986330"/>
                <a:gd name="connsiteY6" fmla="*/ 6030377 h 6089660"/>
                <a:gd name="connsiteX7" fmla="*/ 0 w 10986330"/>
                <a:gd name="connsiteY7" fmla="*/ 5398622 h 6089660"/>
                <a:gd name="connsiteX8" fmla="*/ 211651 w 10986330"/>
                <a:gd name="connsiteY8" fmla="*/ 1024612 h 6089660"/>
                <a:gd name="connsiteX0" fmla="*/ 211651 w 10986330"/>
                <a:gd name="connsiteY0" fmla="*/ 1024612 h 6089660"/>
                <a:gd name="connsiteX1" fmla="*/ 943378 w 10986330"/>
                <a:gd name="connsiteY1" fmla="*/ 292885 h 6089660"/>
                <a:gd name="connsiteX2" fmla="*/ 10316813 w 10986330"/>
                <a:gd name="connsiteY2" fmla="*/ 0 h 6089660"/>
                <a:gd name="connsiteX3" fmla="*/ 10950620 w 10986330"/>
                <a:gd name="connsiteY3" fmla="*/ 599116 h 6089660"/>
                <a:gd name="connsiteX4" fmla="*/ 10986330 w 10986330"/>
                <a:gd name="connsiteY4" fmla="*/ 5357933 h 6089660"/>
                <a:gd name="connsiteX5" fmla="*/ 10254603 w 10986330"/>
                <a:gd name="connsiteY5" fmla="*/ 6089660 h 6089660"/>
                <a:gd name="connsiteX6" fmla="*/ 589604 w 10986330"/>
                <a:gd name="connsiteY6" fmla="*/ 6030377 h 6089660"/>
                <a:gd name="connsiteX7" fmla="*/ 0 w 10986330"/>
                <a:gd name="connsiteY7" fmla="*/ 5398622 h 6089660"/>
                <a:gd name="connsiteX8" fmla="*/ 211651 w 10986330"/>
                <a:gd name="connsiteY8" fmla="*/ 1024612 h 6089660"/>
                <a:gd name="connsiteX0" fmla="*/ 211651 w 10950620"/>
                <a:gd name="connsiteY0" fmla="*/ 1024612 h 6089660"/>
                <a:gd name="connsiteX1" fmla="*/ 943378 w 10950620"/>
                <a:gd name="connsiteY1" fmla="*/ 292885 h 6089660"/>
                <a:gd name="connsiteX2" fmla="*/ 10316813 w 10950620"/>
                <a:gd name="connsiteY2" fmla="*/ 0 h 6089660"/>
                <a:gd name="connsiteX3" fmla="*/ 10950620 w 10950620"/>
                <a:gd name="connsiteY3" fmla="*/ 599116 h 6089660"/>
                <a:gd name="connsiteX4" fmla="*/ 10879041 w 10950620"/>
                <a:gd name="connsiteY4" fmla="*/ 5347832 h 6089660"/>
                <a:gd name="connsiteX5" fmla="*/ 10254603 w 10950620"/>
                <a:gd name="connsiteY5" fmla="*/ 6089660 h 6089660"/>
                <a:gd name="connsiteX6" fmla="*/ 589604 w 10950620"/>
                <a:gd name="connsiteY6" fmla="*/ 6030377 h 6089660"/>
                <a:gd name="connsiteX7" fmla="*/ 0 w 10950620"/>
                <a:gd name="connsiteY7" fmla="*/ 5398622 h 6089660"/>
                <a:gd name="connsiteX8" fmla="*/ 211651 w 10950620"/>
                <a:gd name="connsiteY8" fmla="*/ 1024612 h 6089660"/>
                <a:gd name="connsiteX0" fmla="*/ 211651 w 10950620"/>
                <a:gd name="connsiteY0" fmla="*/ 1024612 h 6089660"/>
                <a:gd name="connsiteX1" fmla="*/ 943378 w 10950620"/>
                <a:gd name="connsiteY1" fmla="*/ 292885 h 6089660"/>
                <a:gd name="connsiteX2" fmla="*/ 10316813 w 10950620"/>
                <a:gd name="connsiteY2" fmla="*/ 0 h 6089660"/>
                <a:gd name="connsiteX3" fmla="*/ 10950620 w 10950620"/>
                <a:gd name="connsiteY3" fmla="*/ 599116 h 6089660"/>
                <a:gd name="connsiteX4" fmla="*/ 10818151 w 10950620"/>
                <a:gd name="connsiteY4" fmla="*/ 5350759 h 6089660"/>
                <a:gd name="connsiteX5" fmla="*/ 10254603 w 10950620"/>
                <a:gd name="connsiteY5" fmla="*/ 6089660 h 6089660"/>
                <a:gd name="connsiteX6" fmla="*/ 589604 w 10950620"/>
                <a:gd name="connsiteY6" fmla="*/ 6030377 h 6089660"/>
                <a:gd name="connsiteX7" fmla="*/ 0 w 10950620"/>
                <a:gd name="connsiteY7" fmla="*/ 5398622 h 6089660"/>
                <a:gd name="connsiteX8" fmla="*/ 211651 w 10950620"/>
                <a:gd name="connsiteY8" fmla="*/ 1024612 h 6089660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818151 w 10950620"/>
                <a:gd name="connsiteY4" fmla="*/ 5350759 h 6030377"/>
                <a:gd name="connsiteX5" fmla="*/ 10258118 w 10950620"/>
                <a:gd name="connsiteY5" fmla="*/ 584536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709399 w 10950620"/>
                <a:gd name="connsiteY4" fmla="*/ 5310217 h 6030377"/>
                <a:gd name="connsiteX5" fmla="*/ 10258118 w 10950620"/>
                <a:gd name="connsiteY5" fmla="*/ 584536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709399 w 10950620"/>
                <a:gd name="connsiteY4" fmla="*/ 5310217 h 6030377"/>
                <a:gd name="connsiteX5" fmla="*/ 10258118 w 10950620"/>
                <a:gd name="connsiteY5" fmla="*/ 584536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709399 w 10950620"/>
                <a:gd name="connsiteY4" fmla="*/ 5310217 h 6030377"/>
                <a:gd name="connsiteX5" fmla="*/ 10166783 w 10950620"/>
                <a:gd name="connsiteY5" fmla="*/ 584975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52041"/>
                <a:gd name="connsiteX1" fmla="*/ 943378 w 10950620"/>
                <a:gd name="connsiteY1" fmla="*/ 292885 h 6052041"/>
                <a:gd name="connsiteX2" fmla="*/ 10316813 w 10950620"/>
                <a:gd name="connsiteY2" fmla="*/ 0 h 6052041"/>
                <a:gd name="connsiteX3" fmla="*/ 10950620 w 10950620"/>
                <a:gd name="connsiteY3" fmla="*/ 599116 h 6052041"/>
                <a:gd name="connsiteX4" fmla="*/ 10709399 w 10950620"/>
                <a:gd name="connsiteY4" fmla="*/ 5310217 h 6052041"/>
                <a:gd name="connsiteX5" fmla="*/ 10166783 w 10950620"/>
                <a:gd name="connsiteY5" fmla="*/ 5849759 h 6052041"/>
                <a:gd name="connsiteX6" fmla="*/ 773737 w 10950620"/>
                <a:gd name="connsiteY6" fmla="*/ 6052041 h 6052041"/>
                <a:gd name="connsiteX7" fmla="*/ 0 w 10950620"/>
                <a:gd name="connsiteY7" fmla="*/ 5398622 h 6052041"/>
                <a:gd name="connsiteX8" fmla="*/ 211651 w 10950620"/>
                <a:gd name="connsiteY8" fmla="*/ 1024612 h 6052041"/>
                <a:gd name="connsiteX0" fmla="*/ 211651 w 10950620"/>
                <a:gd name="connsiteY0" fmla="*/ 1024612 h 6032572"/>
                <a:gd name="connsiteX1" fmla="*/ 943378 w 10950620"/>
                <a:gd name="connsiteY1" fmla="*/ 292885 h 6032572"/>
                <a:gd name="connsiteX2" fmla="*/ 10316813 w 10950620"/>
                <a:gd name="connsiteY2" fmla="*/ 0 h 6032572"/>
                <a:gd name="connsiteX3" fmla="*/ 10950620 w 10950620"/>
                <a:gd name="connsiteY3" fmla="*/ 599116 h 6032572"/>
                <a:gd name="connsiteX4" fmla="*/ 10709399 w 10950620"/>
                <a:gd name="connsiteY4" fmla="*/ 5310217 h 6032572"/>
                <a:gd name="connsiteX5" fmla="*/ 10166783 w 10950620"/>
                <a:gd name="connsiteY5" fmla="*/ 5849759 h 6032572"/>
                <a:gd name="connsiteX6" fmla="*/ 543937 w 10950620"/>
                <a:gd name="connsiteY6" fmla="*/ 6032572 h 6032572"/>
                <a:gd name="connsiteX7" fmla="*/ 0 w 10950620"/>
                <a:gd name="connsiteY7" fmla="*/ 5398622 h 6032572"/>
                <a:gd name="connsiteX8" fmla="*/ 211651 w 10950620"/>
                <a:gd name="connsiteY8" fmla="*/ 1024612 h 6032572"/>
                <a:gd name="connsiteX0" fmla="*/ 211651 w 10950620"/>
                <a:gd name="connsiteY0" fmla="*/ 1024612 h 6078239"/>
                <a:gd name="connsiteX1" fmla="*/ 943378 w 10950620"/>
                <a:gd name="connsiteY1" fmla="*/ 292885 h 6078239"/>
                <a:gd name="connsiteX2" fmla="*/ 10316813 w 10950620"/>
                <a:gd name="connsiteY2" fmla="*/ 0 h 6078239"/>
                <a:gd name="connsiteX3" fmla="*/ 10950620 w 10950620"/>
                <a:gd name="connsiteY3" fmla="*/ 599116 h 6078239"/>
                <a:gd name="connsiteX4" fmla="*/ 10709399 w 10950620"/>
                <a:gd name="connsiteY4" fmla="*/ 5310217 h 6078239"/>
                <a:gd name="connsiteX5" fmla="*/ 10166783 w 10950620"/>
                <a:gd name="connsiteY5" fmla="*/ 5849759 h 6078239"/>
                <a:gd name="connsiteX6" fmla="*/ 546132 w 10950620"/>
                <a:gd name="connsiteY6" fmla="*/ 6078239 h 6078239"/>
                <a:gd name="connsiteX7" fmla="*/ 0 w 10950620"/>
                <a:gd name="connsiteY7" fmla="*/ 5398622 h 6078239"/>
                <a:gd name="connsiteX8" fmla="*/ 211651 w 10950620"/>
                <a:gd name="connsiteY8" fmla="*/ 1024612 h 6078239"/>
                <a:gd name="connsiteX0" fmla="*/ 211651 w 10950620"/>
                <a:gd name="connsiteY0" fmla="*/ 1024612 h 6017349"/>
                <a:gd name="connsiteX1" fmla="*/ 943378 w 10950620"/>
                <a:gd name="connsiteY1" fmla="*/ 292885 h 6017349"/>
                <a:gd name="connsiteX2" fmla="*/ 10316813 w 10950620"/>
                <a:gd name="connsiteY2" fmla="*/ 0 h 6017349"/>
                <a:gd name="connsiteX3" fmla="*/ 10950620 w 10950620"/>
                <a:gd name="connsiteY3" fmla="*/ 599116 h 6017349"/>
                <a:gd name="connsiteX4" fmla="*/ 10709399 w 10950620"/>
                <a:gd name="connsiteY4" fmla="*/ 5310217 h 6017349"/>
                <a:gd name="connsiteX5" fmla="*/ 10166783 w 10950620"/>
                <a:gd name="connsiteY5" fmla="*/ 5849759 h 6017349"/>
                <a:gd name="connsiteX6" fmla="*/ 543205 w 10950620"/>
                <a:gd name="connsiteY6" fmla="*/ 6017349 h 6017349"/>
                <a:gd name="connsiteX7" fmla="*/ 0 w 10950620"/>
                <a:gd name="connsiteY7" fmla="*/ 5398622 h 6017349"/>
                <a:gd name="connsiteX8" fmla="*/ 211651 w 10950620"/>
                <a:gd name="connsiteY8" fmla="*/ 1024612 h 6017349"/>
                <a:gd name="connsiteX0" fmla="*/ 211651 w 10950620"/>
                <a:gd name="connsiteY0" fmla="*/ 1029002 h 6021739"/>
                <a:gd name="connsiteX1" fmla="*/ 943378 w 10950620"/>
                <a:gd name="connsiteY1" fmla="*/ 297275 h 6021739"/>
                <a:gd name="connsiteX2" fmla="*/ 10408147 w 10950620"/>
                <a:gd name="connsiteY2" fmla="*/ 0 h 6021739"/>
                <a:gd name="connsiteX3" fmla="*/ 10950620 w 10950620"/>
                <a:gd name="connsiteY3" fmla="*/ 603506 h 6021739"/>
                <a:gd name="connsiteX4" fmla="*/ 10709399 w 10950620"/>
                <a:gd name="connsiteY4" fmla="*/ 5314607 h 6021739"/>
                <a:gd name="connsiteX5" fmla="*/ 10166783 w 10950620"/>
                <a:gd name="connsiteY5" fmla="*/ 5854149 h 6021739"/>
                <a:gd name="connsiteX6" fmla="*/ 543205 w 10950620"/>
                <a:gd name="connsiteY6" fmla="*/ 6021739 h 6021739"/>
                <a:gd name="connsiteX7" fmla="*/ 0 w 10950620"/>
                <a:gd name="connsiteY7" fmla="*/ 5403012 h 6021739"/>
                <a:gd name="connsiteX8" fmla="*/ 211651 w 10950620"/>
                <a:gd name="connsiteY8" fmla="*/ 1029002 h 602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50620" h="6021739">
                  <a:moveTo>
                    <a:pt x="211651" y="1029002"/>
                  </a:moveTo>
                  <a:cubicBezTo>
                    <a:pt x="211651" y="624880"/>
                    <a:pt x="539256" y="297275"/>
                    <a:pt x="943378" y="297275"/>
                  </a:cubicBezTo>
                  <a:lnTo>
                    <a:pt x="10408147" y="0"/>
                  </a:lnTo>
                  <a:cubicBezTo>
                    <a:pt x="10812269" y="0"/>
                    <a:pt x="10950620" y="199384"/>
                    <a:pt x="10950620" y="603506"/>
                  </a:cubicBezTo>
                  <a:lnTo>
                    <a:pt x="10709399" y="5314607"/>
                  </a:lnTo>
                  <a:cubicBezTo>
                    <a:pt x="10712914" y="5474439"/>
                    <a:pt x="10570905" y="5854149"/>
                    <a:pt x="10166783" y="5854149"/>
                  </a:cubicBezTo>
                  <a:lnTo>
                    <a:pt x="543205" y="6021739"/>
                  </a:lnTo>
                  <a:cubicBezTo>
                    <a:pt x="139083" y="6021739"/>
                    <a:pt x="0" y="5807134"/>
                    <a:pt x="0" y="5403012"/>
                  </a:cubicBezTo>
                  <a:cubicBezTo>
                    <a:pt x="0" y="3958572"/>
                    <a:pt x="211651" y="2473442"/>
                    <a:pt x="211651" y="1029002"/>
                  </a:cubicBezTo>
                  <a:close/>
                </a:path>
              </a:pathLst>
            </a:custGeom>
            <a:solidFill>
              <a:srgbClr val="FFD101"/>
            </a:solidFill>
            <a:ln w="76200" cap="rnd">
              <a:noFill/>
              <a:prstDash val="solid"/>
              <a:round/>
            </a:ln>
          </p:spPr>
          <p:txBody>
            <a:bodyPr/>
            <a:lstStyle/>
            <a:p>
              <a:r>
                <a:rPr lang="en-US" dirty="0"/>
                <a:t>                               </a:t>
              </a: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D0CE075B-F0E0-D325-5CB1-72E46BA62F1E}"/>
                </a:ext>
              </a:extLst>
            </p:cNvPr>
            <p:cNvSpPr/>
            <p:nvPr/>
          </p:nvSpPr>
          <p:spPr>
            <a:xfrm rot="165116">
              <a:off x="618338" y="366136"/>
              <a:ext cx="10950620" cy="6021739"/>
            </a:xfrm>
            <a:custGeom>
              <a:avLst/>
              <a:gdLst>
                <a:gd name="connsiteX0" fmla="*/ 0 w 10774679"/>
                <a:gd name="connsiteY0" fmla="*/ 731727 h 5796775"/>
                <a:gd name="connsiteX1" fmla="*/ 731727 w 10774679"/>
                <a:gd name="connsiteY1" fmla="*/ 0 h 5796775"/>
                <a:gd name="connsiteX2" fmla="*/ 10042952 w 10774679"/>
                <a:gd name="connsiteY2" fmla="*/ 0 h 5796775"/>
                <a:gd name="connsiteX3" fmla="*/ 10774679 w 10774679"/>
                <a:gd name="connsiteY3" fmla="*/ 731727 h 5796775"/>
                <a:gd name="connsiteX4" fmla="*/ 10774679 w 10774679"/>
                <a:gd name="connsiteY4" fmla="*/ 5065048 h 5796775"/>
                <a:gd name="connsiteX5" fmla="*/ 10042952 w 10774679"/>
                <a:gd name="connsiteY5" fmla="*/ 5796775 h 5796775"/>
                <a:gd name="connsiteX6" fmla="*/ 731727 w 10774679"/>
                <a:gd name="connsiteY6" fmla="*/ 5796775 h 5796775"/>
                <a:gd name="connsiteX7" fmla="*/ 0 w 10774679"/>
                <a:gd name="connsiteY7" fmla="*/ 5065048 h 5796775"/>
                <a:gd name="connsiteX8" fmla="*/ 0 w 10774679"/>
                <a:gd name="connsiteY8" fmla="*/ 731727 h 5796775"/>
                <a:gd name="connsiteX0" fmla="*/ 211651 w 10986330"/>
                <a:gd name="connsiteY0" fmla="*/ 731727 h 5796775"/>
                <a:gd name="connsiteX1" fmla="*/ 943378 w 10986330"/>
                <a:gd name="connsiteY1" fmla="*/ 0 h 5796775"/>
                <a:gd name="connsiteX2" fmla="*/ 10254603 w 10986330"/>
                <a:gd name="connsiteY2" fmla="*/ 0 h 5796775"/>
                <a:gd name="connsiteX3" fmla="*/ 10986330 w 10986330"/>
                <a:gd name="connsiteY3" fmla="*/ 731727 h 5796775"/>
                <a:gd name="connsiteX4" fmla="*/ 10986330 w 10986330"/>
                <a:gd name="connsiteY4" fmla="*/ 5065048 h 5796775"/>
                <a:gd name="connsiteX5" fmla="*/ 10254603 w 10986330"/>
                <a:gd name="connsiteY5" fmla="*/ 5796775 h 5796775"/>
                <a:gd name="connsiteX6" fmla="*/ 943378 w 10986330"/>
                <a:gd name="connsiteY6" fmla="*/ 5796775 h 5796775"/>
                <a:gd name="connsiteX7" fmla="*/ 0 w 10986330"/>
                <a:gd name="connsiteY7" fmla="*/ 5105737 h 5796775"/>
                <a:gd name="connsiteX8" fmla="*/ 211651 w 10986330"/>
                <a:gd name="connsiteY8" fmla="*/ 731727 h 5796775"/>
                <a:gd name="connsiteX0" fmla="*/ 211651 w 10986330"/>
                <a:gd name="connsiteY0" fmla="*/ 731727 h 5796775"/>
                <a:gd name="connsiteX1" fmla="*/ 943378 w 10986330"/>
                <a:gd name="connsiteY1" fmla="*/ 0 h 5796775"/>
                <a:gd name="connsiteX2" fmla="*/ 10254603 w 10986330"/>
                <a:gd name="connsiteY2" fmla="*/ 0 h 5796775"/>
                <a:gd name="connsiteX3" fmla="*/ 10986330 w 10986330"/>
                <a:gd name="connsiteY3" fmla="*/ 731727 h 5796775"/>
                <a:gd name="connsiteX4" fmla="*/ 10986330 w 10986330"/>
                <a:gd name="connsiteY4" fmla="*/ 5065048 h 5796775"/>
                <a:gd name="connsiteX5" fmla="*/ 10254603 w 10986330"/>
                <a:gd name="connsiteY5" fmla="*/ 5796775 h 5796775"/>
                <a:gd name="connsiteX6" fmla="*/ 589604 w 10986330"/>
                <a:gd name="connsiteY6" fmla="*/ 5737492 h 5796775"/>
                <a:gd name="connsiteX7" fmla="*/ 0 w 10986330"/>
                <a:gd name="connsiteY7" fmla="*/ 5105737 h 5796775"/>
                <a:gd name="connsiteX8" fmla="*/ 211651 w 10986330"/>
                <a:gd name="connsiteY8" fmla="*/ 731727 h 5796775"/>
                <a:gd name="connsiteX0" fmla="*/ 211651 w 10986330"/>
                <a:gd name="connsiteY0" fmla="*/ 1024612 h 6089660"/>
                <a:gd name="connsiteX1" fmla="*/ 943378 w 10986330"/>
                <a:gd name="connsiteY1" fmla="*/ 292885 h 6089660"/>
                <a:gd name="connsiteX2" fmla="*/ 10316813 w 10986330"/>
                <a:gd name="connsiteY2" fmla="*/ 0 h 6089660"/>
                <a:gd name="connsiteX3" fmla="*/ 10986330 w 10986330"/>
                <a:gd name="connsiteY3" fmla="*/ 1024612 h 6089660"/>
                <a:gd name="connsiteX4" fmla="*/ 10986330 w 10986330"/>
                <a:gd name="connsiteY4" fmla="*/ 5357933 h 6089660"/>
                <a:gd name="connsiteX5" fmla="*/ 10254603 w 10986330"/>
                <a:gd name="connsiteY5" fmla="*/ 6089660 h 6089660"/>
                <a:gd name="connsiteX6" fmla="*/ 589604 w 10986330"/>
                <a:gd name="connsiteY6" fmla="*/ 6030377 h 6089660"/>
                <a:gd name="connsiteX7" fmla="*/ 0 w 10986330"/>
                <a:gd name="connsiteY7" fmla="*/ 5398622 h 6089660"/>
                <a:gd name="connsiteX8" fmla="*/ 211651 w 10986330"/>
                <a:gd name="connsiteY8" fmla="*/ 1024612 h 6089660"/>
                <a:gd name="connsiteX0" fmla="*/ 211651 w 10986330"/>
                <a:gd name="connsiteY0" fmla="*/ 1024612 h 6089660"/>
                <a:gd name="connsiteX1" fmla="*/ 943378 w 10986330"/>
                <a:gd name="connsiteY1" fmla="*/ 292885 h 6089660"/>
                <a:gd name="connsiteX2" fmla="*/ 10316813 w 10986330"/>
                <a:gd name="connsiteY2" fmla="*/ 0 h 6089660"/>
                <a:gd name="connsiteX3" fmla="*/ 10950620 w 10986330"/>
                <a:gd name="connsiteY3" fmla="*/ 599116 h 6089660"/>
                <a:gd name="connsiteX4" fmla="*/ 10986330 w 10986330"/>
                <a:gd name="connsiteY4" fmla="*/ 5357933 h 6089660"/>
                <a:gd name="connsiteX5" fmla="*/ 10254603 w 10986330"/>
                <a:gd name="connsiteY5" fmla="*/ 6089660 h 6089660"/>
                <a:gd name="connsiteX6" fmla="*/ 589604 w 10986330"/>
                <a:gd name="connsiteY6" fmla="*/ 6030377 h 6089660"/>
                <a:gd name="connsiteX7" fmla="*/ 0 w 10986330"/>
                <a:gd name="connsiteY7" fmla="*/ 5398622 h 6089660"/>
                <a:gd name="connsiteX8" fmla="*/ 211651 w 10986330"/>
                <a:gd name="connsiteY8" fmla="*/ 1024612 h 6089660"/>
                <a:gd name="connsiteX0" fmla="*/ 211651 w 10950620"/>
                <a:gd name="connsiteY0" fmla="*/ 1024612 h 6089660"/>
                <a:gd name="connsiteX1" fmla="*/ 943378 w 10950620"/>
                <a:gd name="connsiteY1" fmla="*/ 292885 h 6089660"/>
                <a:gd name="connsiteX2" fmla="*/ 10316813 w 10950620"/>
                <a:gd name="connsiteY2" fmla="*/ 0 h 6089660"/>
                <a:gd name="connsiteX3" fmla="*/ 10950620 w 10950620"/>
                <a:gd name="connsiteY3" fmla="*/ 599116 h 6089660"/>
                <a:gd name="connsiteX4" fmla="*/ 10879041 w 10950620"/>
                <a:gd name="connsiteY4" fmla="*/ 5347832 h 6089660"/>
                <a:gd name="connsiteX5" fmla="*/ 10254603 w 10950620"/>
                <a:gd name="connsiteY5" fmla="*/ 6089660 h 6089660"/>
                <a:gd name="connsiteX6" fmla="*/ 589604 w 10950620"/>
                <a:gd name="connsiteY6" fmla="*/ 6030377 h 6089660"/>
                <a:gd name="connsiteX7" fmla="*/ 0 w 10950620"/>
                <a:gd name="connsiteY7" fmla="*/ 5398622 h 6089660"/>
                <a:gd name="connsiteX8" fmla="*/ 211651 w 10950620"/>
                <a:gd name="connsiteY8" fmla="*/ 1024612 h 6089660"/>
                <a:gd name="connsiteX0" fmla="*/ 211651 w 10950620"/>
                <a:gd name="connsiteY0" fmla="*/ 1024612 h 6089660"/>
                <a:gd name="connsiteX1" fmla="*/ 943378 w 10950620"/>
                <a:gd name="connsiteY1" fmla="*/ 292885 h 6089660"/>
                <a:gd name="connsiteX2" fmla="*/ 10316813 w 10950620"/>
                <a:gd name="connsiteY2" fmla="*/ 0 h 6089660"/>
                <a:gd name="connsiteX3" fmla="*/ 10950620 w 10950620"/>
                <a:gd name="connsiteY3" fmla="*/ 599116 h 6089660"/>
                <a:gd name="connsiteX4" fmla="*/ 10818151 w 10950620"/>
                <a:gd name="connsiteY4" fmla="*/ 5350759 h 6089660"/>
                <a:gd name="connsiteX5" fmla="*/ 10254603 w 10950620"/>
                <a:gd name="connsiteY5" fmla="*/ 6089660 h 6089660"/>
                <a:gd name="connsiteX6" fmla="*/ 589604 w 10950620"/>
                <a:gd name="connsiteY6" fmla="*/ 6030377 h 6089660"/>
                <a:gd name="connsiteX7" fmla="*/ 0 w 10950620"/>
                <a:gd name="connsiteY7" fmla="*/ 5398622 h 6089660"/>
                <a:gd name="connsiteX8" fmla="*/ 211651 w 10950620"/>
                <a:gd name="connsiteY8" fmla="*/ 1024612 h 6089660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818151 w 10950620"/>
                <a:gd name="connsiteY4" fmla="*/ 5350759 h 6030377"/>
                <a:gd name="connsiteX5" fmla="*/ 10258118 w 10950620"/>
                <a:gd name="connsiteY5" fmla="*/ 584536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709399 w 10950620"/>
                <a:gd name="connsiteY4" fmla="*/ 5310217 h 6030377"/>
                <a:gd name="connsiteX5" fmla="*/ 10258118 w 10950620"/>
                <a:gd name="connsiteY5" fmla="*/ 584536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709399 w 10950620"/>
                <a:gd name="connsiteY4" fmla="*/ 5310217 h 6030377"/>
                <a:gd name="connsiteX5" fmla="*/ 10258118 w 10950620"/>
                <a:gd name="connsiteY5" fmla="*/ 584536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709399 w 10950620"/>
                <a:gd name="connsiteY4" fmla="*/ 5310217 h 6030377"/>
                <a:gd name="connsiteX5" fmla="*/ 10166783 w 10950620"/>
                <a:gd name="connsiteY5" fmla="*/ 584975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52041"/>
                <a:gd name="connsiteX1" fmla="*/ 943378 w 10950620"/>
                <a:gd name="connsiteY1" fmla="*/ 292885 h 6052041"/>
                <a:gd name="connsiteX2" fmla="*/ 10316813 w 10950620"/>
                <a:gd name="connsiteY2" fmla="*/ 0 h 6052041"/>
                <a:gd name="connsiteX3" fmla="*/ 10950620 w 10950620"/>
                <a:gd name="connsiteY3" fmla="*/ 599116 h 6052041"/>
                <a:gd name="connsiteX4" fmla="*/ 10709399 w 10950620"/>
                <a:gd name="connsiteY4" fmla="*/ 5310217 h 6052041"/>
                <a:gd name="connsiteX5" fmla="*/ 10166783 w 10950620"/>
                <a:gd name="connsiteY5" fmla="*/ 5849759 h 6052041"/>
                <a:gd name="connsiteX6" fmla="*/ 773737 w 10950620"/>
                <a:gd name="connsiteY6" fmla="*/ 6052041 h 6052041"/>
                <a:gd name="connsiteX7" fmla="*/ 0 w 10950620"/>
                <a:gd name="connsiteY7" fmla="*/ 5398622 h 6052041"/>
                <a:gd name="connsiteX8" fmla="*/ 211651 w 10950620"/>
                <a:gd name="connsiteY8" fmla="*/ 1024612 h 6052041"/>
                <a:gd name="connsiteX0" fmla="*/ 211651 w 10950620"/>
                <a:gd name="connsiteY0" fmla="*/ 1024612 h 6032572"/>
                <a:gd name="connsiteX1" fmla="*/ 943378 w 10950620"/>
                <a:gd name="connsiteY1" fmla="*/ 292885 h 6032572"/>
                <a:gd name="connsiteX2" fmla="*/ 10316813 w 10950620"/>
                <a:gd name="connsiteY2" fmla="*/ 0 h 6032572"/>
                <a:gd name="connsiteX3" fmla="*/ 10950620 w 10950620"/>
                <a:gd name="connsiteY3" fmla="*/ 599116 h 6032572"/>
                <a:gd name="connsiteX4" fmla="*/ 10709399 w 10950620"/>
                <a:gd name="connsiteY4" fmla="*/ 5310217 h 6032572"/>
                <a:gd name="connsiteX5" fmla="*/ 10166783 w 10950620"/>
                <a:gd name="connsiteY5" fmla="*/ 5849759 h 6032572"/>
                <a:gd name="connsiteX6" fmla="*/ 543937 w 10950620"/>
                <a:gd name="connsiteY6" fmla="*/ 6032572 h 6032572"/>
                <a:gd name="connsiteX7" fmla="*/ 0 w 10950620"/>
                <a:gd name="connsiteY7" fmla="*/ 5398622 h 6032572"/>
                <a:gd name="connsiteX8" fmla="*/ 211651 w 10950620"/>
                <a:gd name="connsiteY8" fmla="*/ 1024612 h 6032572"/>
                <a:gd name="connsiteX0" fmla="*/ 211651 w 10950620"/>
                <a:gd name="connsiteY0" fmla="*/ 1024612 h 6078239"/>
                <a:gd name="connsiteX1" fmla="*/ 943378 w 10950620"/>
                <a:gd name="connsiteY1" fmla="*/ 292885 h 6078239"/>
                <a:gd name="connsiteX2" fmla="*/ 10316813 w 10950620"/>
                <a:gd name="connsiteY2" fmla="*/ 0 h 6078239"/>
                <a:gd name="connsiteX3" fmla="*/ 10950620 w 10950620"/>
                <a:gd name="connsiteY3" fmla="*/ 599116 h 6078239"/>
                <a:gd name="connsiteX4" fmla="*/ 10709399 w 10950620"/>
                <a:gd name="connsiteY4" fmla="*/ 5310217 h 6078239"/>
                <a:gd name="connsiteX5" fmla="*/ 10166783 w 10950620"/>
                <a:gd name="connsiteY5" fmla="*/ 5849759 h 6078239"/>
                <a:gd name="connsiteX6" fmla="*/ 546132 w 10950620"/>
                <a:gd name="connsiteY6" fmla="*/ 6078239 h 6078239"/>
                <a:gd name="connsiteX7" fmla="*/ 0 w 10950620"/>
                <a:gd name="connsiteY7" fmla="*/ 5398622 h 6078239"/>
                <a:gd name="connsiteX8" fmla="*/ 211651 w 10950620"/>
                <a:gd name="connsiteY8" fmla="*/ 1024612 h 6078239"/>
                <a:gd name="connsiteX0" fmla="*/ 211651 w 10950620"/>
                <a:gd name="connsiteY0" fmla="*/ 1024612 h 6017349"/>
                <a:gd name="connsiteX1" fmla="*/ 943378 w 10950620"/>
                <a:gd name="connsiteY1" fmla="*/ 292885 h 6017349"/>
                <a:gd name="connsiteX2" fmla="*/ 10316813 w 10950620"/>
                <a:gd name="connsiteY2" fmla="*/ 0 h 6017349"/>
                <a:gd name="connsiteX3" fmla="*/ 10950620 w 10950620"/>
                <a:gd name="connsiteY3" fmla="*/ 599116 h 6017349"/>
                <a:gd name="connsiteX4" fmla="*/ 10709399 w 10950620"/>
                <a:gd name="connsiteY4" fmla="*/ 5310217 h 6017349"/>
                <a:gd name="connsiteX5" fmla="*/ 10166783 w 10950620"/>
                <a:gd name="connsiteY5" fmla="*/ 5849759 h 6017349"/>
                <a:gd name="connsiteX6" fmla="*/ 543205 w 10950620"/>
                <a:gd name="connsiteY6" fmla="*/ 6017349 h 6017349"/>
                <a:gd name="connsiteX7" fmla="*/ 0 w 10950620"/>
                <a:gd name="connsiteY7" fmla="*/ 5398622 h 6017349"/>
                <a:gd name="connsiteX8" fmla="*/ 211651 w 10950620"/>
                <a:gd name="connsiteY8" fmla="*/ 1024612 h 6017349"/>
                <a:gd name="connsiteX0" fmla="*/ 211651 w 10950620"/>
                <a:gd name="connsiteY0" fmla="*/ 1029002 h 6021739"/>
                <a:gd name="connsiteX1" fmla="*/ 943378 w 10950620"/>
                <a:gd name="connsiteY1" fmla="*/ 297275 h 6021739"/>
                <a:gd name="connsiteX2" fmla="*/ 10408147 w 10950620"/>
                <a:gd name="connsiteY2" fmla="*/ 0 h 6021739"/>
                <a:gd name="connsiteX3" fmla="*/ 10950620 w 10950620"/>
                <a:gd name="connsiteY3" fmla="*/ 603506 h 6021739"/>
                <a:gd name="connsiteX4" fmla="*/ 10709399 w 10950620"/>
                <a:gd name="connsiteY4" fmla="*/ 5314607 h 6021739"/>
                <a:gd name="connsiteX5" fmla="*/ 10166783 w 10950620"/>
                <a:gd name="connsiteY5" fmla="*/ 5854149 h 6021739"/>
                <a:gd name="connsiteX6" fmla="*/ 543205 w 10950620"/>
                <a:gd name="connsiteY6" fmla="*/ 6021739 h 6021739"/>
                <a:gd name="connsiteX7" fmla="*/ 0 w 10950620"/>
                <a:gd name="connsiteY7" fmla="*/ 5403012 h 6021739"/>
                <a:gd name="connsiteX8" fmla="*/ 211651 w 10950620"/>
                <a:gd name="connsiteY8" fmla="*/ 1029002 h 602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50620" h="6021739">
                  <a:moveTo>
                    <a:pt x="211651" y="1029002"/>
                  </a:moveTo>
                  <a:cubicBezTo>
                    <a:pt x="211651" y="624880"/>
                    <a:pt x="539256" y="297275"/>
                    <a:pt x="943378" y="297275"/>
                  </a:cubicBezTo>
                  <a:lnTo>
                    <a:pt x="10408147" y="0"/>
                  </a:lnTo>
                  <a:cubicBezTo>
                    <a:pt x="10812269" y="0"/>
                    <a:pt x="10950620" y="199384"/>
                    <a:pt x="10950620" y="603506"/>
                  </a:cubicBezTo>
                  <a:lnTo>
                    <a:pt x="10709399" y="5314607"/>
                  </a:lnTo>
                  <a:cubicBezTo>
                    <a:pt x="10712914" y="5474439"/>
                    <a:pt x="10570905" y="5854149"/>
                    <a:pt x="10166783" y="5854149"/>
                  </a:cubicBezTo>
                  <a:lnTo>
                    <a:pt x="543205" y="6021739"/>
                  </a:lnTo>
                  <a:cubicBezTo>
                    <a:pt x="139083" y="6021739"/>
                    <a:pt x="0" y="5807134"/>
                    <a:pt x="0" y="5403012"/>
                  </a:cubicBezTo>
                  <a:cubicBezTo>
                    <a:pt x="0" y="3958572"/>
                    <a:pt x="211651" y="2473442"/>
                    <a:pt x="211651" y="1029002"/>
                  </a:cubicBezTo>
                  <a:close/>
                </a:path>
              </a:pathLst>
            </a:custGeom>
            <a:solidFill>
              <a:schemeClr val="tx1"/>
            </a:solidFill>
            <a:ln w="76200"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Speech Bubble">
            <a:extLst>
              <a:ext uri="{FF2B5EF4-FFF2-40B4-BE49-F238E27FC236}">
                <a16:creationId xmlns:a16="http://schemas.microsoft.com/office/drawing/2014/main" id="{AE52C5CD-CF17-56CD-F464-BA4A2C840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11042">
            <a:off x="12802377" y="-1140755"/>
            <a:ext cx="6229350" cy="6096000"/>
          </a:xfrm>
          <a:prstGeom prst="rect">
            <a:avLst/>
          </a:prstGeom>
        </p:spPr>
      </p:pic>
      <p:sp>
        <p:nvSpPr>
          <p:cNvPr id="38" name="Instructions Text">
            <a:extLst>
              <a:ext uri="{FF2B5EF4-FFF2-40B4-BE49-F238E27FC236}">
                <a16:creationId xmlns:a16="http://schemas.microsoft.com/office/drawing/2014/main" id="{34DACC01-F360-D974-5602-4CEE96FE91E3}"/>
              </a:ext>
            </a:extLst>
          </p:cNvPr>
          <p:cNvSpPr txBox="1"/>
          <p:nvPr/>
        </p:nvSpPr>
        <p:spPr>
          <a:xfrm>
            <a:off x="2868896" y="6881113"/>
            <a:ext cx="12550211" cy="15050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</a:rPr>
              <a:t>The students at the front </a:t>
            </a:r>
            <a:r>
              <a:rPr lang="en-US" sz="5400" dirty="0">
                <a:solidFill>
                  <a:srgbClr val="FFD100"/>
                </a:solidFill>
                <a:latin typeface="Arial" panose="020B0604020202020204" pitchFamily="34" charset="0"/>
              </a:rPr>
              <a:t>guess what is on the screen</a:t>
            </a: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39" name="Screen">
            <a:extLst>
              <a:ext uri="{FF2B5EF4-FFF2-40B4-BE49-F238E27FC236}">
                <a16:creationId xmlns:a16="http://schemas.microsoft.com/office/drawing/2014/main" id="{56386324-99E5-63D7-56D7-E2FECAB9A40B}"/>
              </a:ext>
            </a:extLst>
          </p:cNvPr>
          <p:cNvSpPr/>
          <p:nvPr/>
        </p:nvSpPr>
        <p:spPr>
          <a:xfrm>
            <a:off x="6317673" y="1469240"/>
            <a:ext cx="5652657" cy="3197568"/>
          </a:xfrm>
          <a:prstGeom prst="frame">
            <a:avLst>
              <a:gd name="adj1" fmla="val 65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43" name="Text">
            <a:extLst>
              <a:ext uri="{FF2B5EF4-FFF2-40B4-BE49-F238E27FC236}">
                <a16:creationId xmlns:a16="http://schemas.microsoft.com/office/drawing/2014/main" id="{FF7F0B63-1F10-2BAD-7218-70CA64DEA884}"/>
              </a:ext>
            </a:extLst>
          </p:cNvPr>
          <p:cNvSpPr txBox="1"/>
          <p:nvPr/>
        </p:nvSpPr>
        <p:spPr>
          <a:xfrm>
            <a:off x="6733859" y="2397310"/>
            <a:ext cx="4820280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600" dirty="0">
                <a:gradFill>
                  <a:gsLst>
                    <a:gs pos="0">
                      <a:srgbClr val="FE8002"/>
                    </a:gs>
                    <a:gs pos="100000">
                      <a:srgbClr val="FFD100"/>
                    </a:gs>
                  </a:gsLst>
                  <a:lin ang="5400000" scaled="1"/>
                </a:gradFill>
                <a:latin typeface="Arial" panose="020B0604020202020204" pitchFamily="34" charset="0"/>
              </a:rPr>
              <a:t>kangaroo</a:t>
            </a:r>
          </a:p>
        </p:txBody>
      </p:sp>
      <p:sp>
        <p:nvSpPr>
          <p:cNvPr id="44" name="Thought Bubble">
            <a:extLst>
              <a:ext uri="{FF2B5EF4-FFF2-40B4-BE49-F238E27FC236}">
                <a16:creationId xmlns:a16="http://schemas.microsoft.com/office/drawing/2014/main" id="{2DD842B2-4583-AF4F-35B1-6FBB3F173337}"/>
              </a:ext>
            </a:extLst>
          </p:cNvPr>
          <p:cNvSpPr/>
          <p:nvPr/>
        </p:nvSpPr>
        <p:spPr>
          <a:xfrm>
            <a:off x="2229925" y="1270409"/>
            <a:ext cx="3824657" cy="3361799"/>
          </a:xfrm>
          <a:prstGeom prst="cloudCallout">
            <a:avLst>
              <a:gd name="adj1" fmla="val 72383"/>
              <a:gd name="adj2" fmla="val 34269"/>
            </a:avLst>
          </a:prstGeom>
          <a:solidFill>
            <a:schemeClr val="bg1"/>
          </a:solidFill>
          <a:ln w="508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3078" name="Thinking Emoji" descr="Thinking GIFs | GIFDB.com">
            <a:extLst>
              <a:ext uri="{FF2B5EF4-FFF2-40B4-BE49-F238E27FC236}">
                <a16:creationId xmlns:a16="http://schemas.microsoft.com/office/drawing/2014/main" id="{51C8DED3-57B3-1037-DA88-1D5BB8D13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244" y="1767326"/>
            <a:ext cx="1961610" cy="196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Person 1">
            <a:extLst>
              <a:ext uri="{FF2B5EF4-FFF2-40B4-BE49-F238E27FC236}">
                <a16:creationId xmlns:a16="http://schemas.microsoft.com/office/drawing/2014/main" id="{DB0B8722-9E38-D3DF-684A-A503C68F3810}"/>
              </a:ext>
            </a:extLst>
          </p:cNvPr>
          <p:cNvGrpSpPr/>
          <p:nvPr/>
        </p:nvGrpSpPr>
        <p:grpSpPr>
          <a:xfrm>
            <a:off x="6981759" y="3528389"/>
            <a:ext cx="1190139" cy="2573442"/>
            <a:chOff x="4654506" y="2352259"/>
            <a:chExt cx="793426" cy="1715628"/>
          </a:xfrm>
        </p:grpSpPr>
        <p:pic>
          <p:nvPicPr>
            <p:cNvPr id="46" name="Person 1">
              <a:extLst>
                <a:ext uri="{FF2B5EF4-FFF2-40B4-BE49-F238E27FC236}">
                  <a16:creationId xmlns:a16="http://schemas.microsoft.com/office/drawing/2014/main" id="{873CE440-A0A2-CCB3-11F4-E993D9192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54506" y="2352259"/>
              <a:ext cx="793426" cy="171562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ADABC7A-3082-E533-AF77-4A3BFD609193}"/>
                </a:ext>
              </a:extLst>
            </p:cNvPr>
            <p:cNvSpPr txBox="1"/>
            <p:nvPr/>
          </p:nvSpPr>
          <p:spPr>
            <a:xfrm>
              <a:off x="4874728" y="2905780"/>
              <a:ext cx="32295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dirty="0">
                  <a:solidFill>
                    <a:srgbClr val="FFD1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8" name="Person 2">
            <a:extLst>
              <a:ext uri="{FF2B5EF4-FFF2-40B4-BE49-F238E27FC236}">
                <a16:creationId xmlns:a16="http://schemas.microsoft.com/office/drawing/2014/main" id="{8281811D-B887-76ED-4BC8-BAF4DB93D8D9}"/>
              </a:ext>
            </a:extLst>
          </p:cNvPr>
          <p:cNvGrpSpPr/>
          <p:nvPr/>
        </p:nvGrpSpPr>
        <p:grpSpPr>
          <a:xfrm>
            <a:off x="8548929" y="3528389"/>
            <a:ext cx="1190139" cy="2573442"/>
            <a:chOff x="5699286" y="2352259"/>
            <a:chExt cx="793426" cy="1715628"/>
          </a:xfrm>
        </p:grpSpPr>
        <p:pic>
          <p:nvPicPr>
            <p:cNvPr id="49" name="Person 2">
              <a:extLst>
                <a:ext uri="{FF2B5EF4-FFF2-40B4-BE49-F238E27FC236}">
                  <a16:creationId xmlns:a16="http://schemas.microsoft.com/office/drawing/2014/main" id="{2FD49C93-46F8-6FC2-4F66-9ED3108B9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99286" y="2352259"/>
              <a:ext cx="793426" cy="1715628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52BBD5D-7351-9079-254E-3B0130C8C456}"/>
                </a:ext>
              </a:extLst>
            </p:cNvPr>
            <p:cNvSpPr txBox="1"/>
            <p:nvPr/>
          </p:nvSpPr>
          <p:spPr>
            <a:xfrm>
              <a:off x="5916128" y="2905780"/>
              <a:ext cx="32295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dirty="0">
                  <a:solidFill>
                    <a:srgbClr val="FE8002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1" name="Person 3">
            <a:extLst>
              <a:ext uri="{FF2B5EF4-FFF2-40B4-BE49-F238E27FC236}">
                <a16:creationId xmlns:a16="http://schemas.microsoft.com/office/drawing/2014/main" id="{63C7AFA7-FFBE-91CB-3541-9632671EA6E4}"/>
              </a:ext>
            </a:extLst>
          </p:cNvPr>
          <p:cNvGrpSpPr/>
          <p:nvPr/>
        </p:nvGrpSpPr>
        <p:grpSpPr>
          <a:xfrm>
            <a:off x="10116102" y="3528389"/>
            <a:ext cx="1190139" cy="2573442"/>
            <a:chOff x="6744068" y="2352259"/>
            <a:chExt cx="793426" cy="1715628"/>
          </a:xfrm>
        </p:grpSpPr>
        <p:pic>
          <p:nvPicPr>
            <p:cNvPr id="52" name="Person 3">
              <a:extLst>
                <a:ext uri="{FF2B5EF4-FFF2-40B4-BE49-F238E27FC236}">
                  <a16:creationId xmlns:a16="http://schemas.microsoft.com/office/drawing/2014/main" id="{24B23672-EDE3-6D43-81FF-7D5204E4F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44068" y="2352259"/>
              <a:ext cx="793426" cy="1715628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DD2C922-F7E5-46E0-D874-5EB7A60925E3}"/>
                </a:ext>
              </a:extLst>
            </p:cNvPr>
            <p:cNvSpPr txBox="1"/>
            <p:nvPr/>
          </p:nvSpPr>
          <p:spPr>
            <a:xfrm>
              <a:off x="6970228" y="2905780"/>
              <a:ext cx="32295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dirty="0">
                  <a:solidFill>
                    <a:srgbClr val="CB3D02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887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Low Whoosh.wav"/>
          </p:stSnd>
        </p:sndAc>
      </p:transition>
    </mc:Choice>
    <mc:Fallback xmlns="">
      <p:transition spd="slow">
        <p:fade/>
        <p:sndAc>
          <p:stSnd>
            <p:snd r:embed="rId8" name="Low 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27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4080D5E-D878-9D05-EA70-F2E11AECCE40}"/>
              </a:ext>
            </a:extLst>
          </p:cNvPr>
          <p:cNvGrpSpPr/>
          <p:nvPr/>
        </p:nvGrpSpPr>
        <p:grpSpPr>
          <a:xfrm>
            <a:off x="609215" y="217503"/>
            <a:ext cx="17062520" cy="9696009"/>
            <a:chOff x="406142" y="145002"/>
            <a:chExt cx="11375013" cy="6464006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4A354ED1-6334-CB42-91EE-77EF6859A99D}"/>
                </a:ext>
              </a:extLst>
            </p:cNvPr>
            <p:cNvSpPr/>
            <p:nvPr/>
          </p:nvSpPr>
          <p:spPr>
            <a:xfrm rot="165116">
              <a:off x="406142" y="145002"/>
              <a:ext cx="11375013" cy="6464006"/>
            </a:xfrm>
            <a:custGeom>
              <a:avLst/>
              <a:gdLst>
                <a:gd name="connsiteX0" fmla="*/ 0 w 10774679"/>
                <a:gd name="connsiteY0" fmla="*/ 731727 h 5796775"/>
                <a:gd name="connsiteX1" fmla="*/ 731727 w 10774679"/>
                <a:gd name="connsiteY1" fmla="*/ 0 h 5796775"/>
                <a:gd name="connsiteX2" fmla="*/ 10042952 w 10774679"/>
                <a:gd name="connsiteY2" fmla="*/ 0 h 5796775"/>
                <a:gd name="connsiteX3" fmla="*/ 10774679 w 10774679"/>
                <a:gd name="connsiteY3" fmla="*/ 731727 h 5796775"/>
                <a:gd name="connsiteX4" fmla="*/ 10774679 w 10774679"/>
                <a:gd name="connsiteY4" fmla="*/ 5065048 h 5796775"/>
                <a:gd name="connsiteX5" fmla="*/ 10042952 w 10774679"/>
                <a:gd name="connsiteY5" fmla="*/ 5796775 h 5796775"/>
                <a:gd name="connsiteX6" fmla="*/ 731727 w 10774679"/>
                <a:gd name="connsiteY6" fmla="*/ 5796775 h 5796775"/>
                <a:gd name="connsiteX7" fmla="*/ 0 w 10774679"/>
                <a:gd name="connsiteY7" fmla="*/ 5065048 h 5796775"/>
                <a:gd name="connsiteX8" fmla="*/ 0 w 10774679"/>
                <a:gd name="connsiteY8" fmla="*/ 731727 h 5796775"/>
                <a:gd name="connsiteX0" fmla="*/ 211651 w 10986330"/>
                <a:gd name="connsiteY0" fmla="*/ 731727 h 5796775"/>
                <a:gd name="connsiteX1" fmla="*/ 943378 w 10986330"/>
                <a:gd name="connsiteY1" fmla="*/ 0 h 5796775"/>
                <a:gd name="connsiteX2" fmla="*/ 10254603 w 10986330"/>
                <a:gd name="connsiteY2" fmla="*/ 0 h 5796775"/>
                <a:gd name="connsiteX3" fmla="*/ 10986330 w 10986330"/>
                <a:gd name="connsiteY3" fmla="*/ 731727 h 5796775"/>
                <a:gd name="connsiteX4" fmla="*/ 10986330 w 10986330"/>
                <a:gd name="connsiteY4" fmla="*/ 5065048 h 5796775"/>
                <a:gd name="connsiteX5" fmla="*/ 10254603 w 10986330"/>
                <a:gd name="connsiteY5" fmla="*/ 5796775 h 5796775"/>
                <a:gd name="connsiteX6" fmla="*/ 943378 w 10986330"/>
                <a:gd name="connsiteY6" fmla="*/ 5796775 h 5796775"/>
                <a:gd name="connsiteX7" fmla="*/ 0 w 10986330"/>
                <a:gd name="connsiteY7" fmla="*/ 5105737 h 5796775"/>
                <a:gd name="connsiteX8" fmla="*/ 211651 w 10986330"/>
                <a:gd name="connsiteY8" fmla="*/ 731727 h 5796775"/>
                <a:gd name="connsiteX0" fmla="*/ 211651 w 10986330"/>
                <a:gd name="connsiteY0" fmla="*/ 731727 h 5796775"/>
                <a:gd name="connsiteX1" fmla="*/ 943378 w 10986330"/>
                <a:gd name="connsiteY1" fmla="*/ 0 h 5796775"/>
                <a:gd name="connsiteX2" fmla="*/ 10254603 w 10986330"/>
                <a:gd name="connsiteY2" fmla="*/ 0 h 5796775"/>
                <a:gd name="connsiteX3" fmla="*/ 10986330 w 10986330"/>
                <a:gd name="connsiteY3" fmla="*/ 731727 h 5796775"/>
                <a:gd name="connsiteX4" fmla="*/ 10986330 w 10986330"/>
                <a:gd name="connsiteY4" fmla="*/ 5065048 h 5796775"/>
                <a:gd name="connsiteX5" fmla="*/ 10254603 w 10986330"/>
                <a:gd name="connsiteY5" fmla="*/ 5796775 h 5796775"/>
                <a:gd name="connsiteX6" fmla="*/ 589604 w 10986330"/>
                <a:gd name="connsiteY6" fmla="*/ 5737492 h 5796775"/>
                <a:gd name="connsiteX7" fmla="*/ 0 w 10986330"/>
                <a:gd name="connsiteY7" fmla="*/ 5105737 h 5796775"/>
                <a:gd name="connsiteX8" fmla="*/ 211651 w 10986330"/>
                <a:gd name="connsiteY8" fmla="*/ 731727 h 5796775"/>
                <a:gd name="connsiteX0" fmla="*/ 211651 w 10986330"/>
                <a:gd name="connsiteY0" fmla="*/ 1024612 h 6089660"/>
                <a:gd name="connsiteX1" fmla="*/ 943378 w 10986330"/>
                <a:gd name="connsiteY1" fmla="*/ 292885 h 6089660"/>
                <a:gd name="connsiteX2" fmla="*/ 10316813 w 10986330"/>
                <a:gd name="connsiteY2" fmla="*/ 0 h 6089660"/>
                <a:gd name="connsiteX3" fmla="*/ 10986330 w 10986330"/>
                <a:gd name="connsiteY3" fmla="*/ 1024612 h 6089660"/>
                <a:gd name="connsiteX4" fmla="*/ 10986330 w 10986330"/>
                <a:gd name="connsiteY4" fmla="*/ 5357933 h 6089660"/>
                <a:gd name="connsiteX5" fmla="*/ 10254603 w 10986330"/>
                <a:gd name="connsiteY5" fmla="*/ 6089660 h 6089660"/>
                <a:gd name="connsiteX6" fmla="*/ 589604 w 10986330"/>
                <a:gd name="connsiteY6" fmla="*/ 6030377 h 6089660"/>
                <a:gd name="connsiteX7" fmla="*/ 0 w 10986330"/>
                <a:gd name="connsiteY7" fmla="*/ 5398622 h 6089660"/>
                <a:gd name="connsiteX8" fmla="*/ 211651 w 10986330"/>
                <a:gd name="connsiteY8" fmla="*/ 1024612 h 6089660"/>
                <a:gd name="connsiteX0" fmla="*/ 211651 w 10986330"/>
                <a:gd name="connsiteY0" fmla="*/ 1024612 h 6089660"/>
                <a:gd name="connsiteX1" fmla="*/ 943378 w 10986330"/>
                <a:gd name="connsiteY1" fmla="*/ 292885 h 6089660"/>
                <a:gd name="connsiteX2" fmla="*/ 10316813 w 10986330"/>
                <a:gd name="connsiteY2" fmla="*/ 0 h 6089660"/>
                <a:gd name="connsiteX3" fmla="*/ 10950620 w 10986330"/>
                <a:gd name="connsiteY3" fmla="*/ 599116 h 6089660"/>
                <a:gd name="connsiteX4" fmla="*/ 10986330 w 10986330"/>
                <a:gd name="connsiteY4" fmla="*/ 5357933 h 6089660"/>
                <a:gd name="connsiteX5" fmla="*/ 10254603 w 10986330"/>
                <a:gd name="connsiteY5" fmla="*/ 6089660 h 6089660"/>
                <a:gd name="connsiteX6" fmla="*/ 589604 w 10986330"/>
                <a:gd name="connsiteY6" fmla="*/ 6030377 h 6089660"/>
                <a:gd name="connsiteX7" fmla="*/ 0 w 10986330"/>
                <a:gd name="connsiteY7" fmla="*/ 5398622 h 6089660"/>
                <a:gd name="connsiteX8" fmla="*/ 211651 w 10986330"/>
                <a:gd name="connsiteY8" fmla="*/ 1024612 h 6089660"/>
                <a:gd name="connsiteX0" fmla="*/ 211651 w 10950620"/>
                <a:gd name="connsiteY0" fmla="*/ 1024612 h 6089660"/>
                <a:gd name="connsiteX1" fmla="*/ 943378 w 10950620"/>
                <a:gd name="connsiteY1" fmla="*/ 292885 h 6089660"/>
                <a:gd name="connsiteX2" fmla="*/ 10316813 w 10950620"/>
                <a:gd name="connsiteY2" fmla="*/ 0 h 6089660"/>
                <a:gd name="connsiteX3" fmla="*/ 10950620 w 10950620"/>
                <a:gd name="connsiteY3" fmla="*/ 599116 h 6089660"/>
                <a:gd name="connsiteX4" fmla="*/ 10879041 w 10950620"/>
                <a:gd name="connsiteY4" fmla="*/ 5347832 h 6089660"/>
                <a:gd name="connsiteX5" fmla="*/ 10254603 w 10950620"/>
                <a:gd name="connsiteY5" fmla="*/ 6089660 h 6089660"/>
                <a:gd name="connsiteX6" fmla="*/ 589604 w 10950620"/>
                <a:gd name="connsiteY6" fmla="*/ 6030377 h 6089660"/>
                <a:gd name="connsiteX7" fmla="*/ 0 w 10950620"/>
                <a:gd name="connsiteY7" fmla="*/ 5398622 h 6089660"/>
                <a:gd name="connsiteX8" fmla="*/ 211651 w 10950620"/>
                <a:gd name="connsiteY8" fmla="*/ 1024612 h 6089660"/>
                <a:gd name="connsiteX0" fmla="*/ 211651 w 10950620"/>
                <a:gd name="connsiteY0" fmla="*/ 1024612 h 6089660"/>
                <a:gd name="connsiteX1" fmla="*/ 943378 w 10950620"/>
                <a:gd name="connsiteY1" fmla="*/ 292885 h 6089660"/>
                <a:gd name="connsiteX2" fmla="*/ 10316813 w 10950620"/>
                <a:gd name="connsiteY2" fmla="*/ 0 h 6089660"/>
                <a:gd name="connsiteX3" fmla="*/ 10950620 w 10950620"/>
                <a:gd name="connsiteY3" fmla="*/ 599116 h 6089660"/>
                <a:gd name="connsiteX4" fmla="*/ 10818151 w 10950620"/>
                <a:gd name="connsiteY4" fmla="*/ 5350759 h 6089660"/>
                <a:gd name="connsiteX5" fmla="*/ 10254603 w 10950620"/>
                <a:gd name="connsiteY5" fmla="*/ 6089660 h 6089660"/>
                <a:gd name="connsiteX6" fmla="*/ 589604 w 10950620"/>
                <a:gd name="connsiteY6" fmla="*/ 6030377 h 6089660"/>
                <a:gd name="connsiteX7" fmla="*/ 0 w 10950620"/>
                <a:gd name="connsiteY7" fmla="*/ 5398622 h 6089660"/>
                <a:gd name="connsiteX8" fmla="*/ 211651 w 10950620"/>
                <a:gd name="connsiteY8" fmla="*/ 1024612 h 6089660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818151 w 10950620"/>
                <a:gd name="connsiteY4" fmla="*/ 5350759 h 6030377"/>
                <a:gd name="connsiteX5" fmla="*/ 10258118 w 10950620"/>
                <a:gd name="connsiteY5" fmla="*/ 584536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709399 w 10950620"/>
                <a:gd name="connsiteY4" fmla="*/ 5310217 h 6030377"/>
                <a:gd name="connsiteX5" fmla="*/ 10258118 w 10950620"/>
                <a:gd name="connsiteY5" fmla="*/ 584536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709399 w 10950620"/>
                <a:gd name="connsiteY4" fmla="*/ 5310217 h 6030377"/>
                <a:gd name="connsiteX5" fmla="*/ 10258118 w 10950620"/>
                <a:gd name="connsiteY5" fmla="*/ 584536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709399 w 10950620"/>
                <a:gd name="connsiteY4" fmla="*/ 5310217 h 6030377"/>
                <a:gd name="connsiteX5" fmla="*/ 10166783 w 10950620"/>
                <a:gd name="connsiteY5" fmla="*/ 584975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52041"/>
                <a:gd name="connsiteX1" fmla="*/ 943378 w 10950620"/>
                <a:gd name="connsiteY1" fmla="*/ 292885 h 6052041"/>
                <a:gd name="connsiteX2" fmla="*/ 10316813 w 10950620"/>
                <a:gd name="connsiteY2" fmla="*/ 0 h 6052041"/>
                <a:gd name="connsiteX3" fmla="*/ 10950620 w 10950620"/>
                <a:gd name="connsiteY3" fmla="*/ 599116 h 6052041"/>
                <a:gd name="connsiteX4" fmla="*/ 10709399 w 10950620"/>
                <a:gd name="connsiteY4" fmla="*/ 5310217 h 6052041"/>
                <a:gd name="connsiteX5" fmla="*/ 10166783 w 10950620"/>
                <a:gd name="connsiteY5" fmla="*/ 5849759 h 6052041"/>
                <a:gd name="connsiteX6" fmla="*/ 773737 w 10950620"/>
                <a:gd name="connsiteY6" fmla="*/ 6052041 h 6052041"/>
                <a:gd name="connsiteX7" fmla="*/ 0 w 10950620"/>
                <a:gd name="connsiteY7" fmla="*/ 5398622 h 6052041"/>
                <a:gd name="connsiteX8" fmla="*/ 211651 w 10950620"/>
                <a:gd name="connsiteY8" fmla="*/ 1024612 h 6052041"/>
                <a:gd name="connsiteX0" fmla="*/ 211651 w 10950620"/>
                <a:gd name="connsiteY0" fmla="*/ 1024612 h 6032572"/>
                <a:gd name="connsiteX1" fmla="*/ 943378 w 10950620"/>
                <a:gd name="connsiteY1" fmla="*/ 292885 h 6032572"/>
                <a:gd name="connsiteX2" fmla="*/ 10316813 w 10950620"/>
                <a:gd name="connsiteY2" fmla="*/ 0 h 6032572"/>
                <a:gd name="connsiteX3" fmla="*/ 10950620 w 10950620"/>
                <a:gd name="connsiteY3" fmla="*/ 599116 h 6032572"/>
                <a:gd name="connsiteX4" fmla="*/ 10709399 w 10950620"/>
                <a:gd name="connsiteY4" fmla="*/ 5310217 h 6032572"/>
                <a:gd name="connsiteX5" fmla="*/ 10166783 w 10950620"/>
                <a:gd name="connsiteY5" fmla="*/ 5849759 h 6032572"/>
                <a:gd name="connsiteX6" fmla="*/ 543937 w 10950620"/>
                <a:gd name="connsiteY6" fmla="*/ 6032572 h 6032572"/>
                <a:gd name="connsiteX7" fmla="*/ 0 w 10950620"/>
                <a:gd name="connsiteY7" fmla="*/ 5398622 h 6032572"/>
                <a:gd name="connsiteX8" fmla="*/ 211651 w 10950620"/>
                <a:gd name="connsiteY8" fmla="*/ 1024612 h 6032572"/>
                <a:gd name="connsiteX0" fmla="*/ 211651 w 10950620"/>
                <a:gd name="connsiteY0" fmla="*/ 1024612 h 6078239"/>
                <a:gd name="connsiteX1" fmla="*/ 943378 w 10950620"/>
                <a:gd name="connsiteY1" fmla="*/ 292885 h 6078239"/>
                <a:gd name="connsiteX2" fmla="*/ 10316813 w 10950620"/>
                <a:gd name="connsiteY2" fmla="*/ 0 h 6078239"/>
                <a:gd name="connsiteX3" fmla="*/ 10950620 w 10950620"/>
                <a:gd name="connsiteY3" fmla="*/ 599116 h 6078239"/>
                <a:gd name="connsiteX4" fmla="*/ 10709399 w 10950620"/>
                <a:gd name="connsiteY4" fmla="*/ 5310217 h 6078239"/>
                <a:gd name="connsiteX5" fmla="*/ 10166783 w 10950620"/>
                <a:gd name="connsiteY5" fmla="*/ 5849759 h 6078239"/>
                <a:gd name="connsiteX6" fmla="*/ 546132 w 10950620"/>
                <a:gd name="connsiteY6" fmla="*/ 6078239 h 6078239"/>
                <a:gd name="connsiteX7" fmla="*/ 0 w 10950620"/>
                <a:gd name="connsiteY7" fmla="*/ 5398622 h 6078239"/>
                <a:gd name="connsiteX8" fmla="*/ 211651 w 10950620"/>
                <a:gd name="connsiteY8" fmla="*/ 1024612 h 6078239"/>
                <a:gd name="connsiteX0" fmla="*/ 211651 w 10950620"/>
                <a:gd name="connsiteY0" fmla="*/ 1024612 h 6017349"/>
                <a:gd name="connsiteX1" fmla="*/ 943378 w 10950620"/>
                <a:gd name="connsiteY1" fmla="*/ 292885 h 6017349"/>
                <a:gd name="connsiteX2" fmla="*/ 10316813 w 10950620"/>
                <a:gd name="connsiteY2" fmla="*/ 0 h 6017349"/>
                <a:gd name="connsiteX3" fmla="*/ 10950620 w 10950620"/>
                <a:gd name="connsiteY3" fmla="*/ 599116 h 6017349"/>
                <a:gd name="connsiteX4" fmla="*/ 10709399 w 10950620"/>
                <a:gd name="connsiteY4" fmla="*/ 5310217 h 6017349"/>
                <a:gd name="connsiteX5" fmla="*/ 10166783 w 10950620"/>
                <a:gd name="connsiteY5" fmla="*/ 5849759 h 6017349"/>
                <a:gd name="connsiteX6" fmla="*/ 543205 w 10950620"/>
                <a:gd name="connsiteY6" fmla="*/ 6017349 h 6017349"/>
                <a:gd name="connsiteX7" fmla="*/ 0 w 10950620"/>
                <a:gd name="connsiteY7" fmla="*/ 5398622 h 6017349"/>
                <a:gd name="connsiteX8" fmla="*/ 211651 w 10950620"/>
                <a:gd name="connsiteY8" fmla="*/ 1024612 h 6017349"/>
                <a:gd name="connsiteX0" fmla="*/ 211651 w 10950620"/>
                <a:gd name="connsiteY0" fmla="*/ 1029002 h 6021739"/>
                <a:gd name="connsiteX1" fmla="*/ 943378 w 10950620"/>
                <a:gd name="connsiteY1" fmla="*/ 297275 h 6021739"/>
                <a:gd name="connsiteX2" fmla="*/ 10408147 w 10950620"/>
                <a:gd name="connsiteY2" fmla="*/ 0 h 6021739"/>
                <a:gd name="connsiteX3" fmla="*/ 10950620 w 10950620"/>
                <a:gd name="connsiteY3" fmla="*/ 603506 h 6021739"/>
                <a:gd name="connsiteX4" fmla="*/ 10709399 w 10950620"/>
                <a:gd name="connsiteY4" fmla="*/ 5314607 h 6021739"/>
                <a:gd name="connsiteX5" fmla="*/ 10166783 w 10950620"/>
                <a:gd name="connsiteY5" fmla="*/ 5854149 h 6021739"/>
                <a:gd name="connsiteX6" fmla="*/ 543205 w 10950620"/>
                <a:gd name="connsiteY6" fmla="*/ 6021739 h 6021739"/>
                <a:gd name="connsiteX7" fmla="*/ 0 w 10950620"/>
                <a:gd name="connsiteY7" fmla="*/ 5403012 h 6021739"/>
                <a:gd name="connsiteX8" fmla="*/ 211651 w 10950620"/>
                <a:gd name="connsiteY8" fmla="*/ 1029002 h 602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50620" h="6021739">
                  <a:moveTo>
                    <a:pt x="211651" y="1029002"/>
                  </a:moveTo>
                  <a:cubicBezTo>
                    <a:pt x="211651" y="624880"/>
                    <a:pt x="539256" y="297275"/>
                    <a:pt x="943378" y="297275"/>
                  </a:cubicBezTo>
                  <a:lnTo>
                    <a:pt x="10408147" y="0"/>
                  </a:lnTo>
                  <a:cubicBezTo>
                    <a:pt x="10812269" y="0"/>
                    <a:pt x="10950620" y="199384"/>
                    <a:pt x="10950620" y="603506"/>
                  </a:cubicBezTo>
                  <a:lnTo>
                    <a:pt x="10709399" y="5314607"/>
                  </a:lnTo>
                  <a:cubicBezTo>
                    <a:pt x="10712914" y="5474439"/>
                    <a:pt x="10570905" y="5854149"/>
                    <a:pt x="10166783" y="5854149"/>
                  </a:cubicBezTo>
                  <a:lnTo>
                    <a:pt x="543205" y="6021739"/>
                  </a:lnTo>
                  <a:cubicBezTo>
                    <a:pt x="139083" y="6021739"/>
                    <a:pt x="0" y="5807134"/>
                    <a:pt x="0" y="5403012"/>
                  </a:cubicBezTo>
                  <a:cubicBezTo>
                    <a:pt x="0" y="3958572"/>
                    <a:pt x="211651" y="2473442"/>
                    <a:pt x="211651" y="1029002"/>
                  </a:cubicBezTo>
                  <a:close/>
                </a:path>
              </a:pathLst>
            </a:custGeom>
            <a:solidFill>
              <a:srgbClr val="FFD101"/>
            </a:solidFill>
            <a:ln w="76200" cap="rnd">
              <a:noFill/>
              <a:prstDash val="solid"/>
              <a:round/>
            </a:ln>
          </p:spPr>
          <p:txBody>
            <a:bodyPr/>
            <a:lstStyle/>
            <a:p>
              <a:r>
                <a:rPr lang="en-US" dirty="0"/>
                <a:t>                               </a:t>
              </a: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D0CE075B-F0E0-D325-5CB1-72E46BA62F1E}"/>
                </a:ext>
              </a:extLst>
            </p:cNvPr>
            <p:cNvSpPr/>
            <p:nvPr/>
          </p:nvSpPr>
          <p:spPr>
            <a:xfrm rot="165116">
              <a:off x="618338" y="366136"/>
              <a:ext cx="10950620" cy="6021739"/>
            </a:xfrm>
            <a:custGeom>
              <a:avLst/>
              <a:gdLst>
                <a:gd name="connsiteX0" fmla="*/ 0 w 10774679"/>
                <a:gd name="connsiteY0" fmla="*/ 731727 h 5796775"/>
                <a:gd name="connsiteX1" fmla="*/ 731727 w 10774679"/>
                <a:gd name="connsiteY1" fmla="*/ 0 h 5796775"/>
                <a:gd name="connsiteX2" fmla="*/ 10042952 w 10774679"/>
                <a:gd name="connsiteY2" fmla="*/ 0 h 5796775"/>
                <a:gd name="connsiteX3" fmla="*/ 10774679 w 10774679"/>
                <a:gd name="connsiteY3" fmla="*/ 731727 h 5796775"/>
                <a:gd name="connsiteX4" fmla="*/ 10774679 w 10774679"/>
                <a:gd name="connsiteY4" fmla="*/ 5065048 h 5796775"/>
                <a:gd name="connsiteX5" fmla="*/ 10042952 w 10774679"/>
                <a:gd name="connsiteY5" fmla="*/ 5796775 h 5796775"/>
                <a:gd name="connsiteX6" fmla="*/ 731727 w 10774679"/>
                <a:gd name="connsiteY6" fmla="*/ 5796775 h 5796775"/>
                <a:gd name="connsiteX7" fmla="*/ 0 w 10774679"/>
                <a:gd name="connsiteY7" fmla="*/ 5065048 h 5796775"/>
                <a:gd name="connsiteX8" fmla="*/ 0 w 10774679"/>
                <a:gd name="connsiteY8" fmla="*/ 731727 h 5796775"/>
                <a:gd name="connsiteX0" fmla="*/ 211651 w 10986330"/>
                <a:gd name="connsiteY0" fmla="*/ 731727 h 5796775"/>
                <a:gd name="connsiteX1" fmla="*/ 943378 w 10986330"/>
                <a:gd name="connsiteY1" fmla="*/ 0 h 5796775"/>
                <a:gd name="connsiteX2" fmla="*/ 10254603 w 10986330"/>
                <a:gd name="connsiteY2" fmla="*/ 0 h 5796775"/>
                <a:gd name="connsiteX3" fmla="*/ 10986330 w 10986330"/>
                <a:gd name="connsiteY3" fmla="*/ 731727 h 5796775"/>
                <a:gd name="connsiteX4" fmla="*/ 10986330 w 10986330"/>
                <a:gd name="connsiteY4" fmla="*/ 5065048 h 5796775"/>
                <a:gd name="connsiteX5" fmla="*/ 10254603 w 10986330"/>
                <a:gd name="connsiteY5" fmla="*/ 5796775 h 5796775"/>
                <a:gd name="connsiteX6" fmla="*/ 943378 w 10986330"/>
                <a:gd name="connsiteY6" fmla="*/ 5796775 h 5796775"/>
                <a:gd name="connsiteX7" fmla="*/ 0 w 10986330"/>
                <a:gd name="connsiteY7" fmla="*/ 5105737 h 5796775"/>
                <a:gd name="connsiteX8" fmla="*/ 211651 w 10986330"/>
                <a:gd name="connsiteY8" fmla="*/ 731727 h 5796775"/>
                <a:gd name="connsiteX0" fmla="*/ 211651 w 10986330"/>
                <a:gd name="connsiteY0" fmla="*/ 731727 h 5796775"/>
                <a:gd name="connsiteX1" fmla="*/ 943378 w 10986330"/>
                <a:gd name="connsiteY1" fmla="*/ 0 h 5796775"/>
                <a:gd name="connsiteX2" fmla="*/ 10254603 w 10986330"/>
                <a:gd name="connsiteY2" fmla="*/ 0 h 5796775"/>
                <a:gd name="connsiteX3" fmla="*/ 10986330 w 10986330"/>
                <a:gd name="connsiteY3" fmla="*/ 731727 h 5796775"/>
                <a:gd name="connsiteX4" fmla="*/ 10986330 w 10986330"/>
                <a:gd name="connsiteY4" fmla="*/ 5065048 h 5796775"/>
                <a:gd name="connsiteX5" fmla="*/ 10254603 w 10986330"/>
                <a:gd name="connsiteY5" fmla="*/ 5796775 h 5796775"/>
                <a:gd name="connsiteX6" fmla="*/ 589604 w 10986330"/>
                <a:gd name="connsiteY6" fmla="*/ 5737492 h 5796775"/>
                <a:gd name="connsiteX7" fmla="*/ 0 w 10986330"/>
                <a:gd name="connsiteY7" fmla="*/ 5105737 h 5796775"/>
                <a:gd name="connsiteX8" fmla="*/ 211651 w 10986330"/>
                <a:gd name="connsiteY8" fmla="*/ 731727 h 5796775"/>
                <a:gd name="connsiteX0" fmla="*/ 211651 w 10986330"/>
                <a:gd name="connsiteY0" fmla="*/ 1024612 h 6089660"/>
                <a:gd name="connsiteX1" fmla="*/ 943378 w 10986330"/>
                <a:gd name="connsiteY1" fmla="*/ 292885 h 6089660"/>
                <a:gd name="connsiteX2" fmla="*/ 10316813 w 10986330"/>
                <a:gd name="connsiteY2" fmla="*/ 0 h 6089660"/>
                <a:gd name="connsiteX3" fmla="*/ 10986330 w 10986330"/>
                <a:gd name="connsiteY3" fmla="*/ 1024612 h 6089660"/>
                <a:gd name="connsiteX4" fmla="*/ 10986330 w 10986330"/>
                <a:gd name="connsiteY4" fmla="*/ 5357933 h 6089660"/>
                <a:gd name="connsiteX5" fmla="*/ 10254603 w 10986330"/>
                <a:gd name="connsiteY5" fmla="*/ 6089660 h 6089660"/>
                <a:gd name="connsiteX6" fmla="*/ 589604 w 10986330"/>
                <a:gd name="connsiteY6" fmla="*/ 6030377 h 6089660"/>
                <a:gd name="connsiteX7" fmla="*/ 0 w 10986330"/>
                <a:gd name="connsiteY7" fmla="*/ 5398622 h 6089660"/>
                <a:gd name="connsiteX8" fmla="*/ 211651 w 10986330"/>
                <a:gd name="connsiteY8" fmla="*/ 1024612 h 6089660"/>
                <a:gd name="connsiteX0" fmla="*/ 211651 w 10986330"/>
                <a:gd name="connsiteY0" fmla="*/ 1024612 h 6089660"/>
                <a:gd name="connsiteX1" fmla="*/ 943378 w 10986330"/>
                <a:gd name="connsiteY1" fmla="*/ 292885 h 6089660"/>
                <a:gd name="connsiteX2" fmla="*/ 10316813 w 10986330"/>
                <a:gd name="connsiteY2" fmla="*/ 0 h 6089660"/>
                <a:gd name="connsiteX3" fmla="*/ 10950620 w 10986330"/>
                <a:gd name="connsiteY3" fmla="*/ 599116 h 6089660"/>
                <a:gd name="connsiteX4" fmla="*/ 10986330 w 10986330"/>
                <a:gd name="connsiteY4" fmla="*/ 5357933 h 6089660"/>
                <a:gd name="connsiteX5" fmla="*/ 10254603 w 10986330"/>
                <a:gd name="connsiteY5" fmla="*/ 6089660 h 6089660"/>
                <a:gd name="connsiteX6" fmla="*/ 589604 w 10986330"/>
                <a:gd name="connsiteY6" fmla="*/ 6030377 h 6089660"/>
                <a:gd name="connsiteX7" fmla="*/ 0 w 10986330"/>
                <a:gd name="connsiteY7" fmla="*/ 5398622 h 6089660"/>
                <a:gd name="connsiteX8" fmla="*/ 211651 w 10986330"/>
                <a:gd name="connsiteY8" fmla="*/ 1024612 h 6089660"/>
                <a:gd name="connsiteX0" fmla="*/ 211651 w 10950620"/>
                <a:gd name="connsiteY0" fmla="*/ 1024612 h 6089660"/>
                <a:gd name="connsiteX1" fmla="*/ 943378 w 10950620"/>
                <a:gd name="connsiteY1" fmla="*/ 292885 h 6089660"/>
                <a:gd name="connsiteX2" fmla="*/ 10316813 w 10950620"/>
                <a:gd name="connsiteY2" fmla="*/ 0 h 6089660"/>
                <a:gd name="connsiteX3" fmla="*/ 10950620 w 10950620"/>
                <a:gd name="connsiteY3" fmla="*/ 599116 h 6089660"/>
                <a:gd name="connsiteX4" fmla="*/ 10879041 w 10950620"/>
                <a:gd name="connsiteY4" fmla="*/ 5347832 h 6089660"/>
                <a:gd name="connsiteX5" fmla="*/ 10254603 w 10950620"/>
                <a:gd name="connsiteY5" fmla="*/ 6089660 h 6089660"/>
                <a:gd name="connsiteX6" fmla="*/ 589604 w 10950620"/>
                <a:gd name="connsiteY6" fmla="*/ 6030377 h 6089660"/>
                <a:gd name="connsiteX7" fmla="*/ 0 w 10950620"/>
                <a:gd name="connsiteY7" fmla="*/ 5398622 h 6089660"/>
                <a:gd name="connsiteX8" fmla="*/ 211651 w 10950620"/>
                <a:gd name="connsiteY8" fmla="*/ 1024612 h 6089660"/>
                <a:gd name="connsiteX0" fmla="*/ 211651 w 10950620"/>
                <a:gd name="connsiteY0" fmla="*/ 1024612 h 6089660"/>
                <a:gd name="connsiteX1" fmla="*/ 943378 w 10950620"/>
                <a:gd name="connsiteY1" fmla="*/ 292885 h 6089660"/>
                <a:gd name="connsiteX2" fmla="*/ 10316813 w 10950620"/>
                <a:gd name="connsiteY2" fmla="*/ 0 h 6089660"/>
                <a:gd name="connsiteX3" fmla="*/ 10950620 w 10950620"/>
                <a:gd name="connsiteY3" fmla="*/ 599116 h 6089660"/>
                <a:gd name="connsiteX4" fmla="*/ 10818151 w 10950620"/>
                <a:gd name="connsiteY4" fmla="*/ 5350759 h 6089660"/>
                <a:gd name="connsiteX5" fmla="*/ 10254603 w 10950620"/>
                <a:gd name="connsiteY5" fmla="*/ 6089660 h 6089660"/>
                <a:gd name="connsiteX6" fmla="*/ 589604 w 10950620"/>
                <a:gd name="connsiteY6" fmla="*/ 6030377 h 6089660"/>
                <a:gd name="connsiteX7" fmla="*/ 0 w 10950620"/>
                <a:gd name="connsiteY7" fmla="*/ 5398622 h 6089660"/>
                <a:gd name="connsiteX8" fmla="*/ 211651 w 10950620"/>
                <a:gd name="connsiteY8" fmla="*/ 1024612 h 6089660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818151 w 10950620"/>
                <a:gd name="connsiteY4" fmla="*/ 5350759 h 6030377"/>
                <a:gd name="connsiteX5" fmla="*/ 10258118 w 10950620"/>
                <a:gd name="connsiteY5" fmla="*/ 584536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709399 w 10950620"/>
                <a:gd name="connsiteY4" fmla="*/ 5310217 h 6030377"/>
                <a:gd name="connsiteX5" fmla="*/ 10258118 w 10950620"/>
                <a:gd name="connsiteY5" fmla="*/ 584536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709399 w 10950620"/>
                <a:gd name="connsiteY4" fmla="*/ 5310217 h 6030377"/>
                <a:gd name="connsiteX5" fmla="*/ 10258118 w 10950620"/>
                <a:gd name="connsiteY5" fmla="*/ 584536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709399 w 10950620"/>
                <a:gd name="connsiteY4" fmla="*/ 5310217 h 6030377"/>
                <a:gd name="connsiteX5" fmla="*/ 10166783 w 10950620"/>
                <a:gd name="connsiteY5" fmla="*/ 584975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52041"/>
                <a:gd name="connsiteX1" fmla="*/ 943378 w 10950620"/>
                <a:gd name="connsiteY1" fmla="*/ 292885 h 6052041"/>
                <a:gd name="connsiteX2" fmla="*/ 10316813 w 10950620"/>
                <a:gd name="connsiteY2" fmla="*/ 0 h 6052041"/>
                <a:gd name="connsiteX3" fmla="*/ 10950620 w 10950620"/>
                <a:gd name="connsiteY3" fmla="*/ 599116 h 6052041"/>
                <a:gd name="connsiteX4" fmla="*/ 10709399 w 10950620"/>
                <a:gd name="connsiteY4" fmla="*/ 5310217 h 6052041"/>
                <a:gd name="connsiteX5" fmla="*/ 10166783 w 10950620"/>
                <a:gd name="connsiteY5" fmla="*/ 5849759 h 6052041"/>
                <a:gd name="connsiteX6" fmla="*/ 773737 w 10950620"/>
                <a:gd name="connsiteY6" fmla="*/ 6052041 h 6052041"/>
                <a:gd name="connsiteX7" fmla="*/ 0 w 10950620"/>
                <a:gd name="connsiteY7" fmla="*/ 5398622 h 6052041"/>
                <a:gd name="connsiteX8" fmla="*/ 211651 w 10950620"/>
                <a:gd name="connsiteY8" fmla="*/ 1024612 h 6052041"/>
                <a:gd name="connsiteX0" fmla="*/ 211651 w 10950620"/>
                <a:gd name="connsiteY0" fmla="*/ 1024612 h 6032572"/>
                <a:gd name="connsiteX1" fmla="*/ 943378 w 10950620"/>
                <a:gd name="connsiteY1" fmla="*/ 292885 h 6032572"/>
                <a:gd name="connsiteX2" fmla="*/ 10316813 w 10950620"/>
                <a:gd name="connsiteY2" fmla="*/ 0 h 6032572"/>
                <a:gd name="connsiteX3" fmla="*/ 10950620 w 10950620"/>
                <a:gd name="connsiteY3" fmla="*/ 599116 h 6032572"/>
                <a:gd name="connsiteX4" fmla="*/ 10709399 w 10950620"/>
                <a:gd name="connsiteY4" fmla="*/ 5310217 h 6032572"/>
                <a:gd name="connsiteX5" fmla="*/ 10166783 w 10950620"/>
                <a:gd name="connsiteY5" fmla="*/ 5849759 h 6032572"/>
                <a:gd name="connsiteX6" fmla="*/ 543937 w 10950620"/>
                <a:gd name="connsiteY6" fmla="*/ 6032572 h 6032572"/>
                <a:gd name="connsiteX7" fmla="*/ 0 w 10950620"/>
                <a:gd name="connsiteY7" fmla="*/ 5398622 h 6032572"/>
                <a:gd name="connsiteX8" fmla="*/ 211651 w 10950620"/>
                <a:gd name="connsiteY8" fmla="*/ 1024612 h 6032572"/>
                <a:gd name="connsiteX0" fmla="*/ 211651 w 10950620"/>
                <a:gd name="connsiteY0" fmla="*/ 1024612 h 6078239"/>
                <a:gd name="connsiteX1" fmla="*/ 943378 w 10950620"/>
                <a:gd name="connsiteY1" fmla="*/ 292885 h 6078239"/>
                <a:gd name="connsiteX2" fmla="*/ 10316813 w 10950620"/>
                <a:gd name="connsiteY2" fmla="*/ 0 h 6078239"/>
                <a:gd name="connsiteX3" fmla="*/ 10950620 w 10950620"/>
                <a:gd name="connsiteY3" fmla="*/ 599116 h 6078239"/>
                <a:gd name="connsiteX4" fmla="*/ 10709399 w 10950620"/>
                <a:gd name="connsiteY4" fmla="*/ 5310217 h 6078239"/>
                <a:gd name="connsiteX5" fmla="*/ 10166783 w 10950620"/>
                <a:gd name="connsiteY5" fmla="*/ 5849759 h 6078239"/>
                <a:gd name="connsiteX6" fmla="*/ 546132 w 10950620"/>
                <a:gd name="connsiteY6" fmla="*/ 6078239 h 6078239"/>
                <a:gd name="connsiteX7" fmla="*/ 0 w 10950620"/>
                <a:gd name="connsiteY7" fmla="*/ 5398622 h 6078239"/>
                <a:gd name="connsiteX8" fmla="*/ 211651 w 10950620"/>
                <a:gd name="connsiteY8" fmla="*/ 1024612 h 6078239"/>
                <a:gd name="connsiteX0" fmla="*/ 211651 w 10950620"/>
                <a:gd name="connsiteY0" fmla="*/ 1024612 h 6017349"/>
                <a:gd name="connsiteX1" fmla="*/ 943378 w 10950620"/>
                <a:gd name="connsiteY1" fmla="*/ 292885 h 6017349"/>
                <a:gd name="connsiteX2" fmla="*/ 10316813 w 10950620"/>
                <a:gd name="connsiteY2" fmla="*/ 0 h 6017349"/>
                <a:gd name="connsiteX3" fmla="*/ 10950620 w 10950620"/>
                <a:gd name="connsiteY3" fmla="*/ 599116 h 6017349"/>
                <a:gd name="connsiteX4" fmla="*/ 10709399 w 10950620"/>
                <a:gd name="connsiteY4" fmla="*/ 5310217 h 6017349"/>
                <a:gd name="connsiteX5" fmla="*/ 10166783 w 10950620"/>
                <a:gd name="connsiteY5" fmla="*/ 5849759 h 6017349"/>
                <a:gd name="connsiteX6" fmla="*/ 543205 w 10950620"/>
                <a:gd name="connsiteY6" fmla="*/ 6017349 h 6017349"/>
                <a:gd name="connsiteX7" fmla="*/ 0 w 10950620"/>
                <a:gd name="connsiteY7" fmla="*/ 5398622 h 6017349"/>
                <a:gd name="connsiteX8" fmla="*/ 211651 w 10950620"/>
                <a:gd name="connsiteY8" fmla="*/ 1024612 h 6017349"/>
                <a:gd name="connsiteX0" fmla="*/ 211651 w 10950620"/>
                <a:gd name="connsiteY0" fmla="*/ 1029002 h 6021739"/>
                <a:gd name="connsiteX1" fmla="*/ 943378 w 10950620"/>
                <a:gd name="connsiteY1" fmla="*/ 297275 h 6021739"/>
                <a:gd name="connsiteX2" fmla="*/ 10408147 w 10950620"/>
                <a:gd name="connsiteY2" fmla="*/ 0 h 6021739"/>
                <a:gd name="connsiteX3" fmla="*/ 10950620 w 10950620"/>
                <a:gd name="connsiteY3" fmla="*/ 603506 h 6021739"/>
                <a:gd name="connsiteX4" fmla="*/ 10709399 w 10950620"/>
                <a:gd name="connsiteY4" fmla="*/ 5314607 h 6021739"/>
                <a:gd name="connsiteX5" fmla="*/ 10166783 w 10950620"/>
                <a:gd name="connsiteY5" fmla="*/ 5854149 h 6021739"/>
                <a:gd name="connsiteX6" fmla="*/ 543205 w 10950620"/>
                <a:gd name="connsiteY6" fmla="*/ 6021739 h 6021739"/>
                <a:gd name="connsiteX7" fmla="*/ 0 w 10950620"/>
                <a:gd name="connsiteY7" fmla="*/ 5403012 h 6021739"/>
                <a:gd name="connsiteX8" fmla="*/ 211651 w 10950620"/>
                <a:gd name="connsiteY8" fmla="*/ 1029002 h 602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50620" h="6021739">
                  <a:moveTo>
                    <a:pt x="211651" y="1029002"/>
                  </a:moveTo>
                  <a:cubicBezTo>
                    <a:pt x="211651" y="624880"/>
                    <a:pt x="539256" y="297275"/>
                    <a:pt x="943378" y="297275"/>
                  </a:cubicBezTo>
                  <a:lnTo>
                    <a:pt x="10408147" y="0"/>
                  </a:lnTo>
                  <a:cubicBezTo>
                    <a:pt x="10812269" y="0"/>
                    <a:pt x="10950620" y="199384"/>
                    <a:pt x="10950620" y="603506"/>
                  </a:cubicBezTo>
                  <a:lnTo>
                    <a:pt x="10709399" y="5314607"/>
                  </a:lnTo>
                  <a:cubicBezTo>
                    <a:pt x="10712914" y="5474439"/>
                    <a:pt x="10570905" y="5854149"/>
                    <a:pt x="10166783" y="5854149"/>
                  </a:cubicBezTo>
                  <a:lnTo>
                    <a:pt x="543205" y="6021739"/>
                  </a:lnTo>
                  <a:cubicBezTo>
                    <a:pt x="139083" y="6021739"/>
                    <a:pt x="0" y="5807134"/>
                    <a:pt x="0" y="5403012"/>
                  </a:cubicBezTo>
                  <a:cubicBezTo>
                    <a:pt x="0" y="3958572"/>
                    <a:pt x="211651" y="2473442"/>
                    <a:pt x="211651" y="1029002"/>
                  </a:cubicBezTo>
                  <a:close/>
                </a:path>
              </a:pathLst>
            </a:custGeom>
            <a:solidFill>
              <a:schemeClr val="tx1"/>
            </a:solidFill>
            <a:ln w="76200"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Instructions Text">
            <a:extLst>
              <a:ext uri="{FF2B5EF4-FFF2-40B4-BE49-F238E27FC236}">
                <a16:creationId xmlns:a16="http://schemas.microsoft.com/office/drawing/2014/main" id="{8752D168-5A67-6871-C327-FB0B4F2A4E9E}"/>
              </a:ext>
            </a:extLst>
          </p:cNvPr>
          <p:cNvSpPr txBox="1"/>
          <p:nvPr/>
        </p:nvSpPr>
        <p:spPr>
          <a:xfrm>
            <a:off x="2419350" y="6527937"/>
            <a:ext cx="13449303" cy="22113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</a:rPr>
              <a:t>To help them, </a:t>
            </a:r>
            <a:r>
              <a:rPr lang="en-US" sz="5400" dirty="0">
                <a:solidFill>
                  <a:srgbClr val="FFD100"/>
                </a:solidFill>
                <a:latin typeface="Arial" panose="020B0604020202020204" pitchFamily="34" charset="0"/>
              </a:rPr>
              <a:t>one team will give them clues</a:t>
            </a: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</a:rPr>
              <a:t>. After each clue, the students have </a:t>
            </a:r>
            <a:r>
              <a:rPr lang="en-US" sz="5400" dirty="0">
                <a:solidFill>
                  <a:srgbClr val="FFD100"/>
                </a:solidFill>
                <a:latin typeface="Arial" panose="020B0604020202020204" pitchFamily="34" charset="0"/>
              </a:rPr>
              <a:t>20 seconds </a:t>
            </a: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</a:rPr>
              <a:t>to guess.</a:t>
            </a:r>
          </a:p>
        </p:txBody>
      </p:sp>
      <p:sp>
        <p:nvSpPr>
          <p:cNvPr id="23" name="Screen">
            <a:extLst>
              <a:ext uri="{FF2B5EF4-FFF2-40B4-BE49-F238E27FC236}">
                <a16:creationId xmlns:a16="http://schemas.microsoft.com/office/drawing/2014/main" id="{A9F34C68-7AF8-98C1-F1AD-77D9D56735D3}"/>
              </a:ext>
            </a:extLst>
          </p:cNvPr>
          <p:cNvSpPr/>
          <p:nvPr/>
        </p:nvSpPr>
        <p:spPr>
          <a:xfrm>
            <a:off x="9519436" y="2452255"/>
            <a:ext cx="4453190" cy="2519060"/>
          </a:xfrm>
          <a:prstGeom prst="frame">
            <a:avLst>
              <a:gd name="adj1" fmla="val 65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27" name="Text">
            <a:extLst>
              <a:ext uri="{FF2B5EF4-FFF2-40B4-BE49-F238E27FC236}">
                <a16:creationId xmlns:a16="http://schemas.microsoft.com/office/drawing/2014/main" id="{668DF131-6C17-4800-B1A8-124346352372}"/>
              </a:ext>
            </a:extLst>
          </p:cNvPr>
          <p:cNvSpPr txBox="1"/>
          <p:nvPr/>
        </p:nvSpPr>
        <p:spPr>
          <a:xfrm>
            <a:off x="9847308" y="3158169"/>
            <a:ext cx="3797439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5400" dirty="0">
                <a:gradFill>
                  <a:gsLst>
                    <a:gs pos="0">
                      <a:srgbClr val="FE8002"/>
                    </a:gs>
                    <a:gs pos="100000">
                      <a:srgbClr val="FFD100"/>
                    </a:gs>
                  </a:gsLst>
                  <a:lin ang="5400000" scaled="1"/>
                </a:gradFill>
                <a:latin typeface="Arial" panose="020B0604020202020204" pitchFamily="34" charset="0"/>
              </a:rPr>
              <a:t>kangaroo</a:t>
            </a:r>
          </a:p>
        </p:txBody>
      </p:sp>
      <p:sp>
        <p:nvSpPr>
          <p:cNvPr id="38" name="Table">
            <a:extLst>
              <a:ext uri="{FF2B5EF4-FFF2-40B4-BE49-F238E27FC236}">
                <a16:creationId xmlns:a16="http://schemas.microsoft.com/office/drawing/2014/main" id="{9EF3D5F3-FDAF-5A1D-5B7C-94B05A2DA495}"/>
              </a:ext>
            </a:extLst>
          </p:cNvPr>
          <p:cNvSpPr/>
          <p:nvPr/>
        </p:nvSpPr>
        <p:spPr>
          <a:xfrm>
            <a:off x="3336548" y="4932115"/>
            <a:ext cx="4298528" cy="1169717"/>
          </a:xfrm>
          <a:custGeom>
            <a:avLst/>
            <a:gdLst>
              <a:gd name="connsiteX0" fmla="*/ 0 w 2243768"/>
              <a:gd name="connsiteY0" fmla="*/ 0 h 779811"/>
              <a:gd name="connsiteX1" fmla="*/ 2243768 w 2243768"/>
              <a:gd name="connsiteY1" fmla="*/ 0 h 779811"/>
              <a:gd name="connsiteX2" fmla="*/ 2243768 w 2243768"/>
              <a:gd name="connsiteY2" fmla="*/ 96982 h 779811"/>
              <a:gd name="connsiteX3" fmla="*/ 2243768 w 2243768"/>
              <a:gd name="connsiteY3" fmla="*/ 114792 h 779811"/>
              <a:gd name="connsiteX4" fmla="*/ 2243768 w 2243768"/>
              <a:gd name="connsiteY4" fmla="*/ 779811 h 779811"/>
              <a:gd name="connsiteX5" fmla="*/ 2119154 w 2243768"/>
              <a:gd name="connsiteY5" fmla="*/ 779811 h 779811"/>
              <a:gd name="connsiteX6" fmla="*/ 2119154 w 2243768"/>
              <a:gd name="connsiteY6" fmla="*/ 114792 h 779811"/>
              <a:gd name="connsiteX7" fmla="*/ 124614 w 2243768"/>
              <a:gd name="connsiteY7" fmla="*/ 114792 h 779811"/>
              <a:gd name="connsiteX8" fmla="*/ 124614 w 2243768"/>
              <a:gd name="connsiteY8" fmla="*/ 779811 h 779811"/>
              <a:gd name="connsiteX9" fmla="*/ 0 w 2243768"/>
              <a:gd name="connsiteY9" fmla="*/ 779811 h 779811"/>
              <a:gd name="connsiteX10" fmla="*/ 0 w 2243768"/>
              <a:gd name="connsiteY10" fmla="*/ 114792 h 779811"/>
              <a:gd name="connsiteX11" fmla="*/ 0 w 2243768"/>
              <a:gd name="connsiteY11" fmla="*/ 96982 h 779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43768" h="779811">
                <a:moveTo>
                  <a:pt x="0" y="0"/>
                </a:moveTo>
                <a:lnTo>
                  <a:pt x="2243768" y="0"/>
                </a:lnTo>
                <a:lnTo>
                  <a:pt x="2243768" y="96982"/>
                </a:lnTo>
                <a:lnTo>
                  <a:pt x="2243768" y="114792"/>
                </a:lnTo>
                <a:lnTo>
                  <a:pt x="2243768" y="779811"/>
                </a:lnTo>
                <a:lnTo>
                  <a:pt x="2119154" y="779811"/>
                </a:lnTo>
                <a:lnTo>
                  <a:pt x="2119154" y="114792"/>
                </a:lnTo>
                <a:lnTo>
                  <a:pt x="124614" y="114792"/>
                </a:lnTo>
                <a:lnTo>
                  <a:pt x="124614" y="779811"/>
                </a:lnTo>
                <a:lnTo>
                  <a:pt x="0" y="779811"/>
                </a:lnTo>
                <a:lnTo>
                  <a:pt x="0" y="114792"/>
                </a:lnTo>
                <a:lnTo>
                  <a:pt x="0" y="969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grpSp>
        <p:nvGrpSpPr>
          <p:cNvPr id="43" name="Team">
            <a:extLst>
              <a:ext uri="{FF2B5EF4-FFF2-40B4-BE49-F238E27FC236}">
                <a16:creationId xmlns:a16="http://schemas.microsoft.com/office/drawing/2014/main" id="{BDE3CE1D-3821-1E35-D3CE-044387DD6271}"/>
              </a:ext>
            </a:extLst>
          </p:cNvPr>
          <p:cNvGrpSpPr/>
          <p:nvPr/>
        </p:nvGrpSpPr>
        <p:grpSpPr>
          <a:xfrm>
            <a:off x="3625548" y="4043657"/>
            <a:ext cx="3720522" cy="2027370"/>
            <a:chOff x="2008206" y="2695771"/>
            <a:chExt cx="2480348" cy="1351580"/>
          </a:xfrm>
        </p:grpSpPr>
        <p:pic>
          <p:nvPicPr>
            <p:cNvPr id="33" name="Person 1">
              <a:extLst>
                <a:ext uri="{FF2B5EF4-FFF2-40B4-BE49-F238E27FC236}">
                  <a16:creationId xmlns:a16="http://schemas.microsoft.com/office/drawing/2014/main" id="{027C19F5-3F64-0BA8-863F-02972E4FB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08206" y="2695771"/>
              <a:ext cx="625065" cy="1351580"/>
            </a:xfrm>
            <a:prstGeom prst="rect">
              <a:avLst/>
            </a:prstGeom>
          </p:spPr>
        </p:pic>
        <p:pic>
          <p:nvPicPr>
            <p:cNvPr id="34" name="Person 1">
              <a:extLst>
                <a:ext uri="{FF2B5EF4-FFF2-40B4-BE49-F238E27FC236}">
                  <a16:creationId xmlns:a16="http://schemas.microsoft.com/office/drawing/2014/main" id="{B1C90F9E-5A96-CDDD-8617-D129A4EA9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35848" y="2695771"/>
              <a:ext cx="625065" cy="1351580"/>
            </a:xfrm>
            <a:prstGeom prst="rect">
              <a:avLst/>
            </a:prstGeom>
          </p:spPr>
        </p:pic>
        <p:pic>
          <p:nvPicPr>
            <p:cNvPr id="35" name="Person 1">
              <a:extLst>
                <a:ext uri="{FF2B5EF4-FFF2-40B4-BE49-F238E27FC236}">
                  <a16:creationId xmlns:a16="http://schemas.microsoft.com/office/drawing/2014/main" id="{D6D2D2CA-D304-5BCC-C215-C3AD3C323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63489" y="2695771"/>
              <a:ext cx="625065" cy="1351580"/>
            </a:xfrm>
            <a:prstGeom prst="rect">
              <a:avLst/>
            </a:prstGeom>
          </p:spPr>
        </p:pic>
      </p:grpSp>
      <p:sp>
        <p:nvSpPr>
          <p:cNvPr id="40" name="Clue 1">
            <a:extLst>
              <a:ext uri="{FF2B5EF4-FFF2-40B4-BE49-F238E27FC236}">
                <a16:creationId xmlns:a16="http://schemas.microsoft.com/office/drawing/2014/main" id="{3BD33718-B1DE-FCF5-7907-046EF775804B}"/>
              </a:ext>
            </a:extLst>
          </p:cNvPr>
          <p:cNvSpPr/>
          <p:nvPr/>
        </p:nvSpPr>
        <p:spPr>
          <a:xfrm>
            <a:off x="1766756" y="1465223"/>
            <a:ext cx="2844122" cy="1981650"/>
          </a:xfrm>
          <a:prstGeom prst="wedgeEllipseCallout">
            <a:avLst>
              <a:gd name="adj1" fmla="val 17346"/>
              <a:gd name="adj2" fmla="val 72113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spc="-225" dirty="0">
                <a:solidFill>
                  <a:schemeClr val="tx1"/>
                </a:solidFill>
                <a:latin typeface="Arial" panose="020B0604020202020204" pitchFamily="34" charset="0"/>
              </a:rPr>
              <a:t>animal</a:t>
            </a:r>
          </a:p>
        </p:txBody>
      </p:sp>
      <p:sp>
        <p:nvSpPr>
          <p:cNvPr id="41" name="Clue 3">
            <a:extLst>
              <a:ext uri="{FF2B5EF4-FFF2-40B4-BE49-F238E27FC236}">
                <a16:creationId xmlns:a16="http://schemas.microsoft.com/office/drawing/2014/main" id="{378ABFBD-B609-F034-9D42-B628CE357ED7}"/>
              </a:ext>
            </a:extLst>
          </p:cNvPr>
          <p:cNvSpPr/>
          <p:nvPr/>
        </p:nvSpPr>
        <p:spPr>
          <a:xfrm>
            <a:off x="6378286" y="1465223"/>
            <a:ext cx="2844122" cy="1981650"/>
          </a:xfrm>
          <a:prstGeom prst="wedgeEllipseCallou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spc="-225" dirty="0">
                <a:solidFill>
                  <a:schemeClr val="tx1"/>
                </a:solidFill>
                <a:latin typeface="Arial" panose="020B0604020202020204" pitchFamily="34" charset="0"/>
              </a:rPr>
              <a:t>jump</a:t>
            </a:r>
          </a:p>
        </p:txBody>
      </p:sp>
      <p:sp>
        <p:nvSpPr>
          <p:cNvPr id="42" name="Clue 2">
            <a:extLst>
              <a:ext uri="{FF2B5EF4-FFF2-40B4-BE49-F238E27FC236}">
                <a16:creationId xmlns:a16="http://schemas.microsoft.com/office/drawing/2014/main" id="{8056666F-6E3F-589E-C5FF-FA31163CDE19}"/>
              </a:ext>
            </a:extLst>
          </p:cNvPr>
          <p:cNvSpPr/>
          <p:nvPr/>
        </p:nvSpPr>
        <p:spPr>
          <a:xfrm>
            <a:off x="4093118" y="1465223"/>
            <a:ext cx="2844122" cy="1981650"/>
          </a:xfrm>
          <a:prstGeom prst="wedgeEllipseCallout">
            <a:avLst>
              <a:gd name="adj1" fmla="val -2748"/>
              <a:gd name="adj2" fmla="val 69229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spc="-225" dirty="0">
                <a:solidFill>
                  <a:schemeClr val="tx1"/>
                </a:solidFill>
                <a:latin typeface="Arial" panose="020B0604020202020204" pitchFamily="34" charset="0"/>
              </a:rPr>
              <a:t>Australia</a:t>
            </a:r>
          </a:p>
        </p:txBody>
      </p:sp>
      <p:pic>
        <p:nvPicPr>
          <p:cNvPr id="7" name="Speech Bubble">
            <a:extLst>
              <a:ext uri="{FF2B5EF4-FFF2-40B4-BE49-F238E27FC236}">
                <a16:creationId xmlns:a16="http://schemas.microsoft.com/office/drawing/2014/main" id="{AE7D0ED2-C6B3-8CB4-B817-B4F91F06EB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11042">
            <a:off x="12802377" y="-1140755"/>
            <a:ext cx="6229350" cy="6096000"/>
          </a:xfrm>
          <a:prstGeom prst="rect">
            <a:avLst/>
          </a:prstGeom>
        </p:spPr>
      </p:pic>
      <p:grpSp>
        <p:nvGrpSpPr>
          <p:cNvPr id="62" name="Person 1">
            <a:extLst>
              <a:ext uri="{FF2B5EF4-FFF2-40B4-BE49-F238E27FC236}">
                <a16:creationId xmlns:a16="http://schemas.microsoft.com/office/drawing/2014/main" id="{1A057D70-4E57-98B5-A39C-B911D6BAE8BB}"/>
              </a:ext>
            </a:extLst>
          </p:cNvPr>
          <p:cNvGrpSpPr/>
          <p:nvPr/>
        </p:nvGrpSpPr>
        <p:grpSpPr>
          <a:xfrm>
            <a:off x="10053790" y="4074459"/>
            <a:ext cx="937598" cy="2027370"/>
            <a:chOff x="4654506" y="2352259"/>
            <a:chExt cx="793426" cy="1715628"/>
          </a:xfrm>
        </p:grpSpPr>
        <p:pic>
          <p:nvPicPr>
            <p:cNvPr id="63" name="Person 1">
              <a:extLst>
                <a:ext uri="{FF2B5EF4-FFF2-40B4-BE49-F238E27FC236}">
                  <a16:creationId xmlns:a16="http://schemas.microsoft.com/office/drawing/2014/main" id="{3343967C-F7EB-61E9-9E66-887D9A84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54506" y="2352259"/>
              <a:ext cx="793426" cy="1715628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87F2E1E-43CC-19AA-8560-B13BC9F1806D}"/>
                </a:ext>
              </a:extLst>
            </p:cNvPr>
            <p:cNvSpPr txBox="1"/>
            <p:nvPr/>
          </p:nvSpPr>
          <p:spPr>
            <a:xfrm>
              <a:off x="4842487" y="2905781"/>
              <a:ext cx="373312" cy="5469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FFD1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65" name="Person 2">
            <a:extLst>
              <a:ext uri="{FF2B5EF4-FFF2-40B4-BE49-F238E27FC236}">
                <a16:creationId xmlns:a16="http://schemas.microsoft.com/office/drawing/2014/main" id="{6C68CE18-751C-D578-B25E-2B5A0B103540}"/>
              </a:ext>
            </a:extLst>
          </p:cNvPr>
          <p:cNvGrpSpPr/>
          <p:nvPr/>
        </p:nvGrpSpPr>
        <p:grpSpPr>
          <a:xfrm>
            <a:off x="11266048" y="4074459"/>
            <a:ext cx="937598" cy="2027370"/>
            <a:chOff x="5699286" y="2352259"/>
            <a:chExt cx="793426" cy="1715628"/>
          </a:xfrm>
        </p:grpSpPr>
        <p:pic>
          <p:nvPicPr>
            <p:cNvPr id="66" name="Person 2">
              <a:extLst>
                <a:ext uri="{FF2B5EF4-FFF2-40B4-BE49-F238E27FC236}">
                  <a16:creationId xmlns:a16="http://schemas.microsoft.com/office/drawing/2014/main" id="{D5EF13AC-6F84-92F1-585B-A3DBD7E58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99286" y="2352259"/>
              <a:ext cx="793426" cy="1715628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A5D7BEBE-6E6D-5506-86DE-72EF2B3DBDD4}"/>
                </a:ext>
              </a:extLst>
            </p:cNvPr>
            <p:cNvSpPr txBox="1"/>
            <p:nvPr/>
          </p:nvSpPr>
          <p:spPr>
            <a:xfrm>
              <a:off x="5900007" y="2905781"/>
              <a:ext cx="373312" cy="5469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FE8002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68" name="Person 3">
            <a:extLst>
              <a:ext uri="{FF2B5EF4-FFF2-40B4-BE49-F238E27FC236}">
                <a16:creationId xmlns:a16="http://schemas.microsoft.com/office/drawing/2014/main" id="{FD40D610-8271-4796-4EE5-EE13671634E4}"/>
              </a:ext>
            </a:extLst>
          </p:cNvPr>
          <p:cNvGrpSpPr/>
          <p:nvPr/>
        </p:nvGrpSpPr>
        <p:grpSpPr>
          <a:xfrm>
            <a:off x="12512854" y="4074459"/>
            <a:ext cx="937598" cy="2027370"/>
            <a:chOff x="6744068" y="2352259"/>
            <a:chExt cx="793426" cy="1715628"/>
          </a:xfrm>
        </p:grpSpPr>
        <p:pic>
          <p:nvPicPr>
            <p:cNvPr id="69" name="Person 3">
              <a:extLst>
                <a:ext uri="{FF2B5EF4-FFF2-40B4-BE49-F238E27FC236}">
                  <a16:creationId xmlns:a16="http://schemas.microsoft.com/office/drawing/2014/main" id="{64A41E45-C38F-C93E-7995-CFAA257B1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44068" y="2352259"/>
              <a:ext cx="793426" cy="1715628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629CA52-6B70-A771-747D-1EB837875278}"/>
                </a:ext>
              </a:extLst>
            </p:cNvPr>
            <p:cNvSpPr txBox="1"/>
            <p:nvPr/>
          </p:nvSpPr>
          <p:spPr>
            <a:xfrm>
              <a:off x="6937987" y="2905781"/>
              <a:ext cx="373312" cy="5469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CB3D02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2" name="Team Number 2">
            <a:extLst>
              <a:ext uri="{FF2B5EF4-FFF2-40B4-BE49-F238E27FC236}">
                <a16:creationId xmlns:a16="http://schemas.microsoft.com/office/drawing/2014/main" id="{7A234787-DF0D-F91C-9066-B5657C415514}"/>
              </a:ext>
            </a:extLst>
          </p:cNvPr>
          <p:cNvSpPr txBox="1"/>
          <p:nvPr/>
        </p:nvSpPr>
        <p:spPr>
          <a:xfrm>
            <a:off x="3846414" y="463423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E8002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73" name="Team Number 2">
            <a:extLst>
              <a:ext uri="{FF2B5EF4-FFF2-40B4-BE49-F238E27FC236}">
                <a16:creationId xmlns:a16="http://schemas.microsoft.com/office/drawing/2014/main" id="{C4120CEC-48D5-76F1-2211-22F622532374}"/>
              </a:ext>
            </a:extLst>
          </p:cNvPr>
          <p:cNvSpPr txBox="1"/>
          <p:nvPr/>
        </p:nvSpPr>
        <p:spPr>
          <a:xfrm>
            <a:off x="5258174" y="4634234"/>
            <a:ext cx="49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E8002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74" name="Team Number 2">
            <a:extLst>
              <a:ext uri="{FF2B5EF4-FFF2-40B4-BE49-F238E27FC236}">
                <a16:creationId xmlns:a16="http://schemas.microsoft.com/office/drawing/2014/main" id="{A55B5341-FF02-00B1-9B87-FC4AF9B4C2B2}"/>
              </a:ext>
            </a:extLst>
          </p:cNvPr>
          <p:cNvSpPr txBox="1"/>
          <p:nvPr/>
        </p:nvSpPr>
        <p:spPr>
          <a:xfrm>
            <a:off x="6630569" y="4634234"/>
            <a:ext cx="49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E8002"/>
                </a:solidFill>
                <a:latin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2923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Low Whoosh.wav"/>
          </p:stSnd>
        </p:sndAc>
      </p:transition>
    </mc:Choice>
    <mc:Fallback xmlns="">
      <p:transition spd="slow">
        <p:fade/>
        <p:sndAc>
          <p:stSnd>
            <p:snd r:embed="rId7" name="Low 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0" grpId="0" animBg="1"/>
      <p:bldP spid="41" grpId="0" animBg="1"/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C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2D6569DF-03F5-1A36-95E7-C512FF3ED012}"/>
              </a:ext>
            </a:extLst>
          </p:cNvPr>
          <p:cNvSpPr/>
          <p:nvPr/>
        </p:nvSpPr>
        <p:spPr>
          <a:xfrm>
            <a:off x="0" y="0"/>
            <a:ext cx="18288000" cy="10477500"/>
          </a:xfrm>
          <a:prstGeom prst="rect">
            <a:avLst/>
          </a:prstGeom>
          <a:solidFill>
            <a:srgbClr val="B0C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6" name="Freeform 2"/>
          <p:cNvSpPr/>
          <p:nvPr/>
        </p:nvSpPr>
        <p:spPr>
          <a:xfrm rot="1704061" flipH="1" flipV="1">
            <a:off x="13824431" y="5385399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4991149" y="7541572"/>
                </a:moveTo>
                <a:lnTo>
                  <a:pt x="0" y="7541572"/>
                </a:lnTo>
                <a:lnTo>
                  <a:pt x="0" y="0"/>
                </a:lnTo>
                <a:lnTo>
                  <a:pt x="4991149" y="0"/>
                </a:lnTo>
                <a:lnTo>
                  <a:pt x="4991149" y="7541572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5" name="Freeform 3"/>
          <p:cNvSpPr/>
          <p:nvPr/>
        </p:nvSpPr>
        <p:spPr>
          <a:xfrm rot="1704061" flipH="1" flipV="1">
            <a:off x="11603194" y="525483"/>
            <a:ext cx="8220239" cy="12420690"/>
          </a:xfrm>
          <a:custGeom>
            <a:avLst/>
            <a:gdLst/>
            <a:ahLst/>
            <a:cxnLst/>
            <a:rect l="l" t="t" r="r" b="b"/>
            <a:pathLst>
              <a:path w="8220239" h="12420690">
                <a:moveTo>
                  <a:pt x="8220239" y="12420690"/>
                </a:moveTo>
                <a:lnTo>
                  <a:pt x="0" y="12420690"/>
                </a:lnTo>
                <a:lnTo>
                  <a:pt x="0" y="0"/>
                </a:lnTo>
                <a:lnTo>
                  <a:pt x="8220239" y="0"/>
                </a:lnTo>
                <a:lnTo>
                  <a:pt x="8220239" y="1242069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1302716" y="623148"/>
            <a:ext cx="6985284" cy="9663852"/>
          </a:xfrm>
          <a:custGeom>
            <a:avLst/>
            <a:gdLst/>
            <a:ahLst/>
            <a:cxnLst/>
            <a:rect l="l" t="t" r="r" b="b"/>
            <a:pathLst>
              <a:path w="6985284" h="9663852">
                <a:moveTo>
                  <a:pt x="0" y="0"/>
                </a:moveTo>
                <a:lnTo>
                  <a:pt x="6985284" y="0"/>
                </a:lnTo>
                <a:lnTo>
                  <a:pt x="6985284" y="9663852"/>
                </a:lnTo>
                <a:lnTo>
                  <a:pt x="0" y="96638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MsPham 0936082789">
            <a:extLst>
              <a:ext uri="{FF2B5EF4-FFF2-40B4-BE49-F238E27FC236}">
                <a16:creationId xmlns:a16="http://schemas.microsoft.com/office/drawing/2014/main" id="{33A6EBAA-496D-243A-1506-647BD2736B40}"/>
              </a:ext>
            </a:extLst>
          </p:cNvPr>
          <p:cNvSpPr txBox="1"/>
          <p:nvPr/>
        </p:nvSpPr>
        <p:spPr>
          <a:xfrm>
            <a:off x="990600" y="1164267"/>
            <a:ext cx="11125200" cy="1427257"/>
          </a:xfrm>
          <a:prstGeom prst="hexagon">
            <a:avLst>
              <a:gd name="adj" fmla="val 0"/>
              <a:gd name="vf" fmla="val 115470"/>
            </a:avLst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9770"/>
              </a:lnSpc>
              <a:spcBef>
                <a:spcPct val="0"/>
              </a:spcBef>
              <a:defRPr sz="6978" b="1">
                <a:solidFill>
                  <a:srgbClr val="05066D"/>
                </a:solidFill>
                <a:latin typeface="Cocomat Pro Heavy"/>
                <a:ea typeface="Cocomat Pro Heavy"/>
                <a:cs typeface="Cocomat Pro Heavy"/>
              </a:defRPr>
            </a:lvl1pPr>
          </a:lstStyle>
          <a:p>
            <a:r>
              <a:rPr lang="en-US" sz="6000" dirty="0">
                <a:ln>
                  <a:solidFill>
                    <a:schemeClr val="bg1"/>
                  </a:solidFill>
                </a:ln>
              </a:rPr>
              <a:t>TABLE OF CONTENTS</a:t>
            </a:r>
          </a:p>
        </p:txBody>
      </p:sp>
      <p:sp>
        <p:nvSpPr>
          <p:cNvPr id="17" name="MsPham 0936082789">
            <a:extLst>
              <a:ext uri="{FF2B5EF4-FFF2-40B4-BE49-F238E27FC236}">
                <a16:creationId xmlns:a16="http://schemas.microsoft.com/office/drawing/2014/main" id="{71A9762D-09C3-374C-4E12-3332072FF702}"/>
              </a:ext>
            </a:extLst>
          </p:cNvPr>
          <p:cNvSpPr/>
          <p:nvPr/>
        </p:nvSpPr>
        <p:spPr>
          <a:xfrm>
            <a:off x="2778321" y="2596003"/>
            <a:ext cx="8509155" cy="1234440"/>
          </a:xfrm>
          <a:prstGeom prst="rect">
            <a:avLst/>
          </a:prstGeom>
          <a:solidFill>
            <a:srgbClr val="E8EBF3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endParaRPr lang="zh-CN" altLang="en-US" sz="2603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Google Shape;1946;p46">
            <a:extLst>
              <a:ext uri="{FF2B5EF4-FFF2-40B4-BE49-F238E27FC236}">
                <a16:creationId xmlns:a16="http://schemas.microsoft.com/office/drawing/2014/main" id="{2F0C031D-EF7F-8E7B-4E1C-03E40D642893}"/>
              </a:ext>
            </a:extLst>
          </p:cNvPr>
          <p:cNvSpPr txBox="1">
            <a:spLocks/>
          </p:cNvSpPr>
          <p:nvPr/>
        </p:nvSpPr>
        <p:spPr>
          <a:xfrm>
            <a:off x="3354459" y="2731512"/>
            <a:ext cx="7772862" cy="939167"/>
          </a:xfrm>
          <a:prstGeom prst="rect">
            <a:avLst/>
          </a:prstGeom>
          <a:solidFill>
            <a:srgbClr val="E8EBF3"/>
          </a:solidFill>
          <a:ln>
            <a:noFill/>
          </a:ln>
        </p:spPr>
        <p:txBody>
          <a:bodyPr spcFirstLastPara="1" wrap="square" lIns="182784" tIns="182784" rIns="182784" bIns="18278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199" b="1" i="0" u="none" strike="noStrike" kern="0" cap="none">
                <a:solidFill>
                  <a:srgbClr val="033D65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r>
              <a:rPr lang="en-US" sz="4799" dirty="0">
                <a:solidFill>
                  <a:srgbClr val="002060"/>
                </a:solidFill>
              </a:rPr>
              <a:t>Warm-up and review</a:t>
            </a: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42876C33-CBC9-6DBC-DB0D-BF1E8FF4BB8B}"/>
              </a:ext>
            </a:extLst>
          </p:cNvPr>
          <p:cNvSpPr/>
          <p:nvPr/>
        </p:nvSpPr>
        <p:spPr>
          <a:xfrm>
            <a:off x="1703703" y="2593018"/>
            <a:ext cx="1467612" cy="1234440"/>
          </a:xfrm>
          <a:prstGeom prst="homePlate">
            <a:avLst>
              <a:gd name="adj" fmla="val 32534"/>
            </a:avLst>
          </a:prstGeom>
          <a:solidFill>
            <a:srgbClr val="B0C5FF"/>
          </a:solidFill>
          <a:ln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9" name="MsPham 0936082789">
            <a:extLst>
              <a:ext uri="{FF2B5EF4-FFF2-40B4-BE49-F238E27FC236}">
                <a16:creationId xmlns:a16="http://schemas.microsoft.com/office/drawing/2014/main" id="{C8171F3F-9151-63DB-7DD9-70FA6A5D19E0}"/>
              </a:ext>
            </a:extLst>
          </p:cNvPr>
          <p:cNvSpPr/>
          <p:nvPr/>
        </p:nvSpPr>
        <p:spPr>
          <a:xfrm>
            <a:off x="2778321" y="3995833"/>
            <a:ext cx="8509155" cy="1234440"/>
          </a:xfrm>
          <a:prstGeom prst="rect">
            <a:avLst/>
          </a:prstGeom>
          <a:solidFill>
            <a:srgbClr val="E8EBF3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endParaRPr lang="zh-CN" altLang="en-US" sz="2603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Google Shape;1948;p46">
            <a:extLst>
              <a:ext uri="{FF2B5EF4-FFF2-40B4-BE49-F238E27FC236}">
                <a16:creationId xmlns:a16="http://schemas.microsoft.com/office/drawing/2014/main" id="{F132CF2E-D6AC-BDFB-DD96-A9C912AD6DAF}"/>
              </a:ext>
            </a:extLst>
          </p:cNvPr>
          <p:cNvSpPr txBox="1">
            <a:spLocks/>
          </p:cNvSpPr>
          <p:nvPr/>
        </p:nvSpPr>
        <p:spPr>
          <a:xfrm>
            <a:off x="3359075" y="4129101"/>
            <a:ext cx="7768367" cy="939167"/>
          </a:xfrm>
          <a:prstGeom prst="rect">
            <a:avLst/>
          </a:prstGeom>
          <a:solidFill>
            <a:srgbClr val="E8EBF3"/>
          </a:solidFill>
          <a:ln>
            <a:noFill/>
          </a:ln>
        </p:spPr>
        <p:txBody>
          <a:bodyPr spcFirstLastPara="1" wrap="square" lIns="182784" tIns="182784" rIns="182784" bIns="18278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4799" b="1" i="0" u="none" strike="noStrike" kern="0" cap="none">
                <a:solidFill>
                  <a:srgbClr val="00206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r>
              <a:rPr lang="en-US" dirty="0"/>
              <a:t>Practice</a:t>
            </a:r>
          </a:p>
        </p:txBody>
      </p:sp>
      <p:sp>
        <p:nvSpPr>
          <p:cNvPr id="28" name="Arrow: Pentagon 27">
            <a:extLst>
              <a:ext uri="{FF2B5EF4-FFF2-40B4-BE49-F238E27FC236}">
                <a16:creationId xmlns:a16="http://schemas.microsoft.com/office/drawing/2014/main" id="{4BCA2245-970E-26F5-4ABE-5F5BB4560D41}"/>
              </a:ext>
            </a:extLst>
          </p:cNvPr>
          <p:cNvSpPr/>
          <p:nvPr/>
        </p:nvSpPr>
        <p:spPr>
          <a:xfrm>
            <a:off x="1703703" y="3992848"/>
            <a:ext cx="1467612" cy="1234440"/>
          </a:xfrm>
          <a:prstGeom prst="homePlate">
            <a:avLst>
              <a:gd name="adj" fmla="val 32534"/>
            </a:avLst>
          </a:prstGeom>
          <a:solidFill>
            <a:srgbClr val="B0C5FF"/>
          </a:solidFill>
          <a:ln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4" name="MsPham 0936082789">
            <a:extLst>
              <a:ext uri="{FF2B5EF4-FFF2-40B4-BE49-F238E27FC236}">
                <a16:creationId xmlns:a16="http://schemas.microsoft.com/office/drawing/2014/main" id="{8304EB27-AADD-BB09-E642-58F330254F80}"/>
              </a:ext>
            </a:extLst>
          </p:cNvPr>
          <p:cNvSpPr/>
          <p:nvPr/>
        </p:nvSpPr>
        <p:spPr>
          <a:xfrm>
            <a:off x="2778321" y="5395663"/>
            <a:ext cx="8509155" cy="1234440"/>
          </a:xfrm>
          <a:prstGeom prst="rect">
            <a:avLst/>
          </a:prstGeom>
          <a:solidFill>
            <a:srgbClr val="E8EBF3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endParaRPr lang="zh-CN" altLang="en-US" sz="2603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Google Shape;1948;p46">
            <a:extLst>
              <a:ext uri="{FF2B5EF4-FFF2-40B4-BE49-F238E27FC236}">
                <a16:creationId xmlns:a16="http://schemas.microsoft.com/office/drawing/2014/main" id="{866C3D14-8FB3-D081-E744-D094B23F55E9}"/>
              </a:ext>
            </a:extLst>
          </p:cNvPr>
          <p:cNvSpPr txBox="1">
            <a:spLocks/>
          </p:cNvSpPr>
          <p:nvPr/>
        </p:nvSpPr>
        <p:spPr>
          <a:xfrm>
            <a:off x="3359075" y="5528931"/>
            <a:ext cx="7768367" cy="939167"/>
          </a:xfrm>
          <a:prstGeom prst="rect">
            <a:avLst/>
          </a:prstGeom>
          <a:solidFill>
            <a:srgbClr val="E8EBF3"/>
          </a:solidFill>
          <a:ln>
            <a:noFill/>
          </a:ln>
        </p:spPr>
        <p:txBody>
          <a:bodyPr spcFirstLastPara="1" wrap="square" lIns="182784" tIns="182784" rIns="182784" bIns="18278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defTabSz="1828206">
              <a:defRPr/>
            </a:pPr>
            <a:r>
              <a:rPr lang="en-US" sz="4799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</a:t>
            </a:r>
          </a:p>
        </p:txBody>
      </p:sp>
      <p:sp>
        <p:nvSpPr>
          <p:cNvPr id="33" name="Arrow: Pentagon 32">
            <a:extLst>
              <a:ext uri="{FF2B5EF4-FFF2-40B4-BE49-F238E27FC236}">
                <a16:creationId xmlns:a16="http://schemas.microsoft.com/office/drawing/2014/main" id="{BC1C3C98-A14D-0705-75A0-29501F6A1D8F}"/>
              </a:ext>
            </a:extLst>
          </p:cNvPr>
          <p:cNvSpPr/>
          <p:nvPr/>
        </p:nvSpPr>
        <p:spPr>
          <a:xfrm>
            <a:off x="1703703" y="5392678"/>
            <a:ext cx="1467612" cy="1234440"/>
          </a:xfrm>
          <a:prstGeom prst="homePlate">
            <a:avLst>
              <a:gd name="adj" fmla="val 32534"/>
            </a:avLst>
          </a:prstGeom>
          <a:solidFill>
            <a:srgbClr val="B0C5FF"/>
          </a:solidFill>
          <a:ln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9" name="MsPham 0936082789">
            <a:extLst>
              <a:ext uri="{FF2B5EF4-FFF2-40B4-BE49-F238E27FC236}">
                <a16:creationId xmlns:a16="http://schemas.microsoft.com/office/drawing/2014/main" id="{C3109DA6-AF93-C6B2-9F15-488EBF7F2571}"/>
              </a:ext>
            </a:extLst>
          </p:cNvPr>
          <p:cNvSpPr/>
          <p:nvPr/>
        </p:nvSpPr>
        <p:spPr>
          <a:xfrm>
            <a:off x="2778321" y="6795493"/>
            <a:ext cx="8509155" cy="1234440"/>
          </a:xfrm>
          <a:prstGeom prst="rect">
            <a:avLst/>
          </a:prstGeom>
          <a:solidFill>
            <a:srgbClr val="E8EBF3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endParaRPr lang="zh-CN" altLang="en-US" sz="2603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Google Shape;1948;p46">
            <a:extLst>
              <a:ext uri="{FF2B5EF4-FFF2-40B4-BE49-F238E27FC236}">
                <a16:creationId xmlns:a16="http://schemas.microsoft.com/office/drawing/2014/main" id="{1848191D-77CF-AEE0-CF51-2EBE656EF747}"/>
              </a:ext>
            </a:extLst>
          </p:cNvPr>
          <p:cNvSpPr txBox="1">
            <a:spLocks/>
          </p:cNvSpPr>
          <p:nvPr/>
        </p:nvSpPr>
        <p:spPr>
          <a:xfrm>
            <a:off x="3359075" y="6928761"/>
            <a:ext cx="7768367" cy="939167"/>
          </a:xfrm>
          <a:prstGeom prst="rect">
            <a:avLst/>
          </a:prstGeom>
          <a:solidFill>
            <a:srgbClr val="E8EBF3"/>
          </a:solidFill>
          <a:ln>
            <a:noFill/>
          </a:ln>
        </p:spPr>
        <p:txBody>
          <a:bodyPr spcFirstLastPara="1" wrap="square" lIns="182784" tIns="182784" rIns="182784" bIns="18278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defTabSz="1828206">
              <a:defRPr/>
            </a:pPr>
            <a:r>
              <a:rPr lang="en-US" sz="4799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Workbook </a:t>
            </a:r>
          </a:p>
        </p:txBody>
      </p:sp>
      <p:sp>
        <p:nvSpPr>
          <p:cNvPr id="38" name="Arrow: Pentagon 37">
            <a:extLst>
              <a:ext uri="{FF2B5EF4-FFF2-40B4-BE49-F238E27FC236}">
                <a16:creationId xmlns:a16="http://schemas.microsoft.com/office/drawing/2014/main" id="{8F4D2422-FBF7-95F2-9D3C-025C38C881BB}"/>
              </a:ext>
            </a:extLst>
          </p:cNvPr>
          <p:cNvSpPr/>
          <p:nvPr/>
        </p:nvSpPr>
        <p:spPr>
          <a:xfrm>
            <a:off x="1703703" y="6792508"/>
            <a:ext cx="1467612" cy="1234440"/>
          </a:xfrm>
          <a:prstGeom prst="homePlate">
            <a:avLst>
              <a:gd name="adj" fmla="val 32534"/>
            </a:avLst>
          </a:prstGeom>
          <a:solidFill>
            <a:srgbClr val="B0C5FF"/>
          </a:solidFill>
          <a:ln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4" name="MsPham 0936082789">
            <a:extLst>
              <a:ext uri="{FF2B5EF4-FFF2-40B4-BE49-F238E27FC236}">
                <a16:creationId xmlns:a16="http://schemas.microsoft.com/office/drawing/2014/main" id="{591E6ED8-EA8A-2BC0-3C38-47FF4DC9F434}"/>
              </a:ext>
            </a:extLst>
          </p:cNvPr>
          <p:cNvSpPr/>
          <p:nvPr/>
        </p:nvSpPr>
        <p:spPr>
          <a:xfrm>
            <a:off x="2778321" y="8195325"/>
            <a:ext cx="8509155" cy="1234440"/>
          </a:xfrm>
          <a:prstGeom prst="rect">
            <a:avLst/>
          </a:prstGeom>
          <a:solidFill>
            <a:srgbClr val="E8EBF3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endParaRPr lang="zh-CN" altLang="en-US" sz="2603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Google Shape;1948;p46">
            <a:extLst>
              <a:ext uri="{FF2B5EF4-FFF2-40B4-BE49-F238E27FC236}">
                <a16:creationId xmlns:a16="http://schemas.microsoft.com/office/drawing/2014/main" id="{18C897F6-02C6-8281-CF34-6E0AA184440F}"/>
              </a:ext>
            </a:extLst>
          </p:cNvPr>
          <p:cNvSpPr txBox="1">
            <a:spLocks/>
          </p:cNvSpPr>
          <p:nvPr/>
        </p:nvSpPr>
        <p:spPr>
          <a:xfrm>
            <a:off x="3359075" y="8328593"/>
            <a:ext cx="7768367" cy="939167"/>
          </a:xfrm>
          <a:prstGeom prst="rect">
            <a:avLst/>
          </a:prstGeom>
          <a:solidFill>
            <a:srgbClr val="E8EBF3"/>
          </a:solidFill>
          <a:ln>
            <a:noFill/>
          </a:ln>
        </p:spPr>
        <p:txBody>
          <a:bodyPr spcFirstLastPara="1" wrap="square" lIns="182784" tIns="182784" rIns="182784" bIns="18278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defTabSz="1828206">
              <a:defRPr/>
            </a:pPr>
            <a:r>
              <a:rPr lang="en-US" sz="4799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 and homework</a:t>
            </a:r>
          </a:p>
        </p:txBody>
      </p:sp>
      <p:sp>
        <p:nvSpPr>
          <p:cNvPr id="43" name="Arrow: Pentagon 42">
            <a:extLst>
              <a:ext uri="{FF2B5EF4-FFF2-40B4-BE49-F238E27FC236}">
                <a16:creationId xmlns:a16="http://schemas.microsoft.com/office/drawing/2014/main" id="{434F62BC-3E6A-FD6A-99F9-E265A1E34A8B}"/>
              </a:ext>
            </a:extLst>
          </p:cNvPr>
          <p:cNvSpPr/>
          <p:nvPr/>
        </p:nvSpPr>
        <p:spPr>
          <a:xfrm>
            <a:off x="1703703" y="8192338"/>
            <a:ext cx="1467612" cy="1234440"/>
          </a:xfrm>
          <a:prstGeom prst="homePlate">
            <a:avLst>
              <a:gd name="adj" fmla="val 32534"/>
            </a:avLst>
          </a:prstGeom>
          <a:solidFill>
            <a:srgbClr val="B0C5FF"/>
          </a:solidFill>
          <a:ln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67DBE7E-A082-AF22-3FAA-0408B331E748}"/>
              </a:ext>
            </a:extLst>
          </p:cNvPr>
          <p:cNvGrpSpPr/>
          <p:nvPr/>
        </p:nvGrpSpPr>
        <p:grpSpPr>
          <a:xfrm>
            <a:off x="458928" y="186103"/>
            <a:ext cx="17547378" cy="1502911"/>
            <a:chOff x="-9098422" y="-313293"/>
            <a:chExt cx="22939857" cy="196476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0F1529F-FCAA-4AC6-D53F-ABD5E0D81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9098422" y="-84470"/>
              <a:ext cx="1981596" cy="1735946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3F8AE19-90FA-89EA-B3C2-EFAE0B78BA02}"/>
                </a:ext>
              </a:extLst>
            </p:cNvPr>
            <p:cNvGrpSpPr/>
            <p:nvPr/>
          </p:nvGrpSpPr>
          <p:grpSpPr>
            <a:xfrm>
              <a:off x="10623484" y="-313293"/>
              <a:ext cx="3217951" cy="1278764"/>
              <a:chOff x="14211060" y="-496693"/>
              <a:chExt cx="4380855" cy="1740885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83505A97-2664-A665-3787-B1C7727C9A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032370" y="-496693"/>
                <a:ext cx="995392" cy="978328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38571B58-16D2-2790-0B1D-AD781AC366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6949" b="34721"/>
              <a:stretch/>
            </p:blipFill>
            <p:spPr>
              <a:xfrm>
                <a:off x="14211060" y="-233390"/>
                <a:ext cx="4380855" cy="1477582"/>
              </a:xfrm>
              <a:prstGeom prst="rect">
                <a:avLst/>
              </a:prstGeom>
            </p:spPr>
          </p:pic>
        </p:grpSp>
      </p:grpSp>
      <p:sp>
        <p:nvSpPr>
          <p:cNvPr id="27" name="Freeform 6"/>
          <p:cNvSpPr/>
          <p:nvPr/>
        </p:nvSpPr>
        <p:spPr>
          <a:xfrm flipH="1">
            <a:off x="-1373718" y="2230492"/>
            <a:ext cx="1056672" cy="2421763"/>
          </a:xfrm>
          <a:custGeom>
            <a:avLst/>
            <a:gdLst/>
            <a:ahLst/>
            <a:cxnLst/>
            <a:rect l="l" t="t" r="r" b="b"/>
            <a:pathLst>
              <a:path w="5498560" h="12602029">
                <a:moveTo>
                  <a:pt x="0" y="0"/>
                </a:moveTo>
                <a:lnTo>
                  <a:pt x="5498560" y="0"/>
                </a:lnTo>
                <a:lnTo>
                  <a:pt x="5498560" y="12602029"/>
                </a:lnTo>
                <a:lnTo>
                  <a:pt x="0" y="126020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27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4080D5E-D878-9D05-EA70-F2E11AECCE40}"/>
              </a:ext>
            </a:extLst>
          </p:cNvPr>
          <p:cNvGrpSpPr/>
          <p:nvPr/>
        </p:nvGrpSpPr>
        <p:grpSpPr>
          <a:xfrm>
            <a:off x="609215" y="217503"/>
            <a:ext cx="17062520" cy="9696009"/>
            <a:chOff x="406142" y="145002"/>
            <a:chExt cx="11375013" cy="6464006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4A354ED1-6334-CB42-91EE-77EF6859A99D}"/>
                </a:ext>
              </a:extLst>
            </p:cNvPr>
            <p:cNvSpPr/>
            <p:nvPr/>
          </p:nvSpPr>
          <p:spPr>
            <a:xfrm rot="165116">
              <a:off x="406142" y="145002"/>
              <a:ext cx="11375013" cy="6464006"/>
            </a:xfrm>
            <a:custGeom>
              <a:avLst/>
              <a:gdLst>
                <a:gd name="connsiteX0" fmla="*/ 0 w 10774679"/>
                <a:gd name="connsiteY0" fmla="*/ 731727 h 5796775"/>
                <a:gd name="connsiteX1" fmla="*/ 731727 w 10774679"/>
                <a:gd name="connsiteY1" fmla="*/ 0 h 5796775"/>
                <a:gd name="connsiteX2" fmla="*/ 10042952 w 10774679"/>
                <a:gd name="connsiteY2" fmla="*/ 0 h 5796775"/>
                <a:gd name="connsiteX3" fmla="*/ 10774679 w 10774679"/>
                <a:gd name="connsiteY3" fmla="*/ 731727 h 5796775"/>
                <a:gd name="connsiteX4" fmla="*/ 10774679 w 10774679"/>
                <a:gd name="connsiteY4" fmla="*/ 5065048 h 5796775"/>
                <a:gd name="connsiteX5" fmla="*/ 10042952 w 10774679"/>
                <a:gd name="connsiteY5" fmla="*/ 5796775 h 5796775"/>
                <a:gd name="connsiteX6" fmla="*/ 731727 w 10774679"/>
                <a:gd name="connsiteY6" fmla="*/ 5796775 h 5796775"/>
                <a:gd name="connsiteX7" fmla="*/ 0 w 10774679"/>
                <a:gd name="connsiteY7" fmla="*/ 5065048 h 5796775"/>
                <a:gd name="connsiteX8" fmla="*/ 0 w 10774679"/>
                <a:gd name="connsiteY8" fmla="*/ 731727 h 5796775"/>
                <a:gd name="connsiteX0" fmla="*/ 211651 w 10986330"/>
                <a:gd name="connsiteY0" fmla="*/ 731727 h 5796775"/>
                <a:gd name="connsiteX1" fmla="*/ 943378 w 10986330"/>
                <a:gd name="connsiteY1" fmla="*/ 0 h 5796775"/>
                <a:gd name="connsiteX2" fmla="*/ 10254603 w 10986330"/>
                <a:gd name="connsiteY2" fmla="*/ 0 h 5796775"/>
                <a:gd name="connsiteX3" fmla="*/ 10986330 w 10986330"/>
                <a:gd name="connsiteY3" fmla="*/ 731727 h 5796775"/>
                <a:gd name="connsiteX4" fmla="*/ 10986330 w 10986330"/>
                <a:gd name="connsiteY4" fmla="*/ 5065048 h 5796775"/>
                <a:gd name="connsiteX5" fmla="*/ 10254603 w 10986330"/>
                <a:gd name="connsiteY5" fmla="*/ 5796775 h 5796775"/>
                <a:gd name="connsiteX6" fmla="*/ 943378 w 10986330"/>
                <a:gd name="connsiteY6" fmla="*/ 5796775 h 5796775"/>
                <a:gd name="connsiteX7" fmla="*/ 0 w 10986330"/>
                <a:gd name="connsiteY7" fmla="*/ 5105737 h 5796775"/>
                <a:gd name="connsiteX8" fmla="*/ 211651 w 10986330"/>
                <a:gd name="connsiteY8" fmla="*/ 731727 h 5796775"/>
                <a:gd name="connsiteX0" fmla="*/ 211651 w 10986330"/>
                <a:gd name="connsiteY0" fmla="*/ 731727 h 5796775"/>
                <a:gd name="connsiteX1" fmla="*/ 943378 w 10986330"/>
                <a:gd name="connsiteY1" fmla="*/ 0 h 5796775"/>
                <a:gd name="connsiteX2" fmla="*/ 10254603 w 10986330"/>
                <a:gd name="connsiteY2" fmla="*/ 0 h 5796775"/>
                <a:gd name="connsiteX3" fmla="*/ 10986330 w 10986330"/>
                <a:gd name="connsiteY3" fmla="*/ 731727 h 5796775"/>
                <a:gd name="connsiteX4" fmla="*/ 10986330 w 10986330"/>
                <a:gd name="connsiteY4" fmla="*/ 5065048 h 5796775"/>
                <a:gd name="connsiteX5" fmla="*/ 10254603 w 10986330"/>
                <a:gd name="connsiteY5" fmla="*/ 5796775 h 5796775"/>
                <a:gd name="connsiteX6" fmla="*/ 589604 w 10986330"/>
                <a:gd name="connsiteY6" fmla="*/ 5737492 h 5796775"/>
                <a:gd name="connsiteX7" fmla="*/ 0 w 10986330"/>
                <a:gd name="connsiteY7" fmla="*/ 5105737 h 5796775"/>
                <a:gd name="connsiteX8" fmla="*/ 211651 w 10986330"/>
                <a:gd name="connsiteY8" fmla="*/ 731727 h 5796775"/>
                <a:gd name="connsiteX0" fmla="*/ 211651 w 10986330"/>
                <a:gd name="connsiteY0" fmla="*/ 1024612 h 6089660"/>
                <a:gd name="connsiteX1" fmla="*/ 943378 w 10986330"/>
                <a:gd name="connsiteY1" fmla="*/ 292885 h 6089660"/>
                <a:gd name="connsiteX2" fmla="*/ 10316813 w 10986330"/>
                <a:gd name="connsiteY2" fmla="*/ 0 h 6089660"/>
                <a:gd name="connsiteX3" fmla="*/ 10986330 w 10986330"/>
                <a:gd name="connsiteY3" fmla="*/ 1024612 h 6089660"/>
                <a:gd name="connsiteX4" fmla="*/ 10986330 w 10986330"/>
                <a:gd name="connsiteY4" fmla="*/ 5357933 h 6089660"/>
                <a:gd name="connsiteX5" fmla="*/ 10254603 w 10986330"/>
                <a:gd name="connsiteY5" fmla="*/ 6089660 h 6089660"/>
                <a:gd name="connsiteX6" fmla="*/ 589604 w 10986330"/>
                <a:gd name="connsiteY6" fmla="*/ 6030377 h 6089660"/>
                <a:gd name="connsiteX7" fmla="*/ 0 w 10986330"/>
                <a:gd name="connsiteY7" fmla="*/ 5398622 h 6089660"/>
                <a:gd name="connsiteX8" fmla="*/ 211651 w 10986330"/>
                <a:gd name="connsiteY8" fmla="*/ 1024612 h 6089660"/>
                <a:gd name="connsiteX0" fmla="*/ 211651 w 10986330"/>
                <a:gd name="connsiteY0" fmla="*/ 1024612 h 6089660"/>
                <a:gd name="connsiteX1" fmla="*/ 943378 w 10986330"/>
                <a:gd name="connsiteY1" fmla="*/ 292885 h 6089660"/>
                <a:gd name="connsiteX2" fmla="*/ 10316813 w 10986330"/>
                <a:gd name="connsiteY2" fmla="*/ 0 h 6089660"/>
                <a:gd name="connsiteX3" fmla="*/ 10950620 w 10986330"/>
                <a:gd name="connsiteY3" fmla="*/ 599116 h 6089660"/>
                <a:gd name="connsiteX4" fmla="*/ 10986330 w 10986330"/>
                <a:gd name="connsiteY4" fmla="*/ 5357933 h 6089660"/>
                <a:gd name="connsiteX5" fmla="*/ 10254603 w 10986330"/>
                <a:gd name="connsiteY5" fmla="*/ 6089660 h 6089660"/>
                <a:gd name="connsiteX6" fmla="*/ 589604 w 10986330"/>
                <a:gd name="connsiteY6" fmla="*/ 6030377 h 6089660"/>
                <a:gd name="connsiteX7" fmla="*/ 0 w 10986330"/>
                <a:gd name="connsiteY7" fmla="*/ 5398622 h 6089660"/>
                <a:gd name="connsiteX8" fmla="*/ 211651 w 10986330"/>
                <a:gd name="connsiteY8" fmla="*/ 1024612 h 6089660"/>
                <a:gd name="connsiteX0" fmla="*/ 211651 w 10950620"/>
                <a:gd name="connsiteY0" fmla="*/ 1024612 h 6089660"/>
                <a:gd name="connsiteX1" fmla="*/ 943378 w 10950620"/>
                <a:gd name="connsiteY1" fmla="*/ 292885 h 6089660"/>
                <a:gd name="connsiteX2" fmla="*/ 10316813 w 10950620"/>
                <a:gd name="connsiteY2" fmla="*/ 0 h 6089660"/>
                <a:gd name="connsiteX3" fmla="*/ 10950620 w 10950620"/>
                <a:gd name="connsiteY3" fmla="*/ 599116 h 6089660"/>
                <a:gd name="connsiteX4" fmla="*/ 10879041 w 10950620"/>
                <a:gd name="connsiteY4" fmla="*/ 5347832 h 6089660"/>
                <a:gd name="connsiteX5" fmla="*/ 10254603 w 10950620"/>
                <a:gd name="connsiteY5" fmla="*/ 6089660 h 6089660"/>
                <a:gd name="connsiteX6" fmla="*/ 589604 w 10950620"/>
                <a:gd name="connsiteY6" fmla="*/ 6030377 h 6089660"/>
                <a:gd name="connsiteX7" fmla="*/ 0 w 10950620"/>
                <a:gd name="connsiteY7" fmla="*/ 5398622 h 6089660"/>
                <a:gd name="connsiteX8" fmla="*/ 211651 w 10950620"/>
                <a:gd name="connsiteY8" fmla="*/ 1024612 h 6089660"/>
                <a:gd name="connsiteX0" fmla="*/ 211651 w 10950620"/>
                <a:gd name="connsiteY0" fmla="*/ 1024612 h 6089660"/>
                <a:gd name="connsiteX1" fmla="*/ 943378 w 10950620"/>
                <a:gd name="connsiteY1" fmla="*/ 292885 h 6089660"/>
                <a:gd name="connsiteX2" fmla="*/ 10316813 w 10950620"/>
                <a:gd name="connsiteY2" fmla="*/ 0 h 6089660"/>
                <a:gd name="connsiteX3" fmla="*/ 10950620 w 10950620"/>
                <a:gd name="connsiteY3" fmla="*/ 599116 h 6089660"/>
                <a:gd name="connsiteX4" fmla="*/ 10818151 w 10950620"/>
                <a:gd name="connsiteY4" fmla="*/ 5350759 h 6089660"/>
                <a:gd name="connsiteX5" fmla="*/ 10254603 w 10950620"/>
                <a:gd name="connsiteY5" fmla="*/ 6089660 h 6089660"/>
                <a:gd name="connsiteX6" fmla="*/ 589604 w 10950620"/>
                <a:gd name="connsiteY6" fmla="*/ 6030377 h 6089660"/>
                <a:gd name="connsiteX7" fmla="*/ 0 w 10950620"/>
                <a:gd name="connsiteY7" fmla="*/ 5398622 h 6089660"/>
                <a:gd name="connsiteX8" fmla="*/ 211651 w 10950620"/>
                <a:gd name="connsiteY8" fmla="*/ 1024612 h 6089660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818151 w 10950620"/>
                <a:gd name="connsiteY4" fmla="*/ 5350759 h 6030377"/>
                <a:gd name="connsiteX5" fmla="*/ 10258118 w 10950620"/>
                <a:gd name="connsiteY5" fmla="*/ 584536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709399 w 10950620"/>
                <a:gd name="connsiteY4" fmla="*/ 5310217 h 6030377"/>
                <a:gd name="connsiteX5" fmla="*/ 10258118 w 10950620"/>
                <a:gd name="connsiteY5" fmla="*/ 584536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709399 w 10950620"/>
                <a:gd name="connsiteY4" fmla="*/ 5310217 h 6030377"/>
                <a:gd name="connsiteX5" fmla="*/ 10258118 w 10950620"/>
                <a:gd name="connsiteY5" fmla="*/ 584536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709399 w 10950620"/>
                <a:gd name="connsiteY4" fmla="*/ 5310217 h 6030377"/>
                <a:gd name="connsiteX5" fmla="*/ 10166783 w 10950620"/>
                <a:gd name="connsiteY5" fmla="*/ 584975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52041"/>
                <a:gd name="connsiteX1" fmla="*/ 943378 w 10950620"/>
                <a:gd name="connsiteY1" fmla="*/ 292885 h 6052041"/>
                <a:gd name="connsiteX2" fmla="*/ 10316813 w 10950620"/>
                <a:gd name="connsiteY2" fmla="*/ 0 h 6052041"/>
                <a:gd name="connsiteX3" fmla="*/ 10950620 w 10950620"/>
                <a:gd name="connsiteY3" fmla="*/ 599116 h 6052041"/>
                <a:gd name="connsiteX4" fmla="*/ 10709399 w 10950620"/>
                <a:gd name="connsiteY4" fmla="*/ 5310217 h 6052041"/>
                <a:gd name="connsiteX5" fmla="*/ 10166783 w 10950620"/>
                <a:gd name="connsiteY5" fmla="*/ 5849759 h 6052041"/>
                <a:gd name="connsiteX6" fmla="*/ 773737 w 10950620"/>
                <a:gd name="connsiteY6" fmla="*/ 6052041 h 6052041"/>
                <a:gd name="connsiteX7" fmla="*/ 0 w 10950620"/>
                <a:gd name="connsiteY7" fmla="*/ 5398622 h 6052041"/>
                <a:gd name="connsiteX8" fmla="*/ 211651 w 10950620"/>
                <a:gd name="connsiteY8" fmla="*/ 1024612 h 6052041"/>
                <a:gd name="connsiteX0" fmla="*/ 211651 w 10950620"/>
                <a:gd name="connsiteY0" fmla="*/ 1024612 h 6032572"/>
                <a:gd name="connsiteX1" fmla="*/ 943378 w 10950620"/>
                <a:gd name="connsiteY1" fmla="*/ 292885 h 6032572"/>
                <a:gd name="connsiteX2" fmla="*/ 10316813 w 10950620"/>
                <a:gd name="connsiteY2" fmla="*/ 0 h 6032572"/>
                <a:gd name="connsiteX3" fmla="*/ 10950620 w 10950620"/>
                <a:gd name="connsiteY3" fmla="*/ 599116 h 6032572"/>
                <a:gd name="connsiteX4" fmla="*/ 10709399 w 10950620"/>
                <a:gd name="connsiteY4" fmla="*/ 5310217 h 6032572"/>
                <a:gd name="connsiteX5" fmla="*/ 10166783 w 10950620"/>
                <a:gd name="connsiteY5" fmla="*/ 5849759 h 6032572"/>
                <a:gd name="connsiteX6" fmla="*/ 543937 w 10950620"/>
                <a:gd name="connsiteY6" fmla="*/ 6032572 h 6032572"/>
                <a:gd name="connsiteX7" fmla="*/ 0 w 10950620"/>
                <a:gd name="connsiteY7" fmla="*/ 5398622 h 6032572"/>
                <a:gd name="connsiteX8" fmla="*/ 211651 w 10950620"/>
                <a:gd name="connsiteY8" fmla="*/ 1024612 h 6032572"/>
                <a:gd name="connsiteX0" fmla="*/ 211651 w 10950620"/>
                <a:gd name="connsiteY0" fmla="*/ 1024612 h 6078239"/>
                <a:gd name="connsiteX1" fmla="*/ 943378 w 10950620"/>
                <a:gd name="connsiteY1" fmla="*/ 292885 h 6078239"/>
                <a:gd name="connsiteX2" fmla="*/ 10316813 w 10950620"/>
                <a:gd name="connsiteY2" fmla="*/ 0 h 6078239"/>
                <a:gd name="connsiteX3" fmla="*/ 10950620 w 10950620"/>
                <a:gd name="connsiteY3" fmla="*/ 599116 h 6078239"/>
                <a:gd name="connsiteX4" fmla="*/ 10709399 w 10950620"/>
                <a:gd name="connsiteY4" fmla="*/ 5310217 h 6078239"/>
                <a:gd name="connsiteX5" fmla="*/ 10166783 w 10950620"/>
                <a:gd name="connsiteY5" fmla="*/ 5849759 h 6078239"/>
                <a:gd name="connsiteX6" fmla="*/ 546132 w 10950620"/>
                <a:gd name="connsiteY6" fmla="*/ 6078239 h 6078239"/>
                <a:gd name="connsiteX7" fmla="*/ 0 w 10950620"/>
                <a:gd name="connsiteY7" fmla="*/ 5398622 h 6078239"/>
                <a:gd name="connsiteX8" fmla="*/ 211651 w 10950620"/>
                <a:gd name="connsiteY8" fmla="*/ 1024612 h 6078239"/>
                <a:gd name="connsiteX0" fmla="*/ 211651 w 10950620"/>
                <a:gd name="connsiteY0" fmla="*/ 1024612 h 6017349"/>
                <a:gd name="connsiteX1" fmla="*/ 943378 w 10950620"/>
                <a:gd name="connsiteY1" fmla="*/ 292885 h 6017349"/>
                <a:gd name="connsiteX2" fmla="*/ 10316813 w 10950620"/>
                <a:gd name="connsiteY2" fmla="*/ 0 h 6017349"/>
                <a:gd name="connsiteX3" fmla="*/ 10950620 w 10950620"/>
                <a:gd name="connsiteY3" fmla="*/ 599116 h 6017349"/>
                <a:gd name="connsiteX4" fmla="*/ 10709399 w 10950620"/>
                <a:gd name="connsiteY4" fmla="*/ 5310217 h 6017349"/>
                <a:gd name="connsiteX5" fmla="*/ 10166783 w 10950620"/>
                <a:gd name="connsiteY5" fmla="*/ 5849759 h 6017349"/>
                <a:gd name="connsiteX6" fmla="*/ 543205 w 10950620"/>
                <a:gd name="connsiteY6" fmla="*/ 6017349 h 6017349"/>
                <a:gd name="connsiteX7" fmla="*/ 0 w 10950620"/>
                <a:gd name="connsiteY7" fmla="*/ 5398622 h 6017349"/>
                <a:gd name="connsiteX8" fmla="*/ 211651 w 10950620"/>
                <a:gd name="connsiteY8" fmla="*/ 1024612 h 6017349"/>
                <a:gd name="connsiteX0" fmla="*/ 211651 w 10950620"/>
                <a:gd name="connsiteY0" fmla="*/ 1029002 h 6021739"/>
                <a:gd name="connsiteX1" fmla="*/ 943378 w 10950620"/>
                <a:gd name="connsiteY1" fmla="*/ 297275 h 6021739"/>
                <a:gd name="connsiteX2" fmla="*/ 10408147 w 10950620"/>
                <a:gd name="connsiteY2" fmla="*/ 0 h 6021739"/>
                <a:gd name="connsiteX3" fmla="*/ 10950620 w 10950620"/>
                <a:gd name="connsiteY3" fmla="*/ 603506 h 6021739"/>
                <a:gd name="connsiteX4" fmla="*/ 10709399 w 10950620"/>
                <a:gd name="connsiteY4" fmla="*/ 5314607 h 6021739"/>
                <a:gd name="connsiteX5" fmla="*/ 10166783 w 10950620"/>
                <a:gd name="connsiteY5" fmla="*/ 5854149 h 6021739"/>
                <a:gd name="connsiteX6" fmla="*/ 543205 w 10950620"/>
                <a:gd name="connsiteY6" fmla="*/ 6021739 h 6021739"/>
                <a:gd name="connsiteX7" fmla="*/ 0 w 10950620"/>
                <a:gd name="connsiteY7" fmla="*/ 5403012 h 6021739"/>
                <a:gd name="connsiteX8" fmla="*/ 211651 w 10950620"/>
                <a:gd name="connsiteY8" fmla="*/ 1029002 h 602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50620" h="6021739">
                  <a:moveTo>
                    <a:pt x="211651" y="1029002"/>
                  </a:moveTo>
                  <a:cubicBezTo>
                    <a:pt x="211651" y="624880"/>
                    <a:pt x="539256" y="297275"/>
                    <a:pt x="943378" y="297275"/>
                  </a:cubicBezTo>
                  <a:lnTo>
                    <a:pt x="10408147" y="0"/>
                  </a:lnTo>
                  <a:cubicBezTo>
                    <a:pt x="10812269" y="0"/>
                    <a:pt x="10950620" y="199384"/>
                    <a:pt x="10950620" y="603506"/>
                  </a:cubicBezTo>
                  <a:lnTo>
                    <a:pt x="10709399" y="5314607"/>
                  </a:lnTo>
                  <a:cubicBezTo>
                    <a:pt x="10712914" y="5474439"/>
                    <a:pt x="10570905" y="5854149"/>
                    <a:pt x="10166783" y="5854149"/>
                  </a:cubicBezTo>
                  <a:lnTo>
                    <a:pt x="543205" y="6021739"/>
                  </a:lnTo>
                  <a:cubicBezTo>
                    <a:pt x="139083" y="6021739"/>
                    <a:pt x="0" y="5807134"/>
                    <a:pt x="0" y="5403012"/>
                  </a:cubicBezTo>
                  <a:cubicBezTo>
                    <a:pt x="0" y="3958572"/>
                    <a:pt x="211651" y="2473442"/>
                    <a:pt x="211651" y="1029002"/>
                  </a:cubicBezTo>
                  <a:close/>
                </a:path>
              </a:pathLst>
            </a:custGeom>
            <a:solidFill>
              <a:srgbClr val="FFD101"/>
            </a:solidFill>
            <a:ln w="76200" cap="rnd">
              <a:noFill/>
              <a:prstDash val="solid"/>
              <a:round/>
            </a:ln>
          </p:spPr>
          <p:txBody>
            <a:bodyPr/>
            <a:lstStyle/>
            <a:p>
              <a:r>
                <a:rPr lang="en-US" dirty="0"/>
                <a:t>                               </a:t>
              </a: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D0CE075B-F0E0-D325-5CB1-72E46BA62F1E}"/>
                </a:ext>
              </a:extLst>
            </p:cNvPr>
            <p:cNvSpPr/>
            <p:nvPr/>
          </p:nvSpPr>
          <p:spPr>
            <a:xfrm rot="165116">
              <a:off x="618338" y="366136"/>
              <a:ext cx="10950620" cy="6021739"/>
            </a:xfrm>
            <a:custGeom>
              <a:avLst/>
              <a:gdLst>
                <a:gd name="connsiteX0" fmla="*/ 0 w 10774679"/>
                <a:gd name="connsiteY0" fmla="*/ 731727 h 5796775"/>
                <a:gd name="connsiteX1" fmla="*/ 731727 w 10774679"/>
                <a:gd name="connsiteY1" fmla="*/ 0 h 5796775"/>
                <a:gd name="connsiteX2" fmla="*/ 10042952 w 10774679"/>
                <a:gd name="connsiteY2" fmla="*/ 0 h 5796775"/>
                <a:gd name="connsiteX3" fmla="*/ 10774679 w 10774679"/>
                <a:gd name="connsiteY3" fmla="*/ 731727 h 5796775"/>
                <a:gd name="connsiteX4" fmla="*/ 10774679 w 10774679"/>
                <a:gd name="connsiteY4" fmla="*/ 5065048 h 5796775"/>
                <a:gd name="connsiteX5" fmla="*/ 10042952 w 10774679"/>
                <a:gd name="connsiteY5" fmla="*/ 5796775 h 5796775"/>
                <a:gd name="connsiteX6" fmla="*/ 731727 w 10774679"/>
                <a:gd name="connsiteY6" fmla="*/ 5796775 h 5796775"/>
                <a:gd name="connsiteX7" fmla="*/ 0 w 10774679"/>
                <a:gd name="connsiteY7" fmla="*/ 5065048 h 5796775"/>
                <a:gd name="connsiteX8" fmla="*/ 0 w 10774679"/>
                <a:gd name="connsiteY8" fmla="*/ 731727 h 5796775"/>
                <a:gd name="connsiteX0" fmla="*/ 211651 w 10986330"/>
                <a:gd name="connsiteY0" fmla="*/ 731727 h 5796775"/>
                <a:gd name="connsiteX1" fmla="*/ 943378 w 10986330"/>
                <a:gd name="connsiteY1" fmla="*/ 0 h 5796775"/>
                <a:gd name="connsiteX2" fmla="*/ 10254603 w 10986330"/>
                <a:gd name="connsiteY2" fmla="*/ 0 h 5796775"/>
                <a:gd name="connsiteX3" fmla="*/ 10986330 w 10986330"/>
                <a:gd name="connsiteY3" fmla="*/ 731727 h 5796775"/>
                <a:gd name="connsiteX4" fmla="*/ 10986330 w 10986330"/>
                <a:gd name="connsiteY4" fmla="*/ 5065048 h 5796775"/>
                <a:gd name="connsiteX5" fmla="*/ 10254603 w 10986330"/>
                <a:gd name="connsiteY5" fmla="*/ 5796775 h 5796775"/>
                <a:gd name="connsiteX6" fmla="*/ 943378 w 10986330"/>
                <a:gd name="connsiteY6" fmla="*/ 5796775 h 5796775"/>
                <a:gd name="connsiteX7" fmla="*/ 0 w 10986330"/>
                <a:gd name="connsiteY7" fmla="*/ 5105737 h 5796775"/>
                <a:gd name="connsiteX8" fmla="*/ 211651 w 10986330"/>
                <a:gd name="connsiteY8" fmla="*/ 731727 h 5796775"/>
                <a:gd name="connsiteX0" fmla="*/ 211651 w 10986330"/>
                <a:gd name="connsiteY0" fmla="*/ 731727 h 5796775"/>
                <a:gd name="connsiteX1" fmla="*/ 943378 w 10986330"/>
                <a:gd name="connsiteY1" fmla="*/ 0 h 5796775"/>
                <a:gd name="connsiteX2" fmla="*/ 10254603 w 10986330"/>
                <a:gd name="connsiteY2" fmla="*/ 0 h 5796775"/>
                <a:gd name="connsiteX3" fmla="*/ 10986330 w 10986330"/>
                <a:gd name="connsiteY3" fmla="*/ 731727 h 5796775"/>
                <a:gd name="connsiteX4" fmla="*/ 10986330 w 10986330"/>
                <a:gd name="connsiteY4" fmla="*/ 5065048 h 5796775"/>
                <a:gd name="connsiteX5" fmla="*/ 10254603 w 10986330"/>
                <a:gd name="connsiteY5" fmla="*/ 5796775 h 5796775"/>
                <a:gd name="connsiteX6" fmla="*/ 589604 w 10986330"/>
                <a:gd name="connsiteY6" fmla="*/ 5737492 h 5796775"/>
                <a:gd name="connsiteX7" fmla="*/ 0 w 10986330"/>
                <a:gd name="connsiteY7" fmla="*/ 5105737 h 5796775"/>
                <a:gd name="connsiteX8" fmla="*/ 211651 w 10986330"/>
                <a:gd name="connsiteY8" fmla="*/ 731727 h 5796775"/>
                <a:gd name="connsiteX0" fmla="*/ 211651 w 10986330"/>
                <a:gd name="connsiteY0" fmla="*/ 1024612 h 6089660"/>
                <a:gd name="connsiteX1" fmla="*/ 943378 w 10986330"/>
                <a:gd name="connsiteY1" fmla="*/ 292885 h 6089660"/>
                <a:gd name="connsiteX2" fmla="*/ 10316813 w 10986330"/>
                <a:gd name="connsiteY2" fmla="*/ 0 h 6089660"/>
                <a:gd name="connsiteX3" fmla="*/ 10986330 w 10986330"/>
                <a:gd name="connsiteY3" fmla="*/ 1024612 h 6089660"/>
                <a:gd name="connsiteX4" fmla="*/ 10986330 w 10986330"/>
                <a:gd name="connsiteY4" fmla="*/ 5357933 h 6089660"/>
                <a:gd name="connsiteX5" fmla="*/ 10254603 w 10986330"/>
                <a:gd name="connsiteY5" fmla="*/ 6089660 h 6089660"/>
                <a:gd name="connsiteX6" fmla="*/ 589604 w 10986330"/>
                <a:gd name="connsiteY6" fmla="*/ 6030377 h 6089660"/>
                <a:gd name="connsiteX7" fmla="*/ 0 w 10986330"/>
                <a:gd name="connsiteY7" fmla="*/ 5398622 h 6089660"/>
                <a:gd name="connsiteX8" fmla="*/ 211651 w 10986330"/>
                <a:gd name="connsiteY8" fmla="*/ 1024612 h 6089660"/>
                <a:gd name="connsiteX0" fmla="*/ 211651 w 10986330"/>
                <a:gd name="connsiteY0" fmla="*/ 1024612 h 6089660"/>
                <a:gd name="connsiteX1" fmla="*/ 943378 w 10986330"/>
                <a:gd name="connsiteY1" fmla="*/ 292885 h 6089660"/>
                <a:gd name="connsiteX2" fmla="*/ 10316813 w 10986330"/>
                <a:gd name="connsiteY2" fmla="*/ 0 h 6089660"/>
                <a:gd name="connsiteX3" fmla="*/ 10950620 w 10986330"/>
                <a:gd name="connsiteY3" fmla="*/ 599116 h 6089660"/>
                <a:gd name="connsiteX4" fmla="*/ 10986330 w 10986330"/>
                <a:gd name="connsiteY4" fmla="*/ 5357933 h 6089660"/>
                <a:gd name="connsiteX5" fmla="*/ 10254603 w 10986330"/>
                <a:gd name="connsiteY5" fmla="*/ 6089660 h 6089660"/>
                <a:gd name="connsiteX6" fmla="*/ 589604 w 10986330"/>
                <a:gd name="connsiteY6" fmla="*/ 6030377 h 6089660"/>
                <a:gd name="connsiteX7" fmla="*/ 0 w 10986330"/>
                <a:gd name="connsiteY7" fmla="*/ 5398622 h 6089660"/>
                <a:gd name="connsiteX8" fmla="*/ 211651 w 10986330"/>
                <a:gd name="connsiteY8" fmla="*/ 1024612 h 6089660"/>
                <a:gd name="connsiteX0" fmla="*/ 211651 w 10950620"/>
                <a:gd name="connsiteY0" fmla="*/ 1024612 h 6089660"/>
                <a:gd name="connsiteX1" fmla="*/ 943378 w 10950620"/>
                <a:gd name="connsiteY1" fmla="*/ 292885 h 6089660"/>
                <a:gd name="connsiteX2" fmla="*/ 10316813 w 10950620"/>
                <a:gd name="connsiteY2" fmla="*/ 0 h 6089660"/>
                <a:gd name="connsiteX3" fmla="*/ 10950620 w 10950620"/>
                <a:gd name="connsiteY3" fmla="*/ 599116 h 6089660"/>
                <a:gd name="connsiteX4" fmla="*/ 10879041 w 10950620"/>
                <a:gd name="connsiteY4" fmla="*/ 5347832 h 6089660"/>
                <a:gd name="connsiteX5" fmla="*/ 10254603 w 10950620"/>
                <a:gd name="connsiteY5" fmla="*/ 6089660 h 6089660"/>
                <a:gd name="connsiteX6" fmla="*/ 589604 w 10950620"/>
                <a:gd name="connsiteY6" fmla="*/ 6030377 h 6089660"/>
                <a:gd name="connsiteX7" fmla="*/ 0 w 10950620"/>
                <a:gd name="connsiteY7" fmla="*/ 5398622 h 6089660"/>
                <a:gd name="connsiteX8" fmla="*/ 211651 w 10950620"/>
                <a:gd name="connsiteY8" fmla="*/ 1024612 h 6089660"/>
                <a:gd name="connsiteX0" fmla="*/ 211651 w 10950620"/>
                <a:gd name="connsiteY0" fmla="*/ 1024612 h 6089660"/>
                <a:gd name="connsiteX1" fmla="*/ 943378 w 10950620"/>
                <a:gd name="connsiteY1" fmla="*/ 292885 h 6089660"/>
                <a:gd name="connsiteX2" fmla="*/ 10316813 w 10950620"/>
                <a:gd name="connsiteY2" fmla="*/ 0 h 6089660"/>
                <a:gd name="connsiteX3" fmla="*/ 10950620 w 10950620"/>
                <a:gd name="connsiteY3" fmla="*/ 599116 h 6089660"/>
                <a:gd name="connsiteX4" fmla="*/ 10818151 w 10950620"/>
                <a:gd name="connsiteY4" fmla="*/ 5350759 h 6089660"/>
                <a:gd name="connsiteX5" fmla="*/ 10254603 w 10950620"/>
                <a:gd name="connsiteY5" fmla="*/ 6089660 h 6089660"/>
                <a:gd name="connsiteX6" fmla="*/ 589604 w 10950620"/>
                <a:gd name="connsiteY6" fmla="*/ 6030377 h 6089660"/>
                <a:gd name="connsiteX7" fmla="*/ 0 w 10950620"/>
                <a:gd name="connsiteY7" fmla="*/ 5398622 h 6089660"/>
                <a:gd name="connsiteX8" fmla="*/ 211651 w 10950620"/>
                <a:gd name="connsiteY8" fmla="*/ 1024612 h 6089660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818151 w 10950620"/>
                <a:gd name="connsiteY4" fmla="*/ 5350759 h 6030377"/>
                <a:gd name="connsiteX5" fmla="*/ 10258118 w 10950620"/>
                <a:gd name="connsiteY5" fmla="*/ 584536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709399 w 10950620"/>
                <a:gd name="connsiteY4" fmla="*/ 5310217 h 6030377"/>
                <a:gd name="connsiteX5" fmla="*/ 10258118 w 10950620"/>
                <a:gd name="connsiteY5" fmla="*/ 584536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709399 w 10950620"/>
                <a:gd name="connsiteY4" fmla="*/ 5310217 h 6030377"/>
                <a:gd name="connsiteX5" fmla="*/ 10258118 w 10950620"/>
                <a:gd name="connsiteY5" fmla="*/ 584536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709399 w 10950620"/>
                <a:gd name="connsiteY4" fmla="*/ 5310217 h 6030377"/>
                <a:gd name="connsiteX5" fmla="*/ 10166783 w 10950620"/>
                <a:gd name="connsiteY5" fmla="*/ 584975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52041"/>
                <a:gd name="connsiteX1" fmla="*/ 943378 w 10950620"/>
                <a:gd name="connsiteY1" fmla="*/ 292885 h 6052041"/>
                <a:gd name="connsiteX2" fmla="*/ 10316813 w 10950620"/>
                <a:gd name="connsiteY2" fmla="*/ 0 h 6052041"/>
                <a:gd name="connsiteX3" fmla="*/ 10950620 w 10950620"/>
                <a:gd name="connsiteY3" fmla="*/ 599116 h 6052041"/>
                <a:gd name="connsiteX4" fmla="*/ 10709399 w 10950620"/>
                <a:gd name="connsiteY4" fmla="*/ 5310217 h 6052041"/>
                <a:gd name="connsiteX5" fmla="*/ 10166783 w 10950620"/>
                <a:gd name="connsiteY5" fmla="*/ 5849759 h 6052041"/>
                <a:gd name="connsiteX6" fmla="*/ 773737 w 10950620"/>
                <a:gd name="connsiteY6" fmla="*/ 6052041 h 6052041"/>
                <a:gd name="connsiteX7" fmla="*/ 0 w 10950620"/>
                <a:gd name="connsiteY7" fmla="*/ 5398622 h 6052041"/>
                <a:gd name="connsiteX8" fmla="*/ 211651 w 10950620"/>
                <a:gd name="connsiteY8" fmla="*/ 1024612 h 6052041"/>
                <a:gd name="connsiteX0" fmla="*/ 211651 w 10950620"/>
                <a:gd name="connsiteY0" fmla="*/ 1024612 h 6032572"/>
                <a:gd name="connsiteX1" fmla="*/ 943378 w 10950620"/>
                <a:gd name="connsiteY1" fmla="*/ 292885 h 6032572"/>
                <a:gd name="connsiteX2" fmla="*/ 10316813 w 10950620"/>
                <a:gd name="connsiteY2" fmla="*/ 0 h 6032572"/>
                <a:gd name="connsiteX3" fmla="*/ 10950620 w 10950620"/>
                <a:gd name="connsiteY3" fmla="*/ 599116 h 6032572"/>
                <a:gd name="connsiteX4" fmla="*/ 10709399 w 10950620"/>
                <a:gd name="connsiteY4" fmla="*/ 5310217 h 6032572"/>
                <a:gd name="connsiteX5" fmla="*/ 10166783 w 10950620"/>
                <a:gd name="connsiteY5" fmla="*/ 5849759 h 6032572"/>
                <a:gd name="connsiteX6" fmla="*/ 543937 w 10950620"/>
                <a:gd name="connsiteY6" fmla="*/ 6032572 h 6032572"/>
                <a:gd name="connsiteX7" fmla="*/ 0 w 10950620"/>
                <a:gd name="connsiteY7" fmla="*/ 5398622 h 6032572"/>
                <a:gd name="connsiteX8" fmla="*/ 211651 w 10950620"/>
                <a:gd name="connsiteY8" fmla="*/ 1024612 h 6032572"/>
                <a:gd name="connsiteX0" fmla="*/ 211651 w 10950620"/>
                <a:gd name="connsiteY0" fmla="*/ 1024612 h 6078239"/>
                <a:gd name="connsiteX1" fmla="*/ 943378 w 10950620"/>
                <a:gd name="connsiteY1" fmla="*/ 292885 h 6078239"/>
                <a:gd name="connsiteX2" fmla="*/ 10316813 w 10950620"/>
                <a:gd name="connsiteY2" fmla="*/ 0 h 6078239"/>
                <a:gd name="connsiteX3" fmla="*/ 10950620 w 10950620"/>
                <a:gd name="connsiteY3" fmla="*/ 599116 h 6078239"/>
                <a:gd name="connsiteX4" fmla="*/ 10709399 w 10950620"/>
                <a:gd name="connsiteY4" fmla="*/ 5310217 h 6078239"/>
                <a:gd name="connsiteX5" fmla="*/ 10166783 w 10950620"/>
                <a:gd name="connsiteY5" fmla="*/ 5849759 h 6078239"/>
                <a:gd name="connsiteX6" fmla="*/ 546132 w 10950620"/>
                <a:gd name="connsiteY6" fmla="*/ 6078239 h 6078239"/>
                <a:gd name="connsiteX7" fmla="*/ 0 w 10950620"/>
                <a:gd name="connsiteY7" fmla="*/ 5398622 h 6078239"/>
                <a:gd name="connsiteX8" fmla="*/ 211651 w 10950620"/>
                <a:gd name="connsiteY8" fmla="*/ 1024612 h 6078239"/>
                <a:gd name="connsiteX0" fmla="*/ 211651 w 10950620"/>
                <a:gd name="connsiteY0" fmla="*/ 1024612 h 6017349"/>
                <a:gd name="connsiteX1" fmla="*/ 943378 w 10950620"/>
                <a:gd name="connsiteY1" fmla="*/ 292885 h 6017349"/>
                <a:gd name="connsiteX2" fmla="*/ 10316813 w 10950620"/>
                <a:gd name="connsiteY2" fmla="*/ 0 h 6017349"/>
                <a:gd name="connsiteX3" fmla="*/ 10950620 w 10950620"/>
                <a:gd name="connsiteY3" fmla="*/ 599116 h 6017349"/>
                <a:gd name="connsiteX4" fmla="*/ 10709399 w 10950620"/>
                <a:gd name="connsiteY4" fmla="*/ 5310217 h 6017349"/>
                <a:gd name="connsiteX5" fmla="*/ 10166783 w 10950620"/>
                <a:gd name="connsiteY5" fmla="*/ 5849759 h 6017349"/>
                <a:gd name="connsiteX6" fmla="*/ 543205 w 10950620"/>
                <a:gd name="connsiteY6" fmla="*/ 6017349 h 6017349"/>
                <a:gd name="connsiteX7" fmla="*/ 0 w 10950620"/>
                <a:gd name="connsiteY7" fmla="*/ 5398622 h 6017349"/>
                <a:gd name="connsiteX8" fmla="*/ 211651 w 10950620"/>
                <a:gd name="connsiteY8" fmla="*/ 1024612 h 6017349"/>
                <a:gd name="connsiteX0" fmla="*/ 211651 w 10950620"/>
                <a:gd name="connsiteY0" fmla="*/ 1029002 h 6021739"/>
                <a:gd name="connsiteX1" fmla="*/ 943378 w 10950620"/>
                <a:gd name="connsiteY1" fmla="*/ 297275 h 6021739"/>
                <a:gd name="connsiteX2" fmla="*/ 10408147 w 10950620"/>
                <a:gd name="connsiteY2" fmla="*/ 0 h 6021739"/>
                <a:gd name="connsiteX3" fmla="*/ 10950620 w 10950620"/>
                <a:gd name="connsiteY3" fmla="*/ 603506 h 6021739"/>
                <a:gd name="connsiteX4" fmla="*/ 10709399 w 10950620"/>
                <a:gd name="connsiteY4" fmla="*/ 5314607 h 6021739"/>
                <a:gd name="connsiteX5" fmla="*/ 10166783 w 10950620"/>
                <a:gd name="connsiteY5" fmla="*/ 5854149 h 6021739"/>
                <a:gd name="connsiteX6" fmla="*/ 543205 w 10950620"/>
                <a:gd name="connsiteY6" fmla="*/ 6021739 h 6021739"/>
                <a:gd name="connsiteX7" fmla="*/ 0 w 10950620"/>
                <a:gd name="connsiteY7" fmla="*/ 5403012 h 6021739"/>
                <a:gd name="connsiteX8" fmla="*/ 211651 w 10950620"/>
                <a:gd name="connsiteY8" fmla="*/ 1029002 h 602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50620" h="6021739">
                  <a:moveTo>
                    <a:pt x="211651" y="1029002"/>
                  </a:moveTo>
                  <a:cubicBezTo>
                    <a:pt x="211651" y="624880"/>
                    <a:pt x="539256" y="297275"/>
                    <a:pt x="943378" y="297275"/>
                  </a:cubicBezTo>
                  <a:lnTo>
                    <a:pt x="10408147" y="0"/>
                  </a:lnTo>
                  <a:cubicBezTo>
                    <a:pt x="10812269" y="0"/>
                    <a:pt x="10950620" y="199384"/>
                    <a:pt x="10950620" y="603506"/>
                  </a:cubicBezTo>
                  <a:lnTo>
                    <a:pt x="10709399" y="5314607"/>
                  </a:lnTo>
                  <a:cubicBezTo>
                    <a:pt x="10712914" y="5474439"/>
                    <a:pt x="10570905" y="5854149"/>
                    <a:pt x="10166783" y="5854149"/>
                  </a:cubicBezTo>
                  <a:lnTo>
                    <a:pt x="543205" y="6021739"/>
                  </a:lnTo>
                  <a:cubicBezTo>
                    <a:pt x="139083" y="6021739"/>
                    <a:pt x="0" y="5807134"/>
                    <a:pt x="0" y="5403012"/>
                  </a:cubicBezTo>
                  <a:cubicBezTo>
                    <a:pt x="0" y="3958572"/>
                    <a:pt x="211651" y="2473442"/>
                    <a:pt x="211651" y="1029002"/>
                  </a:cubicBezTo>
                  <a:close/>
                </a:path>
              </a:pathLst>
            </a:custGeom>
            <a:solidFill>
              <a:schemeClr val="tx1"/>
            </a:solidFill>
            <a:ln w="76200"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Instructions Text">
            <a:extLst>
              <a:ext uri="{FF2B5EF4-FFF2-40B4-BE49-F238E27FC236}">
                <a16:creationId xmlns:a16="http://schemas.microsoft.com/office/drawing/2014/main" id="{8752D168-5A67-6871-C327-FB0B4F2A4E9E}"/>
              </a:ext>
            </a:extLst>
          </p:cNvPr>
          <p:cNvSpPr txBox="1"/>
          <p:nvPr/>
        </p:nvSpPr>
        <p:spPr>
          <a:xfrm>
            <a:off x="2305050" y="7234284"/>
            <a:ext cx="13677903" cy="7986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</a:rPr>
              <a:t>They can only guess </a:t>
            </a:r>
            <a:r>
              <a:rPr lang="en-US" sz="5400" dirty="0">
                <a:solidFill>
                  <a:srgbClr val="FFD100"/>
                </a:solidFill>
                <a:latin typeface="Arial" panose="020B0604020202020204" pitchFamily="34" charset="0"/>
              </a:rPr>
              <a:t>one time per clue</a:t>
            </a: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35" name="Screen">
            <a:extLst>
              <a:ext uri="{FF2B5EF4-FFF2-40B4-BE49-F238E27FC236}">
                <a16:creationId xmlns:a16="http://schemas.microsoft.com/office/drawing/2014/main" id="{0E07C81B-54A3-0959-DCF9-2098223AD67C}"/>
              </a:ext>
            </a:extLst>
          </p:cNvPr>
          <p:cNvSpPr/>
          <p:nvPr/>
        </p:nvSpPr>
        <p:spPr>
          <a:xfrm>
            <a:off x="9519436" y="2452255"/>
            <a:ext cx="4453190" cy="2519060"/>
          </a:xfrm>
          <a:prstGeom prst="frame">
            <a:avLst>
              <a:gd name="adj1" fmla="val 65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36" name="Text">
            <a:extLst>
              <a:ext uri="{FF2B5EF4-FFF2-40B4-BE49-F238E27FC236}">
                <a16:creationId xmlns:a16="http://schemas.microsoft.com/office/drawing/2014/main" id="{4CEC8CC5-0439-65D7-0E44-A19EE727809D}"/>
              </a:ext>
            </a:extLst>
          </p:cNvPr>
          <p:cNvSpPr txBox="1"/>
          <p:nvPr/>
        </p:nvSpPr>
        <p:spPr>
          <a:xfrm>
            <a:off x="9847308" y="3158169"/>
            <a:ext cx="3797439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5400" dirty="0">
                <a:gradFill>
                  <a:gsLst>
                    <a:gs pos="0">
                      <a:srgbClr val="FE8002"/>
                    </a:gs>
                    <a:gs pos="100000">
                      <a:srgbClr val="FFD100"/>
                    </a:gs>
                  </a:gsLst>
                  <a:lin ang="5400000" scaled="1"/>
                </a:gradFill>
                <a:latin typeface="Arial" panose="020B0604020202020204" pitchFamily="34" charset="0"/>
              </a:rPr>
              <a:t>kangaroo</a:t>
            </a:r>
          </a:p>
        </p:txBody>
      </p:sp>
      <p:sp>
        <p:nvSpPr>
          <p:cNvPr id="37" name="Table">
            <a:extLst>
              <a:ext uri="{FF2B5EF4-FFF2-40B4-BE49-F238E27FC236}">
                <a16:creationId xmlns:a16="http://schemas.microsoft.com/office/drawing/2014/main" id="{80CB4147-7AC6-C841-867C-334C08EEE352}"/>
              </a:ext>
            </a:extLst>
          </p:cNvPr>
          <p:cNvSpPr/>
          <p:nvPr/>
        </p:nvSpPr>
        <p:spPr>
          <a:xfrm>
            <a:off x="3336548" y="4932115"/>
            <a:ext cx="4298528" cy="1169717"/>
          </a:xfrm>
          <a:custGeom>
            <a:avLst/>
            <a:gdLst>
              <a:gd name="connsiteX0" fmla="*/ 0 w 2243768"/>
              <a:gd name="connsiteY0" fmla="*/ 0 h 779811"/>
              <a:gd name="connsiteX1" fmla="*/ 2243768 w 2243768"/>
              <a:gd name="connsiteY1" fmla="*/ 0 h 779811"/>
              <a:gd name="connsiteX2" fmla="*/ 2243768 w 2243768"/>
              <a:gd name="connsiteY2" fmla="*/ 96982 h 779811"/>
              <a:gd name="connsiteX3" fmla="*/ 2243768 w 2243768"/>
              <a:gd name="connsiteY3" fmla="*/ 114792 h 779811"/>
              <a:gd name="connsiteX4" fmla="*/ 2243768 w 2243768"/>
              <a:gd name="connsiteY4" fmla="*/ 779811 h 779811"/>
              <a:gd name="connsiteX5" fmla="*/ 2119154 w 2243768"/>
              <a:gd name="connsiteY5" fmla="*/ 779811 h 779811"/>
              <a:gd name="connsiteX6" fmla="*/ 2119154 w 2243768"/>
              <a:gd name="connsiteY6" fmla="*/ 114792 h 779811"/>
              <a:gd name="connsiteX7" fmla="*/ 124614 w 2243768"/>
              <a:gd name="connsiteY7" fmla="*/ 114792 h 779811"/>
              <a:gd name="connsiteX8" fmla="*/ 124614 w 2243768"/>
              <a:gd name="connsiteY8" fmla="*/ 779811 h 779811"/>
              <a:gd name="connsiteX9" fmla="*/ 0 w 2243768"/>
              <a:gd name="connsiteY9" fmla="*/ 779811 h 779811"/>
              <a:gd name="connsiteX10" fmla="*/ 0 w 2243768"/>
              <a:gd name="connsiteY10" fmla="*/ 114792 h 779811"/>
              <a:gd name="connsiteX11" fmla="*/ 0 w 2243768"/>
              <a:gd name="connsiteY11" fmla="*/ 96982 h 779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43768" h="779811">
                <a:moveTo>
                  <a:pt x="0" y="0"/>
                </a:moveTo>
                <a:lnTo>
                  <a:pt x="2243768" y="0"/>
                </a:lnTo>
                <a:lnTo>
                  <a:pt x="2243768" y="96982"/>
                </a:lnTo>
                <a:lnTo>
                  <a:pt x="2243768" y="114792"/>
                </a:lnTo>
                <a:lnTo>
                  <a:pt x="2243768" y="779811"/>
                </a:lnTo>
                <a:lnTo>
                  <a:pt x="2119154" y="779811"/>
                </a:lnTo>
                <a:lnTo>
                  <a:pt x="2119154" y="114792"/>
                </a:lnTo>
                <a:lnTo>
                  <a:pt x="124614" y="114792"/>
                </a:lnTo>
                <a:lnTo>
                  <a:pt x="124614" y="779811"/>
                </a:lnTo>
                <a:lnTo>
                  <a:pt x="0" y="779811"/>
                </a:lnTo>
                <a:lnTo>
                  <a:pt x="0" y="114792"/>
                </a:lnTo>
                <a:lnTo>
                  <a:pt x="0" y="969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grpSp>
        <p:nvGrpSpPr>
          <p:cNvPr id="38" name="Team">
            <a:extLst>
              <a:ext uri="{FF2B5EF4-FFF2-40B4-BE49-F238E27FC236}">
                <a16:creationId xmlns:a16="http://schemas.microsoft.com/office/drawing/2014/main" id="{5752F480-A7FE-FE5C-D831-AC5F6A938268}"/>
              </a:ext>
            </a:extLst>
          </p:cNvPr>
          <p:cNvGrpSpPr/>
          <p:nvPr/>
        </p:nvGrpSpPr>
        <p:grpSpPr>
          <a:xfrm>
            <a:off x="3625548" y="4043657"/>
            <a:ext cx="3720522" cy="2027370"/>
            <a:chOff x="2008206" y="2695771"/>
            <a:chExt cx="2480348" cy="1351580"/>
          </a:xfrm>
        </p:grpSpPr>
        <p:pic>
          <p:nvPicPr>
            <p:cNvPr id="39" name="Person 1">
              <a:extLst>
                <a:ext uri="{FF2B5EF4-FFF2-40B4-BE49-F238E27FC236}">
                  <a16:creationId xmlns:a16="http://schemas.microsoft.com/office/drawing/2014/main" id="{F799B3AE-C468-9121-059B-7B289752A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08206" y="2695771"/>
              <a:ext cx="625065" cy="1351580"/>
            </a:xfrm>
            <a:prstGeom prst="rect">
              <a:avLst/>
            </a:prstGeom>
          </p:spPr>
        </p:pic>
        <p:pic>
          <p:nvPicPr>
            <p:cNvPr id="40" name="Person 1">
              <a:extLst>
                <a:ext uri="{FF2B5EF4-FFF2-40B4-BE49-F238E27FC236}">
                  <a16:creationId xmlns:a16="http://schemas.microsoft.com/office/drawing/2014/main" id="{0F9CB811-B3FC-80B7-3DAB-C43F5D21F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35848" y="2695771"/>
              <a:ext cx="625065" cy="1351580"/>
            </a:xfrm>
            <a:prstGeom prst="rect">
              <a:avLst/>
            </a:prstGeom>
          </p:spPr>
        </p:pic>
        <p:pic>
          <p:nvPicPr>
            <p:cNvPr id="41" name="Person 1">
              <a:extLst>
                <a:ext uri="{FF2B5EF4-FFF2-40B4-BE49-F238E27FC236}">
                  <a16:creationId xmlns:a16="http://schemas.microsoft.com/office/drawing/2014/main" id="{8CF9785C-3B3D-D224-B6EF-2540EADF4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63489" y="2695771"/>
              <a:ext cx="625065" cy="1351580"/>
            </a:xfrm>
            <a:prstGeom prst="rect">
              <a:avLst/>
            </a:prstGeom>
          </p:spPr>
        </p:pic>
      </p:grpSp>
      <p:sp>
        <p:nvSpPr>
          <p:cNvPr id="42" name="Clue 1">
            <a:extLst>
              <a:ext uri="{FF2B5EF4-FFF2-40B4-BE49-F238E27FC236}">
                <a16:creationId xmlns:a16="http://schemas.microsoft.com/office/drawing/2014/main" id="{32F16031-BB8C-1B4E-CF40-E298ABC599E4}"/>
              </a:ext>
            </a:extLst>
          </p:cNvPr>
          <p:cNvSpPr/>
          <p:nvPr/>
        </p:nvSpPr>
        <p:spPr>
          <a:xfrm>
            <a:off x="1766756" y="1465223"/>
            <a:ext cx="2844122" cy="1981650"/>
          </a:xfrm>
          <a:prstGeom prst="wedgeEllipseCallout">
            <a:avLst>
              <a:gd name="adj1" fmla="val 17346"/>
              <a:gd name="adj2" fmla="val 72113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spc="-225" dirty="0">
                <a:solidFill>
                  <a:schemeClr val="tx1"/>
                </a:solidFill>
                <a:latin typeface="Arial" panose="020B0604020202020204" pitchFamily="34" charset="0"/>
              </a:rPr>
              <a:t>animal</a:t>
            </a:r>
          </a:p>
        </p:txBody>
      </p:sp>
      <p:sp>
        <p:nvSpPr>
          <p:cNvPr id="43" name="Clue 3">
            <a:extLst>
              <a:ext uri="{FF2B5EF4-FFF2-40B4-BE49-F238E27FC236}">
                <a16:creationId xmlns:a16="http://schemas.microsoft.com/office/drawing/2014/main" id="{5B0BA4B3-DBF2-DC86-2DFC-A4C966AB8E52}"/>
              </a:ext>
            </a:extLst>
          </p:cNvPr>
          <p:cNvSpPr/>
          <p:nvPr/>
        </p:nvSpPr>
        <p:spPr>
          <a:xfrm>
            <a:off x="6378286" y="1465223"/>
            <a:ext cx="2844122" cy="1981650"/>
          </a:xfrm>
          <a:prstGeom prst="wedgeEllipseCallou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spc="-225" dirty="0">
                <a:solidFill>
                  <a:schemeClr val="tx1"/>
                </a:solidFill>
                <a:latin typeface="Arial" panose="020B0604020202020204" pitchFamily="34" charset="0"/>
              </a:rPr>
              <a:t>jump</a:t>
            </a:r>
          </a:p>
        </p:txBody>
      </p:sp>
      <p:sp>
        <p:nvSpPr>
          <p:cNvPr id="44" name="Clue 2">
            <a:extLst>
              <a:ext uri="{FF2B5EF4-FFF2-40B4-BE49-F238E27FC236}">
                <a16:creationId xmlns:a16="http://schemas.microsoft.com/office/drawing/2014/main" id="{60428B5D-D177-1AB8-A542-1C61ADD78BFA}"/>
              </a:ext>
            </a:extLst>
          </p:cNvPr>
          <p:cNvSpPr/>
          <p:nvPr/>
        </p:nvSpPr>
        <p:spPr>
          <a:xfrm>
            <a:off x="4093118" y="1465223"/>
            <a:ext cx="2844122" cy="1981650"/>
          </a:xfrm>
          <a:prstGeom prst="wedgeEllipseCallout">
            <a:avLst>
              <a:gd name="adj1" fmla="val -2748"/>
              <a:gd name="adj2" fmla="val 69229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spc="-225" dirty="0">
                <a:solidFill>
                  <a:schemeClr val="tx1"/>
                </a:solidFill>
                <a:latin typeface="Arial" panose="020B0604020202020204" pitchFamily="34" charset="0"/>
              </a:rPr>
              <a:t>Australia</a:t>
            </a:r>
          </a:p>
        </p:txBody>
      </p:sp>
      <p:grpSp>
        <p:nvGrpSpPr>
          <p:cNvPr id="45" name="Person 1">
            <a:extLst>
              <a:ext uri="{FF2B5EF4-FFF2-40B4-BE49-F238E27FC236}">
                <a16:creationId xmlns:a16="http://schemas.microsoft.com/office/drawing/2014/main" id="{E90C1578-0004-C43E-6F9D-FBB732209634}"/>
              </a:ext>
            </a:extLst>
          </p:cNvPr>
          <p:cNvGrpSpPr/>
          <p:nvPr/>
        </p:nvGrpSpPr>
        <p:grpSpPr>
          <a:xfrm>
            <a:off x="10053790" y="4074459"/>
            <a:ext cx="937598" cy="2027370"/>
            <a:chOff x="4654506" y="2352259"/>
            <a:chExt cx="793426" cy="1715628"/>
          </a:xfrm>
        </p:grpSpPr>
        <p:pic>
          <p:nvPicPr>
            <p:cNvPr id="46" name="Person 1">
              <a:extLst>
                <a:ext uri="{FF2B5EF4-FFF2-40B4-BE49-F238E27FC236}">
                  <a16:creationId xmlns:a16="http://schemas.microsoft.com/office/drawing/2014/main" id="{43DC8187-7F15-D233-92AE-D083C30D7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54506" y="2352259"/>
              <a:ext cx="793426" cy="171562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3ABFE49-D282-7FE1-0ECE-2A7FFF4B06EB}"/>
                </a:ext>
              </a:extLst>
            </p:cNvPr>
            <p:cNvSpPr txBox="1"/>
            <p:nvPr/>
          </p:nvSpPr>
          <p:spPr>
            <a:xfrm>
              <a:off x="4842487" y="2905781"/>
              <a:ext cx="373312" cy="5469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FFD1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8" name="Person 2">
            <a:extLst>
              <a:ext uri="{FF2B5EF4-FFF2-40B4-BE49-F238E27FC236}">
                <a16:creationId xmlns:a16="http://schemas.microsoft.com/office/drawing/2014/main" id="{546FC316-7AD2-DCA1-3436-347F2879DC3A}"/>
              </a:ext>
            </a:extLst>
          </p:cNvPr>
          <p:cNvGrpSpPr/>
          <p:nvPr/>
        </p:nvGrpSpPr>
        <p:grpSpPr>
          <a:xfrm>
            <a:off x="11266048" y="4074459"/>
            <a:ext cx="937598" cy="2027370"/>
            <a:chOff x="5699286" y="2352259"/>
            <a:chExt cx="793426" cy="1715628"/>
          </a:xfrm>
        </p:grpSpPr>
        <p:pic>
          <p:nvPicPr>
            <p:cNvPr id="49" name="Person 2">
              <a:extLst>
                <a:ext uri="{FF2B5EF4-FFF2-40B4-BE49-F238E27FC236}">
                  <a16:creationId xmlns:a16="http://schemas.microsoft.com/office/drawing/2014/main" id="{5CC3C09E-C74B-50FC-9AF5-CE29B9528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99286" y="2352259"/>
              <a:ext cx="793426" cy="1715628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92A49E2-3306-5B06-7726-6940E8886FEC}"/>
                </a:ext>
              </a:extLst>
            </p:cNvPr>
            <p:cNvSpPr txBox="1"/>
            <p:nvPr/>
          </p:nvSpPr>
          <p:spPr>
            <a:xfrm>
              <a:off x="5900007" y="2905781"/>
              <a:ext cx="373312" cy="5469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FE8002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1" name="Person 3">
            <a:extLst>
              <a:ext uri="{FF2B5EF4-FFF2-40B4-BE49-F238E27FC236}">
                <a16:creationId xmlns:a16="http://schemas.microsoft.com/office/drawing/2014/main" id="{77078134-C673-DEB3-4B53-4D478C0AE8CA}"/>
              </a:ext>
            </a:extLst>
          </p:cNvPr>
          <p:cNvGrpSpPr/>
          <p:nvPr/>
        </p:nvGrpSpPr>
        <p:grpSpPr>
          <a:xfrm>
            <a:off x="12512854" y="4074459"/>
            <a:ext cx="937598" cy="2027370"/>
            <a:chOff x="6744068" y="2352259"/>
            <a:chExt cx="793426" cy="1715628"/>
          </a:xfrm>
        </p:grpSpPr>
        <p:pic>
          <p:nvPicPr>
            <p:cNvPr id="52" name="Person 3">
              <a:extLst>
                <a:ext uri="{FF2B5EF4-FFF2-40B4-BE49-F238E27FC236}">
                  <a16:creationId xmlns:a16="http://schemas.microsoft.com/office/drawing/2014/main" id="{E37A7166-CFD1-D324-AEE2-806282F7A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44068" y="2352259"/>
              <a:ext cx="793426" cy="1715628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E394F0B-34C4-79D3-A62C-1BAF361EB90C}"/>
                </a:ext>
              </a:extLst>
            </p:cNvPr>
            <p:cNvSpPr txBox="1"/>
            <p:nvPr/>
          </p:nvSpPr>
          <p:spPr>
            <a:xfrm>
              <a:off x="6937987" y="2905781"/>
              <a:ext cx="373312" cy="5469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CB3D02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54" name="Team Number 2">
            <a:extLst>
              <a:ext uri="{FF2B5EF4-FFF2-40B4-BE49-F238E27FC236}">
                <a16:creationId xmlns:a16="http://schemas.microsoft.com/office/drawing/2014/main" id="{B5D7C361-9343-C49B-8311-C85E49E885EF}"/>
              </a:ext>
            </a:extLst>
          </p:cNvPr>
          <p:cNvSpPr txBox="1"/>
          <p:nvPr/>
        </p:nvSpPr>
        <p:spPr>
          <a:xfrm>
            <a:off x="3846414" y="463423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E8002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55" name="Team Number 2">
            <a:extLst>
              <a:ext uri="{FF2B5EF4-FFF2-40B4-BE49-F238E27FC236}">
                <a16:creationId xmlns:a16="http://schemas.microsoft.com/office/drawing/2014/main" id="{E119AB99-1B8E-9B15-55D4-80451CC61635}"/>
              </a:ext>
            </a:extLst>
          </p:cNvPr>
          <p:cNvSpPr txBox="1"/>
          <p:nvPr/>
        </p:nvSpPr>
        <p:spPr>
          <a:xfrm>
            <a:off x="5258174" y="4634234"/>
            <a:ext cx="49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E8002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56" name="Team Number 2">
            <a:extLst>
              <a:ext uri="{FF2B5EF4-FFF2-40B4-BE49-F238E27FC236}">
                <a16:creationId xmlns:a16="http://schemas.microsoft.com/office/drawing/2014/main" id="{5DDE1DA0-BBB3-2C82-F23C-0DDF5FC7CBC4}"/>
              </a:ext>
            </a:extLst>
          </p:cNvPr>
          <p:cNvSpPr txBox="1"/>
          <p:nvPr/>
        </p:nvSpPr>
        <p:spPr>
          <a:xfrm>
            <a:off x="6630569" y="4634234"/>
            <a:ext cx="49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E8002"/>
                </a:solidFill>
                <a:latin typeface="Arial" panose="020B0604020202020204" pitchFamily="34" charset="0"/>
              </a:rPr>
              <a:t>2</a:t>
            </a:r>
          </a:p>
        </p:txBody>
      </p:sp>
      <p:pic>
        <p:nvPicPr>
          <p:cNvPr id="7" name="Speech Bubble">
            <a:extLst>
              <a:ext uri="{FF2B5EF4-FFF2-40B4-BE49-F238E27FC236}">
                <a16:creationId xmlns:a16="http://schemas.microsoft.com/office/drawing/2014/main" id="{AE7D0ED2-C6B3-8CB4-B817-B4F91F06EB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11042">
            <a:off x="12802377" y="-1140755"/>
            <a:ext cx="622935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6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Low Whoosh.wav"/>
          </p:stSnd>
        </p:sndAc>
      </p:transition>
    </mc:Choice>
    <mc:Fallback xmlns="">
      <p:transition spd="slow">
        <p:fade/>
        <p:sndAc>
          <p:stSnd>
            <p:snd r:embed="rId7" name="Low 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27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4080D5E-D878-9D05-EA70-F2E11AECCE40}"/>
              </a:ext>
            </a:extLst>
          </p:cNvPr>
          <p:cNvGrpSpPr/>
          <p:nvPr/>
        </p:nvGrpSpPr>
        <p:grpSpPr>
          <a:xfrm>
            <a:off x="609215" y="217503"/>
            <a:ext cx="17062520" cy="9696009"/>
            <a:chOff x="406142" y="145002"/>
            <a:chExt cx="11375013" cy="6464006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4A354ED1-6334-CB42-91EE-77EF6859A99D}"/>
                </a:ext>
              </a:extLst>
            </p:cNvPr>
            <p:cNvSpPr/>
            <p:nvPr/>
          </p:nvSpPr>
          <p:spPr>
            <a:xfrm rot="165116">
              <a:off x="406142" y="145002"/>
              <a:ext cx="11375013" cy="6464006"/>
            </a:xfrm>
            <a:custGeom>
              <a:avLst/>
              <a:gdLst>
                <a:gd name="connsiteX0" fmla="*/ 0 w 10774679"/>
                <a:gd name="connsiteY0" fmla="*/ 731727 h 5796775"/>
                <a:gd name="connsiteX1" fmla="*/ 731727 w 10774679"/>
                <a:gd name="connsiteY1" fmla="*/ 0 h 5796775"/>
                <a:gd name="connsiteX2" fmla="*/ 10042952 w 10774679"/>
                <a:gd name="connsiteY2" fmla="*/ 0 h 5796775"/>
                <a:gd name="connsiteX3" fmla="*/ 10774679 w 10774679"/>
                <a:gd name="connsiteY3" fmla="*/ 731727 h 5796775"/>
                <a:gd name="connsiteX4" fmla="*/ 10774679 w 10774679"/>
                <a:gd name="connsiteY4" fmla="*/ 5065048 h 5796775"/>
                <a:gd name="connsiteX5" fmla="*/ 10042952 w 10774679"/>
                <a:gd name="connsiteY5" fmla="*/ 5796775 h 5796775"/>
                <a:gd name="connsiteX6" fmla="*/ 731727 w 10774679"/>
                <a:gd name="connsiteY6" fmla="*/ 5796775 h 5796775"/>
                <a:gd name="connsiteX7" fmla="*/ 0 w 10774679"/>
                <a:gd name="connsiteY7" fmla="*/ 5065048 h 5796775"/>
                <a:gd name="connsiteX8" fmla="*/ 0 w 10774679"/>
                <a:gd name="connsiteY8" fmla="*/ 731727 h 5796775"/>
                <a:gd name="connsiteX0" fmla="*/ 211651 w 10986330"/>
                <a:gd name="connsiteY0" fmla="*/ 731727 h 5796775"/>
                <a:gd name="connsiteX1" fmla="*/ 943378 w 10986330"/>
                <a:gd name="connsiteY1" fmla="*/ 0 h 5796775"/>
                <a:gd name="connsiteX2" fmla="*/ 10254603 w 10986330"/>
                <a:gd name="connsiteY2" fmla="*/ 0 h 5796775"/>
                <a:gd name="connsiteX3" fmla="*/ 10986330 w 10986330"/>
                <a:gd name="connsiteY3" fmla="*/ 731727 h 5796775"/>
                <a:gd name="connsiteX4" fmla="*/ 10986330 w 10986330"/>
                <a:gd name="connsiteY4" fmla="*/ 5065048 h 5796775"/>
                <a:gd name="connsiteX5" fmla="*/ 10254603 w 10986330"/>
                <a:gd name="connsiteY5" fmla="*/ 5796775 h 5796775"/>
                <a:gd name="connsiteX6" fmla="*/ 943378 w 10986330"/>
                <a:gd name="connsiteY6" fmla="*/ 5796775 h 5796775"/>
                <a:gd name="connsiteX7" fmla="*/ 0 w 10986330"/>
                <a:gd name="connsiteY7" fmla="*/ 5105737 h 5796775"/>
                <a:gd name="connsiteX8" fmla="*/ 211651 w 10986330"/>
                <a:gd name="connsiteY8" fmla="*/ 731727 h 5796775"/>
                <a:gd name="connsiteX0" fmla="*/ 211651 w 10986330"/>
                <a:gd name="connsiteY0" fmla="*/ 731727 h 5796775"/>
                <a:gd name="connsiteX1" fmla="*/ 943378 w 10986330"/>
                <a:gd name="connsiteY1" fmla="*/ 0 h 5796775"/>
                <a:gd name="connsiteX2" fmla="*/ 10254603 w 10986330"/>
                <a:gd name="connsiteY2" fmla="*/ 0 h 5796775"/>
                <a:gd name="connsiteX3" fmla="*/ 10986330 w 10986330"/>
                <a:gd name="connsiteY3" fmla="*/ 731727 h 5796775"/>
                <a:gd name="connsiteX4" fmla="*/ 10986330 w 10986330"/>
                <a:gd name="connsiteY4" fmla="*/ 5065048 h 5796775"/>
                <a:gd name="connsiteX5" fmla="*/ 10254603 w 10986330"/>
                <a:gd name="connsiteY5" fmla="*/ 5796775 h 5796775"/>
                <a:gd name="connsiteX6" fmla="*/ 589604 w 10986330"/>
                <a:gd name="connsiteY6" fmla="*/ 5737492 h 5796775"/>
                <a:gd name="connsiteX7" fmla="*/ 0 w 10986330"/>
                <a:gd name="connsiteY7" fmla="*/ 5105737 h 5796775"/>
                <a:gd name="connsiteX8" fmla="*/ 211651 w 10986330"/>
                <a:gd name="connsiteY8" fmla="*/ 731727 h 5796775"/>
                <a:gd name="connsiteX0" fmla="*/ 211651 w 10986330"/>
                <a:gd name="connsiteY0" fmla="*/ 1024612 h 6089660"/>
                <a:gd name="connsiteX1" fmla="*/ 943378 w 10986330"/>
                <a:gd name="connsiteY1" fmla="*/ 292885 h 6089660"/>
                <a:gd name="connsiteX2" fmla="*/ 10316813 w 10986330"/>
                <a:gd name="connsiteY2" fmla="*/ 0 h 6089660"/>
                <a:gd name="connsiteX3" fmla="*/ 10986330 w 10986330"/>
                <a:gd name="connsiteY3" fmla="*/ 1024612 h 6089660"/>
                <a:gd name="connsiteX4" fmla="*/ 10986330 w 10986330"/>
                <a:gd name="connsiteY4" fmla="*/ 5357933 h 6089660"/>
                <a:gd name="connsiteX5" fmla="*/ 10254603 w 10986330"/>
                <a:gd name="connsiteY5" fmla="*/ 6089660 h 6089660"/>
                <a:gd name="connsiteX6" fmla="*/ 589604 w 10986330"/>
                <a:gd name="connsiteY6" fmla="*/ 6030377 h 6089660"/>
                <a:gd name="connsiteX7" fmla="*/ 0 w 10986330"/>
                <a:gd name="connsiteY7" fmla="*/ 5398622 h 6089660"/>
                <a:gd name="connsiteX8" fmla="*/ 211651 w 10986330"/>
                <a:gd name="connsiteY8" fmla="*/ 1024612 h 6089660"/>
                <a:gd name="connsiteX0" fmla="*/ 211651 w 10986330"/>
                <a:gd name="connsiteY0" fmla="*/ 1024612 h 6089660"/>
                <a:gd name="connsiteX1" fmla="*/ 943378 w 10986330"/>
                <a:gd name="connsiteY1" fmla="*/ 292885 h 6089660"/>
                <a:gd name="connsiteX2" fmla="*/ 10316813 w 10986330"/>
                <a:gd name="connsiteY2" fmla="*/ 0 h 6089660"/>
                <a:gd name="connsiteX3" fmla="*/ 10950620 w 10986330"/>
                <a:gd name="connsiteY3" fmla="*/ 599116 h 6089660"/>
                <a:gd name="connsiteX4" fmla="*/ 10986330 w 10986330"/>
                <a:gd name="connsiteY4" fmla="*/ 5357933 h 6089660"/>
                <a:gd name="connsiteX5" fmla="*/ 10254603 w 10986330"/>
                <a:gd name="connsiteY5" fmla="*/ 6089660 h 6089660"/>
                <a:gd name="connsiteX6" fmla="*/ 589604 w 10986330"/>
                <a:gd name="connsiteY6" fmla="*/ 6030377 h 6089660"/>
                <a:gd name="connsiteX7" fmla="*/ 0 w 10986330"/>
                <a:gd name="connsiteY7" fmla="*/ 5398622 h 6089660"/>
                <a:gd name="connsiteX8" fmla="*/ 211651 w 10986330"/>
                <a:gd name="connsiteY8" fmla="*/ 1024612 h 6089660"/>
                <a:gd name="connsiteX0" fmla="*/ 211651 w 10950620"/>
                <a:gd name="connsiteY0" fmla="*/ 1024612 h 6089660"/>
                <a:gd name="connsiteX1" fmla="*/ 943378 w 10950620"/>
                <a:gd name="connsiteY1" fmla="*/ 292885 h 6089660"/>
                <a:gd name="connsiteX2" fmla="*/ 10316813 w 10950620"/>
                <a:gd name="connsiteY2" fmla="*/ 0 h 6089660"/>
                <a:gd name="connsiteX3" fmla="*/ 10950620 w 10950620"/>
                <a:gd name="connsiteY3" fmla="*/ 599116 h 6089660"/>
                <a:gd name="connsiteX4" fmla="*/ 10879041 w 10950620"/>
                <a:gd name="connsiteY4" fmla="*/ 5347832 h 6089660"/>
                <a:gd name="connsiteX5" fmla="*/ 10254603 w 10950620"/>
                <a:gd name="connsiteY5" fmla="*/ 6089660 h 6089660"/>
                <a:gd name="connsiteX6" fmla="*/ 589604 w 10950620"/>
                <a:gd name="connsiteY6" fmla="*/ 6030377 h 6089660"/>
                <a:gd name="connsiteX7" fmla="*/ 0 w 10950620"/>
                <a:gd name="connsiteY7" fmla="*/ 5398622 h 6089660"/>
                <a:gd name="connsiteX8" fmla="*/ 211651 w 10950620"/>
                <a:gd name="connsiteY8" fmla="*/ 1024612 h 6089660"/>
                <a:gd name="connsiteX0" fmla="*/ 211651 w 10950620"/>
                <a:gd name="connsiteY0" fmla="*/ 1024612 h 6089660"/>
                <a:gd name="connsiteX1" fmla="*/ 943378 w 10950620"/>
                <a:gd name="connsiteY1" fmla="*/ 292885 h 6089660"/>
                <a:gd name="connsiteX2" fmla="*/ 10316813 w 10950620"/>
                <a:gd name="connsiteY2" fmla="*/ 0 h 6089660"/>
                <a:gd name="connsiteX3" fmla="*/ 10950620 w 10950620"/>
                <a:gd name="connsiteY3" fmla="*/ 599116 h 6089660"/>
                <a:gd name="connsiteX4" fmla="*/ 10818151 w 10950620"/>
                <a:gd name="connsiteY4" fmla="*/ 5350759 h 6089660"/>
                <a:gd name="connsiteX5" fmla="*/ 10254603 w 10950620"/>
                <a:gd name="connsiteY5" fmla="*/ 6089660 h 6089660"/>
                <a:gd name="connsiteX6" fmla="*/ 589604 w 10950620"/>
                <a:gd name="connsiteY6" fmla="*/ 6030377 h 6089660"/>
                <a:gd name="connsiteX7" fmla="*/ 0 w 10950620"/>
                <a:gd name="connsiteY7" fmla="*/ 5398622 h 6089660"/>
                <a:gd name="connsiteX8" fmla="*/ 211651 w 10950620"/>
                <a:gd name="connsiteY8" fmla="*/ 1024612 h 6089660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818151 w 10950620"/>
                <a:gd name="connsiteY4" fmla="*/ 5350759 h 6030377"/>
                <a:gd name="connsiteX5" fmla="*/ 10258118 w 10950620"/>
                <a:gd name="connsiteY5" fmla="*/ 584536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709399 w 10950620"/>
                <a:gd name="connsiteY4" fmla="*/ 5310217 h 6030377"/>
                <a:gd name="connsiteX5" fmla="*/ 10258118 w 10950620"/>
                <a:gd name="connsiteY5" fmla="*/ 584536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709399 w 10950620"/>
                <a:gd name="connsiteY4" fmla="*/ 5310217 h 6030377"/>
                <a:gd name="connsiteX5" fmla="*/ 10258118 w 10950620"/>
                <a:gd name="connsiteY5" fmla="*/ 584536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709399 w 10950620"/>
                <a:gd name="connsiteY4" fmla="*/ 5310217 h 6030377"/>
                <a:gd name="connsiteX5" fmla="*/ 10166783 w 10950620"/>
                <a:gd name="connsiteY5" fmla="*/ 584975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52041"/>
                <a:gd name="connsiteX1" fmla="*/ 943378 w 10950620"/>
                <a:gd name="connsiteY1" fmla="*/ 292885 h 6052041"/>
                <a:gd name="connsiteX2" fmla="*/ 10316813 w 10950620"/>
                <a:gd name="connsiteY2" fmla="*/ 0 h 6052041"/>
                <a:gd name="connsiteX3" fmla="*/ 10950620 w 10950620"/>
                <a:gd name="connsiteY3" fmla="*/ 599116 h 6052041"/>
                <a:gd name="connsiteX4" fmla="*/ 10709399 w 10950620"/>
                <a:gd name="connsiteY4" fmla="*/ 5310217 h 6052041"/>
                <a:gd name="connsiteX5" fmla="*/ 10166783 w 10950620"/>
                <a:gd name="connsiteY5" fmla="*/ 5849759 h 6052041"/>
                <a:gd name="connsiteX6" fmla="*/ 773737 w 10950620"/>
                <a:gd name="connsiteY6" fmla="*/ 6052041 h 6052041"/>
                <a:gd name="connsiteX7" fmla="*/ 0 w 10950620"/>
                <a:gd name="connsiteY7" fmla="*/ 5398622 h 6052041"/>
                <a:gd name="connsiteX8" fmla="*/ 211651 w 10950620"/>
                <a:gd name="connsiteY8" fmla="*/ 1024612 h 6052041"/>
                <a:gd name="connsiteX0" fmla="*/ 211651 w 10950620"/>
                <a:gd name="connsiteY0" fmla="*/ 1024612 h 6032572"/>
                <a:gd name="connsiteX1" fmla="*/ 943378 w 10950620"/>
                <a:gd name="connsiteY1" fmla="*/ 292885 h 6032572"/>
                <a:gd name="connsiteX2" fmla="*/ 10316813 w 10950620"/>
                <a:gd name="connsiteY2" fmla="*/ 0 h 6032572"/>
                <a:gd name="connsiteX3" fmla="*/ 10950620 w 10950620"/>
                <a:gd name="connsiteY3" fmla="*/ 599116 h 6032572"/>
                <a:gd name="connsiteX4" fmla="*/ 10709399 w 10950620"/>
                <a:gd name="connsiteY4" fmla="*/ 5310217 h 6032572"/>
                <a:gd name="connsiteX5" fmla="*/ 10166783 w 10950620"/>
                <a:gd name="connsiteY5" fmla="*/ 5849759 h 6032572"/>
                <a:gd name="connsiteX6" fmla="*/ 543937 w 10950620"/>
                <a:gd name="connsiteY6" fmla="*/ 6032572 h 6032572"/>
                <a:gd name="connsiteX7" fmla="*/ 0 w 10950620"/>
                <a:gd name="connsiteY7" fmla="*/ 5398622 h 6032572"/>
                <a:gd name="connsiteX8" fmla="*/ 211651 w 10950620"/>
                <a:gd name="connsiteY8" fmla="*/ 1024612 h 6032572"/>
                <a:gd name="connsiteX0" fmla="*/ 211651 w 10950620"/>
                <a:gd name="connsiteY0" fmla="*/ 1024612 h 6078239"/>
                <a:gd name="connsiteX1" fmla="*/ 943378 w 10950620"/>
                <a:gd name="connsiteY1" fmla="*/ 292885 h 6078239"/>
                <a:gd name="connsiteX2" fmla="*/ 10316813 w 10950620"/>
                <a:gd name="connsiteY2" fmla="*/ 0 h 6078239"/>
                <a:gd name="connsiteX3" fmla="*/ 10950620 w 10950620"/>
                <a:gd name="connsiteY3" fmla="*/ 599116 h 6078239"/>
                <a:gd name="connsiteX4" fmla="*/ 10709399 w 10950620"/>
                <a:gd name="connsiteY4" fmla="*/ 5310217 h 6078239"/>
                <a:gd name="connsiteX5" fmla="*/ 10166783 w 10950620"/>
                <a:gd name="connsiteY5" fmla="*/ 5849759 h 6078239"/>
                <a:gd name="connsiteX6" fmla="*/ 546132 w 10950620"/>
                <a:gd name="connsiteY6" fmla="*/ 6078239 h 6078239"/>
                <a:gd name="connsiteX7" fmla="*/ 0 w 10950620"/>
                <a:gd name="connsiteY7" fmla="*/ 5398622 h 6078239"/>
                <a:gd name="connsiteX8" fmla="*/ 211651 w 10950620"/>
                <a:gd name="connsiteY8" fmla="*/ 1024612 h 6078239"/>
                <a:gd name="connsiteX0" fmla="*/ 211651 w 10950620"/>
                <a:gd name="connsiteY0" fmla="*/ 1024612 h 6017349"/>
                <a:gd name="connsiteX1" fmla="*/ 943378 w 10950620"/>
                <a:gd name="connsiteY1" fmla="*/ 292885 h 6017349"/>
                <a:gd name="connsiteX2" fmla="*/ 10316813 w 10950620"/>
                <a:gd name="connsiteY2" fmla="*/ 0 h 6017349"/>
                <a:gd name="connsiteX3" fmla="*/ 10950620 w 10950620"/>
                <a:gd name="connsiteY3" fmla="*/ 599116 h 6017349"/>
                <a:gd name="connsiteX4" fmla="*/ 10709399 w 10950620"/>
                <a:gd name="connsiteY4" fmla="*/ 5310217 h 6017349"/>
                <a:gd name="connsiteX5" fmla="*/ 10166783 w 10950620"/>
                <a:gd name="connsiteY5" fmla="*/ 5849759 h 6017349"/>
                <a:gd name="connsiteX6" fmla="*/ 543205 w 10950620"/>
                <a:gd name="connsiteY6" fmla="*/ 6017349 h 6017349"/>
                <a:gd name="connsiteX7" fmla="*/ 0 w 10950620"/>
                <a:gd name="connsiteY7" fmla="*/ 5398622 h 6017349"/>
                <a:gd name="connsiteX8" fmla="*/ 211651 w 10950620"/>
                <a:gd name="connsiteY8" fmla="*/ 1024612 h 6017349"/>
                <a:gd name="connsiteX0" fmla="*/ 211651 w 10950620"/>
                <a:gd name="connsiteY0" fmla="*/ 1029002 h 6021739"/>
                <a:gd name="connsiteX1" fmla="*/ 943378 w 10950620"/>
                <a:gd name="connsiteY1" fmla="*/ 297275 h 6021739"/>
                <a:gd name="connsiteX2" fmla="*/ 10408147 w 10950620"/>
                <a:gd name="connsiteY2" fmla="*/ 0 h 6021739"/>
                <a:gd name="connsiteX3" fmla="*/ 10950620 w 10950620"/>
                <a:gd name="connsiteY3" fmla="*/ 603506 h 6021739"/>
                <a:gd name="connsiteX4" fmla="*/ 10709399 w 10950620"/>
                <a:gd name="connsiteY4" fmla="*/ 5314607 h 6021739"/>
                <a:gd name="connsiteX5" fmla="*/ 10166783 w 10950620"/>
                <a:gd name="connsiteY5" fmla="*/ 5854149 h 6021739"/>
                <a:gd name="connsiteX6" fmla="*/ 543205 w 10950620"/>
                <a:gd name="connsiteY6" fmla="*/ 6021739 h 6021739"/>
                <a:gd name="connsiteX7" fmla="*/ 0 w 10950620"/>
                <a:gd name="connsiteY7" fmla="*/ 5403012 h 6021739"/>
                <a:gd name="connsiteX8" fmla="*/ 211651 w 10950620"/>
                <a:gd name="connsiteY8" fmla="*/ 1029002 h 602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50620" h="6021739">
                  <a:moveTo>
                    <a:pt x="211651" y="1029002"/>
                  </a:moveTo>
                  <a:cubicBezTo>
                    <a:pt x="211651" y="624880"/>
                    <a:pt x="539256" y="297275"/>
                    <a:pt x="943378" y="297275"/>
                  </a:cubicBezTo>
                  <a:lnTo>
                    <a:pt x="10408147" y="0"/>
                  </a:lnTo>
                  <a:cubicBezTo>
                    <a:pt x="10812269" y="0"/>
                    <a:pt x="10950620" y="199384"/>
                    <a:pt x="10950620" y="603506"/>
                  </a:cubicBezTo>
                  <a:lnTo>
                    <a:pt x="10709399" y="5314607"/>
                  </a:lnTo>
                  <a:cubicBezTo>
                    <a:pt x="10712914" y="5474439"/>
                    <a:pt x="10570905" y="5854149"/>
                    <a:pt x="10166783" y="5854149"/>
                  </a:cubicBezTo>
                  <a:lnTo>
                    <a:pt x="543205" y="6021739"/>
                  </a:lnTo>
                  <a:cubicBezTo>
                    <a:pt x="139083" y="6021739"/>
                    <a:pt x="0" y="5807134"/>
                    <a:pt x="0" y="5403012"/>
                  </a:cubicBezTo>
                  <a:cubicBezTo>
                    <a:pt x="0" y="3958572"/>
                    <a:pt x="211651" y="2473442"/>
                    <a:pt x="211651" y="1029002"/>
                  </a:cubicBezTo>
                  <a:close/>
                </a:path>
              </a:pathLst>
            </a:custGeom>
            <a:solidFill>
              <a:srgbClr val="FFD101"/>
            </a:solidFill>
            <a:ln w="76200" cap="rnd">
              <a:noFill/>
              <a:prstDash val="solid"/>
              <a:round/>
            </a:ln>
          </p:spPr>
          <p:txBody>
            <a:bodyPr/>
            <a:lstStyle/>
            <a:p>
              <a:r>
                <a:rPr lang="en-US" dirty="0"/>
                <a:t>                               </a:t>
              </a: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D0CE075B-F0E0-D325-5CB1-72E46BA62F1E}"/>
                </a:ext>
              </a:extLst>
            </p:cNvPr>
            <p:cNvSpPr/>
            <p:nvPr/>
          </p:nvSpPr>
          <p:spPr>
            <a:xfrm rot="165116">
              <a:off x="618338" y="366136"/>
              <a:ext cx="10950620" cy="6021739"/>
            </a:xfrm>
            <a:custGeom>
              <a:avLst/>
              <a:gdLst>
                <a:gd name="connsiteX0" fmla="*/ 0 w 10774679"/>
                <a:gd name="connsiteY0" fmla="*/ 731727 h 5796775"/>
                <a:gd name="connsiteX1" fmla="*/ 731727 w 10774679"/>
                <a:gd name="connsiteY1" fmla="*/ 0 h 5796775"/>
                <a:gd name="connsiteX2" fmla="*/ 10042952 w 10774679"/>
                <a:gd name="connsiteY2" fmla="*/ 0 h 5796775"/>
                <a:gd name="connsiteX3" fmla="*/ 10774679 w 10774679"/>
                <a:gd name="connsiteY3" fmla="*/ 731727 h 5796775"/>
                <a:gd name="connsiteX4" fmla="*/ 10774679 w 10774679"/>
                <a:gd name="connsiteY4" fmla="*/ 5065048 h 5796775"/>
                <a:gd name="connsiteX5" fmla="*/ 10042952 w 10774679"/>
                <a:gd name="connsiteY5" fmla="*/ 5796775 h 5796775"/>
                <a:gd name="connsiteX6" fmla="*/ 731727 w 10774679"/>
                <a:gd name="connsiteY6" fmla="*/ 5796775 h 5796775"/>
                <a:gd name="connsiteX7" fmla="*/ 0 w 10774679"/>
                <a:gd name="connsiteY7" fmla="*/ 5065048 h 5796775"/>
                <a:gd name="connsiteX8" fmla="*/ 0 w 10774679"/>
                <a:gd name="connsiteY8" fmla="*/ 731727 h 5796775"/>
                <a:gd name="connsiteX0" fmla="*/ 211651 w 10986330"/>
                <a:gd name="connsiteY0" fmla="*/ 731727 h 5796775"/>
                <a:gd name="connsiteX1" fmla="*/ 943378 w 10986330"/>
                <a:gd name="connsiteY1" fmla="*/ 0 h 5796775"/>
                <a:gd name="connsiteX2" fmla="*/ 10254603 w 10986330"/>
                <a:gd name="connsiteY2" fmla="*/ 0 h 5796775"/>
                <a:gd name="connsiteX3" fmla="*/ 10986330 w 10986330"/>
                <a:gd name="connsiteY3" fmla="*/ 731727 h 5796775"/>
                <a:gd name="connsiteX4" fmla="*/ 10986330 w 10986330"/>
                <a:gd name="connsiteY4" fmla="*/ 5065048 h 5796775"/>
                <a:gd name="connsiteX5" fmla="*/ 10254603 w 10986330"/>
                <a:gd name="connsiteY5" fmla="*/ 5796775 h 5796775"/>
                <a:gd name="connsiteX6" fmla="*/ 943378 w 10986330"/>
                <a:gd name="connsiteY6" fmla="*/ 5796775 h 5796775"/>
                <a:gd name="connsiteX7" fmla="*/ 0 w 10986330"/>
                <a:gd name="connsiteY7" fmla="*/ 5105737 h 5796775"/>
                <a:gd name="connsiteX8" fmla="*/ 211651 w 10986330"/>
                <a:gd name="connsiteY8" fmla="*/ 731727 h 5796775"/>
                <a:gd name="connsiteX0" fmla="*/ 211651 w 10986330"/>
                <a:gd name="connsiteY0" fmla="*/ 731727 h 5796775"/>
                <a:gd name="connsiteX1" fmla="*/ 943378 w 10986330"/>
                <a:gd name="connsiteY1" fmla="*/ 0 h 5796775"/>
                <a:gd name="connsiteX2" fmla="*/ 10254603 w 10986330"/>
                <a:gd name="connsiteY2" fmla="*/ 0 h 5796775"/>
                <a:gd name="connsiteX3" fmla="*/ 10986330 w 10986330"/>
                <a:gd name="connsiteY3" fmla="*/ 731727 h 5796775"/>
                <a:gd name="connsiteX4" fmla="*/ 10986330 w 10986330"/>
                <a:gd name="connsiteY4" fmla="*/ 5065048 h 5796775"/>
                <a:gd name="connsiteX5" fmla="*/ 10254603 w 10986330"/>
                <a:gd name="connsiteY5" fmla="*/ 5796775 h 5796775"/>
                <a:gd name="connsiteX6" fmla="*/ 589604 w 10986330"/>
                <a:gd name="connsiteY6" fmla="*/ 5737492 h 5796775"/>
                <a:gd name="connsiteX7" fmla="*/ 0 w 10986330"/>
                <a:gd name="connsiteY7" fmla="*/ 5105737 h 5796775"/>
                <a:gd name="connsiteX8" fmla="*/ 211651 w 10986330"/>
                <a:gd name="connsiteY8" fmla="*/ 731727 h 5796775"/>
                <a:gd name="connsiteX0" fmla="*/ 211651 w 10986330"/>
                <a:gd name="connsiteY0" fmla="*/ 1024612 h 6089660"/>
                <a:gd name="connsiteX1" fmla="*/ 943378 w 10986330"/>
                <a:gd name="connsiteY1" fmla="*/ 292885 h 6089660"/>
                <a:gd name="connsiteX2" fmla="*/ 10316813 w 10986330"/>
                <a:gd name="connsiteY2" fmla="*/ 0 h 6089660"/>
                <a:gd name="connsiteX3" fmla="*/ 10986330 w 10986330"/>
                <a:gd name="connsiteY3" fmla="*/ 1024612 h 6089660"/>
                <a:gd name="connsiteX4" fmla="*/ 10986330 w 10986330"/>
                <a:gd name="connsiteY4" fmla="*/ 5357933 h 6089660"/>
                <a:gd name="connsiteX5" fmla="*/ 10254603 w 10986330"/>
                <a:gd name="connsiteY5" fmla="*/ 6089660 h 6089660"/>
                <a:gd name="connsiteX6" fmla="*/ 589604 w 10986330"/>
                <a:gd name="connsiteY6" fmla="*/ 6030377 h 6089660"/>
                <a:gd name="connsiteX7" fmla="*/ 0 w 10986330"/>
                <a:gd name="connsiteY7" fmla="*/ 5398622 h 6089660"/>
                <a:gd name="connsiteX8" fmla="*/ 211651 w 10986330"/>
                <a:gd name="connsiteY8" fmla="*/ 1024612 h 6089660"/>
                <a:gd name="connsiteX0" fmla="*/ 211651 w 10986330"/>
                <a:gd name="connsiteY0" fmla="*/ 1024612 h 6089660"/>
                <a:gd name="connsiteX1" fmla="*/ 943378 w 10986330"/>
                <a:gd name="connsiteY1" fmla="*/ 292885 h 6089660"/>
                <a:gd name="connsiteX2" fmla="*/ 10316813 w 10986330"/>
                <a:gd name="connsiteY2" fmla="*/ 0 h 6089660"/>
                <a:gd name="connsiteX3" fmla="*/ 10950620 w 10986330"/>
                <a:gd name="connsiteY3" fmla="*/ 599116 h 6089660"/>
                <a:gd name="connsiteX4" fmla="*/ 10986330 w 10986330"/>
                <a:gd name="connsiteY4" fmla="*/ 5357933 h 6089660"/>
                <a:gd name="connsiteX5" fmla="*/ 10254603 w 10986330"/>
                <a:gd name="connsiteY5" fmla="*/ 6089660 h 6089660"/>
                <a:gd name="connsiteX6" fmla="*/ 589604 w 10986330"/>
                <a:gd name="connsiteY6" fmla="*/ 6030377 h 6089660"/>
                <a:gd name="connsiteX7" fmla="*/ 0 w 10986330"/>
                <a:gd name="connsiteY7" fmla="*/ 5398622 h 6089660"/>
                <a:gd name="connsiteX8" fmla="*/ 211651 w 10986330"/>
                <a:gd name="connsiteY8" fmla="*/ 1024612 h 6089660"/>
                <a:gd name="connsiteX0" fmla="*/ 211651 w 10950620"/>
                <a:gd name="connsiteY0" fmla="*/ 1024612 h 6089660"/>
                <a:gd name="connsiteX1" fmla="*/ 943378 w 10950620"/>
                <a:gd name="connsiteY1" fmla="*/ 292885 h 6089660"/>
                <a:gd name="connsiteX2" fmla="*/ 10316813 w 10950620"/>
                <a:gd name="connsiteY2" fmla="*/ 0 h 6089660"/>
                <a:gd name="connsiteX3" fmla="*/ 10950620 w 10950620"/>
                <a:gd name="connsiteY3" fmla="*/ 599116 h 6089660"/>
                <a:gd name="connsiteX4" fmla="*/ 10879041 w 10950620"/>
                <a:gd name="connsiteY4" fmla="*/ 5347832 h 6089660"/>
                <a:gd name="connsiteX5" fmla="*/ 10254603 w 10950620"/>
                <a:gd name="connsiteY5" fmla="*/ 6089660 h 6089660"/>
                <a:gd name="connsiteX6" fmla="*/ 589604 w 10950620"/>
                <a:gd name="connsiteY6" fmla="*/ 6030377 h 6089660"/>
                <a:gd name="connsiteX7" fmla="*/ 0 w 10950620"/>
                <a:gd name="connsiteY7" fmla="*/ 5398622 h 6089660"/>
                <a:gd name="connsiteX8" fmla="*/ 211651 w 10950620"/>
                <a:gd name="connsiteY8" fmla="*/ 1024612 h 6089660"/>
                <a:gd name="connsiteX0" fmla="*/ 211651 w 10950620"/>
                <a:gd name="connsiteY0" fmla="*/ 1024612 h 6089660"/>
                <a:gd name="connsiteX1" fmla="*/ 943378 w 10950620"/>
                <a:gd name="connsiteY1" fmla="*/ 292885 h 6089660"/>
                <a:gd name="connsiteX2" fmla="*/ 10316813 w 10950620"/>
                <a:gd name="connsiteY2" fmla="*/ 0 h 6089660"/>
                <a:gd name="connsiteX3" fmla="*/ 10950620 w 10950620"/>
                <a:gd name="connsiteY3" fmla="*/ 599116 h 6089660"/>
                <a:gd name="connsiteX4" fmla="*/ 10818151 w 10950620"/>
                <a:gd name="connsiteY4" fmla="*/ 5350759 h 6089660"/>
                <a:gd name="connsiteX5" fmla="*/ 10254603 w 10950620"/>
                <a:gd name="connsiteY5" fmla="*/ 6089660 h 6089660"/>
                <a:gd name="connsiteX6" fmla="*/ 589604 w 10950620"/>
                <a:gd name="connsiteY6" fmla="*/ 6030377 h 6089660"/>
                <a:gd name="connsiteX7" fmla="*/ 0 w 10950620"/>
                <a:gd name="connsiteY7" fmla="*/ 5398622 h 6089660"/>
                <a:gd name="connsiteX8" fmla="*/ 211651 w 10950620"/>
                <a:gd name="connsiteY8" fmla="*/ 1024612 h 6089660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818151 w 10950620"/>
                <a:gd name="connsiteY4" fmla="*/ 5350759 h 6030377"/>
                <a:gd name="connsiteX5" fmla="*/ 10258118 w 10950620"/>
                <a:gd name="connsiteY5" fmla="*/ 584536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709399 w 10950620"/>
                <a:gd name="connsiteY4" fmla="*/ 5310217 h 6030377"/>
                <a:gd name="connsiteX5" fmla="*/ 10258118 w 10950620"/>
                <a:gd name="connsiteY5" fmla="*/ 584536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709399 w 10950620"/>
                <a:gd name="connsiteY4" fmla="*/ 5310217 h 6030377"/>
                <a:gd name="connsiteX5" fmla="*/ 10258118 w 10950620"/>
                <a:gd name="connsiteY5" fmla="*/ 584536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709399 w 10950620"/>
                <a:gd name="connsiteY4" fmla="*/ 5310217 h 6030377"/>
                <a:gd name="connsiteX5" fmla="*/ 10166783 w 10950620"/>
                <a:gd name="connsiteY5" fmla="*/ 584975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52041"/>
                <a:gd name="connsiteX1" fmla="*/ 943378 w 10950620"/>
                <a:gd name="connsiteY1" fmla="*/ 292885 h 6052041"/>
                <a:gd name="connsiteX2" fmla="*/ 10316813 w 10950620"/>
                <a:gd name="connsiteY2" fmla="*/ 0 h 6052041"/>
                <a:gd name="connsiteX3" fmla="*/ 10950620 w 10950620"/>
                <a:gd name="connsiteY3" fmla="*/ 599116 h 6052041"/>
                <a:gd name="connsiteX4" fmla="*/ 10709399 w 10950620"/>
                <a:gd name="connsiteY4" fmla="*/ 5310217 h 6052041"/>
                <a:gd name="connsiteX5" fmla="*/ 10166783 w 10950620"/>
                <a:gd name="connsiteY5" fmla="*/ 5849759 h 6052041"/>
                <a:gd name="connsiteX6" fmla="*/ 773737 w 10950620"/>
                <a:gd name="connsiteY6" fmla="*/ 6052041 h 6052041"/>
                <a:gd name="connsiteX7" fmla="*/ 0 w 10950620"/>
                <a:gd name="connsiteY7" fmla="*/ 5398622 h 6052041"/>
                <a:gd name="connsiteX8" fmla="*/ 211651 w 10950620"/>
                <a:gd name="connsiteY8" fmla="*/ 1024612 h 6052041"/>
                <a:gd name="connsiteX0" fmla="*/ 211651 w 10950620"/>
                <a:gd name="connsiteY0" fmla="*/ 1024612 h 6032572"/>
                <a:gd name="connsiteX1" fmla="*/ 943378 w 10950620"/>
                <a:gd name="connsiteY1" fmla="*/ 292885 h 6032572"/>
                <a:gd name="connsiteX2" fmla="*/ 10316813 w 10950620"/>
                <a:gd name="connsiteY2" fmla="*/ 0 h 6032572"/>
                <a:gd name="connsiteX3" fmla="*/ 10950620 w 10950620"/>
                <a:gd name="connsiteY3" fmla="*/ 599116 h 6032572"/>
                <a:gd name="connsiteX4" fmla="*/ 10709399 w 10950620"/>
                <a:gd name="connsiteY4" fmla="*/ 5310217 h 6032572"/>
                <a:gd name="connsiteX5" fmla="*/ 10166783 w 10950620"/>
                <a:gd name="connsiteY5" fmla="*/ 5849759 h 6032572"/>
                <a:gd name="connsiteX6" fmla="*/ 543937 w 10950620"/>
                <a:gd name="connsiteY6" fmla="*/ 6032572 h 6032572"/>
                <a:gd name="connsiteX7" fmla="*/ 0 w 10950620"/>
                <a:gd name="connsiteY7" fmla="*/ 5398622 h 6032572"/>
                <a:gd name="connsiteX8" fmla="*/ 211651 w 10950620"/>
                <a:gd name="connsiteY8" fmla="*/ 1024612 h 6032572"/>
                <a:gd name="connsiteX0" fmla="*/ 211651 w 10950620"/>
                <a:gd name="connsiteY0" fmla="*/ 1024612 h 6078239"/>
                <a:gd name="connsiteX1" fmla="*/ 943378 w 10950620"/>
                <a:gd name="connsiteY1" fmla="*/ 292885 h 6078239"/>
                <a:gd name="connsiteX2" fmla="*/ 10316813 w 10950620"/>
                <a:gd name="connsiteY2" fmla="*/ 0 h 6078239"/>
                <a:gd name="connsiteX3" fmla="*/ 10950620 w 10950620"/>
                <a:gd name="connsiteY3" fmla="*/ 599116 h 6078239"/>
                <a:gd name="connsiteX4" fmla="*/ 10709399 w 10950620"/>
                <a:gd name="connsiteY4" fmla="*/ 5310217 h 6078239"/>
                <a:gd name="connsiteX5" fmla="*/ 10166783 w 10950620"/>
                <a:gd name="connsiteY5" fmla="*/ 5849759 h 6078239"/>
                <a:gd name="connsiteX6" fmla="*/ 546132 w 10950620"/>
                <a:gd name="connsiteY6" fmla="*/ 6078239 h 6078239"/>
                <a:gd name="connsiteX7" fmla="*/ 0 w 10950620"/>
                <a:gd name="connsiteY7" fmla="*/ 5398622 h 6078239"/>
                <a:gd name="connsiteX8" fmla="*/ 211651 w 10950620"/>
                <a:gd name="connsiteY8" fmla="*/ 1024612 h 6078239"/>
                <a:gd name="connsiteX0" fmla="*/ 211651 w 10950620"/>
                <a:gd name="connsiteY0" fmla="*/ 1024612 h 6017349"/>
                <a:gd name="connsiteX1" fmla="*/ 943378 w 10950620"/>
                <a:gd name="connsiteY1" fmla="*/ 292885 h 6017349"/>
                <a:gd name="connsiteX2" fmla="*/ 10316813 w 10950620"/>
                <a:gd name="connsiteY2" fmla="*/ 0 h 6017349"/>
                <a:gd name="connsiteX3" fmla="*/ 10950620 w 10950620"/>
                <a:gd name="connsiteY3" fmla="*/ 599116 h 6017349"/>
                <a:gd name="connsiteX4" fmla="*/ 10709399 w 10950620"/>
                <a:gd name="connsiteY4" fmla="*/ 5310217 h 6017349"/>
                <a:gd name="connsiteX5" fmla="*/ 10166783 w 10950620"/>
                <a:gd name="connsiteY5" fmla="*/ 5849759 h 6017349"/>
                <a:gd name="connsiteX6" fmla="*/ 543205 w 10950620"/>
                <a:gd name="connsiteY6" fmla="*/ 6017349 h 6017349"/>
                <a:gd name="connsiteX7" fmla="*/ 0 w 10950620"/>
                <a:gd name="connsiteY7" fmla="*/ 5398622 h 6017349"/>
                <a:gd name="connsiteX8" fmla="*/ 211651 w 10950620"/>
                <a:gd name="connsiteY8" fmla="*/ 1024612 h 6017349"/>
                <a:gd name="connsiteX0" fmla="*/ 211651 w 10950620"/>
                <a:gd name="connsiteY0" fmla="*/ 1029002 h 6021739"/>
                <a:gd name="connsiteX1" fmla="*/ 943378 w 10950620"/>
                <a:gd name="connsiteY1" fmla="*/ 297275 h 6021739"/>
                <a:gd name="connsiteX2" fmla="*/ 10408147 w 10950620"/>
                <a:gd name="connsiteY2" fmla="*/ 0 h 6021739"/>
                <a:gd name="connsiteX3" fmla="*/ 10950620 w 10950620"/>
                <a:gd name="connsiteY3" fmla="*/ 603506 h 6021739"/>
                <a:gd name="connsiteX4" fmla="*/ 10709399 w 10950620"/>
                <a:gd name="connsiteY4" fmla="*/ 5314607 h 6021739"/>
                <a:gd name="connsiteX5" fmla="*/ 10166783 w 10950620"/>
                <a:gd name="connsiteY5" fmla="*/ 5854149 h 6021739"/>
                <a:gd name="connsiteX6" fmla="*/ 543205 w 10950620"/>
                <a:gd name="connsiteY6" fmla="*/ 6021739 h 6021739"/>
                <a:gd name="connsiteX7" fmla="*/ 0 w 10950620"/>
                <a:gd name="connsiteY7" fmla="*/ 5403012 h 6021739"/>
                <a:gd name="connsiteX8" fmla="*/ 211651 w 10950620"/>
                <a:gd name="connsiteY8" fmla="*/ 1029002 h 602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50620" h="6021739">
                  <a:moveTo>
                    <a:pt x="211651" y="1029002"/>
                  </a:moveTo>
                  <a:cubicBezTo>
                    <a:pt x="211651" y="624880"/>
                    <a:pt x="539256" y="297275"/>
                    <a:pt x="943378" y="297275"/>
                  </a:cubicBezTo>
                  <a:lnTo>
                    <a:pt x="10408147" y="0"/>
                  </a:lnTo>
                  <a:cubicBezTo>
                    <a:pt x="10812269" y="0"/>
                    <a:pt x="10950620" y="199384"/>
                    <a:pt x="10950620" y="603506"/>
                  </a:cubicBezTo>
                  <a:lnTo>
                    <a:pt x="10709399" y="5314607"/>
                  </a:lnTo>
                  <a:cubicBezTo>
                    <a:pt x="10712914" y="5474439"/>
                    <a:pt x="10570905" y="5854149"/>
                    <a:pt x="10166783" y="5854149"/>
                  </a:cubicBezTo>
                  <a:lnTo>
                    <a:pt x="543205" y="6021739"/>
                  </a:lnTo>
                  <a:cubicBezTo>
                    <a:pt x="139083" y="6021739"/>
                    <a:pt x="0" y="5807134"/>
                    <a:pt x="0" y="5403012"/>
                  </a:cubicBezTo>
                  <a:cubicBezTo>
                    <a:pt x="0" y="3958572"/>
                    <a:pt x="211651" y="2473442"/>
                    <a:pt x="211651" y="1029002"/>
                  </a:cubicBezTo>
                  <a:close/>
                </a:path>
              </a:pathLst>
            </a:custGeom>
            <a:solidFill>
              <a:schemeClr val="tx1"/>
            </a:solidFill>
            <a:ln w="76200"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Speech Bubble">
            <a:extLst>
              <a:ext uri="{FF2B5EF4-FFF2-40B4-BE49-F238E27FC236}">
                <a16:creationId xmlns:a16="http://schemas.microsoft.com/office/drawing/2014/main" id="{AE7D0ED2-C6B3-8CB4-B817-B4F91F06EB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11042">
            <a:off x="12802377" y="-1140755"/>
            <a:ext cx="6229350" cy="6096000"/>
          </a:xfrm>
          <a:prstGeom prst="rect">
            <a:avLst/>
          </a:prstGeom>
        </p:spPr>
      </p:pic>
      <p:sp>
        <p:nvSpPr>
          <p:cNvPr id="7" name="Instructions Text">
            <a:extLst>
              <a:ext uri="{FF2B5EF4-FFF2-40B4-BE49-F238E27FC236}">
                <a16:creationId xmlns:a16="http://schemas.microsoft.com/office/drawing/2014/main" id="{8752D168-5A67-6871-C327-FB0B4F2A4E9E}"/>
              </a:ext>
            </a:extLst>
          </p:cNvPr>
          <p:cNvSpPr txBox="1"/>
          <p:nvPr/>
        </p:nvSpPr>
        <p:spPr>
          <a:xfrm>
            <a:off x="2533653" y="6881113"/>
            <a:ext cx="13220697" cy="15050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</a:rPr>
              <a:t>The </a:t>
            </a:r>
            <a:r>
              <a:rPr lang="en-US" sz="5400" dirty="0">
                <a:solidFill>
                  <a:srgbClr val="FFD100"/>
                </a:solidFill>
                <a:latin typeface="Arial" panose="020B0604020202020204" pitchFamily="34" charset="0"/>
              </a:rPr>
              <a:t>first student to say the correct answer</a:t>
            </a: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</a:rPr>
              <a:t> gets points for their team!</a:t>
            </a:r>
          </a:p>
        </p:txBody>
      </p:sp>
      <p:sp>
        <p:nvSpPr>
          <p:cNvPr id="17" name="Screen">
            <a:extLst>
              <a:ext uri="{FF2B5EF4-FFF2-40B4-BE49-F238E27FC236}">
                <a16:creationId xmlns:a16="http://schemas.microsoft.com/office/drawing/2014/main" id="{4F9D8F13-5C97-F8A1-E1A6-82B6D5DB24A7}"/>
              </a:ext>
            </a:extLst>
          </p:cNvPr>
          <p:cNvSpPr/>
          <p:nvPr/>
        </p:nvSpPr>
        <p:spPr>
          <a:xfrm>
            <a:off x="6317673" y="1469240"/>
            <a:ext cx="5652657" cy="3197568"/>
          </a:xfrm>
          <a:prstGeom prst="frame">
            <a:avLst>
              <a:gd name="adj1" fmla="val 65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23" name="Text">
            <a:extLst>
              <a:ext uri="{FF2B5EF4-FFF2-40B4-BE49-F238E27FC236}">
                <a16:creationId xmlns:a16="http://schemas.microsoft.com/office/drawing/2014/main" id="{7BB61643-0020-C6C1-3732-94EBB0618C5D}"/>
              </a:ext>
            </a:extLst>
          </p:cNvPr>
          <p:cNvSpPr txBox="1"/>
          <p:nvPr/>
        </p:nvSpPr>
        <p:spPr>
          <a:xfrm>
            <a:off x="6733859" y="2397310"/>
            <a:ext cx="4820280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600" dirty="0">
                <a:gradFill>
                  <a:gsLst>
                    <a:gs pos="0">
                      <a:srgbClr val="FE8002"/>
                    </a:gs>
                    <a:gs pos="100000">
                      <a:srgbClr val="FFD100"/>
                    </a:gs>
                  </a:gsLst>
                  <a:lin ang="5400000" scaled="1"/>
                </a:gradFill>
                <a:latin typeface="Arial" panose="020B0604020202020204" pitchFamily="34" charset="0"/>
              </a:rPr>
              <a:t>kangaroo</a:t>
            </a:r>
          </a:p>
        </p:txBody>
      </p:sp>
      <p:grpSp>
        <p:nvGrpSpPr>
          <p:cNvPr id="24" name="Person 1">
            <a:extLst>
              <a:ext uri="{FF2B5EF4-FFF2-40B4-BE49-F238E27FC236}">
                <a16:creationId xmlns:a16="http://schemas.microsoft.com/office/drawing/2014/main" id="{91791F86-131A-94C1-9BA7-224EC6473F0D}"/>
              </a:ext>
            </a:extLst>
          </p:cNvPr>
          <p:cNvGrpSpPr/>
          <p:nvPr/>
        </p:nvGrpSpPr>
        <p:grpSpPr>
          <a:xfrm>
            <a:off x="6981759" y="3528389"/>
            <a:ext cx="1190139" cy="2573442"/>
            <a:chOff x="4654506" y="2352259"/>
            <a:chExt cx="793426" cy="1715628"/>
          </a:xfrm>
        </p:grpSpPr>
        <p:pic>
          <p:nvPicPr>
            <p:cNvPr id="25" name="Person 1">
              <a:extLst>
                <a:ext uri="{FF2B5EF4-FFF2-40B4-BE49-F238E27FC236}">
                  <a16:creationId xmlns:a16="http://schemas.microsoft.com/office/drawing/2014/main" id="{EECA1685-7545-1827-ED73-165A2CD4A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54506" y="2352259"/>
              <a:ext cx="793426" cy="1715628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364B86-CF9E-E1D7-9843-C1A470C261BC}"/>
                </a:ext>
              </a:extLst>
            </p:cNvPr>
            <p:cNvSpPr txBox="1"/>
            <p:nvPr/>
          </p:nvSpPr>
          <p:spPr>
            <a:xfrm>
              <a:off x="4874728" y="2905780"/>
              <a:ext cx="32295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dirty="0">
                  <a:solidFill>
                    <a:srgbClr val="FFD1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7" name="Person 2">
            <a:extLst>
              <a:ext uri="{FF2B5EF4-FFF2-40B4-BE49-F238E27FC236}">
                <a16:creationId xmlns:a16="http://schemas.microsoft.com/office/drawing/2014/main" id="{E97F76F5-2B2D-7687-5E9B-B0487C0BA44B}"/>
              </a:ext>
            </a:extLst>
          </p:cNvPr>
          <p:cNvGrpSpPr/>
          <p:nvPr/>
        </p:nvGrpSpPr>
        <p:grpSpPr>
          <a:xfrm>
            <a:off x="8548929" y="3528389"/>
            <a:ext cx="1190139" cy="2573442"/>
            <a:chOff x="5699286" y="2352259"/>
            <a:chExt cx="793426" cy="1715628"/>
          </a:xfrm>
        </p:grpSpPr>
        <p:pic>
          <p:nvPicPr>
            <p:cNvPr id="28" name="Person 2">
              <a:extLst>
                <a:ext uri="{FF2B5EF4-FFF2-40B4-BE49-F238E27FC236}">
                  <a16:creationId xmlns:a16="http://schemas.microsoft.com/office/drawing/2014/main" id="{3BA32E6D-E443-B867-B494-AF87CC978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99286" y="2352259"/>
              <a:ext cx="793426" cy="171562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CE34728-53C0-2BDB-E2E1-BA4DFA13F607}"/>
                </a:ext>
              </a:extLst>
            </p:cNvPr>
            <p:cNvSpPr txBox="1"/>
            <p:nvPr/>
          </p:nvSpPr>
          <p:spPr>
            <a:xfrm>
              <a:off x="5916128" y="2905780"/>
              <a:ext cx="32295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dirty="0">
                  <a:solidFill>
                    <a:srgbClr val="FE8002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30" name="Person 3">
            <a:extLst>
              <a:ext uri="{FF2B5EF4-FFF2-40B4-BE49-F238E27FC236}">
                <a16:creationId xmlns:a16="http://schemas.microsoft.com/office/drawing/2014/main" id="{105AAF81-24E3-CA36-A5E2-6D5BD8EB7F6B}"/>
              </a:ext>
            </a:extLst>
          </p:cNvPr>
          <p:cNvGrpSpPr/>
          <p:nvPr/>
        </p:nvGrpSpPr>
        <p:grpSpPr>
          <a:xfrm>
            <a:off x="10116102" y="3528389"/>
            <a:ext cx="1190139" cy="2573442"/>
            <a:chOff x="6744068" y="2352259"/>
            <a:chExt cx="793426" cy="1715628"/>
          </a:xfrm>
        </p:grpSpPr>
        <p:pic>
          <p:nvPicPr>
            <p:cNvPr id="31" name="Person 3">
              <a:extLst>
                <a:ext uri="{FF2B5EF4-FFF2-40B4-BE49-F238E27FC236}">
                  <a16:creationId xmlns:a16="http://schemas.microsoft.com/office/drawing/2014/main" id="{5776EEE2-18A4-B441-F16B-B2B3378AE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44068" y="2352259"/>
              <a:ext cx="793426" cy="1715628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A96DF73-D718-5DC4-2B74-79D4940A2ED2}"/>
                </a:ext>
              </a:extLst>
            </p:cNvPr>
            <p:cNvSpPr txBox="1"/>
            <p:nvPr/>
          </p:nvSpPr>
          <p:spPr>
            <a:xfrm>
              <a:off x="6970228" y="2905780"/>
              <a:ext cx="32295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dirty="0">
                  <a:solidFill>
                    <a:srgbClr val="CB3D02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3" name="Clue 2">
            <a:extLst>
              <a:ext uri="{FF2B5EF4-FFF2-40B4-BE49-F238E27FC236}">
                <a16:creationId xmlns:a16="http://schemas.microsoft.com/office/drawing/2014/main" id="{C094FC2D-F58A-66FD-1D3B-E8FBDEF914A1}"/>
              </a:ext>
            </a:extLst>
          </p:cNvPr>
          <p:cNvSpPr/>
          <p:nvPr/>
        </p:nvSpPr>
        <p:spPr>
          <a:xfrm>
            <a:off x="1648647" y="1919765"/>
            <a:ext cx="4820280" cy="2893448"/>
          </a:xfrm>
          <a:prstGeom prst="wedgeEllipseCallout">
            <a:avLst>
              <a:gd name="adj1" fmla="val 58476"/>
              <a:gd name="adj2" fmla="val 44776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pc="-225" dirty="0">
                <a:solidFill>
                  <a:schemeClr val="tx1"/>
                </a:solidFill>
                <a:latin typeface="Arial" panose="020B0604020202020204" pitchFamily="34" charset="0"/>
              </a:rPr>
              <a:t>kangaroo</a:t>
            </a:r>
          </a:p>
        </p:txBody>
      </p:sp>
      <p:sp>
        <p:nvSpPr>
          <p:cNvPr id="34" name="Text">
            <a:extLst>
              <a:ext uri="{FF2B5EF4-FFF2-40B4-BE49-F238E27FC236}">
                <a16:creationId xmlns:a16="http://schemas.microsoft.com/office/drawing/2014/main" id="{B71F09E2-992C-2C77-4700-DA5820961BEC}"/>
              </a:ext>
            </a:extLst>
          </p:cNvPr>
          <p:cNvSpPr txBox="1"/>
          <p:nvPr/>
        </p:nvSpPr>
        <p:spPr>
          <a:xfrm rot="20937211">
            <a:off x="1697618" y="1239554"/>
            <a:ext cx="2844666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7200" b="1" dirty="0">
                <a:ln>
                  <a:solidFill>
                    <a:schemeClr val="tx1"/>
                  </a:solidFill>
                </a:ln>
                <a:gradFill>
                  <a:gsLst>
                    <a:gs pos="0">
                      <a:srgbClr val="FE8002"/>
                    </a:gs>
                    <a:gs pos="100000">
                      <a:srgbClr val="FFD100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prstClr val="black"/>
                  </a:outerShdw>
                </a:effectLst>
                <a:latin typeface="Arial" panose="020B0604020202020204" pitchFamily="34" charset="0"/>
              </a:rPr>
              <a:t>+2pts</a:t>
            </a:r>
          </a:p>
        </p:txBody>
      </p:sp>
    </p:spTree>
    <p:extLst>
      <p:ext uri="{BB962C8B-B14F-4D97-AF65-F5344CB8AC3E}">
        <p14:creationId xmlns:p14="http://schemas.microsoft.com/office/powerpoint/2010/main" val="300727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Low Whoosh.wav"/>
          </p:stSnd>
        </p:sndAc>
      </p:transition>
    </mc:Choice>
    <mc:Fallback xmlns="">
      <p:transition spd="slow">
        <p:fade/>
        <p:sndAc>
          <p:stSnd>
            <p:snd r:embed="rId7" name="Low 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3" grpId="0" animBg="1"/>
      <p:bldP spid="3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27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4080D5E-D878-9D05-EA70-F2E11AECCE40}"/>
              </a:ext>
            </a:extLst>
          </p:cNvPr>
          <p:cNvGrpSpPr/>
          <p:nvPr/>
        </p:nvGrpSpPr>
        <p:grpSpPr>
          <a:xfrm>
            <a:off x="609215" y="217503"/>
            <a:ext cx="17062520" cy="9696009"/>
            <a:chOff x="406142" y="145002"/>
            <a:chExt cx="11375013" cy="6464006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4A354ED1-6334-CB42-91EE-77EF6859A99D}"/>
                </a:ext>
              </a:extLst>
            </p:cNvPr>
            <p:cNvSpPr/>
            <p:nvPr/>
          </p:nvSpPr>
          <p:spPr>
            <a:xfrm rot="165116">
              <a:off x="406142" y="145002"/>
              <a:ext cx="11375013" cy="6464006"/>
            </a:xfrm>
            <a:custGeom>
              <a:avLst/>
              <a:gdLst>
                <a:gd name="connsiteX0" fmla="*/ 0 w 10774679"/>
                <a:gd name="connsiteY0" fmla="*/ 731727 h 5796775"/>
                <a:gd name="connsiteX1" fmla="*/ 731727 w 10774679"/>
                <a:gd name="connsiteY1" fmla="*/ 0 h 5796775"/>
                <a:gd name="connsiteX2" fmla="*/ 10042952 w 10774679"/>
                <a:gd name="connsiteY2" fmla="*/ 0 h 5796775"/>
                <a:gd name="connsiteX3" fmla="*/ 10774679 w 10774679"/>
                <a:gd name="connsiteY3" fmla="*/ 731727 h 5796775"/>
                <a:gd name="connsiteX4" fmla="*/ 10774679 w 10774679"/>
                <a:gd name="connsiteY4" fmla="*/ 5065048 h 5796775"/>
                <a:gd name="connsiteX5" fmla="*/ 10042952 w 10774679"/>
                <a:gd name="connsiteY5" fmla="*/ 5796775 h 5796775"/>
                <a:gd name="connsiteX6" fmla="*/ 731727 w 10774679"/>
                <a:gd name="connsiteY6" fmla="*/ 5796775 h 5796775"/>
                <a:gd name="connsiteX7" fmla="*/ 0 w 10774679"/>
                <a:gd name="connsiteY7" fmla="*/ 5065048 h 5796775"/>
                <a:gd name="connsiteX8" fmla="*/ 0 w 10774679"/>
                <a:gd name="connsiteY8" fmla="*/ 731727 h 5796775"/>
                <a:gd name="connsiteX0" fmla="*/ 211651 w 10986330"/>
                <a:gd name="connsiteY0" fmla="*/ 731727 h 5796775"/>
                <a:gd name="connsiteX1" fmla="*/ 943378 w 10986330"/>
                <a:gd name="connsiteY1" fmla="*/ 0 h 5796775"/>
                <a:gd name="connsiteX2" fmla="*/ 10254603 w 10986330"/>
                <a:gd name="connsiteY2" fmla="*/ 0 h 5796775"/>
                <a:gd name="connsiteX3" fmla="*/ 10986330 w 10986330"/>
                <a:gd name="connsiteY3" fmla="*/ 731727 h 5796775"/>
                <a:gd name="connsiteX4" fmla="*/ 10986330 w 10986330"/>
                <a:gd name="connsiteY4" fmla="*/ 5065048 h 5796775"/>
                <a:gd name="connsiteX5" fmla="*/ 10254603 w 10986330"/>
                <a:gd name="connsiteY5" fmla="*/ 5796775 h 5796775"/>
                <a:gd name="connsiteX6" fmla="*/ 943378 w 10986330"/>
                <a:gd name="connsiteY6" fmla="*/ 5796775 h 5796775"/>
                <a:gd name="connsiteX7" fmla="*/ 0 w 10986330"/>
                <a:gd name="connsiteY7" fmla="*/ 5105737 h 5796775"/>
                <a:gd name="connsiteX8" fmla="*/ 211651 w 10986330"/>
                <a:gd name="connsiteY8" fmla="*/ 731727 h 5796775"/>
                <a:gd name="connsiteX0" fmla="*/ 211651 w 10986330"/>
                <a:gd name="connsiteY0" fmla="*/ 731727 h 5796775"/>
                <a:gd name="connsiteX1" fmla="*/ 943378 w 10986330"/>
                <a:gd name="connsiteY1" fmla="*/ 0 h 5796775"/>
                <a:gd name="connsiteX2" fmla="*/ 10254603 w 10986330"/>
                <a:gd name="connsiteY2" fmla="*/ 0 h 5796775"/>
                <a:gd name="connsiteX3" fmla="*/ 10986330 w 10986330"/>
                <a:gd name="connsiteY3" fmla="*/ 731727 h 5796775"/>
                <a:gd name="connsiteX4" fmla="*/ 10986330 w 10986330"/>
                <a:gd name="connsiteY4" fmla="*/ 5065048 h 5796775"/>
                <a:gd name="connsiteX5" fmla="*/ 10254603 w 10986330"/>
                <a:gd name="connsiteY5" fmla="*/ 5796775 h 5796775"/>
                <a:gd name="connsiteX6" fmla="*/ 589604 w 10986330"/>
                <a:gd name="connsiteY6" fmla="*/ 5737492 h 5796775"/>
                <a:gd name="connsiteX7" fmla="*/ 0 w 10986330"/>
                <a:gd name="connsiteY7" fmla="*/ 5105737 h 5796775"/>
                <a:gd name="connsiteX8" fmla="*/ 211651 w 10986330"/>
                <a:gd name="connsiteY8" fmla="*/ 731727 h 5796775"/>
                <a:gd name="connsiteX0" fmla="*/ 211651 w 10986330"/>
                <a:gd name="connsiteY0" fmla="*/ 1024612 h 6089660"/>
                <a:gd name="connsiteX1" fmla="*/ 943378 w 10986330"/>
                <a:gd name="connsiteY1" fmla="*/ 292885 h 6089660"/>
                <a:gd name="connsiteX2" fmla="*/ 10316813 w 10986330"/>
                <a:gd name="connsiteY2" fmla="*/ 0 h 6089660"/>
                <a:gd name="connsiteX3" fmla="*/ 10986330 w 10986330"/>
                <a:gd name="connsiteY3" fmla="*/ 1024612 h 6089660"/>
                <a:gd name="connsiteX4" fmla="*/ 10986330 w 10986330"/>
                <a:gd name="connsiteY4" fmla="*/ 5357933 h 6089660"/>
                <a:gd name="connsiteX5" fmla="*/ 10254603 w 10986330"/>
                <a:gd name="connsiteY5" fmla="*/ 6089660 h 6089660"/>
                <a:gd name="connsiteX6" fmla="*/ 589604 w 10986330"/>
                <a:gd name="connsiteY6" fmla="*/ 6030377 h 6089660"/>
                <a:gd name="connsiteX7" fmla="*/ 0 w 10986330"/>
                <a:gd name="connsiteY7" fmla="*/ 5398622 h 6089660"/>
                <a:gd name="connsiteX8" fmla="*/ 211651 w 10986330"/>
                <a:gd name="connsiteY8" fmla="*/ 1024612 h 6089660"/>
                <a:gd name="connsiteX0" fmla="*/ 211651 w 10986330"/>
                <a:gd name="connsiteY0" fmla="*/ 1024612 h 6089660"/>
                <a:gd name="connsiteX1" fmla="*/ 943378 w 10986330"/>
                <a:gd name="connsiteY1" fmla="*/ 292885 h 6089660"/>
                <a:gd name="connsiteX2" fmla="*/ 10316813 w 10986330"/>
                <a:gd name="connsiteY2" fmla="*/ 0 h 6089660"/>
                <a:gd name="connsiteX3" fmla="*/ 10950620 w 10986330"/>
                <a:gd name="connsiteY3" fmla="*/ 599116 h 6089660"/>
                <a:gd name="connsiteX4" fmla="*/ 10986330 w 10986330"/>
                <a:gd name="connsiteY4" fmla="*/ 5357933 h 6089660"/>
                <a:gd name="connsiteX5" fmla="*/ 10254603 w 10986330"/>
                <a:gd name="connsiteY5" fmla="*/ 6089660 h 6089660"/>
                <a:gd name="connsiteX6" fmla="*/ 589604 w 10986330"/>
                <a:gd name="connsiteY6" fmla="*/ 6030377 h 6089660"/>
                <a:gd name="connsiteX7" fmla="*/ 0 w 10986330"/>
                <a:gd name="connsiteY7" fmla="*/ 5398622 h 6089660"/>
                <a:gd name="connsiteX8" fmla="*/ 211651 w 10986330"/>
                <a:gd name="connsiteY8" fmla="*/ 1024612 h 6089660"/>
                <a:gd name="connsiteX0" fmla="*/ 211651 w 10950620"/>
                <a:gd name="connsiteY0" fmla="*/ 1024612 h 6089660"/>
                <a:gd name="connsiteX1" fmla="*/ 943378 w 10950620"/>
                <a:gd name="connsiteY1" fmla="*/ 292885 h 6089660"/>
                <a:gd name="connsiteX2" fmla="*/ 10316813 w 10950620"/>
                <a:gd name="connsiteY2" fmla="*/ 0 h 6089660"/>
                <a:gd name="connsiteX3" fmla="*/ 10950620 w 10950620"/>
                <a:gd name="connsiteY3" fmla="*/ 599116 h 6089660"/>
                <a:gd name="connsiteX4" fmla="*/ 10879041 w 10950620"/>
                <a:gd name="connsiteY4" fmla="*/ 5347832 h 6089660"/>
                <a:gd name="connsiteX5" fmla="*/ 10254603 w 10950620"/>
                <a:gd name="connsiteY5" fmla="*/ 6089660 h 6089660"/>
                <a:gd name="connsiteX6" fmla="*/ 589604 w 10950620"/>
                <a:gd name="connsiteY6" fmla="*/ 6030377 h 6089660"/>
                <a:gd name="connsiteX7" fmla="*/ 0 w 10950620"/>
                <a:gd name="connsiteY7" fmla="*/ 5398622 h 6089660"/>
                <a:gd name="connsiteX8" fmla="*/ 211651 w 10950620"/>
                <a:gd name="connsiteY8" fmla="*/ 1024612 h 6089660"/>
                <a:gd name="connsiteX0" fmla="*/ 211651 w 10950620"/>
                <a:gd name="connsiteY0" fmla="*/ 1024612 h 6089660"/>
                <a:gd name="connsiteX1" fmla="*/ 943378 w 10950620"/>
                <a:gd name="connsiteY1" fmla="*/ 292885 h 6089660"/>
                <a:gd name="connsiteX2" fmla="*/ 10316813 w 10950620"/>
                <a:gd name="connsiteY2" fmla="*/ 0 h 6089660"/>
                <a:gd name="connsiteX3" fmla="*/ 10950620 w 10950620"/>
                <a:gd name="connsiteY3" fmla="*/ 599116 h 6089660"/>
                <a:gd name="connsiteX4" fmla="*/ 10818151 w 10950620"/>
                <a:gd name="connsiteY4" fmla="*/ 5350759 h 6089660"/>
                <a:gd name="connsiteX5" fmla="*/ 10254603 w 10950620"/>
                <a:gd name="connsiteY5" fmla="*/ 6089660 h 6089660"/>
                <a:gd name="connsiteX6" fmla="*/ 589604 w 10950620"/>
                <a:gd name="connsiteY6" fmla="*/ 6030377 h 6089660"/>
                <a:gd name="connsiteX7" fmla="*/ 0 w 10950620"/>
                <a:gd name="connsiteY7" fmla="*/ 5398622 h 6089660"/>
                <a:gd name="connsiteX8" fmla="*/ 211651 w 10950620"/>
                <a:gd name="connsiteY8" fmla="*/ 1024612 h 6089660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818151 w 10950620"/>
                <a:gd name="connsiteY4" fmla="*/ 5350759 h 6030377"/>
                <a:gd name="connsiteX5" fmla="*/ 10258118 w 10950620"/>
                <a:gd name="connsiteY5" fmla="*/ 584536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709399 w 10950620"/>
                <a:gd name="connsiteY4" fmla="*/ 5310217 h 6030377"/>
                <a:gd name="connsiteX5" fmla="*/ 10258118 w 10950620"/>
                <a:gd name="connsiteY5" fmla="*/ 584536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709399 w 10950620"/>
                <a:gd name="connsiteY4" fmla="*/ 5310217 h 6030377"/>
                <a:gd name="connsiteX5" fmla="*/ 10258118 w 10950620"/>
                <a:gd name="connsiteY5" fmla="*/ 584536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709399 w 10950620"/>
                <a:gd name="connsiteY4" fmla="*/ 5310217 h 6030377"/>
                <a:gd name="connsiteX5" fmla="*/ 10166783 w 10950620"/>
                <a:gd name="connsiteY5" fmla="*/ 584975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52041"/>
                <a:gd name="connsiteX1" fmla="*/ 943378 w 10950620"/>
                <a:gd name="connsiteY1" fmla="*/ 292885 h 6052041"/>
                <a:gd name="connsiteX2" fmla="*/ 10316813 w 10950620"/>
                <a:gd name="connsiteY2" fmla="*/ 0 h 6052041"/>
                <a:gd name="connsiteX3" fmla="*/ 10950620 w 10950620"/>
                <a:gd name="connsiteY3" fmla="*/ 599116 h 6052041"/>
                <a:gd name="connsiteX4" fmla="*/ 10709399 w 10950620"/>
                <a:gd name="connsiteY4" fmla="*/ 5310217 h 6052041"/>
                <a:gd name="connsiteX5" fmla="*/ 10166783 w 10950620"/>
                <a:gd name="connsiteY5" fmla="*/ 5849759 h 6052041"/>
                <a:gd name="connsiteX6" fmla="*/ 773737 w 10950620"/>
                <a:gd name="connsiteY6" fmla="*/ 6052041 h 6052041"/>
                <a:gd name="connsiteX7" fmla="*/ 0 w 10950620"/>
                <a:gd name="connsiteY7" fmla="*/ 5398622 h 6052041"/>
                <a:gd name="connsiteX8" fmla="*/ 211651 w 10950620"/>
                <a:gd name="connsiteY8" fmla="*/ 1024612 h 6052041"/>
                <a:gd name="connsiteX0" fmla="*/ 211651 w 10950620"/>
                <a:gd name="connsiteY0" fmla="*/ 1024612 h 6032572"/>
                <a:gd name="connsiteX1" fmla="*/ 943378 w 10950620"/>
                <a:gd name="connsiteY1" fmla="*/ 292885 h 6032572"/>
                <a:gd name="connsiteX2" fmla="*/ 10316813 w 10950620"/>
                <a:gd name="connsiteY2" fmla="*/ 0 h 6032572"/>
                <a:gd name="connsiteX3" fmla="*/ 10950620 w 10950620"/>
                <a:gd name="connsiteY3" fmla="*/ 599116 h 6032572"/>
                <a:gd name="connsiteX4" fmla="*/ 10709399 w 10950620"/>
                <a:gd name="connsiteY4" fmla="*/ 5310217 h 6032572"/>
                <a:gd name="connsiteX5" fmla="*/ 10166783 w 10950620"/>
                <a:gd name="connsiteY5" fmla="*/ 5849759 h 6032572"/>
                <a:gd name="connsiteX6" fmla="*/ 543937 w 10950620"/>
                <a:gd name="connsiteY6" fmla="*/ 6032572 h 6032572"/>
                <a:gd name="connsiteX7" fmla="*/ 0 w 10950620"/>
                <a:gd name="connsiteY7" fmla="*/ 5398622 h 6032572"/>
                <a:gd name="connsiteX8" fmla="*/ 211651 w 10950620"/>
                <a:gd name="connsiteY8" fmla="*/ 1024612 h 6032572"/>
                <a:gd name="connsiteX0" fmla="*/ 211651 w 10950620"/>
                <a:gd name="connsiteY0" fmla="*/ 1024612 h 6078239"/>
                <a:gd name="connsiteX1" fmla="*/ 943378 w 10950620"/>
                <a:gd name="connsiteY1" fmla="*/ 292885 h 6078239"/>
                <a:gd name="connsiteX2" fmla="*/ 10316813 w 10950620"/>
                <a:gd name="connsiteY2" fmla="*/ 0 h 6078239"/>
                <a:gd name="connsiteX3" fmla="*/ 10950620 w 10950620"/>
                <a:gd name="connsiteY3" fmla="*/ 599116 h 6078239"/>
                <a:gd name="connsiteX4" fmla="*/ 10709399 w 10950620"/>
                <a:gd name="connsiteY4" fmla="*/ 5310217 h 6078239"/>
                <a:gd name="connsiteX5" fmla="*/ 10166783 w 10950620"/>
                <a:gd name="connsiteY5" fmla="*/ 5849759 h 6078239"/>
                <a:gd name="connsiteX6" fmla="*/ 546132 w 10950620"/>
                <a:gd name="connsiteY6" fmla="*/ 6078239 h 6078239"/>
                <a:gd name="connsiteX7" fmla="*/ 0 w 10950620"/>
                <a:gd name="connsiteY7" fmla="*/ 5398622 h 6078239"/>
                <a:gd name="connsiteX8" fmla="*/ 211651 w 10950620"/>
                <a:gd name="connsiteY8" fmla="*/ 1024612 h 6078239"/>
                <a:gd name="connsiteX0" fmla="*/ 211651 w 10950620"/>
                <a:gd name="connsiteY0" fmla="*/ 1024612 h 6017349"/>
                <a:gd name="connsiteX1" fmla="*/ 943378 w 10950620"/>
                <a:gd name="connsiteY1" fmla="*/ 292885 h 6017349"/>
                <a:gd name="connsiteX2" fmla="*/ 10316813 w 10950620"/>
                <a:gd name="connsiteY2" fmla="*/ 0 h 6017349"/>
                <a:gd name="connsiteX3" fmla="*/ 10950620 w 10950620"/>
                <a:gd name="connsiteY3" fmla="*/ 599116 h 6017349"/>
                <a:gd name="connsiteX4" fmla="*/ 10709399 w 10950620"/>
                <a:gd name="connsiteY4" fmla="*/ 5310217 h 6017349"/>
                <a:gd name="connsiteX5" fmla="*/ 10166783 w 10950620"/>
                <a:gd name="connsiteY5" fmla="*/ 5849759 h 6017349"/>
                <a:gd name="connsiteX6" fmla="*/ 543205 w 10950620"/>
                <a:gd name="connsiteY6" fmla="*/ 6017349 h 6017349"/>
                <a:gd name="connsiteX7" fmla="*/ 0 w 10950620"/>
                <a:gd name="connsiteY7" fmla="*/ 5398622 h 6017349"/>
                <a:gd name="connsiteX8" fmla="*/ 211651 w 10950620"/>
                <a:gd name="connsiteY8" fmla="*/ 1024612 h 6017349"/>
                <a:gd name="connsiteX0" fmla="*/ 211651 w 10950620"/>
                <a:gd name="connsiteY0" fmla="*/ 1029002 h 6021739"/>
                <a:gd name="connsiteX1" fmla="*/ 943378 w 10950620"/>
                <a:gd name="connsiteY1" fmla="*/ 297275 h 6021739"/>
                <a:gd name="connsiteX2" fmla="*/ 10408147 w 10950620"/>
                <a:gd name="connsiteY2" fmla="*/ 0 h 6021739"/>
                <a:gd name="connsiteX3" fmla="*/ 10950620 w 10950620"/>
                <a:gd name="connsiteY3" fmla="*/ 603506 h 6021739"/>
                <a:gd name="connsiteX4" fmla="*/ 10709399 w 10950620"/>
                <a:gd name="connsiteY4" fmla="*/ 5314607 h 6021739"/>
                <a:gd name="connsiteX5" fmla="*/ 10166783 w 10950620"/>
                <a:gd name="connsiteY5" fmla="*/ 5854149 h 6021739"/>
                <a:gd name="connsiteX6" fmla="*/ 543205 w 10950620"/>
                <a:gd name="connsiteY6" fmla="*/ 6021739 h 6021739"/>
                <a:gd name="connsiteX7" fmla="*/ 0 w 10950620"/>
                <a:gd name="connsiteY7" fmla="*/ 5403012 h 6021739"/>
                <a:gd name="connsiteX8" fmla="*/ 211651 w 10950620"/>
                <a:gd name="connsiteY8" fmla="*/ 1029002 h 602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50620" h="6021739">
                  <a:moveTo>
                    <a:pt x="211651" y="1029002"/>
                  </a:moveTo>
                  <a:cubicBezTo>
                    <a:pt x="211651" y="624880"/>
                    <a:pt x="539256" y="297275"/>
                    <a:pt x="943378" y="297275"/>
                  </a:cubicBezTo>
                  <a:lnTo>
                    <a:pt x="10408147" y="0"/>
                  </a:lnTo>
                  <a:cubicBezTo>
                    <a:pt x="10812269" y="0"/>
                    <a:pt x="10950620" y="199384"/>
                    <a:pt x="10950620" y="603506"/>
                  </a:cubicBezTo>
                  <a:lnTo>
                    <a:pt x="10709399" y="5314607"/>
                  </a:lnTo>
                  <a:cubicBezTo>
                    <a:pt x="10712914" y="5474439"/>
                    <a:pt x="10570905" y="5854149"/>
                    <a:pt x="10166783" y="5854149"/>
                  </a:cubicBezTo>
                  <a:lnTo>
                    <a:pt x="543205" y="6021739"/>
                  </a:lnTo>
                  <a:cubicBezTo>
                    <a:pt x="139083" y="6021739"/>
                    <a:pt x="0" y="5807134"/>
                    <a:pt x="0" y="5403012"/>
                  </a:cubicBezTo>
                  <a:cubicBezTo>
                    <a:pt x="0" y="3958572"/>
                    <a:pt x="211651" y="2473442"/>
                    <a:pt x="211651" y="1029002"/>
                  </a:cubicBezTo>
                  <a:close/>
                </a:path>
              </a:pathLst>
            </a:custGeom>
            <a:solidFill>
              <a:srgbClr val="FFD101"/>
            </a:solidFill>
            <a:ln w="76200" cap="rnd">
              <a:noFill/>
              <a:prstDash val="solid"/>
              <a:round/>
            </a:ln>
          </p:spPr>
          <p:txBody>
            <a:bodyPr/>
            <a:lstStyle/>
            <a:p>
              <a:r>
                <a:rPr lang="en-US" dirty="0"/>
                <a:t>                               </a:t>
              </a: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D0CE075B-F0E0-D325-5CB1-72E46BA62F1E}"/>
                </a:ext>
              </a:extLst>
            </p:cNvPr>
            <p:cNvSpPr/>
            <p:nvPr/>
          </p:nvSpPr>
          <p:spPr>
            <a:xfrm rot="165116">
              <a:off x="618338" y="366136"/>
              <a:ext cx="10950620" cy="6021739"/>
            </a:xfrm>
            <a:custGeom>
              <a:avLst/>
              <a:gdLst>
                <a:gd name="connsiteX0" fmla="*/ 0 w 10774679"/>
                <a:gd name="connsiteY0" fmla="*/ 731727 h 5796775"/>
                <a:gd name="connsiteX1" fmla="*/ 731727 w 10774679"/>
                <a:gd name="connsiteY1" fmla="*/ 0 h 5796775"/>
                <a:gd name="connsiteX2" fmla="*/ 10042952 w 10774679"/>
                <a:gd name="connsiteY2" fmla="*/ 0 h 5796775"/>
                <a:gd name="connsiteX3" fmla="*/ 10774679 w 10774679"/>
                <a:gd name="connsiteY3" fmla="*/ 731727 h 5796775"/>
                <a:gd name="connsiteX4" fmla="*/ 10774679 w 10774679"/>
                <a:gd name="connsiteY4" fmla="*/ 5065048 h 5796775"/>
                <a:gd name="connsiteX5" fmla="*/ 10042952 w 10774679"/>
                <a:gd name="connsiteY5" fmla="*/ 5796775 h 5796775"/>
                <a:gd name="connsiteX6" fmla="*/ 731727 w 10774679"/>
                <a:gd name="connsiteY6" fmla="*/ 5796775 h 5796775"/>
                <a:gd name="connsiteX7" fmla="*/ 0 w 10774679"/>
                <a:gd name="connsiteY7" fmla="*/ 5065048 h 5796775"/>
                <a:gd name="connsiteX8" fmla="*/ 0 w 10774679"/>
                <a:gd name="connsiteY8" fmla="*/ 731727 h 5796775"/>
                <a:gd name="connsiteX0" fmla="*/ 211651 w 10986330"/>
                <a:gd name="connsiteY0" fmla="*/ 731727 h 5796775"/>
                <a:gd name="connsiteX1" fmla="*/ 943378 w 10986330"/>
                <a:gd name="connsiteY1" fmla="*/ 0 h 5796775"/>
                <a:gd name="connsiteX2" fmla="*/ 10254603 w 10986330"/>
                <a:gd name="connsiteY2" fmla="*/ 0 h 5796775"/>
                <a:gd name="connsiteX3" fmla="*/ 10986330 w 10986330"/>
                <a:gd name="connsiteY3" fmla="*/ 731727 h 5796775"/>
                <a:gd name="connsiteX4" fmla="*/ 10986330 w 10986330"/>
                <a:gd name="connsiteY4" fmla="*/ 5065048 h 5796775"/>
                <a:gd name="connsiteX5" fmla="*/ 10254603 w 10986330"/>
                <a:gd name="connsiteY5" fmla="*/ 5796775 h 5796775"/>
                <a:gd name="connsiteX6" fmla="*/ 943378 w 10986330"/>
                <a:gd name="connsiteY6" fmla="*/ 5796775 h 5796775"/>
                <a:gd name="connsiteX7" fmla="*/ 0 w 10986330"/>
                <a:gd name="connsiteY7" fmla="*/ 5105737 h 5796775"/>
                <a:gd name="connsiteX8" fmla="*/ 211651 w 10986330"/>
                <a:gd name="connsiteY8" fmla="*/ 731727 h 5796775"/>
                <a:gd name="connsiteX0" fmla="*/ 211651 w 10986330"/>
                <a:gd name="connsiteY0" fmla="*/ 731727 h 5796775"/>
                <a:gd name="connsiteX1" fmla="*/ 943378 w 10986330"/>
                <a:gd name="connsiteY1" fmla="*/ 0 h 5796775"/>
                <a:gd name="connsiteX2" fmla="*/ 10254603 w 10986330"/>
                <a:gd name="connsiteY2" fmla="*/ 0 h 5796775"/>
                <a:gd name="connsiteX3" fmla="*/ 10986330 w 10986330"/>
                <a:gd name="connsiteY3" fmla="*/ 731727 h 5796775"/>
                <a:gd name="connsiteX4" fmla="*/ 10986330 w 10986330"/>
                <a:gd name="connsiteY4" fmla="*/ 5065048 h 5796775"/>
                <a:gd name="connsiteX5" fmla="*/ 10254603 w 10986330"/>
                <a:gd name="connsiteY5" fmla="*/ 5796775 h 5796775"/>
                <a:gd name="connsiteX6" fmla="*/ 589604 w 10986330"/>
                <a:gd name="connsiteY6" fmla="*/ 5737492 h 5796775"/>
                <a:gd name="connsiteX7" fmla="*/ 0 w 10986330"/>
                <a:gd name="connsiteY7" fmla="*/ 5105737 h 5796775"/>
                <a:gd name="connsiteX8" fmla="*/ 211651 w 10986330"/>
                <a:gd name="connsiteY8" fmla="*/ 731727 h 5796775"/>
                <a:gd name="connsiteX0" fmla="*/ 211651 w 10986330"/>
                <a:gd name="connsiteY0" fmla="*/ 1024612 h 6089660"/>
                <a:gd name="connsiteX1" fmla="*/ 943378 w 10986330"/>
                <a:gd name="connsiteY1" fmla="*/ 292885 h 6089660"/>
                <a:gd name="connsiteX2" fmla="*/ 10316813 w 10986330"/>
                <a:gd name="connsiteY2" fmla="*/ 0 h 6089660"/>
                <a:gd name="connsiteX3" fmla="*/ 10986330 w 10986330"/>
                <a:gd name="connsiteY3" fmla="*/ 1024612 h 6089660"/>
                <a:gd name="connsiteX4" fmla="*/ 10986330 w 10986330"/>
                <a:gd name="connsiteY4" fmla="*/ 5357933 h 6089660"/>
                <a:gd name="connsiteX5" fmla="*/ 10254603 w 10986330"/>
                <a:gd name="connsiteY5" fmla="*/ 6089660 h 6089660"/>
                <a:gd name="connsiteX6" fmla="*/ 589604 w 10986330"/>
                <a:gd name="connsiteY6" fmla="*/ 6030377 h 6089660"/>
                <a:gd name="connsiteX7" fmla="*/ 0 w 10986330"/>
                <a:gd name="connsiteY7" fmla="*/ 5398622 h 6089660"/>
                <a:gd name="connsiteX8" fmla="*/ 211651 w 10986330"/>
                <a:gd name="connsiteY8" fmla="*/ 1024612 h 6089660"/>
                <a:gd name="connsiteX0" fmla="*/ 211651 w 10986330"/>
                <a:gd name="connsiteY0" fmla="*/ 1024612 h 6089660"/>
                <a:gd name="connsiteX1" fmla="*/ 943378 w 10986330"/>
                <a:gd name="connsiteY1" fmla="*/ 292885 h 6089660"/>
                <a:gd name="connsiteX2" fmla="*/ 10316813 w 10986330"/>
                <a:gd name="connsiteY2" fmla="*/ 0 h 6089660"/>
                <a:gd name="connsiteX3" fmla="*/ 10950620 w 10986330"/>
                <a:gd name="connsiteY3" fmla="*/ 599116 h 6089660"/>
                <a:gd name="connsiteX4" fmla="*/ 10986330 w 10986330"/>
                <a:gd name="connsiteY4" fmla="*/ 5357933 h 6089660"/>
                <a:gd name="connsiteX5" fmla="*/ 10254603 w 10986330"/>
                <a:gd name="connsiteY5" fmla="*/ 6089660 h 6089660"/>
                <a:gd name="connsiteX6" fmla="*/ 589604 w 10986330"/>
                <a:gd name="connsiteY6" fmla="*/ 6030377 h 6089660"/>
                <a:gd name="connsiteX7" fmla="*/ 0 w 10986330"/>
                <a:gd name="connsiteY7" fmla="*/ 5398622 h 6089660"/>
                <a:gd name="connsiteX8" fmla="*/ 211651 w 10986330"/>
                <a:gd name="connsiteY8" fmla="*/ 1024612 h 6089660"/>
                <a:gd name="connsiteX0" fmla="*/ 211651 w 10950620"/>
                <a:gd name="connsiteY0" fmla="*/ 1024612 h 6089660"/>
                <a:gd name="connsiteX1" fmla="*/ 943378 w 10950620"/>
                <a:gd name="connsiteY1" fmla="*/ 292885 h 6089660"/>
                <a:gd name="connsiteX2" fmla="*/ 10316813 w 10950620"/>
                <a:gd name="connsiteY2" fmla="*/ 0 h 6089660"/>
                <a:gd name="connsiteX3" fmla="*/ 10950620 w 10950620"/>
                <a:gd name="connsiteY3" fmla="*/ 599116 h 6089660"/>
                <a:gd name="connsiteX4" fmla="*/ 10879041 w 10950620"/>
                <a:gd name="connsiteY4" fmla="*/ 5347832 h 6089660"/>
                <a:gd name="connsiteX5" fmla="*/ 10254603 w 10950620"/>
                <a:gd name="connsiteY5" fmla="*/ 6089660 h 6089660"/>
                <a:gd name="connsiteX6" fmla="*/ 589604 w 10950620"/>
                <a:gd name="connsiteY6" fmla="*/ 6030377 h 6089660"/>
                <a:gd name="connsiteX7" fmla="*/ 0 w 10950620"/>
                <a:gd name="connsiteY7" fmla="*/ 5398622 h 6089660"/>
                <a:gd name="connsiteX8" fmla="*/ 211651 w 10950620"/>
                <a:gd name="connsiteY8" fmla="*/ 1024612 h 6089660"/>
                <a:gd name="connsiteX0" fmla="*/ 211651 w 10950620"/>
                <a:gd name="connsiteY0" fmla="*/ 1024612 h 6089660"/>
                <a:gd name="connsiteX1" fmla="*/ 943378 w 10950620"/>
                <a:gd name="connsiteY1" fmla="*/ 292885 h 6089660"/>
                <a:gd name="connsiteX2" fmla="*/ 10316813 w 10950620"/>
                <a:gd name="connsiteY2" fmla="*/ 0 h 6089660"/>
                <a:gd name="connsiteX3" fmla="*/ 10950620 w 10950620"/>
                <a:gd name="connsiteY3" fmla="*/ 599116 h 6089660"/>
                <a:gd name="connsiteX4" fmla="*/ 10818151 w 10950620"/>
                <a:gd name="connsiteY4" fmla="*/ 5350759 h 6089660"/>
                <a:gd name="connsiteX5" fmla="*/ 10254603 w 10950620"/>
                <a:gd name="connsiteY5" fmla="*/ 6089660 h 6089660"/>
                <a:gd name="connsiteX6" fmla="*/ 589604 w 10950620"/>
                <a:gd name="connsiteY6" fmla="*/ 6030377 h 6089660"/>
                <a:gd name="connsiteX7" fmla="*/ 0 w 10950620"/>
                <a:gd name="connsiteY7" fmla="*/ 5398622 h 6089660"/>
                <a:gd name="connsiteX8" fmla="*/ 211651 w 10950620"/>
                <a:gd name="connsiteY8" fmla="*/ 1024612 h 6089660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818151 w 10950620"/>
                <a:gd name="connsiteY4" fmla="*/ 5350759 h 6030377"/>
                <a:gd name="connsiteX5" fmla="*/ 10258118 w 10950620"/>
                <a:gd name="connsiteY5" fmla="*/ 584536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709399 w 10950620"/>
                <a:gd name="connsiteY4" fmla="*/ 5310217 h 6030377"/>
                <a:gd name="connsiteX5" fmla="*/ 10258118 w 10950620"/>
                <a:gd name="connsiteY5" fmla="*/ 584536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709399 w 10950620"/>
                <a:gd name="connsiteY4" fmla="*/ 5310217 h 6030377"/>
                <a:gd name="connsiteX5" fmla="*/ 10258118 w 10950620"/>
                <a:gd name="connsiteY5" fmla="*/ 584536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30377"/>
                <a:gd name="connsiteX1" fmla="*/ 943378 w 10950620"/>
                <a:gd name="connsiteY1" fmla="*/ 292885 h 6030377"/>
                <a:gd name="connsiteX2" fmla="*/ 10316813 w 10950620"/>
                <a:gd name="connsiteY2" fmla="*/ 0 h 6030377"/>
                <a:gd name="connsiteX3" fmla="*/ 10950620 w 10950620"/>
                <a:gd name="connsiteY3" fmla="*/ 599116 h 6030377"/>
                <a:gd name="connsiteX4" fmla="*/ 10709399 w 10950620"/>
                <a:gd name="connsiteY4" fmla="*/ 5310217 h 6030377"/>
                <a:gd name="connsiteX5" fmla="*/ 10166783 w 10950620"/>
                <a:gd name="connsiteY5" fmla="*/ 5849759 h 6030377"/>
                <a:gd name="connsiteX6" fmla="*/ 589604 w 10950620"/>
                <a:gd name="connsiteY6" fmla="*/ 6030377 h 6030377"/>
                <a:gd name="connsiteX7" fmla="*/ 0 w 10950620"/>
                <a:gd name="connsiteY7" fmla="*/ 5398622 h 6030377"/>
                <a:gd name="connsiteX8" fmla="*/ 211651 w 10950620"/>
                <a:gd name="connsiteY8" fmla="*/ 1024612 h 6030377"/>
                <a:gd name="connsiteX0" fmla="*/ 211651 w 10950620"/>
                <a:gd name="connsiteY0" fmla="*/ 1024612 h 6052041"/>
                <a:gd name="connsiteX1" fmla="*/ 943378 w 10950620"/>
                <a:gd name="connsiteY1" fmla="*/ 292885 h 6052041"/>
                <a:gd name="connsiteX2" fmla="*/ 10316813 w 10950620"/>
                <a:gd name="connsiteY2" fmla="*/ 0 h 6052041"/>
                <a:gd name="connsiteX3" fmla="*/ 10950620 w 10950620"/>
                <a:gd name="connsiteY3" fmla="*/ 599116 h 6052041"/>
                <a:gd name="connsiteX4" fmla="*/ 10709399 w 10950620"/>
                <a:gd name="connsiteY4" fmla="*/ 5310217 h 6052041"/>
                <a:gd name="connsiteX5" fmla="*/ 10166783 w 10950620"/>
                <a:gd name="connsiteY5" fmla="*/ 5849759 h 6052041"/>
                <a:gd name="connsiteX6" fmla="*/ 773737 w 10950620"/>
                <a:gd name="connsiteY6" fmla="*/ 6052041 h 6052041"/>
                <a:gd name="connsiteX7" fmla="*/ 0 w 10950620"/>
                <a:gd name="connsiteY7" fmla="*/ 5398622 h 6052041"/>
                <a:gd name="connsiteX8" fmla="*/ 211651 w 10950620"/>
                <a:gd name="connsiteY8" fmla="*/ 1024612 h 6052041"/>
                <a:gd name="connsiteX0" fmla="*/ 211651 w 10950620"/>
                <a:gd name="connsiteY0" fmla="*/ 1024612 h 6032572"/>
                <a:gd name="connsiteX1" fmla="*/ 943378 w 10950620"/>
                <a:gd name="connsiteY1" fmla="*/ 292885 h 6032572"/>
                <a:gd name="connsiteX2" fmla="*/ 10316813 w 10950620"/>
                <a:gd name="connsiteY2" fmla="*/ 0 h 6032572"/>
                <a:gd name="connsiteX3" fmla="*/ 10950620 w 10950620"/>
                <a:gd name="connsiteY3" fmla="*/ 599116 h 6032572"/>
                <a:gd name="connsiteX4" fmla="*/ 10709399 w 10950620"/>
                <a:gd name="connsiteY4" fmla="*/ 5310217 h 6032572"/>
                <a:gd name="connsiteX5" fmla="*/ 10166783 w 10950620"/>
                <a:gd name="connsiteY5" fmla="*/ 5849759 h 6032572"/>
                <a:gd name="connsiteX6" fmla="*/ 543937 w 10950620"/>
                <a:gd name="connsiteY6" fmla="*/ 6032572 h 6032572"/>
                <a:gd name="connsiteX7" fmla="*/ 0 w 10950620"/>
                <a:gd name="connsiteY7" fmla="*/ 5398622 h 6032572"/>
                <a:gd name="connsiteX8" fmla="*/ 211651 w 10950620"/>
                <a:gd name="connsiteY8" fmla="*/ 1024612 h 6032572"/>
                <a:gd name="connsiteX0" fmla="*/ 211651 w 10950620"/>
                <a:gd name="connsiteY0" fmla="*/ 1024612 h 6078239"/>
                <a:gd name="connsiteX1" fmla="*/ 943378 w 10950620"/>
                <a:gd name="connsiteY1" fmla="*/ 292885 h 6078239"/>
                <a:gd name="connsiteX2" fmla="*/ 10316813 w 10950620"/>
                <a:gd name="connsiteY2" fmla="*/ 0 h 6078239"/>
                <a:gd name="connsiteX3" fmla="*/ 10950620 w 10950620"/>
                <a:gd name="connsiteY3" fmla="*/ 599116 h 6078239"/>
                <a:gd name="connsiteX4" fmla="*/ 10709399 w 10950620"/>
                <a:gd name="connsiteY4" fmla="*/ 5310217 h 6078239"/>
                <a:gd name="connsiteX5" fmla="*/ 10166783 w 10950620"/>
                <a:gd name="connsiteY5" fmla="*/ 5849759 h 6078239"/>
                <a:gd name="connsiteX6" fmla="*/ 546132 w 10950620"/>
                <a:gd name="connsiteY6" fmla="*/ 6078239 h 6078239"/>
                <a:gd name="connsiteX7" fmla="*/ 0 w 10950620"/>
                <a:gd name="connsiteY7" fmla="*/ 5398622 h 6078239"/>
                <a:gd name="connsiteX8" fmla="*/ 211651 w 10950620"/>
                <a:gd name="connsiteY8" fmla="*/ 1024612 h 6078239"/>
                <a:gd name="connsiteX0" fmla="*/ 211651 w 10950620"/>
                <a:gd name="connsiteY0" fmla="*/ 1024612 h 6017349"/>
                <a:gd name="connsiteX1" fmla="*/ 943378 w 10950620"/>
                <a:gd name="connsiteY1" fmla="*/ 292885 h 6017349"/>
                <a:gd name="connsiteX2" fmla="*/ 10316813 w 10950620"/>
                <a:gd name="connsiteY2" fmla="*/ 0 h 6017349"/>
                <a:gd name="connsiteX3" fmla="*/ 10950620 w 10950620"/>
                <a:gd name="connsiteY3" fmla="*/ 599116 h 6017349"/>
                <a:gd name="connsiteX4" fmla="*/ 10709399 w 10950620"/>
                <a:gd name="connsiteY4" fmla="*/ 5310217 h 6017349"/>
                <a:gd name="connsiteX5" fmla="*/ 10166783 w 10950620"/>
                <a:gd name="connsiteY5" fmla="*/ 5849759 h 6017349"/>
                <a:gd name="connsiteX6" fmla="*/ 543205 w 10950620"/>
                <a:gd name="connsiteY6" fmla="*/ 6017349 h 6017349"/>
                <a:gd name="connsiteX7" fmla="*/ 0 w 10950620"/>
                <a:gd name="connsiteY7" fmla="*/ 5398622 h 6017349"/>
                <a:gd name="connsiteX8" fmla="*/ 211651 w 10950620"/>
                <a:gd name="connsiteY8" fmla="*/ 1024612 h 6017349"/>
                <a:gd name="connsiteX0" fmla="*/ 211651 w 10950620"/>
                <a:gd name="connsiteY0" fmla="*/ 1029002 h 6021739"/>
                <a:gd name="connsiteX1" fmla="*/ 943378 w 10950620"/>
                <a:gd name="connsiteY1" fmla="*/ 297275 h 6021739"/>
                <a:gd name="connsiteX2" fmla="*/ 10408147 w 10950620"/>
                <a:gd name="connsiteY2" fmla="*/ 0 h 6021739"/>
                <a:gd name="connsiteX3" fmla="*/ 10950620 w 10950620"/>
                <a:gd name="connsiteY3" fmla="*/ 603506 h 6021739"/>
                <a:gd name="connsiteX4" fmla="*/ 10709399 w 10950620"/>
                <a:gd name="connsiteY4" fmla="*/ 5314607 h 6021739"/>
                <a:gd name="connsiteX5" fmla="*/ 10166783 w 10950620"/>
                <a:gd name="connsiteY5" fmla="*/ 5854149 h 6021739"/>
                <a:gd name="connsiteX6" fmla="*/ 543205 w 10950620"/>
                <a:gd name="connsiteY6" fmla="*/ 6021739 h 6021739"/>
                <a:gd name="connsiteX7" fmla="*/ 0 w 10950620"/>
                <a:gd name="connsiteY7" fmla="*/ 5403012 h 6021739"/>
                <a:gd name="connsiteX8" fmla="*/ 211651 w 10950620"/>
                <a:gd name="connsiteY8" fmla="*/ 1029002 h 602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50620" h="6021739">
                  <a:moveTo>
                    <a:pt x="211651" y="1029002"/>
                  </a:moveTo>
                  <a:cubicBezTo>
                    <a:pt x="211651" y="624880"/>
                    <a:pt x="539256" y="297275"/>
                    <a:pt x="943378" y="297275"/>
                  </a:cubicBezTo>
                  <a:lnTo>
                    <a:pt x="10408147" y="0"/>
                  </a:lnTo>
                  <a:cubicBezTo>
                    <a:pt x="10812269" y="0"/>
                    <a:pt x="10950620" y="199384"/>
                    <a:pt x="10950620" y="603506"/>
                  </a:cubicBezTo>
                  <a:lnTo>
                    <a:pt x="10709399" y="5314607"/>
                  </a:lnTo>
                  <a:cubicBezTo>
                    <a:pt x="10712914" y="5474439"/>
                    <a:pt x="10570905" y="5854149"/>
                    <a:pt x="10166783" y="5854149"/>
                  </a:cubicBezTo>
                  <a:lnTo>
                    <a:pt x="543205" y="6021739"/>
                  </a:lnTo>
                  <a:cubicBezTo>
                    <a:pt x="139083" y="6021739"/>
                    <a:pt x="0" y="5807134"/>
                    <a:pt x="0" y="5403012"/>
                  </a:cubicBezTo>
                  <a:cubicBezTo>
                    <a:pt x="0" y="3958572"/>
                    <a:pt x="211651" y="2473442"/>
                    <a:pt x="211651" y="1029002"/>
                  </a:cubicBezTo>
                  <a:close/>
                </a:path>
              </a:pathLst>
            </a:custGeom>
            <a:solidFill>
              <a:schemeClr val="tx1"/>
            </a:solidFill>
            <a:ln w="76200"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Instructions Text">
            <a:extLst>
              <a:ext uri="{FF2B5EF4-FFF2-40B4-BE49-F238E27FC236}">
                <a16:creationId xmlns:a16="http://schemas.microsoft.com/office/drawing/2014/main" id="{6B069C8B-D54B-E8F9-0CC4-5DC3B386AB6B}"/>
              </a:ext>
            </a:extLst>
          </p:cNvPr>
          <p:cNvSpPr txBox="1"/>
          <p:nvPr/>
        </p:nvSpPr>
        <p:spPr>
          <a:xfrm>
            <a:off x="2555674" y="2543703"/>
            <a:ext cx="13169600" cy="5678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</a:rPr>
              <a:t>If you guess the answer after…</a:t>
            </a:r>
          </a:p>
          <a:p>
            <a:pPr algn="ctr"/>
            <a:r>
              <a:rPr lang="en-US" sz="2700" dirty="0">
                <a:solidFill>
                  <a:schemeClr val="bg1"/>
                </a:solidFill>
                <a:latin typeface="Arial" panose="020B0604020202020204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7200" dirty="0">
                <a:solidFill>
                  <a:schemeClr val="bg1"/>
                </a:solidFill>
                <a:latin typeface="Arial" panose="020B0604020202020204" pitchFamily="34" charset="0"/>
              </a:rPr>
              <a:t>1 Clue = </a:t>
            </a:r>
            <a:r>
              <a:rPr lang="en-US" sz="7200" dirty="0">
                <a:solidFill>
                  <a:srgbClr val="FFD100"/>
                </a:solidFill>
                <a:latin typeface="Arial" panose="020B0604020202020204" pitchFamily="34" charset="0"/>
              </a:rPr>
              <a:t>6 points</a:t>
            </a:r>
          </a:p>
          <a:p>
            <a:pPr algn="ctr"/>
            <a:r>
              <a:rPr lang="en-US" sz="7200" dirty="0">
                <a:solidFill>
                  <a:schemeClr val="bg1"/>
                </a:solidFill>
                <a:latin typeface="Arial" panose="020B0604020202020204" pitchFamily="34" charset="0"/>
              </a:rPr>
              <a:t>2 Clues = </a:t>
            </a:r>
            <a:r>
              <a:rPr lang="en-US" sz="7200" dirty="0">
                <a:solidFill>
                  <a:srgbClr val="FFD100"/>
                </a:solidFill>
                <a:latin typeface="Arial" panose="020B0604020202020204" pitchFamily="34" charset="0"/>
              </a:rPr>
              <a:t>4 points</a:t>
            </a:r>
          </a:p>
          <a:p>
            <a:pPr algn="ctr"/>
            <a:r>
              <a:rPr lang="en-US" sz="7200" dirty="0">
                <a:solidFill>
                  <a:schemeClr val="bg1"/>
                </a:solidFill>
                <a:latin typeface="Arial" panose="020B0604020202020204" pitchFamily="34" charset="0"/>
              </a:rPr>
              <a:t>3 Clues = </a:t>
            </a:r>
            <a:r>
              <a:rPr lang="en-US" sz="7200" dirty="0">
                <a:solidFill>
                  <a:srgbClr val="FFD100"/>
                </a:solidFill>
                <a:latin typeface="Arial" panose="020B0604020202020204" pitchFamily="34" charset="0"/>
              </a:rPr>
              <a:t>2 points</a:t>
            </a:r>
          </a:p>
          <a:p>
            <a:pPr algn="ctr"/>
            <a:r>
              <a:rPr lang="en-US" sz="7200" dirty="0">
                <a:solidFill>
                  <a:schemeClr val="bg1"/>
                </a:solidFill>
                <a:latin typeface="Arial" panose="020B0604020202020204" pitchFamily="34" charset="0"/>
              </a:rPr>
              <a:t>4+ Clues = </a:t>
            </a:r>
            <a:r>
              <a:rPr lang="en-US" sz="7200" dirty="0">
                <a:solidFill>
                  <a:srgbClr val="FFD100"/>
                </a:solidFill>
                <a:latin typeface="Arial" panose="020B0604020202020204" pitchFamily="34" charset="0"/>
              </a:rPr>
              <a:t>1 point </a:t>
            </a:r>
          </a:p>
        </p:txBody>
      </p:sp>
      <p:pic>
        <p:nvPicPr>
          <p:cNvPr id="2" name="Speech Bubble">
            <a:extLst>
              <a:ext uri="{FF2B5EF4-FFF2-40B4-BE49-F238E27FC236}">
                <a16:creationId xmlns:a16="http://schemas.microsoft.com/office/drawing/2014/main" id="{5D46BCE7-0B58-9667-3A11-502F7FD422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11042">
            <a:off x="12802377" y="-1140755"/>
            <a:ext cx="622935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8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Low Whoosh.wav"/>
          </p:stSnd>
        </p:sndAc>
      </p:transition>
    </mc:Choice>
    <mc:Fallback xmlns="">
      <p:transition spd="slow">
        <p:fade/>
        <p:sndAc>
          <p:stSnd>
            <p:snd r:embed="rId6" name="Low 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AA2EC1-0262-6E87-5807-DCED51047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Text">
            <a:extLst>
              <a:ext uri="{FF2B5EF4-FFF2-40B4-BE49-F238E27FC236}">
                <a16:creationId xmlns:a16="http://schemas.microsoft.com/office/drawing/2014/main" id="{8B800B23-61B1-4C4C-950F-35113D767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4941" y="2736663"/>
            <a:ext cx="13178118" cy="481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2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456C58-ED6C-ED0E-2FB5-7133BB92A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3DDA0DA7-3D2B-8CDD-CA0E-AF1E83CF860C}"/>
              </a:ext>
            </a:extLst>
          </p:cNvPr>
          <p:cNvSpPr/>
          <p:nvPr/>
        </p:nvSpPr>
        <p:spPr>
          <a:xfrm>
            <a:off x="1343234" y="1096914"/>
            <a:ext cx="14816132" cy="8274405"/>
          </a:xfrm>
          <a:custGeom>
            <a:avLst/>
            <a:gdLst>
              <a:gd name="connsiteX0" fmla="*/ 0 w 9659815"/>
              <a:gd name="connsiteY0" fmla="*/ 836393 h 5018257"/>
              <a:gd name="connsiteX1" fmla="*/ 836393 w 9659815"/>
              <a:gd name="connsiteY1" fmla="*/ 0 h 5018257"/>
              <a:gd name="connsiteX2" fmla="*/ 8823422 w 9659815"/>
              <a:gd name="connsiteY2" fmla="*/ 0 h 5018257"/>
              <a:gd name="connsiteX3" fmla="*/ 9659815 w 9659815"/>
              <a:gd name="connsiteY3" fmla="*/ 836393 h 5018257"/>
              <a:gd name="connsiteX4" fmla="*/ 9659815 w 9659815"/>
              <a:gd name="connsiteY4" fmla="*/ 4181864 h 5018257"/>
              <a:gd name="connsiteX5" fmla="*/ 8823422 w 9659815"/>
              <a:gd name="connsiteY5" fmla="*/ 5018257 h 5018257"/>
              <a:gd name="connsiteX6" fmla="*/ 836393 w 9659815"/>
              <a:gd name="connsiteY6" fmla="*/ 5018257 h 5018257"/>
              <a:gd name="connsiteX7" fmla="*/ 0 w 9659815"/>
              <a:gd name="connsiteY7" fmla="*/ 4181864 h 5018257"/>
              <a:gd name="connsiteX8" fmla="*/ 0 w 9659815"/>
              <a:gd name="connsiteY8" fmla="*/ 836393 h 5018257"/>
              <a:gd name="connsiteX0" fmla="*/ 0 w 9659815"/>
              <a:gd name="connsiteY0" fmla="*/ 882691 h 5064555"/>
              <a:gd name="connsiteX1" fmla="*/ 836393 w 9659815"/>
              <a:gd name="connsiteY1" fmla="*/ 0 h 5064555"/>
              <a:gd name="connsiteX2" fmla="*/ 8823422 w 9659815"/>
              <a:gd name="connsiteY2" fmla="*/ 46298 h 5064555"/>
              <a:gd name="connsiteX3" fmla="*/ 9659815 w 9659815"/>
              <a:gd name="connsiteY3" fmla="*/ 882691 h 5064555"/>
              <a:gd name="connsiteX4" fmla="*/ 9659815 w 9659815"/>
              <a:gd name="connsiteY4" fmla="*/ 4228162 h 5064555"/>
              <a:gd name="connsiteX5" fmla="*/ 8823422 w 9659815"/>
              <a:gd name="connsiteY5" fmla="*/ 5064555 h 5064555"/>
              <a:gd name="connsiteX6" fmla="*/ 836393 w 9659815"/>
              <a:gd name="connsiteY6" fmla="*/ 5064555 h 5064555"/>
              <a:gd name="connsiteX7" fmla="*/ 0 w 9659815"/>
              <a:gd name="connsiteY7" fmla="*/ 4228162 h 5064555"/>
              <a:gd name="connsiteX8" fmla="*/ 0 w 9659815"/>
              <a:gd name="connsiteY8" fmla="*/ 882691 h 5064555"/>
              <a:gd name="connsiteX0" fmla="*/ 0 w 9706114"/>
              <a:gd name="connsiteY0" fmla="*/ 882691 h 5064555"/>
              <a:gd name="connsiteX1" fmla="*/ 882692 w 9706114"/>
              <a:gd name="connsiteY1" fmla="*/ 0 h 5064555"/>
              <a:gd name="connsiteX2" fmla="*/ 8869721 w 9706114"/>
              <a:gd name="connsiteY2" fmla="*/ 46298 h 5064555"/>
              <a:gd name="connsiteX3" fmla="*/ 9706114 w 9706114"/>
              <a:gd name="connsiteY3" fmla="*/ 882691 h 5064555"/>
              <a:gd name="connsiteX4" fmla="*/ 9706114 w 9706114"/>
              <a:gd name="connsiteY4" fmla="*/ 4228162 h 5064555"/>
              <a:gd name="connsiteX5" fmla="*/ 8869721 w 9706114"/>
              <a:gd name="connsiteY5" fmla="*/ 5064555 h 5064555"/>
              <a:gd name="connsiteX6" fmla="*/ 882692 w 9706114"/>
              <a:gd name="connsiteY6" fmla="*/ 5064555 h 5064555"/>
              <a:gd name="connsiteX7" fmla="*/ 46299 w 9706114"/>
              <a:gd name="connsiteY7" fmla="*/ 4228162 h 5064555"/>
              <a:gd name="connsiteX8" fmla="*/ 0 w 9706114"/>
              <a:gd name="connsiteY8" fmla="*/ 882691 h 5064555"/>
              <a:gd name="connsiteX0" fmla="*/ 93310 w 9799424"/>
              <a:gd name="connsiteY0" fmla="*/ 882691 h 5064555"/>
              <a:gd name="connsiteX1" fmla="*/ 976002 w 9799424"/>
              <a:gd name="connsiteY1" fmla="*/ 0 h 5064555"/>
              <a:gd name="connsiteX2" fmla="*/ 8963031 w 9799424"/>
              <a:gd name="connsiteY2" fmla="*/ 46298 h 5064555"/>
              <a:gd name="connsiteX3" fmla="*/ 9799424 w 9799424"/>
              <a:gd name="connsiteY3" fmla="*/ 882691 h 5064555"/>
              <a:gd name="connsiteX4" fmla="*/ 9799424 w 9799424"/>
              <a:gd name="connsiteY4" fmla="*/ 4228162 h 5064555"/>
              <a:gd name="connsiteX5" fmla="*/ 8963031 w 9799424"/>
              <a:gd name="connsiteY5" fmla="*/ 5064555 h 5064555"/>
              <a:gd name="connsiteX6" fmla="*/ 976002 w 9799424"/>
              <a:gd name="connsiteY6" fmla="*/ 5064555 h 5064555"/>
              <a:gd name="connsiteX7" fmla="*/ 139609 w 9799424"/>
              <a:gd name="connsiteY7" fmla="*/ 4228162 h 5064555"/>
              <a:gd name="connsiteX8" fmla="*/ 93310 w 9799424"/>
              <a:gd name="connsiteY8" fmla="*/ 882691 h 5064555"/>
              <a:gd name="connsiteX0" fmla="*/ 93310 w 9799424"/>
              <a:gd name="connsiteY0" fmla="*/ 894267 h 5076131"/>
              <a:gd name="connsiteX1" fmla="*/ 976002 w 9799424"/>
              <a:gd name="connsiteY1" fmla="*/ 11576 h 5076131"/>
              <a:gd name="connsiteX2" fmla="*/ 9101928 w 9799424"/>
              <a:gd name="connsiteY2" fmla="*/ 0 h 5076131"/>
              <a:gd name="connsiteX3" fmla="*/ 9799424 w 9799424"/>
              <a:gd name="connsiteY3" fmla="*/ 894267 h 5076131"/>
              <a:gd name="connsiteX4" fmla="*/ 9799424 w 9799424"/>
              <a:gd name="connsiteY4" fmla="*/ 4239738 h 5076131"/>
              <a:gd name="connsiteX5" fmla="*/ 8963031 w 9799424"/>
              <a:gd name="connsiteY5" fmla="*/ 5076131 h 5076131"/>
              <a:gd name="connsiteX6" fmla="*/ 976002 w 9799424"/>
              <a:gd name="connsiteY6" fmla="*/ 5076131 h 5076131"/>
              <a:gd name="connsiteX7" fmla="*/ 139609 w 9799424"/>
              <a:gd name="connsiteY7" fmla="*/ 4239738 h 5076131"/>
              <a:gd name="connsiteX8" fmla="*/ 93310 w 9799424"/>
              <a:gd name="connsiteY8" fmla="*/ 894267 h 5076131"/>
              <a:gd name="connsiteX0" fmla="*/ 93310 w 9799424"/>
              <a:gd name="connsiteY0" fmla="*/ 1127066 h 5308930"/>
              <a:gd name="connsiteX1" fmla="*/ 976002 w 9799424"/>
              <a:gd name="connsiteY1" fmla="*/ 244375 h 5308930"/>
              <a:gd name="connsiteX2" fmla="*/ 9101928 w 9799424"/>
              <a:gd name="connsiteY2" fmla="*/ 232799 h 5308930"/>
              <a:gd name="connsiteX3" fmla="*/ 9799424 w 9799424"/>
              <a:gd name="connsiteY3" fmla="*/ 1127066 h 5308930"/>
              <a:gd name="connsiteX4" fmla="*/ 9799424 w 9799424"/>
              <a:gd name="connsiteY4" fmla="*/ 4472537 h 5308930"/>
              <a:gd name="connsiteX5" fmla="*/ 8963031 w 9799424"/>
              <a:gd name="connsiteY5" fmla="*/ 5308930 h 5308930"/>
              <a:gd name="connsiteX6" fmla="*/ 976002 w 9799424"/>
              <a:gd name="connsiteY6" fmla="*/ 5308930 h 5308930"/>
              <a:gd name="connsiteX7" fmla="*/ 139609 w 9799424"/>
              <a:gd name="connsiteY7" fmla="*/ 4472537 h 5308930"/>
              <a:gd name="connsiteX8" fmla="*/ 93310 w 9799424"/>
              <a:gd name="connsiteY8" fmla="*/ 1127066 h 5308930"/>
              <a:gd name="connsiteX0" fmla="*/ 93310 w 9799424"/>
              <a:gd name="connsiteY0" fmla="*/ 1214994 h 5396858"/>
              <a:gd name="connsiteX1" fmla="*/ 976002 w 9799424"/>
              <a:gd name="connsiteY1" fmla="*/ 332303 h 5396858"/>
              <a:gd name="connsiteX2" fmla="*/ 9101928 w 9799424"/>
              <a:gd name="connsiteY2" fmla="*/ 320727 h 5396858"/>
              <a:gd name="connsiteX3" fmla="*/ 9799424 w 9799424"/>
              <a:gd name="connsiteY3" fmla="*/ 1214994 h 5396858"/>
              <a:gd name="connsiteX4" fmla="*/ 9799424 w 9799424"/>
              <a:gd name="connsiteY4" fmla="*/ 4560465 h 5396858"/>
              <a:gd name="connsiteX5" fmla="*/ 8963031 w 9799424"/>
              <a:gd name="connsiteY5" fmla="*/ 5396858 h 5396858"/>
              <a:gd name="connsiteX6" fmla="*/ 976002 w 9799424"/>
              <a:gd name="connsiteY6" fmla="*/ 5396858 h 5396858"/>
              <a:gd name="connsiteX7" fmla="*/ 139609 w 9799424"/>
              <a:gd name="connsiteY7" fmla="*/ 4560465 h 5396858"/>
              <a:gd name="connsiteX8" fmla="*/ 93310 w 9799424"/>
              <a:gd name="connsiteY8" fmla="*/ 1214994 h 5396858"/>
              <a:gd name="connsiteX0" fmla="*/ 93310 w 9799424"/>
              <a:gd name="connsiteY0" fmla="*/ 1242077 h 5423941"/>
              <a:gd name="connsiteX1" fmla="*/ 976002 w 9799424"/>
              <a:gd name="connsiteY1" fmla="*/ 359386 h 5423941"/>
              <a:gd name="connsiteX2" fmla="*/ 9101928 w 9799424"/>
              <a:gd name="connsiteY2" fmla="*/ 347810 h 5423941"/>
              <a:gd name="connsiteX3" fmla="*/ 9799424 w 9799424"/>
              <a:gd name="connsiteY3" fmla="*/ 1242077 h 5423941"/>
              <a:gd name="connsiteX4" fmla="*/ 9799424 w 9799424"/>
              <a:gd name="connsiteY4" fmla="*/ 4587548 h 5423941"/>
              <a:gd name="connsiteX5" fmla="*/ 8963031 w 9799424"/>
              <a:gd name="connsiteY5" fmla="*/ 5423941 h 5423941"/>
              <a:gd name="connsiteX6" fmla="*/ 976002 w 9799424"/>
              <a:gd name="connsiteY6" fmla="*/ 5423941 h 5423941"/>
              <a:gd name="connsiteX7" fmla="*/ 139609 w 9799424"/>
              <a:gd name="connsiteY7" fmla="*/ 4587548 h 5423941"/>
              <a:gd name="connsiteX8" fmla="*/ 93310 w 9799424"/>
              <a:gd name="connsiteY8" fmla="*/ 1242077 h 5423941"/>
              <a:gd name="connsiteX0" fmla="*/ 93310 w 9799424"/>
              <a:gd name="connsiteY0" fmla="*/ 1269070 h 5450934"/>
              <a:gd name="connsiteX1" fmla="*/ 1033875 w 9799424"/>
              <a:gd name="connsiteY1" fmla="*/ 328505 h 5450934"/>
              <a:gd name="connsiteX2" fmla="*/ 9101928 w 9799424"/>
              <a:gd name="connsiteY2" fmla="*/ 374803 h 5450934"/>
              <a:gd name="connsiteX3" fmla="*/ 9799424 w 9799424"/>
              <a:gd name="connsiteY3" fmla="*/ 1269070 h 5450934"/>
              <a:gd name="connsiteX4" fmla="*/ 9799424 w 9799424"/>
              <a:gd name="connsiteY4" fmla="*/ 4614541 h 5450934"/>
              <a:gd name="connsiteX5" fmla="*/ 8963031 w 9799424"/>
              <a:gd name="connsiteY5" fmla="*/ 5450934 h 5450934"/>
              <a:gd name="connsiteX6" fmla="*/ 976002 w 9799424"/>
              <a:gd name="connsiteY6" fmla="*/ 5450934 h 5450934"/>
              <a:gd name="connsiteX7" fmla="*/ 139609 w 9799424"/>
              <a:gd name="connsiteY7" fmla="*/ 4614541 h 5450934"/>
              <a:gd name="connsiteX8" fmla="*/ 93310 w 9799424"/>
              <a:gd name="connsiteY8" fmla="*/ 1269070 h 5450934"/>
              <a:gd name="connsiteX0" fmla="*/ 93310 w 9799424"/>
              <a:gd name="connsiteY0" fmla="*/ 1269070 h 5450934"/>
              <a:gd name="connsiteX1" fmla="*/ 1033875 w 9799424"/>
              <a:gd name="connsiteY1" fmla="*/ 328505 h 5450934"/>
              <a:gd name="connsiteX2" fmla="*/ 9101928 w 9799424"/>
              <a:gd name="connsiteY2" fmla="*/ 374803 h 5450934"/>
              <a:gd name="connsiteX3" fmla="*/ 9799424 w 9799424"/>
              <a:gd name="connsiteY3" fmla="*/ 1269070 h 5450934"/>
              <a:gd name="connsiteX4" fmla="*/ 9799424 w 9799424"/>
              <a:gd name="connsiteY4" fmla="*/ 4614541 h 5450934"/>
              <a:gd name="connsiteX5" fmla="*/ 8963031 w 9799424"/>
              <a:gd name="connsiteY5" fmla="*/ 5450934 h 5450934"/>
              <a:gd name="connsiteX6" fmla="*/ 976002 w 9799424"/>
              <a:gd name="connsiteY6" fmla="*/ 5450934 h 5450934"/>
              <a:gd name="connsiteX7" fmla="*/ 139609 w 9799424"/>
              <a:gd name="connsiteY7" fmla="*/ 4614541 h 5450934"/>
              <a:gd name="connsiteX8" fmla="*/ 93310 w 9799424"/>
              <a:gd name="connsiteY8" fmla="*/ 1269070 h 5450934"/>
              <a:gd name="connsiteX0" fmla="*/ 93310 w 9799424"/>
              <a:gd name="connsiteY0" fmla="*/ 1204901 h 5386765"/>
              <a:gd name="connsiteX1" fmla="*/ 1033875 w 9799424"/>
              <a:gd name="connsiteY1" fmla="*/ 264336 h 5386765"/>
              <a:gd name="connsiteX2" fmla="*/ 9101928 w 9799424"/>
              <a:gd name="connsiteY2" fmla="*/ 310634 h 5386765"/>
              <a:gd name="connsiteX3" fmla="*/ 9799424 w 9799424"/>
              <a:gd name="connsiteY3" fmla="*/ 1204901 h 5386765"/>
              <a:gd name="connsiteX4" fmla="*/ 9799424 w 9799424"/>
              <a:gd name="connsiteY4" fmla="*/ 4550372 h 5386765"/>
              <a:gd name="connsiteX5" fmla="*/ 8963031 w 9799424"/>
              <a:gd name="connsiteY5" fmla="*/ 5386765 h 5386765"/>
              <a:gd name="connsiteX6" fmla="*/ 976002 w 9799424"/>
              <a:gd name="connsiteY6" fmla="*/ 5386765 h 5386765"/>
              <a:gd name="connsiteX7" fmla="*/ 139609 w 9799424"/>
              <a:gd name="connsiteY7" fmla="*/ 4550372 h 5386765"/>
              <a:gd name="connsiteX8" fmla="*/ 93310 w 9799424"/>
              <a:gd name="connsiteY8" fmla="*/ 1204901 h 5386765"/>
              <a:gd name="connsiteX0" fmla="*/ 93310 w 9799424"/>
              <a:gd name="connsiteY0" fmla="*/ 1204901 h 5386765"/>
              <a:gd name="connsiteX1" fmla="*/ 1033875 w 9799424"/>
              <a:gd name="connsiteY1" fmla="*/ 264336 h 5386765"/>
              <a:gd name="connsiteX2" fmla="*/ 9101928 w 9799424"/>
              <a:gd name="connsiteY2" fmla="*/ 310634 h 5386765"/>
              <a:gd name="connsiteX3" fmla="*/ 9799424 w 9799424"/>
              <a:gd name="connsiteY3" fmla="*/ 1204901 h 5386765"/>
              <a:gd name="connsiteX4" fmla="*/ 9799424 w 9799424"/>
              <a:gd name="connsiteY4" fmla="*/ 4550372 h 5386765"/>
              <a:gd name="connsiteX5" fmla="*/ 8963031 w 9799424"/>
              <a:gd name="connsiteY5" fmla="*/ 5386765 h 5386765"/>
              <a:gd name="connsiteX6" fmla="*/ 976002 w 9799424"/>
              <a:gd name="connsiteY6" fmla="*/ 5386765 h 5386765"/>
              <a:gd name="connsiteX7" fmla="*/ 139609 w 9799424"/>
              <a:gd name="connsiteY7" fmla="*/ 4550372 h 5386765"/>
              <a:gd name="connsiteX8" fmla="*/ 93310 w 9799424"/>
              <a:gd name="connsiteY8" fmla="*/ 1204901 h 5386765"/>
              <a:gd name="connsiteX0" fmla="*/ 88480 w 9817744"/>
              <a:gd name="connsiteY0" fmla="*/ 1204901 h 5386765"/>
              <a:gd name="connsiteX1" fmla="*/ 1052195 w 9817744"/>
              <a:gd name="connsiteY1" fmla="*/ 264336 h 5386765"/>
              <a:gd name="connsiteX2" fmla="*/ 9120248 w 9817744"/>
              <a:gd name="connsiteY2" fmla="*/ 310634 h 5386765"/>
              <a:gd name="connsiteX3" fmla="*/ 9817744 w 9817744"/>
              <a:gd name="connsiteY3" fmla="*/ 1204901 h 5386765"/>
              <a:gd name="connsiteX4" fmla="*/ 9817744 w 9817744"/>
              <a:gd name="connsiteY4" fmla="*/ 4550372 h 5386765"/>
              <a:gd name="connsiteX5" fmla="*/ 8981351 w 9817744"/>
              <a:gd name="connsiteY5" fmla="*/ 5386765 h 5386765"/>
              <a:gd name="connsiteX6" fmla="*/ 994322 w 9817744"/>
              <a:gd name="connsiteY6" fmla="*/ 5386765 h 5386765"/>
              <a:gd name="connsiteX7" fmla="*/ 157929 w 9817744"/>
              <a:gd name="connsiteY7" fmla="*/ 4550372 h 5386765"/>
              <a:gd name="connsiteX8" fmla="*/ 88480 w 9817744"/>
              <a:gd name="connsiteY8" fmla="*/ 1204901 h 5386765"/>
              <a:gd name="connsiteX0" fmla="*/ 48352 w 9777616"/>
              <a:gd name="connsiteY0" fmla="*/ 1204901 h 5386765"/>
              <a:gd name="connsiteX1" fmla="*/ 1012067 w 9777616"/>
              <a:gd name="connsiteY1" fmla="*/ 264336 h 5386765"/>
              <a:gd name="connsiteX2" fmla="*/ 9080120 w 9777616"/>
              <a:gd name="connsiteY2" fmla="*/ 310634 h 5386765"/>
              <a:gd name="connsiteX3" fmla="*/ 9777616 w 9777616"/>
              <a:gd name="connsiteY3" fmla="*/ 1204901 h 5386765"/>
              <a:gd name="connsiteX4" fmla="*/ 9777616 w 9777616"/>
              <a:gd name="connsiteY4" fmla="*/ 4550372 h 5386765"/>
              <a:gd name="connsiteX5" fmla="*/ 8941223 w 9777616"/>
              <a:gd name="connsiteY5" fmla="*/ 5386765 h 5386765"/>
              <a:gd name="connsiteX6" fmla="*/ 954194 w 9777616"/>
              <a:gd name="connsiteY6" fmla="*/ 5386765 h 5386765"/>
              <a:gd name="connsiteX7" fmla="*/ 117801 w 9777616"/>
              <a:gd name="connsiteY7" fmla="*/ 4550372 h 5386765"/>
              <a:gd name="connsiteX8" fmla="*/ 48352 w 9777616"/>
              <a:gd name="connsiteY8" fmla="*/ 1204901 h 5386765"/>
              <a:gd name="connsiteX0" fmla="*/ 48352 w 9777616"/>
              <a:gd name="connsiteY0" fmla="*/ 1204901 h 5386765"/>
              <a:gd name="connsiteX1" fmla="*/ 1012067 w 9777616"/>
              <a:gd name="connsiteY1" fmla="*/ 264336 h 5386765"/>
              <a:gd name="connsiteX2" fmla="*/ 9080120 w 9777616"/>
              <a:gd name="connsiteY2" fmla="*/ 310634 h 5386765"/>
              <a:gd name="connsiteX3" fmla="*/ 9777616 w 9777616"/>
              <a:gd name="connsiteY3" fmla="*/ 1204901 h 5386765"/>
              <a:gd name="connsiteX4" fmla="*/ 9777616 w 9777616"/>
              <a:gd name="connsiteY4" fmla="*/ 4550372 h 5386765"/>
              <a:gd name="connsiteX5" fmla="*/ 8941223 w 9777616"/>
              <a:gd name="connsiteY5" fmla="*/ 5386765 h 5386765"/>
              <a:gd name="connsiteX6" fmla="*/ 954194 w 9777616"/>
              <a:gd name="connsiteY6" fmla="*/ 5386765 h 5386765"/>
              <a:gd name="connsiteX7" fmla="*/ 117801 w 9777616"/>
              <a:gd name="connsiteY7" fmla="*/ 4550372 h 5386765"/>
              <a:gd name="connsiteX8" fmla="*/ 48352 w 9777616"/>
              <a:gd name="connsiteY8" fmla="*/ 1204901 h 5386765"/>
              <a:gd name="connsiteX0" fmla="*/ 48352 w 9777616"/>
              <a:gd name="connsiteY0" fmla="*/ 1187168 h 5369032"/>
              <a:gd name="connsiteX1" fmla="*/ 884746 w 9777616"/>
              <a:gd name="connsiteY1" fmla="*/ 292902 h 5369032"/>
              <a:gd name="connsiteX2" fmla="*/ 9080120 w 9777616"/>
              <a:gd name="connsiteY2" fmla="*/ 292901 h 5369032"/>
              <a:gd name="connsiteX3" fmla="*/ 9777616 w 9777616"/>
              <a:gd name="connsiteY3" fmla="*/ 1187168 h 5369032"/>
              <a:gd name="connsiteX4" fmla="*/ 9777616 w 9777616"/>
              <a:gd name="connsiteY4" fmla="*/ 4532639 h 5369032"/>
              <a:gd name="connsiteX5" fmla="*/ 8941223 w 9777616"/>
              <a:gd name="connsiteY5" fmla="*/ 5369032 h 5369032"/>
              <a:gd name="connsiteX6" fmla="*/ 954194 w 9777616"/>
              <a:gd name="connsiteY6" fmla="*/ 5369032 h 5369032"/>
              <a:gd name="connsiteX7" fmla="*/ 117801 w 9777616"/>
              <a:gd name="connsiteY7" fmla="*/ 4532639 h 5369032"/>
              <a:gd name="connsiteX8" fmla="*/ 48352 w 9777616"/>
              <a:gd name="connsiteY8" fmla="*/ 1187168 h 5369032"/>
              <a:gd name="connsiteX0" fmla="*/ 48352 w 9777616"/>
              <a:gd name="connsiteY0" fmla="*/ 1190620 h 5372484"/>
              <a:gd name="connsiteX1" fmla="*/ 884746 w 9777616"/>
              <a:gd name="connsiteY1" fmla="*/ 296354 h 5372484"/>
              <a:gd name="connsiteX2" fmla="*/ 9080120 w 9777616"/>
              <a:gd name="connsiteY2" fmla="*/ 296353 h 5372484"/>
              <a:gd name="connsiteX3" fmla="*/ 9777616 w 9777616"/>
              <a:gd name="connsiteY3" fmla="*/ 1190620 h 5372484"/>
              <a:gd name="connsiteX4" fmla="*/ 9777616 w 9777616"/>
              <a:gd name="connsiteY4" fmla="*/ 4536091 h 5372484"/>
              <a:gd name="connsiteX5" fmla="*/ 8941223 w 9777616"/>
              <a:gd name="connsiteY5" fmla="*/ 5372484 h 5372484"/>
              <a:gd name="connsiteX6" fmla="*/ 954194 w 9777616"/>
              <a:gd name="connsiteY6" fmla="*/ 5372484 h 5372484"/>
              <a:gd name="connsiteX7" fmla="*/ 117801 w 9777616"/>
              <a:gd name="connsiteY7" fmla="*/ 4536091 h 5372484"/>
              <a:gd name="connsiteX8" fmla="*/ 48352 w 9777616"/>
              <a:gd name="connsiteY8" fmla="*/ 1190620 h 5372484"/>
              <a:gd name="connsiteX0" fmla="*/ 48352 w 9777616"/>
              <a:gd name="connsiteY0" fmla="*/ 1244582 h 5426446"/>
              <a:gd name="connsiteX1" fmla="*/ 1116240 w 9777616"/>
              <a:gd name="connsiteY1" fmla="*/ 222994 h 5426446"/>
              <a:gd name="connsiteX2" fmla="*/ 9080120 w 9777616"/>
              <a:gd name="connsiteY2" fmla="*/ 350315 h 5426446"/>
              <a:gd name="connsiteX3" fmla="*/ 9777616 w 9777616"/>
              <a:gd name="connsiteY3" fmla="*/ 1244582 h 5426446"/>
              <a:gd name="connsiteX4" fmla="*/ 9777616 w 9777616"/>
              <a:gd name="connsiteY4" fmla="*/ 4590053 h 5426446"/>
              <a:gd name="connsiteX5" fmla="*/ 8941223 w 9777616"/>
              <a:gd name="connsiteY5" fmla="*/ 5426446 h 5426446"/>
              <a:gd name="connsiteX6" fmla="*/ 954194 w 9777616"/>
              <a:gd name="connsiteY6" fmla="*/ 5426446 h 5426446"/>
              <a:gd name="connsiteX7" fmla="*/ 117801 w 9777616"/>
              <a:gd name="connsiteY7" fmla="*/ 4590053 h 5426446"/>
              <a:gd name="connsiteX8" fmla="*/ 48352 w 9777616"/>
              <a:gd name="connsiteY8" fmla="*/ 1244582 h 5426446"/>
              <a:gd name="connsiteX0" fmla="*/ 48352 w 9777616"/>
              <a:gd name="connsiteY0" fmla="*/ 1244582 h 5426446"/>
              <a:gd name="connsiteX1" fmla="*/ 1116240 w 9777616"/>
              <a:gd name="connsiteY1" fmla="*/ 222994 h 5426446"/>
              <a:gd name="connsiteX2" fmla="*/ 9080120 w 9777616"/>
              <a:gd name="connsiteY2" fmla="*/ 350315 h 5426446"/>
              <a:gd name="connsiteX3" fmla="*/ 9777616 w 9777616"/>
              <a:gd name="connsiteY3" fmla="*/ 1244582 h 5426446"/>
              <a:gd name="connsiteX4" fmla="*/ 9777616 w 9777616"/>
              <a:gd name="connsiteY4" fmla="*/ 4590053 h 5426446"/>
              <a:gd name="connsiteX5" fmla="*/ 8941223 w 9777616"/>
              <a:gd name="connsiteY5" fmla="*/ 5426446 h 5426446"/>
              <a:gd name="connsiteX6" fmla="*/ 954194 w 9777616"/>
              <a:gd name="connsiteY6" fmla="*/ 5426446 h 5426446"/>
              <a:gd name="connsiteX7" fmla="*/ 117801 w 9777616"/>
              <a:gd name="connsiteY7" fmla="*/ 4590053 h 5426446"/>
              <a:gd name="connsiteX8" fmla="*/ 48352 w 9777616"/>
              <a:gd name="connsiteY8" fmla="*/ 1244582 h 5426446"/>
              <a:gd name="connsiteX0" fmla="*/ 48352 w 9777616"/>
              <a:gd name="connsiteY0" fmla="*/ 1303579 h 5485443"/>
              <a:gd name="connsiteX1" fmla="*/ 1116240 w 9777616"/>
              <a:gd name="connsiteY1" fmla="*/ 281991 h 5485443"/>
              <a:gd name="connsiteX2" fmla="*/ 8443512 w 9777616"/>
              <a:gd name="connsiteY2" fmla="*/ 305140 h 5485443"/>
              <a:gd name="connsiteX3" fmla="*/ 9777616 w 9777616"/>
              <a:gd name="connsiteY3" fmla="*/ 1303579 h 5485443"/>
              <a:gd name="connsiteX4" fmla="*/ 9777616 w 9777616"/>
              <a:gd name="connsiteY4" fmla="*/ 4649050 h 5485443"/>
              <a:gd name="connsiteX5" fmla="*/ 8941223 w 9777616"/>
              <a:gd name="connsiteY5" fmla="*/ 5485443 h 5485443"/>
              <a:gd name="connsiteX6" fmla="*/ 954194 w 9777616"/>
              <a:gd name="connsiteY6" fmla="*/ 5485443 h 5485443"/>
              <a:gd name="connsiteX7" fmla="*/ 117801 w 9777616"/>
              <a:gd name="connsiteY7" fmla="*/ 4649050 h 5485443"/>
              <a:gd name="connsiteX8" fmla="*/ 48352 w 9777616"/>
              <a:gd name="connsiteY8" fmla="*/ 1303579 h 5485443"/>
              <a:gd name="connsiteX0" fmla="*/ 48352 w 9777616"/>
              <a:gd name="connsiteY0" fmla="*/ 1241460 h 5423324"/>
              <a:gd name="connsiteX1" fmla="*/ 1116240 w 9777616"/>
              <a:gd name="connsiteY1" fmla="*/ 219872 h 5423324"/>
              <a:gd name="connsiteX2" fmla="*/ 8443512 w 9777616"/>
              <a:gd name="connsiteY2" fmla="*/ 243021 h 5423324"/>
              <a:gd name="connsiteX3" fmla="*/ 9777616 w 9777616"/>
              <a:gd name="connsiteY3" fmla="*/ 1241460 h 5423324"/>
              <a:gd name="connsiteX4" fmla="*/ 9777616 w 9777616"/>
              <a:gd name="connsiteY4" fmla="*/ 4586931 h 5423324"/>
              <a:gd name="connsiteX5" fmla="*/ 8941223 w 9777616"/>
              <a:gd name="connsiteY5" fmla="*/ 5423324 h 5423324"/>
              <a:gd name="connsiteX6" fmla="*/ 954194 w 9777616"/>
              <a:gd name="connsiteY6" fmla="*/ 5423324 h 5423324"/>
              <a:gd name="connsiteX7" fmla="*/ 117801 w 9777616"/>
              <a:gd name="connsiteY7" fmla="*/ 4586931 h 5423324"/>
              <a:gd name="connsiteX8" fmla="*/ 48352 w 9777616"/>
              <a:gd name="connsiteY8" fmla="*/ 1241460 h 5423324"/>
              <a:gd name="connsiteX0" fmla="*/ 48352 w 9777616"/>
              <a:gd name="connsiteY0" fmla="*/ 1255511 h 5437375"/>
              <a:gd name="connsiteX1" fmla="*/ 1116240 w 9777616"/>
              <a:gd name="connsiteY1" fmla="*/ 233923 h 5437375"/>
              <a:gd name="connsiteX2" fmla="*/ 8443512 w 9777616"/>
              <a:gd name="connsiteY2" fmla="*/ 257072 h 5437375"/>
              <a:gd name="connsiteX3" fmla="*/ 9777616 w 9777616"/>
              <a:gd name="connsiteY3" fmla="*/ 1255511 h 5437375"/>
              <a:gd name="connsiteX4" fmla="*/ 9777616 w 9777616"/>
              <a:gd name="connsiteY4" fmla="*/ 4600982 h 5437375"/>
              <a:gd name="connsiteX5" fmla="*/ 8941223 w 9777616"/>
              <a:gd name="connsiteY5" fmla="*/ 5437375 h 5437375"/>
              <a:gd name="connsiteX6" fmla="*/ 954194 w 9777616"/>
              <a:gd name="connsiteY6" fmla="*/ 5437375 h 5437375"/>
              <a:gd name="connsiteX7" fmla="*/ 117801 w 9777616"/>
              <a:gd name="connsiteY7" fmla="*/ 4600982 h 5437375"/>
              <a:gd name="connsiteX8" fmla="*/ 48352 w 9777616"/>
              <a:gd name="connsiteY8" fmla="*/ 1255511 h 5437375"/>
              <a:gd name="connsiteX0" fmla="*/ 48352 w 9777616"/>
              <a:gd name="connsiteY0" fmla="*/ 1255511 h 5437375"/>
              <a:gd name="connsiteX1" fmla="*/ 1116240 w 9777616"/>
              <a:gd name="connsiteY1" fmla="*/ 233923 h 5437375"/>
              <a:gd name="connsiteX2" fmla="*/ 8443512 w 9777616"/>
              <a:gd name="connsiteY2" fmla="*/ 257072 h 5437375"/>
              <a:gd name="connsiteX3" fmla="*/ 9777616 w 9777616"/>
              <a:gd name="connsiteY3" fmla="*/ 1255511 h 5437375"/>
              <a:gd name="connsiteX4" fmla="*/ 9777616 w 9777616"/>
              <a:gd name="connsiteY4" fmla="*/ 4600982 h 5437375"/>
              <a:gd name="connsiteX5" fmla="*/ 8941223 w 9777616"/>
              <a:gd name="connsiteY5" fmla="*/ 5437375 h 5437375"/>
              <a:gd name="connsiteX6" fmla="*/ 954194 w 9777616"/>
              <a:gd name="connsiteY6" fmla="*/ 5437375 h 5437375"/>
              <a:gd name="connsiteX7" fmla="*/ 117801 w 9777616"/>
              <a:gd name="connsiteY7" fmla="*/ 4600982 h 5437375"/>
              <a:gd name="connsiteX8" fmla="*/ 48352 w 9777616"/>
              <a:gd name="connsiteY8" fmla="*/ 1255511 h 5437375"/>
              <a:gd name="connsiteX0" fmla="*/ 48352 w 9777616"/>
              <a:gd name="connsiteY0" fmla="*/ 1255511 h 5437375"/>
              <a:gd name="connsiteX1" fmla="*/ 1116240 w 9777616"/>
              <a:gd name="connsiteY1" fmla="*/ 233923 h 5437375"/>
              <a:gd name="connsiteX2" fmla="*/ 8443512 w 9777616"/>
              <a:gd name="connsiteY2" fmla="*/ 257072 h 5437375"/>
              <a:gd name="connsiteX3" fmla="*/ 9777616 w 9777616"/>
              <a:gd name="connsiteY3" fmla="*/ 1255511 h 5437375"/>
              <a:gd name="connsiteX4" fmla="*/ 9777616 w 9777616"/>
              <a:gd name="connsiteY4" fmla="*/ 4600982 h 5437375"/>
              <a:gd name="connsiteX5" fmla="*/ 8941223 w 9777616"/>
              <a:gd name="connsiteY5" fmla="*/ 5437375 h 5437375"/>
              <a:gd name="connsiteX6" fmla="*/ 954194 w 9777616"/>
              <a:gd name="connsiteY6" fmla="*/ 5437375 h 5437375"/>
              <a:gd name="connsiteX7" fmla="*/ 117801 w 9777616"/>
              <a:gd name="connsiteY7" fmla="*/ 4600982 h 5437375"/>
              <a:gd name="connsiteX8" fmla="*/ 48352 w 9777616"/>
              <a:gd name="connsiteY8" fmla="*/ 1255511 h 5437375"/>
              <a:gd name="connsiteX0" fmla="*/ 48352 w 9813626"/>
              <a:gd name="connsiteY0" fmla="*/ 1255511 h 5437375"/>
              <a:gd name="connsiteX1" fmla="*/ 1116240 w 9813626"/>
              <a:gd name="connsiteY1" fmla="*/ 233923 h 5437375"/>
              <a:gd name="connsiteX2" fmla="*/ 8443512 w 9813626"/>
              <a:gd name="connsiteY2" fmla="*/ 257072 h 5437375"/>
              <a:gd name="connsiteX3" fmla="*/ 9777616 w 9813626"/>
              <a:gd name="connsiteY3" fmla="*/ 1255511 h 5437375"/>
              <a:gd name="connsiteX4" fmla="*/ 9777616 w 9813626"/>
              <a:gd name="connsiteY4" fmla="*/ 4600982 h 5437375"/>
              <a:gd name="connsiteX5" fmla="*/ 8941223 w 9813626"/>
              <a:gd name="connsiteY5" fmla="*/ 5437375 h 5437375"/>
              <a:gd name="connsiteX6" fmla="*/ 954194 w 9813626"/>
              <a:gd name="connsiteY6" fmla="*/ 5437375 h 5437375"/>
              <a:gd name="connsiteX7" fmla="*/ 117801 w 9813626"/>
              <a:gd name="connsiteY7" fmla="*/ 4600982 h 5437375"/>
              <a:gd name="connsiteX8" fmla="*/ 48352 w 9813626"/>
              <a:gd name="connsiteY8" fmla="*/ 1255511 h 5437375"/>
              <a:gd name="connsiteX0" fmla="*/ 48352 w 9799158"/>
              <a:gd name="connsiteY0" fmla="*/ 1255511 h 5437375"/>
              <a:gd name="connsiteX1" fmla="*/ 1116240 w 9799158"/>
              <a:gd name="connsiteY1" fmla="*/ 233923 h 5437375"/>
              <a:gd name="connsiteX2" fmla="*/ 8443512 w 9799158"/>
              <a:gd name="connsiteY2" fmla="*/ 257072 h 5437375"/>
              <a:gd name="connsiteX3" fmla="*/ 9777616 w 9799158"/>
              <a:gd name="connsiteY3" fmla="*/ 1255511 h 5437375"/>
              <a:gd name="connsiteX4" fmla="*/ 9685018 w 9799158"/>
              <a:gd name="connsiteY4" fmla="*/ 4600982 h 5437375"/>
              <a:gd name="connsiteX5" fmla="*/ 8941223 w 9799158"/>
              <a:gd name="connsiteY5" fmla="*/ 5437375 h 5437375"/>
              <a:gd name="connsiteX6" fmla="*/ 954194 w 9799158"/>
              <a:gd name="connsiteY6" fmla="*/ 5437375 h 5437375"/>
              <a:gd name="connsiteX7" fmla="*/ 117801 w 9799158"/>
              <a:gd name="connsiteY7" fmla="*/ 4600982 h 5437375"/>
              <a:gd name="connsiteX8" fmla="*/ 48352 w 9799158"/>
              <a:gd name="connsiteY8" fmla="*/ 1255511 h 5437375"/>
              <a:gd name="connsiteX0" fmla="*/ 48352 w 9799158"/>
              <a:gd name="connsiteY0" fmla="*/ 1255511 h 5437375"/>
              <a:gd name="connsiteX1" fmla="*/ 1116240 w 9799158"/>
              <a:gd name="connsiteY1" fmla="*/ 233923 h 5437375"/>
              <a:gd name="connsiteX2" fmla="*/ 8443512 w 9799158"/>
              <a:gd name="connsiteY2" fmla="*/ 257072 h 5437375"/>
              <a:gd name="connsiteX3" fmla="*/ 9777616 w 9799158"/>
              <a:gd name="connsiteY3" fmla="*/ 1255511 h 5437375"/>
              <a:gd name="connsiteX4" fmla="*/ 9685018 w 9799158"/>
              <a:gd name="connsiteY4" fmla="*/ 4600982 h 5437375"/>
              <a:gd name="connsiteX5" fmla="*/ 8790752 w 9799158"/>
              <a:gd name="connsiteY5" fmla="*/ 5414226 h 5437375"/>
              <a:gd name="connsiteX6" fmla="*/ 954194 w 9799158"/>
              <a:gd name="connsiteY6" fmla="*/ 5437375 h 5437375"/>
              <a:gd name="connsiteX7" fmla="*/ 117801 w 9799158"/>
              <a:gd name="connsiteY7" fmla="*/ 4600982 h 5437375"/>
              <a:gd name="connsiteX8" fmla="*/ 48352 w 9799158"/>
              <a:gd name="connsiteY8" fmla="*/ 1255511 h 5437375"/>
              <a:gd name="connsiteX0" fmla="*/ 48352 w 9799158"/>
              <a:gd name="connsiteY0" fmla="*/ 1255511 h 5437375"/>
              <a:gd name="connsiteX1" fmla="*/ 1116240 w 9799158"/>
              <a:gd name="connsiteY1" fmla="*/ 233923 h 5437375"/>
              <a:gd name="connsiteX2" fmla="*/ 8443512 w 9799158"/>
              <a:gd name="connsiteY2" fmla="*/ 257072 h 5437375"/>
              <a:gd name="connsiteX3" fmla="*/ 9777616 w 9799158"/>
              <a:gd name="connsiteY3" fmla="*/ 1255511 h 5437375"/>
              <a:gd name="connsiteX4" fmla="*/ 9685018 w 9799158"/>
              <a:gd name="connsiteY4" fmla="*/ 4600982 h 5437375"/>
              <a:gd name="connsiteX5" fmla="*/ 8790752 w 9799158"/>
              <a:gd name="connsiteY5" fmla="*/ 5414226 h 5437375"/>
              <a:gd name="connsiteX6" fmla="*/ 954194 w 9799158"/>
              <a:gd name="connsiteY6" fmla="*/ 5437375 h 5437375"/>
              <a:gd name="connsiteX7" fmla="*/ 117801 w 9799158"/>
              <a:gd name="connsiteY7" fmla="*/ 4600982 h 5437375"/>
              <a:gd name="connsiteX8" fmla="*/ 48352 w 9799158"/>
              <a:gd name="connsiteY8" fmla="*/ 1255511 h 5437375"/>
              <a:gd name="connsiteX0" fmla="*/ 48352 w 9820662"/>
              <a:gd name="connsiteY0" fmla="*/ 1255511 h 5437375"/>
              <a:gd name="connsiteX1" fmla="*/ 1116240 w 9820662"/>
              <a:gd name="connsiteY1" fmla="*/ 233923 h 5437375"/>
              <a:gd name="connsiteX2" fmla="*/ 8443512 w 9820662"/>
              <a:gd name="connsiteY2" fmla="*/ 257072 h 5437375"/>
              <a:gd name="connsiteX3" fmla="*/ 9777616 w 9820662"/>
              <a:gd name="connsiteY3" fmla="*/ 1255511 h 5437375"/>
              <a:gd name="connsiteX4" fmla="*/ 9685018 w 9820662"/>
              <a:gd name="connsiteY4" fmla="*/ 4600982 h 5437375"/>
              <a:gd name="connsiteX5" fmla="*/ 8790752 w 9820662"/>
              <a:gd name="connsiteY5" fmla="*/ 5414226 h 5437375"/>
              <a:gd name="connsiteX6" fmla="*/ 954194 w 9820662"/>
              <a:gd name="connsiteY6" fmla="*/ 5437375 h 5437375"/>
              <a:gd name="connsiteX7" fmla="*/ 117801 w 9820662"/>
              <a:gd name="connsiteY7" fmla="*/ 4600982 h 5437375"/>
              <a:gd name="connsiteX8" fmla="*/ 48352 w 9820662"/>
              <a:gd name="connsiteY8" fmla="*/ 1255511 h 5437375"/>
              <a:gd name="connsiteX0" fmla="*/ 48352 w 9804407"/>
              <a:gd name="connsiteY0" fmla="*/ 1255511 h 5437375"/>
              <a:gd name="connsiteX1" fmla="*/ 1116240 w 9804407"/>
              <a:gd name="connsiteY1" fmla="*/ 233923 h 5437375"/>
              <a:gd name="connsiteX2" fmla="*/ 8443512 w 9804407"/>
              <a:gd name="connsiteY2" fmla="*/ 257072 h 5437375"/>
              <a:gd name="connsiteX3" fmla="*/ 9777616 w 9804407"/>
              <a:gd name="connsiteY3" fmla="*/ 1255511 h 5437375"/>
              <a:gd name="connsiteX4" fmla="*/ 9603995 w 9804407"/>
              <a:gd name="connsiteY4" fmla="*/ 4566258 h 5437375"/>
              <a:gd name="connsiteX5" fmla="*/ 8790752 w 9804407"/>
              <a:gd name="connsiteY5" fmla="*/ 5414226 h 5437375"/>
              <a:gd name="connsiteX6" fmla="*/ 954194 w 9804407"/>
              <a:gd name="connsiteY6" fmla="*/ 5437375 h 5437375"/>
              <a:gd name="connsiteX7" fmla="*/ 117801 w 9804407"/>
              <a:gd name="connsiteY7" fmla="*/ 4600982 h 5437375"/>
              <a:gd name="connsiteX8" fmla="*/ 48352 w 9804407"/>
              <a:gd name="connsiteY8" fmla="*/ 1255511 h 5437375"/>
              <a:gd name="connsiteX0" fmla="*/ 48352 w 9804407"/>
              <a:gd name="connsiteY0" fmla="*/ 1255511 h 5437375"/>
              <a:gd name="connsiteX1" fmla="*/ 1116240 w 9804407"/>
              <a:gd name="connsiteY1" fmla="*/ 233923 h 5437375"/>
              <a:gd name="connsiteX2" fmla="*/ 8443512 w 9804407"/>
              <a:gd name="connsiteY2" fmla="*/ 257072 h 5437375"/>
              <a:gd name="connsiteX3" fmla="*/ 9777616 w 9804407"/>
              <a:gd name="connsiteY3" fmla="*/ 1255511 h 5437375"/>
              <a:gd name="connsiteX4" fmla="*/ 9603995 w 9804407"/>
              <a:gd name="connsiteY4" fmla="*/ 4566258 h 5437375"/>
              <a:gd name="connsiteX5" fmla="*/ 8790752 w 9804407"/>
              <a:gd name="connsiteY5" fmla="*/ 5414226 h 5437375"/>
              <a:gd name="connsiteX6" fmla="*/ 954194 w 9804407"/>
              <a:gd name="connsiteY6" fmla="*/ 5437375 h 5437375"/>
              <a:gd name="connsiteX7" fmla="*/ 117801 w 9804407"/>
              <a:gd name="connsiteY7" fmla="*/ 4600982 h 5437375"/>
              <a:gd name="connsiteX8" fmla="*/ 48352 w 9804407"/>
              <a:gd name="connsiteY8" fmla="*/ 1255511 h 5437375"/>
              <a:gd name="connsiteX0" fmla="*/ 48352 w 9802940"/>
              <a:gd name="connsiteY0" fmla="*/ 1255511 h 5437375"/>
              <a:gd name="connsiteX1" fmla="*/ 1116240 w 9802940"/>
              <a:gd name="connsiteY1" fmla="*/ 233923 h 5437375"/>
              <a:gd name="connsiteX2" fmla="*/ 8443512 w 9802940"/>
              <a:gd name="connsiteY2" fmla="*/ 257072 h 5437375"/>
              <a:gd name="connsiteX3" fmla="*/ 9777616 w 9802940"/>
              <a:gd name="connsiteY3" fmla="*/ 1255511 h 5437375"/>
              <a:gd name="connsiteX4" fmla="*/ 9592420 w 9802940"/>
              <a:gd name="connsiteY4" fmla="*/ 4531534 h 5437375"/>
              <a:gd name="connsiteX5" fmla="*/ 8790752 w 9802940"/>
              <a:gd name="connsiteY5" fmla="*/ 5414226 h 5437375"/>
              <a:gd name="connsiteX6" fmla="*/ 954194 w 9802940"/>
              <a:gd name="connsiteY6" fmla="*/ 5437375 h 5437375"/>
              <a:gd name="connsiteX7" fmla="*/ 117801 w 9802940"/>
              <a:gd name="connsiteY7" fmla="*/ 4600982 h 5437375"/>
              <a:gd name="connsiteX8" fmla="*/ 48352 w 9802940"/>
              <a:gd name="connsiteY8" fmla="*/ 1255511 h 5437375"/>
              <a:gd name="connsiteX0" fmla="*/ 48352 w 9812781"/>
              <a:gd name="connsiteY0" fmla="*/ 1255511 h 5437375"/>
              <a:gd name="connsiteX1" fmla="*/ 1116240 w 9812781"/>
              <a:gd name="connsiteY1" fmla="*/ 233923 h 5437375"/>
              <a:gd name="connsiteX2" fmla="*/ 8443512 w 9812781"/>
              <a:gd name="connsiteY2" fmla="*/ 257072 h 5437375"/>
              <a:gd name="connsiteX3" fmla="*/ 9777616 w 9812781"/>
              <a:gd name="connsiteY3" fmla="*/ 1255511 h 5437375"/>
              <a:gd name="connsiteX4" fmla="*/ 9592420 w 9812781"/>
              <a:gd name="connsiteY4" fmla="*/ 4531534 h 5437375"/>
              <a:gd name="connsiteX5" fmla="*/ 8790752 w 9812781"/>
              <a:gd name="connsiteY5" fmla="*/ 5414226 h 5437375"/>
              <a:gd name="connsiteX6" fmla="*/ 954194 w 9812781"/>
              <a:gd name="connsiteY6" fmla="*/ 5437375 h 5437375"/>
              <a:gd name="connsiteX7" fmla="*/ 117801 w 9812781"/>
              <a:gd name="connsiteY7" fmla="*/ 4600982 h 5437375"/>
              <a:gd name="connsiteX8" fmla="*/ 48352 w 9812781"/>
              <a:gd name="connsiteY8" fmla="*/ 1255511 h 5437375"/>
              <a:gd name="connsiteX0" fmla="*/ 48352 w 9805117"/>
              <a:gd name="connsiteY0" fmla="*/ 1255511 h 5437375"/>
              <a:gd name="connsiteX1" fmla="*/ 1116240 w 9805117"/>
              <a:gd name="connsiteY1" fmla="*/ 233923 h 5437375"/>
              <a:gd name="connsiteX2" fmla="*/ 8443512 w 9805117"/>
              <a:gd name="connsiteY2" fmla="*/ 257072 h 5437375"/>
              <a:gd name="connsiteX3" fmla="*/ 9777616 w 9805117"/>
              <a:gd name="connsiteY3" fmla="*/ 1255511 h 5437375"/>
              <a:gd name="connsiteX4" fmla="*/ 9546122 w 9805117"/>
              <a:gd name="connsiteY4" fmla="*/ 4473661 h 5437375"/>
              <a:gd name="connsiteX5" fmla="*/ 8790752 w 9805117"/>
              <a:gd name="connsiteY5" fmla="*/ 5414226 h 5437375"/>
              <a:gd name="connsiteX6" fmla="*/ 954194 w 9805117"/>
              <a:gd name="connsiteY6" fmla="*/ 5437375 h 5437375"/>
              <a:gd name="connsiteX7" fmla="*/ 117801 w 9805117"/>
              <a:gd name="connsiteY7" fmla="*/ 4600982 h 5437375"/>
              <a:gd name="connsiteX8" fmla="*/ 48352 w 9805117"/>
              <a:gd name="connsiteY8" fmla="*/ 1255511 h 5437375"/>
              <a:gd name="connsiteX0" fmla="*/ 48352 w 9805117"/>
              <a:gd name="connsiteY0" fmla="*/ 1255511 h 5437375"/>
              <a:gd name="connsiteX1" fmla="*/ 1116240 w 9805117"/>
              <a:gd name="connsiteY1" fmla="*/ 233923 h 5437375"/>
              <a:gd name="connsiteX2" fmla="*/ 8443512 w 9805117"/>
              <a:gd name="connsiteY2" fmla="*/ 257072 h 5437375"/>
              <a:gd name="connsiteX3" fmla="*/ 9777616 w 9805117"/>
              <a:gd name="connsiteY3" fmla="*/ 1255511 h 5437375"/>
              <a:gd name="connsiteX4" fmla="*/ 9546122 w 9805117"/>
              <a:gd name="connsiteY4" fmla="*/ 4473661 h 5437375"/>
              <a:gd name="connsiteX5" fmla="*/ 8790752 w 9805117"/>
              <a:gd name="connsiteY5" fmla="*/ 5414226 h 5437375"/>
              <a:gd name="connsiteX6" fmla="*/ 954194 w 9805117"/>
              <a:gd name="connsiteY6" fmla="*/ 5437375 h 5437375"/>
              <a:gd name="connsiteX7" fmla="*/ 117801 w 9805117"/>
              <a:gd name="connsiteY7" fmla="*/ 4600982 h 5437375"/>
              <a:gd name="connsiteX8" fmla="*/ 48352 w 9805117"/>
              <a:gd name="connsiteY8" fmla="*/ 1255511 h 5437375"/>
              <a:gd name="connsiteX0" fmla="*/ 48352 w 9805117"/>
              <a:gd name="connsiteY0" fmla="*/ 1255511 h 5437375"/>
              <a:gd name="connsiteX1" fmla="*/ 1116240 w 9805117"/>
              <a:gd name="connsiteY1" fmla="*/ 233923 h 5437375"/>
              <a:gd name="connsiteX2" fmla="*/ 8443512 w 9805117"/>
              <a:gd name="connsiteY2" fmla="*/ 257072 h 5437375"/>
              <a:gd name="connsiteX3" fmla="*/ 9777616 w 9805117"/>
              <a:gd name="connsiteY3" fmla="*/ 1255511 h 5437375"/>
              <a:gd name="connsiteX4" fmla="*/ 9546122 w 9805117"/>
              <a:gd name="connsiteY4" fmla="*/ 4473661 h 5437375"/>
              <a:gd name="connsiteX5" fmla="*/ 8825477 w 9805117"/>
              <a:gd name="connsiteY5" fmla="*/ 5356352 h 5437375"/>
              <a:gd name="connsiteX6" fmla="*/ 954194 w 9805117"/>
              <a:gd name="connsiteY6" fmla="*/ 5437375 h 5437375"/>
              <a:gd name="connsiteX7" fmla="*/ 117801 w 9805117"/>
              <a:gd name="connsiteY7" fmla="*/ 4600982 h 5437375"/>
              <a:gd name="connsiteX8" fmla="*/ 48352 w 9805117"/>
              <a:gd name="connsiteY8" fmla="*/ 1255511 h 5437375"/>
              <a:gd name="connsiteX0" fmla="*/ 48352 w 9805117"/>
              <a:gd name="connsiteY0" fmla="*/ 1255511 h 5468883"/>
              <a:gd name="connsiteX1" fmla="*/ 1116240 w 9805117"/>
              <a:gd name="connsiteY1" fmla="*/ 233923 h 5468883"/>
              <a:gd name="connsiteX2" fmla="*/ 8443512 w 9805117"/>
              <a:gd name="connsiteY2" fmla="*/ 257072 h 5468883"/>
              <a:gd name="connsiteX3" fmla="*/ 9777616 w 9805117"/>
              <a:gd name="connsiteY3" fmla="*/ 1255511 h 5468883"/>
              <a:gd name="connsiteX4" fmla="*/ 9546122 w 9805117"/>
              <a:gd name="connsiteY4" fmla="*/ 4473661 h 5468883"/>
              <a:gd name="connsiteX5" fmla="*/ 8825477 w 9805117"/>
              <a:gd name="connsiteY5" fmla="*/ 5356352 h 5468883"/>
              <a:gd name="connsiteX6" fmla="*/ 954194 w 9805117"/>
              <a:gd name="connsiteY6" fmla="*/ 5437375 h 5468883"/>
              <a:gd name="connsiteX7" fmla="*/ 117801 w 9805117"/>
              <a:gd name="connsiteY7" fmla="*/ 4600982 h 5468883"/>
              <a:gd name="connsiteX8" fmla="*/ 48352 w 9805117"/>
              <a:gd name="connsiteY8" fmla="*/ 1255511 h 5468883"/>
              <a:gd name="connsiteX0" fmla="*/ 48352 w 9805117"/>
              <a:gd name="connsiteY0" fmla="*/ 1255511 h 5564696"/>
              <a:gd name="connsiteX1" fmla="*/ 1116240 w 9805117"/>
              <a:gd name="connsiteY1" fmla="*/ 233923 h 5564696"/>
              <a:gd name="connsiteX2" fmla="*/ 8443512 w 9805117"/>
              <a:gd name="connsiteY2" fmla="*/ 257072 h 5564696"/>
              <a:gd name="connsiteX3" fmla="*/ 9777616 w 9805117"/>
              <a:gd name="connsiteY3" fmla="*/ 1255511 h 5564696"/>
              <a:gd name="connsiteX4" fmla="*/ 9546122 w 9805117"/>
              <a:gd name="connsiteY4" fmla="*/ 4473661 h 5564696"/>
              <a:gd name="connsiteX5" fmla="*/ 8825477 w 9805117"/>
              <a:gd name="connsiteY5" fmla="*/ 5356352 h 5564696"/>
              <a:gd name="connsiteX6" fmla="*/ 1613951 w 9805117"/>
              <a:gd name="connsiteY6" fmla="*/ 5564696 h 5564696"/>
              <a:gd name="connsiteX7" fmla="*/ 117801 w 9805117"/>
              <a:gd name="connsiteY7" fmla="*/ 4600982 h 5564696"/>
              <a:gd name="connsiteX8" fmla="*/ 48352 w 9805117"/>
              <a:gd name="connsiteY8" fmla="*/ 1255511 h 5564696"/>
              <a:gd name="connsiteX0" fmla="*/ 23990 w 9780755"/>
              <a:gd name="connsiteY0" fmla="*/ 1255511 h 5564696"/>
              <a:gd name="connsiteX1" fmla="*/ 1091878 w 9780755"/>
              <a:gd name="connsiteY1" fmla="*/ 233923 h 5564696"/>
              <a:gd name="connsiteX2" fmla="*/ 8419150 w 9780755"/>
              <a:gd name="connsiteY2" fmla="*/ 257072 h 5564696"/>
              <a:gd name="connsiteX3" fmla="*/ 9753254 w 9780755"/>
              <a:gd name="connsiteY3" fmla="*/ 1255511 h 5564696"/>
              <a:gd name="connsiteX4" fmla="*/ 9521760 w 9780755"/>
              <a:gd name="connsiteY4" fmla="*/ 4473661 h 5564696"/>
              <a:gd name="connsiteX5" fmla="*/ 8801115 w 9780755"/>
              <a:gd name="connsiteY5" fmla="*/ 5356352 h 5564696"/>
              <a:gd name="connsiteX6" fmla="*/ 1589589 w 9780755"/>
              <a:gd name="connsiteY6" fmla="*/ 5564696 h 5564696"/>
              <a:gd name="connsiteX7" fmla="*/ 382807 w 9780755"/>
              <a:gd name="connsiteY7" fmla="*/ 4705154 h 5564696"/>
              <a:gd name="connsiteX8" fmla="*/ 23990 w 9780755"/>
              <a:gd name="connsiteY8" fmla="*/ 1255511 h 5564696"/>
              <a:gd name="connsiteX0" fmla="*/ 55542 w 9812307"/>
              <a:gd name="connsiteY0" fmla="*/ 1255511 h 5564696"/>
              <a:gd name="connsiteX1" fmla="*/ 1123430 w 9812307"/>
              <a:gd name="connsiteY1" fmla="*/ 233923 h 5564696"/>
              <a:gd name="connsiteX2" fmla="*/ 8450702 w 9812307"/>
              <a:gd name="connsiteY2" fmla="*/ 257072 h 5564696"/>
              <a:gd name="connsiteX3" fmla="*/ 9784806 w 9812307"/>
              <a:gd name="connsiteY3" fmla="*/ 1255511 h 5564696"/>
              <a:gd name="connsiteX4" fmla="*/ 9553312 w 9812307"/>
              <a:gd name="connsiteY4" fmla="*/ 4473661 h 5564696"/>
              <a:gd name="connsiteX5" fmla="*/ 8832667 w 9812307"/>
              <a:gd name="connsiteY5" fmla="*/ 5356352 h 5564696"/>
              <a:gd name="connsiteX6" fmla="*/ 1621141 w 9812307"/>
              <a:gd name="connsiteY6" fmla="*/ 5564696 h 5564696"/>
              <a:gd name="connsiteX7" fmla="*/ 414359 w 9812307"/>
              <a:gd name="connsiteY7" fmla="*/ 4705154 h 5564696"/>
              <a:gd name="connsiteX8" fmla="*/ 55542 w 9812307"/>
              <a:gd name="connsiteY8" fmla="*/ 1255511 h 5564696"/>
              <a:gd name="connsiteX0" fmla="*/ 44874 w 9801639"/>
              <a:gd name="connsiteY0" fmla="*/ 1255511 h 5564696"/>
              <a:gd name="connsiteX1" fmla="*/ 1112762 w 9801639"/>
              <a:gd name="connsiteY1" fmla="*/ 233923 h 5564696"/>
              <a:gd name="connsiteX2" fmla="*/ 8440034 w 9801639"/>
              <a:gd name="connsiteY2" fmla="*/ 257072 h 5564696"/>
              <a:gd name="connsiteX3" fmla="*/ 9774138 w 9801639"/>
              <a:gd name="connsiteY3" fmla="*/ 1255511 h 5564696"/>
              <a:gd name="connsiteX4" fmla="*/ 9542644 w 9801639"/>
              <a:gd name="connsiteY4" fmla="*/ 4473661 h 5564696"/>
              <a:gd name="connsiteX5" fmla="*/ 8821999 w 9801639"/>
              <a:gd name="connsiteY5" fmla="*/ 5356352 h 5564696"/>
              <a:gd name="connsiteX6" fmla="*/ 1610473 w 9801639"/>
              <a:gd name="connsiteY6" fmla="*/ 5564696 h 5564696"/>
              <a:gd name="connsiteX7" fmla="*/ 473139 w 9801639"/>
              <a:gd name="connsiteY7" fmla="*/ 4809326 h 5564696"/>
              <a:gd name="connsiteX8" fmla="*/ 44874 w 9801639"/>
              <a:gd name="connsiteY8" fmla="*/ 1255511 h 5564696"/>
              <a:gd name="connsiteX0" fmla="*/ 49231 w 9805996"/>
              <a:gd name="connsiteY0" fmla="*/ 1255511 h 5564696"/>
              <a:gd name="connsiteX1" fmla="*/ 1117119 w 9805996"/>
              <a:gd name="connsiteY1" fmla="*/ 233923 h 5564696"/>
              <a:gd name="connsiteX2" fmla="*/ 8444391 w 9805996"/>
              <a:gd name="connsiteY2" fmla="*/ 257072 h 5564696"/>
              <a:gd name="connsiteX3" fmla="*/ 9778495 w 9805996"/>
              <a:gd name="connsiteY3" fmla="*/ 1255511 h 5564696"/>
              <a:gd name="connsiteX4" fmla="*/ 9547001 w 9805996"/>
              <a:gd name="connsiteY4" fmla="*/ 4473661 h 5564696"/>
              <a:gd name="connsiteX5" fmla="*/ 8826356 w 9805996"/>
              <a:gd name="connsiteY5" fmla="*/ 5356352 h 5564696"/>
              <a:gd name="connsiteX6" fmla="*/ 1614830 w 9805996"/>
              <a:gd name="connsiteY6" fmla="*/ 5564696 h 5564696"/>
              <a:gd name="connsiteX7" fmla="*/ 477496 w 9805996"/>
              <a:gd name="connsiteY7" fmla="*/ 4809326 h 5564696"/>
              <a:gd name="connsiteX8" fmla="*/ 49231 w 9805996"/>
              <a:gd name="connsiteY8" fmla="*/ 1255511 h 5564696"/>
              <a:gd name="connsiteX0" fmla="*/ 66693 w 9823458"/>
              <a:gd name="connsiteY0" fmla="*/ 1255511 h 5564696"/>
              <a:gd name="connsiteX1" fmla="*/ 1134581 w 9823458"/>
              <a:gd name="connsiteY1" fmla="*/ 233923 h 5564696"/>
              <a:gd name="connsiteX2" fmla="*/ 8461853 w 9823458"/>
              <a:gd name="connsiteY2" fmla="*/ 257072 h 5564696"/>
              <a:gd name="connsiteX3" fmla="*/ 9795957 w 9823458"/>
              <a:gd name="connsiteY3" fmla="*/ 1255511 h 5564696"/>
              <a:gd name="connsiteX4" fmla="*/ 9564463 w 9823458"/>
              <a:gd name="connsiteY4" fmla="*/ 4473661 h 5564696"/>
              <a:gd name="connsiteX5" fmla="*/ 8843818 w 9823458"/>
              <a:gd name="connsiteY5" fmla="*/ 5356352 h 5564696"/>
              <a:gd name="connsiteX6" fmla="*/ 1632292 w 9823458"/>
              <a:gd name="connsiteY6" fmla="*/ 5564696 h 5564696"/>
              <a:gd name="connsiteX7" fmla="*/ 402360 w 9823458"/>
              <a:gd name="connsiteY7" fmla="*/ 4658855 h 5564696"/>
              <a:gd name="connsiteX8" fmla="*/ 66693 w 9823458"/>
              <a:gd name="connsiteY8" fmla="*/ 1255511 h 5564696"/>
              <a:gd name="connsiteX0" fmla="*/ 66693 w 9823458"/>
              <a:gd name="connsiteY0" fmla="*/ 1255511 h 5564696"/>
              <a:gd name="connsiteX1" fmla="*/ 1134581 w 9823458"/>
              <a:gd name="connsiteY1" fmla="*/ 233923 h 5564696"/>
              <a:gd name="connsiteX2" fmla="*/ 8461853 w 9823458"/>
              <a:gd name="connsiteY2" fmla="*/ 257072 h 5564696"/>
              <a:gd name="connsiteX3" fmla="*/ 9795957 w 9823458"/>
              <a:gd name="connsiteY3" fmla="*/ 1255511 h 5564696"/>
              <a:gd name="connsiteX4" fmla="*/ 9564463 w 9823458"/>
              <a:gd name="connsiteY4" fmla="*/ 4473661 h 5564696"/>
              <a:gd name="connsiteX5" fmla="*/ 8843818 w 9823458"/>
              <a:gd name="connsiteY5" fmla="*/ 5356352 h 5564696"/>
              <a:gd name="connsiteX6" fmla="*/ 1632292 w 9823458"/>
              <a:gd name="connsiteY6" fmla="*/ 5564696 h 5564696"/>
              <a:gd name="connsiteX7" fmla="*/ 402360 w 9823458"/>
              <a:gd name="connsiteY7" fmla="*/ 4658855 h 5564696"/>
              <a:gd name="connsiteX8" fmla="*/ 66693 w 9823458"/>
              <a:gd name="connsiteY8" fmla="*/ 1255511 h 5564696"/>
              <a:gd name="connsiteX0" fmla="*/ 66693 w 9823458"/>
              <a:gd name="connsiteY0" fmla="*/ 1255511 h 5564696"/>
              <a:gd name="connsiteX1" fmla="*/ 1134581 w 9823458"/>
              <a:gd name="connsiteY1" fmla="*/ 233923 h 5564696"/>
              <a:gd name="connsiteX2" fmla="*/ 8461853 w 9823458"/>
              <a:gd name="connsiteY2" fmla="*/ 257072 h 5564696"/>
              <a:gd name="connsiteX3" fmla="*/ 9795957 w 9823458"/>
              <a:gd name="connsiteY3" fmla="*/ 1255511 h 5564696"/>
              <a:gd name="connsiteX4" fmla="*/ 9564463 w 9823458"/>
              <a:gd name="connsiteY4" fmla="*/ 4473661 h 5564696"/>
              <a:gd name="connsiteX5" fmla="*/ 8843818 w 9823458"/>
              <a:gd name="connsiteY5" fmla="*/ 5356352 h 5564696"/>
              <a:gd name="connsiteX6" fmla="*/ 1632292 w 9823458"/>
              <a:gd name="connsiteY6" fmla="*/ 5564696 h 5564696"/>
              <a:gd name="connsiteX7" fmla="*/ 402360 w 9823458"/>
              <a:gd name="connsiteY7" fmla="*/ 4658855 h 5564696"/>
              <a:gd name="connsiteX8" fmla="*/ 66693 w 9823458"/>
              <a:gd name="connsiteY8" fmla="*/ 1255511 h 5564696"/>
              <a:gd name="connsiteX0" fmla="*/ 66693 w 9842603"/>
              <a:gd name="connsiteY0" fmla="*/ 1255511 h 5564696"/>
              <a:gd name="connsiteX1" fmla="*/ 1134581 w 9842603"/>
              <a:gd name="connsiteY1" fmla="*/ 233923 h 5564696"/>
              <a:gd name="connsiteX2" fmla="*/ 8461853 w 9842603"/>
              <a:gd name="connsiteY2" fmla="*/ 257072 h 5564696"/>
              <a:gd name="connsiteX3" fmla="*/ 9795957 w 9842603"/>
              <a:gd name="connsiteY3" fmla="*/ 1255511 h 5564696"/>
              <a:gd name="connsiteX4" fmla="*/ 9657060 w 9842603"/>
              <a:gd name="connsiteY4" fmla="*/ 3906502 h 5564696"/>
              <a:gd name="connsiteX5" fmla="*/ 8843818 w 9842603"/>
              <a:gd name="connsiteY5" fmla="*/ 5356352 h 5564696"/>
              <a:gd name="connsiteX6" fmla="*/ 1632292 w 9842603"/>
              <a:gd name="connsiteY6" fmla="*/ 5564696 h 5564696"/>
              <a:gd name="connsiteX7" fmla="*/ 402360 w 9842603"/>
              <a:gd name="connsiteY7" fmla="*/ 4658855 h 5564696"/>
              <a:gd name="connsiteX8" fmla="*/ 66693 w 9842603"/>
              <a:gd name="connsiteY8" fmla="*/ 1255511 h 5564696"/>
              <a:gd name="connsiteX0" fmla="*/ 66693 w 9842603"/>
              <a:gd name="connsiteY0" fmla="*/ 1255511 h 5564696"/>
              <a:gd name="connsiteX1" fmla="*/ 1134581 w 9842603"/>
              <a:gd name="connsiteY1" fmla="*/ 233923 h 5564696"/>
              <a:gd name="connsiteX2" fmla="*/ 8461853 w 9842603"/>
              <a:gd name="connsiteY2" fmla="*/ 257072 h 5564696"/>
              <a:gd name="connsiteX3" fmla="*/ 9795957 w 9842603"/>
              <a:gd name="connsiteY3" fmla="*/ 1255511 h 5564696"/>
              <a:gd name="connsiteX4" fmla="*/ 9657060 w 9842603"/>
              <a:gd name="connsiteY4" fmla="*/ 3906502 h 5564696"/>
              <a:gd name="connsiteX5" fmla="*/ 8843818 w 9842603"/>
              <a:gd name="connsiteY5" fmla="*/ 5356352 h 5564696"/>
              <a:gd name="connsiteX6" fmla="*/ 1632292 w 9842603"/>
              <a:gd name="connsiteY6" fmla="*/ 5564696 h 5564696"/>
              <a:gd name="connsiteX7" fmla="*/ 402360 w 9842603"/>
              <a:gd name="connsiteY7" fmla="*/ 4658855 h 5564696"/>
              <a:gd name="connsiteX8" fmla="*/ 66693 w 9842603"/>
              <a:gd name="connsiteY8" fmla="*/ 1255511 h 5564696"/>
              <a:gd name="connsiteX0" fmla="*/ 66693 w 9877421"/>
              <a:gd name="connsiteY0" fmla="*/ 1255511 h 5564696"/>
              <a:gd name="connsiteX1" fmla="*/ 1134581 w 9877421"/>
              <a:gd name="connsiteY1" fmla="*/ 233923 h 5564696"/>
              <a:gd name="connsiteX2" fmla="*/ 8461853 w 9877421"/>
              <a:gd name="connsiteY2" fmla="*/ 257072 h 5564696"/>
              <a:gd name="connsiteX3" fmla="*/ 9842256 w 9877421"/>
              <a:gd name="connsiteY3" fmla="*/ 1440706 h 5564696"/>
              <a:gd name="connsiteX4" fmla="*/ 9657060 w 9877421"/>
              <a:gd name="connsiteY4" fmla="*/ 3906502 h 5564696"/>
              <a:gd name="connsiteX5" fmla="*/ 8843818 w 9877421"/>
              <a:gd name="connsiteY5" fmla="*/ 5356352 h 5564696"/>
              <a:gd name="connsiteX6" fmla="*/ 1632292 w 9877421"/>
              <a:gd name="connsiteY6" fmla="*/ 5564696 h 5564696"/>
              <a:gd name="connsiteX7" fmla="*/ 402360 w 9877421"/>
              <a:gd name="connsiteY7" fmla="*/ 4658855 h 5564696"/>
              <a:gd name="connsiteX8" fmla="*/ 66693 w 9877421"/>
              <a:gd name="connsiteY8" fmla="*/ 1255511 h 5564696"/>
              <a:gd name="connsiteX0" fmla="*/ 66693 w 9877421"/>
              <a:gd name="connsiteY0" fmla="*/ 1255511 h 5564696"/>
              <a:gd name="connsiteX1" fmla="*/ 1134581 w 9877421"/>
              <a:gd name="connsiteY1" fmla="*/ 233923 h 5564696"/>
              <a:gd name="connsiteX2" fmla="*/ 8461853 w 9877421"/>
              <a:gd name="connsiteY2" fmla="*/ 257072 h 5564696"/>
              <a:gd name="connsiteX3" fmla="*/ 9842256 w 9877421"/>
              <a:gd name="connsiteY3" fmla="*/ 1440706 h 5564696"/>
              <a:gd name="connsiteX4" fmla="*/ 9657060 w 9877421"/>
              <a:gd name="connsiteY4" fmla="*/ 3906502 h 5564696"/>
              <a:gd name="connsiteX5" fmla="*/ 8843818 w 9877421"/>
              <a:gd name="connsiteY5" fmla="*/ 5356352 h 5564696"/>
              <a:gd name="connsiteX6" fmla="*/ 1632292 w 9877421"/>
              <a:gd name="connsiteY6" fmla="*/ 5564696 h 5564696"/>
              <a:gd name="connsiteX7" fmla="*/ 402360 w 9877421"/>
              <a:gd name="connsiteY7" fmla="*/ 4658855 h 5564696"/>
              <a:gd name="connsiteX8" fmla="*/ 66693 w 9877421"/>
              <a:gd name="connsiteY8" fmla="*/ 1255511 h 5564696"/>
              <a:gd name="connsiteX0" fmla="*/ 66693 w 9877421"/>
              <a:gd name="connsiteY0" fmla="*/ 1255511 h 5564696"/>
              <a:gd name="connsiteX1" fmla="*/ 1134581 w 9877421"/>
              <a:gd name="connsiteY1" fmla="*/ 233923 h 5564696"/>
              <a:gd name="connsiteX2" fmla="*/ 8461853 w 9877421"/>
              <a:gd name="connsiteY2" fmla="*/ 257072 h 5564696"/>
              <a:gd name="connsiteX3" fmla="*/ 9842256 w 9877421"/>
              <a:gd name="connsiteY3" fmla="*/ 1440706 h 5564696"/>
              <a:gd name="connsiteX4" fmla="*/ 9657060 w 9877421"/>
              <a:gd name="connsiteY4" fmla="*/ 3906502 h 5564696"/>
              <a:gd name="connsiteX5" fmla="*/ 8843818 w 9877421"/>
              <a:gd name="connsiteY5" fmla="*/ 5356352 h 5564696"/>
              <a:gd name="connsiteX6" fmla="*/ 1632292 w 9877421"/>
              <a:gd name="connsiteY6" fmla="*/ 5564696 h 5564696"/>
              <a:gd name="connsiteX7" fmla="*/ 402360 w 9877421"/>
              <a:gd name="connsiteY7" fmla="*/ 4658855 h 5564696"/>
              <a:gd name="connsiteX8" fmla="*/ 66693 w 9877421"/>
              <a:gd name="connsiteY8" fmla="*/ 1255511 h 5564696"/>
              <a:gd name="connsiteX0" fmla="*/ 66693 w 9877421"/>
              <a:gd name="connsiteY0" fmla="*/ 1188331 h 5497516"/>
              <a:gd name="connsiteX1" fmla="*/ 1134581 w 9877421"/>
              <a:gd name="connsiteY1" fmla="*/ 166743 h 5497516"/>
              <a:gd name="connsiteX2" fmla="*/ 8461853 w 9877421"/>
              <a:gd name="connsiteY2" fmla="*/ 189892 h 5497516"/>
              <a:gd name="connsiteX3" fmla="*/ 9842256 w 9877421"/>
              <a:gd name="connsiteY3" fmla="*/ 1373526 h 5497516"/>
              <a:gd name="connsiteX4" fmla="*/ 9657060 w 9877421"/>
              <a:gd name="connsiteY4" fmla="*/ 3839322 h 5497516"/>
              <a:gd name="connsiteX5" fmla="*/ 8843818 w 9877421"/>
              <a:gd name="connsiteY5" fmla="*/ 5289172 h 5497516"/>
              <a:gd name="connsiteX6" fmla="*/ 1632292 w 9877421"/>
              <a:gd name="connsiteY6" fmla="*/ 5497516 h 5497516"/>
              <a:gd name="connsiteX7" fmla="*/ 402360 w 9877421"/>
              <a:gd name="connsiteY7" fmla="*/ 4591675 h 5497516"/>
              <a:gd name="connsiteX8" fmla="*/ 66693 w 9877421"/>
              <a:gd name="connsiteY8" fmla="*/ 1188331 h 5497516"/>
              <a:gd name="connsiteX0" fmla="*/ 66693 w 9877421"/>
              <a:gd name="connsiteY0" fmla="*/ 1218608 h 5527793"/>
              <a:gd name="connsiteX1" fmla="*/ 1134581 w 9877421"/>
              <a:gd name="connsiteY1" fmla="*/ 197020 h 5527793"/>
              <a:gd name="connsiteX2" fmla="*/ 8461853 w 9877421"/>
              <a:gd name="connsiteY2" fmla="*/ 220169 h 5527793"/>
              <a:gd name="connsiteX3" fmla="*/ 9842256 w 9877421"/>
              <a:gd name="connsiteY3" fmla="*/ 1403803 h 5527793"/>
              <a:gd name="connsiteX4" fmla="*/ 9657060 w 9877421"/>
              <a:gd name="connsiteY4" fmla="*/ 3869599 h 5527793"/>
              <a:gd name="connsiteX5" fmla="*/ 8843818 w 9877421"/>
              <a:gd name="connsiteY5" fmla="*/ 5319449 h 5527793"/>
              <a:gd name="connsiteX6" fmla="*/ 1632292 w 9877421"/>
              <a:gd name="connsiteY6" fmla="*/ 5527793 h 5527793"/>
              <a:gd name="connsiteX7" fmla="*/ 402360 w 9877421"/>
              <a:gd name="connsiteY7" fmla="*/ 4621952 h 5527793"/>
              <a:gd name="connsiteX8" fmla="*/ 66693 w 9877421"/>
              <a:gd name="connsiteY8" fmla="*/ 1218608 h 5527793"/>
              <a:gd name="connsiteX0" fmla="*/ 66693 w 9877421"/>
              <a:gd name="connsiteY0" fmla="*/ 1218608 h 5527793"/>
              <a:gd name="connsiteX1" fmla="*/ 1134581 w 9877421"/>
              <a:gd name="connsiteY1" fmla="*/ 197020 h 5527793"/>
              <a:gd name="connsiteX2" fmla="*/ 8461853 w 9877421"/>
              <a:gd name="connsiteY2" fmla="*/ 220169 h 5527793"/>
              <a:gd name="connsiteX3" fmla="*/ 9842256 w 9877421"/>
              <a:gd name="connsiteY3" fmla="*/ 1403803 h 5527793"/>
              <a:gd name="connsiteX4" fmla="*/ 9657060 w 9877421"/>
              <a:gd name="connsiteY4" fmla="*/ 3869599 h 5527793"/>
              <a:gd name="connsiteX5" fmla="*/ 8843818 w 9877421"/>
              <a:gd name="connsiteY5" fmla="*/ 5319449 h 5527793"/>
              <a:gd name="connsiteX6" fmla="*/ 1632292 w 9877421"/>
              <a:gd name="connsiteY6" fmla="*/ 5527793 h 5527793"/>
              <a:gd name="connsiteX7" fmla="*/ 402360 w 9877421"/>
              <a:gd name="connsiteY7" fmla="*/ 4621952 h 5527793"/>
              <a:gd name="connsiteX8" fmla="*/ 66693 w 9877421"/>
              <a:gd name="connsiteY8" fmla="*/ 1218608 h 5527793"/>
              <a:gd name="connsiteX0" fmla="*/ 66693 w 9877421"/>
              <a:gd name="connsiteY0" fmla="*/ 1184224 h 5493409"/>
              <a:gd name="connsiteX1" fmla="*/ 1134581 w 9877421"/>
              <a:gd name="connsiteY1" fmla="*/ 162636 h 5493409"/>
              <a:gd name="connsiteX2" fmla="*/ 8461853 w 9877421"/>
              <a:gd name="connsiteY2" fmla="*/ 185785 h 5493409"/>
              <a:gd name="connsiteX3" fmla="*/ 9842256 w 9877421"/>
              <a:gd name="connsiteY3" fmla="*/ 1369419 h 5493409"/>
              <a:gd name="connsiteX4" fmla="*/ 9657060 w 9877421"/>
              <a:gd name="connsiteY4" fmla="*/ 3835215 h 5493409"/>
              <a:gd name="connsiteX5" fmla="*/ 8843818 w 9877421"/>
              <a:gd name="connsiteY5" fmla="*/ 5285065 h 5493409"/>
              <a:gd name="connsiteX6" fmla="*/ 1632292 w 9877421"/>
              <a:gd name="connsiteY6" fmla="*/ 5493409 h 5493409"/>
              <a:gd name="connsiteX7" fmla="*/ 402360 w 9877421"/>
              <a:gd name="connsiteY7" fmla="*/ 4587568 h 5493409"/>
              <a:gd name="connsiteX8" fmla="*/ 66693 w 9877421"/>
              <a:gd name="connsiteY8" fmla="*/ 1184224 h 5493409"/>
              <a:gd name="connsiteX0" fmla="*/ 66693 w 9877421"/>
              <a:gd name="connsiteY0" fmla="*/ 1207085 h 5516270"/>
              <a:gd name="connsiteX1" fmla="*/ 1134581 w 9877421"/>
              <a:gd name="connsiteY1" fmla="*/ 185497 h 5516270"/>
              <a:gd name="connsiteX2" fmla="*/ 8126187 w 9877421"/>
              <a:gd name="connsiteY2" fmla="*/ 162347 h 5516270"/>
              <a:gd name="connsiteX3" fmla="*/ 9842256 w 9877421"/>
              <a:gd name="connsiteY3" fmla="*/ 1392280 h 5516270"/>
              <a:gd name="connsiteX4" fmla="*/ 9657060 w 9877421"/>
              <a:gd name="connsiteY4" fmla="*/ 3858076 h 5516270"/>
              <a:gd name="connsiteX5" fmla="*/ 8843818 w 9877421"/>
              <a:gd name="connsiteY5" fmla="*/ 5307926 h 5516270"/>
              <a:gd name="connsiteX6" fmla="*/ 1632292 w 9877421"/>
              <a:gd name="connsiteY6" fmla="*/ 5516270 h 5516270"/>
              <a:gd name="connsiteX7" fmla="*/ 402360 w 9877421"/>
              <a:gd name="connsiteY7" fmla="*/ 4610429 h 5516270"/>
              <a:gd name="connsiteX8" fmla="*/ 66693 w 9877421"/>
              <a:gd name="connsiteY8" fmla="*/ 1207085 h 5516270"/>
              <a:gd name="connsiteX0" fmla="*/ 66693 w 9877421"/>
              <a:gd name="connsiteY0" fmla="*/ 1207085 h 5516270"/>
              <a:gd name="connsiteX1" fmla="*/ 1134581 w 9877421"/>
              <a:gd name="connsiteY1" fmla="*/ 185497 h 5516270"/>
              <a:gd name="connsiteX2" fmla="*/ 8126187 w 9877421"/>
              <a:gd name="connsiteY2" fmla="*/ 162347 h 5516270"/>
              <a:gd name="connsiteX3" fmla="*/ 9842256 w 9877421"/>
              <a:gd name="connsiteY3" fmla="*/ 1392280 h 5516270"/>
              <a:gd name="connsiteX4" fmla="*/ 9657060 w 9877421"/>
              <a:gd name="connsiteY4" fmla="*/ 3858076 h 5516270"/>
              <a:gd name="connsiteX5" fmla="*/ 8843818 w 9877421"/>
              <a:gd name="connsiteY5" fmla="*/ 5307926 h 5516270"/>
              <a:gd name="connsiteX6" fmla="*/ 1632292 w 9877421"/>
              <a:gd name="connsiteY6" fmla="*/ 5516270 h 5516270"/>
              <a:gd name="connsiteX7" fmla="*/ 402360 w 9877421"/>
              <a:gd name="connsiteY7" fmla="*/ 4610429 h 5516270"/>
              <a:gd name="connsiteX8" fmla="*/ 66693 w 9877421"/>
              <a:gd name="connsiteY8" fmla="*/ 1207085 h 5516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77421" h="5516270">
                <a:moveTo>
                  <a:pt x="66693" y="1207085"/>
                </a:moveTo>
                <a:cubicBezTo>
                  <a:pt x="263462" y="606262"/>
                  <a:pt x="603205" y="324393"/>
                  <a:pt x="1134581" y="185497"/>
                </a:cubicBezTo>
                <a:cubicBezTo>
                  <a:pt x="2743628" y="-49857"/>
                  <a:pt x="5371248" y="-65288"/>
                  <a:pt x="8126187" y="162347"/>
                </a:cubicBezTo>
                <a:cubicBezTo>
                  <a:pt x="9745582" y="324393"/>
                  <a:pt x="9691785" y="559962"/>
                  <a:pt x="9842256" y="1392280"/>
                </a:cubicBezTo>
                <a:cubicBezTo>
                  <a:pt x="9923279" y="2519011"/>
                  <a:pt x="9865404" y="2198909"/>
                  <a:pt x="9657060" y="3858076"/>
                </a:cubicBezTo>
                <a:cubicBezTo>
                  <a:pt x="9483441" y="4458899"/>
                  <a:pt x="9305745" y="5307926"/>
                  <a:pt x="8843818" y="5307926"/>
                </a:cubicBezTo>
                <a:cubicBezTo>
                  <a:pt x="6208482" y="5520129"/>
                  <a:pt x="4256053" y="5489262"/>
                  <a:pt x="1632292" y="5516270"/>
                </a:cubicBezTo>
                <a:cubicBezTo>
                  <a:pt x="904147" y="5388949"/>
                  <a:pt x="645428" y="5431172"/>
                  <a:pt x="402360" y="4610429"/>
                </a:cubicBezTo>
                <a:cubicBezTo>
                  <a:pt x="-18187" y="3576295"/>
                  <a:pt x="-68344" y="2287518"/>
                  <a:pt x="66693" y="120708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3333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18" name="Answer Box">
            <a:extLst>
              <a:ext uri="{FF2B5EF4-FFF2-40B4-BE49-F238E27FC236}">
                <a16:creationId xmlns:a16="http://schemas.microsoft.com/office/drawing/2014/main" id="{2ED573E4-9568-8355-E3DE-B37842812566}"/>
              </a:ext>
            </a:extLst>
          </p:cNvPr>
          <p:cNvGrpSpPr/>
          <p:nvPr/>
        </p:nvGrpSpPr>
        <p:grpSpPr>
          <a:xfrm>
            <a:off x="329658" y="7724671"/>
            <a:ext cx="10719342" cy="2159516"/>
            <a:chOff x="219772" y="5149778"/>
            <a:chExt cx="4401297" cy="1439677"/>
          </a:xfrm>
        </p:grpSpPr>
        <p:pic>
          <p:nvPicPr>
            <p:cNvPr id="17" name="Box">
              <a:extLst>
                <a:ext uri="{FF2B5EF4-FFF2-40B4-BE49-F238E27FC236}">
                  <a16:creationId xmlns:a16="http://schemas.microsoft.com/office/drawing/2014/main" id="{3EFC3AF4-72CE-AF21-752F-5590AC812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9772" y="5149778"/>
              <a:ext cx="4401297" cy="1439677"/>
            </a:xfrm>
            <a:prstGeom prst="rect">
              <a:avLst/>
            </a:prstGeom>
          </p:spPr>
        </p:pic>
        <p:sp>
          <p:nvSpPr>
            <p:cNvPr id="31" name="Text">
              <a:extLst>
                <a:ext uri="{FF2B5EF4-FFF2-40B4-BE49-F238E27FC236}">
                  <a16:creationId xmlns:a16="http://schemas.microsoft.com/office/drawing/2014/main" id="{E89B499D-1356-9CAD-0977-66BE5D488416}"/>
                </a:ext>
              </a:extLst>
            </p:cNvPr>
            <p:cNvSpPr txBox="1"/>
            <p:nvPr/>
          </p:nvSpPr>
          <p:spPr>
            <a:xfrm>
              <a:off x="553725" y="5602779"/>
              <a:ext cx="3629322" cy="67710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6600">
                  <a:gradFill>
                    <a:gsLst>
                      <a:gs pos="0">
                        <a:srgbClr val="FE8002"/>
                      </a:gs>
                      <a:gs pos="100000">
                        <a:srgbClr val="FFD100"/>
                      </a:gs>
                    </a:gsLst>
                    <a:lin ang="5400000" scaled="1"/>
                  </a:gradFill>
                  <a:latin typeface="Arial" panose="020B0604020202020204" pitchFamily="34" charset="0"/>
                </a:defRPr>
              </a:lvl1pPr>
            </a:lstStyle>
            <a:p>
              <a:r>
                <a:rPr lang="en-US" sz="6000" dirty="0"/>
                <a:t>He has a toothache.</a:t>
              </a:r>
            </a:p>
          </p:txBody>
        </p:sp>
      </p:grpSp>
      <p:sp>
        <p:nvSpPr>
          <p:cNvPr id="39" name="Circle">
            <a:extLst>
              <a:ext uri="{FF2B5EF4-FFF2-40B4-BE49-F238E27FC236}">
                <a16:creationId xmlns:a16="http://schemas.microsoft.com/office/drawing/2014/main" id="{174B0250-72E3-B91F-C589-297650C1D1B6}"/>
              </a:ext>
            </a:extLst>
          </p:cNvPr>
          <p:cNvSpPr/>
          <p:nvPr/>
        </p:nvSpPr>
        <p:spPr>
          <a:xfrm rot="21165009">
            <a:off x="900531" y="6638553"/>
            <a:ext cx="1512000" cy="1512000"/>
          </a:xfrm>
          <a:prstGeom prst="ellipse">
            <a:avLst/>
          </a:prstGeom>
          <a:solidFill>
            <a:srgbClr val="FFD100"/>
          </a:solidFill>
          <a:ln w="539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2400000" algn="bl" rotWithShape="0">
              <a:schemeClr val="bg1"/>
            </a:outerShdw>
          </a:effectLst>
        </p:spPr>
        <p:txBody>
          <a:bodyPr spcFirstLastPara="1" wrap="square" lIns="137138" tIns="274320" rIns="137138" bIns="137138" anchor="ctr" anchorCtr="0">
            <a:noAutofit/>
          </a:bodyPr>
          <a:lstStyle/>
          <a:p>
            <a:pPr algn="ctr"/>
            <a:r>
              <a:rPr lang="en-US" sz="6600" dirty="0">
                <a:effectLst>
                  <a:outerShdw dist="81506" dir="2700000" algn="tl" rotWithShape="0">
                    <a:schemeClr val="bg1"/>
                  </a:outerShdw>
                </a:effectLst>
                <a:latin typeface="Arial" panose="020B0604020202020204" pitchFamily="34" charset="0"/>
              </a:rPr>
              <a:t>1</a:t>
            </a:r>
            <a:endParaRPr sz="6600" dirty="0">
              <a:effectLst>
                <a:outerShdw dist="81506" dir="2700000" algn="tl" rotWithShape="0">
                  <a:schemeClr val="bg1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6" name="Triangles">
            <a:extLst>
              <a:ext uri="{FF2B5EF4-FFF2-40B4-BE49-F238E27FC236}">
                <a16:creationId xmlns:a16="http://schemas.microsoft.com/office/drawing/2014/main" id="{C2B4C6FF-2507-AC2C-7DE9-C774C4A845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908775" y="2"/>
            <a:ext cx="4379228" cy="37304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2202BD-5D23-17A3-9660-3C5AB54807D9}"/>
              </a:ext>
            </a:extLst>
          </p:cNvPr>
          <p:cNvSpPr/>
          <p:nvPr/>
        </p:nvSpPr>
        <p:spPr>
          <a:xfrm>
            <a:off x="4445689" y="1485900"/>
            <a:ext cx="5061001" cy="92333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What’s wrong?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2EF348-1C04-B0B7-D7C5-672FC5AFAA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4755" y="3282998"/>
            <a:ext cx="4169087" cy="297742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21A729-2436-A023-3E26-30A59F892946}"/>
              </a:ext>
            </a:extLst>
          </p:cNvPr>
          <p:cNvSpPr/>
          <p:nvPr/>
        </p:nvSpPr>
        <p:spPr>
          <a:xfrm>
            <a:off x="7911507" y="3701005"/>
            <a:ext cx="6686446" cy="92333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ate a lot of sweet.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9D0806-13D2-8454-FBBF-9D84F0B0F6DC}"/>
              </a:ext>
            </a:extLst>
          </p:cNvPr>
          <p:cNvSpPr/>
          <p:nvPr/>
        </p:nvSpPr>
        <p:spPr>
          <a:xfrm>
            <a:off x="7911507" y="4818959"/>
            <a:ext cx="7109639" cy="92333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feels bad in mouth.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CB7689-0FA9-8738-3DBA-BA80F42DB581}"/>
              </a:ext>
            </a:extLst>
          </p:cNvPr>
          <p:cNvSpPr/>
          <p:nvPr/>
        </p:nvSpPr>
        <p:spPr>
          <a:xfrm>
            <a:off x="7911507" y="6069219"/>
            <a:ext cx="4070345" cy="92333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can’t eat.</a:t>
            </a:r>
          </a:p>
        </p:txBody>
      </p:sp>
    </p:spTree>
    <p:extLst>
      <p:ext uri="{BB962C8B-B14F-4D97-AF65-F5344CB8AC3E}">
        <p14:creationId xmlns:p14="http://schemas.microsoft.com/office/powerpoint/2010/main" val="391008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456C58-ED6C-ED0E-2FB5-7133BB92A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3DDA0DA7-3D2B-8CDD-CA0E-AF1E83CF860C}"/>
              </a:ext>
            </a:extLst>
          </p:cNvPr>
          <p:cNvSpPr/>
          <p:nvPr/>
        </p:nvSpPr>
        <p:spPr>
          <a:xfrm>
            <a:off x="1343234" y="1096914"/>
            <a:ext cx="14816132" cy="8274405"/>
          </a:xfrm>
          <a:custGeom>
            <a:avLst/>
            <a:gdLst>
              <a:gd name="connsiteX0" fmla="*/ 0 w 9659815"/>
              <a:gd name="connsiteY0" fmla="*/ 836393 h 5018257"/>
              <a:gd name="connsiteX1" fmla="*/ 836393 w 9659815"/>
              <a:gd name="connsiteY1" fmla="*/ 0 h 5018257"/>
              <a:gd name="connsiteX2" fmla="*/ 8823422 w 9659815"/>
              <a:gd name="connsiteY2" fmla="*/ 0 h 5018257"/>
              <a:gd name="connsiteX3" fmla="*/ 9659815 w 9659815"/>
              <a:gd name="connsiteY3" fmla="*/ 836393 h 5018257"/>
              <a:gd name="connsiteX4" fmla="*/ 9659815 w 9659815"/>
              <a:gd name="connsiteY4" fmla="*/ 4181864 h 5018257"/>
              <a:gd name="connsiteX5" fmla="*/ 8823422 w 9659815"/>
              <a:gd name="connsiteY5" fmla="*/ 5018257 h 5018257"/>
              <a:gd name="connsiteX6" fmla="*/ 836393 w 9659815"/>
              <a:gd name="connsiteY6" fmla="*/ 5018257 h 5018257"/>
              <a:gd name="connsiteX7" fmla="*/ 0 w 9659815"/>
              <a:gd name="connsiteY7" fmla="*/ 4181864 h 5018257"/>
              <a:gd name="connsiteX8" fmla="*/ 0 w 9659815"/>
              <a:gd name="connsiteY8" fmla="*/ 836393 h 5018257"/>
              <a:gd name="connsiteX0" fmla="*/ 0 w 9659815"/>
              <a:gd name="connsiteY0" fmla="*/ 882691 h 5064555"/>
              <a:gd name="connsiteX1" fmla="*/ 836393 w 9659815"/>
              <a:gd name="connsiteY1" fmla="*/ 0 h 5064555"/>
              <a:gd name="connsiteX2" fmla="*/ 8823422 w 9659815"/>
              <a:gd name="connsiteY2" fmla="*/ 46298 h 5064555"/>
              <a:gd name="connsiteX3" fmla="*/ 9659815 w 9659815"/>
              <a:gd name="connsiteY3" fmla="*/ 882691 h 5064555"/>
              <a:gd name="connsiteX4" fmla="*/ 9659815 w 9659815"/>
              <a:gd name="connsiteY4" fmla="*/ 4228162 h 5064555"/>
              <a:gd name="connsiteX5" fmla="*/ 8823422 w 9659815"/>
              <a:gd name="connsiteY5" fmla="*/ 5064555 h 5064555"/>
              <a:gd name="connsiteX6" fmla="*/ 836393 w 9659815"/>
              <a:gd name="connsiteY6" fmla="*/ 5064555 h 5064555"/>
              <a:gd name="connsiteX7" fmla="*/ 0 w 9659815"/>
              <a:gd name="connsiteY7" fmla="*/ 4228162 h 5064555"/>
              <a:gd name="connsiteX8" fmla="*/ 0 w 9659815"/>
              <a:gd name="connsiteY8" fmla="*/ 882691 h 5064555"/>
              <a:gd name="connsiteX0" fmla="*/ 0 w 9706114"/>
              <a:gd name="connsiteY0" fmla="*/ 882691 h 5064555"/>
              <a:gd name="connsiteX1" fmla="*/ 882692 w 9706114"/>
              <a:gd name="connsiteY1" fmla="*/ 0 h 5064555"/>
              <a:gd name="connsiteX2" fmla="*/ 8869721 w 9706114"/>
              <a:gd name="connsiteY2" fmla="*/ 46298 h 5064555"/>
              <a:gd name="connsiteX3" fmla="*/ 9706114 w 9706114"/>
              <a:gd name="connsiteY3" fmla="*/ 882691 h 5064555"/>
              <a:gd name="connsiteX4" fmla="*/ 9706114 w 9706114"/>
              <a:gd name="connsiteY4" fmla="*/ 4228162 h 5064555"/>
              <a:gd name="connsiteX5" fmla="*/ 8869721 w 9706114"/>
              <a:gd name="connsiteY5" fmla="*/ 5064555 h 5064555"/>
              <a:gd name="connsiteX6" fmla="*/ 882692 w 9706114"/>
              <a:gd name="connsiteY6" fmla="*/ 5064555 h 5064555"/>
              <a:gd name="connsiteX7" fmla="*/ 46299 w 9706114"/>
              <a:gd name="connsiteY7" fmla="*/ 4228162 h 5064555"/>
              <a:gd name="connsiteX8" fmla="*/ 0 w 9706114"/>
              <a:gd name="connsiteY8" fmla="*/ 882691 h 5064555"/>
              <a:gd name="connsiteX0" fmla="*/ 93310 w 9799424"/>
              <a:gd name="connsiteY0" fmla="*/ 882691 h 5064555"/>
              <a:gd name="connsiteX1" fmla="*/ 976002 w 9799424"/>
              <a:gd name="connsiteY1" fmla="*/ 0 h 5064555"/>
              <a:gd name="connsiteX2" fmla="*/ 8963031 w 9799424"/>
              <a:gd name="connsiteY2" fmla="*/ 46298 h 5064555"/>
              <a:gd name="connsiteX3" fmla="*/ 9799424 w 9799424"/>
              <a:gd name="connsiteY3" fmla="*/ 882691 h 5064555"/>
              <a:gd name="connsiteX4" fmla="*/ 9799424 w 9799424"/>
              <a:gd name="connsiteY4" fmla="*/ 4228162 h 5064555"/>
              <a:gd name="connsiteX5" fmla="*/ 8963031 w 9799424"/>
              <a:gd name="connsiteY5" fmla="*/ 5064555 h 5064555"/>
              <a:gd name="connsiteX6" fmla="*/ 976002 w 9799424"/>
              <a:gd name="connsiteY6" fmla="*/ 5064555 h 5064555"/>
              <a:gd name="connsiteX7" fmla="*/ 139609 w 9799424"/>
              <a:gd name="connsiteY7" fmla="*/ 4228162 h 5064555"/>
              <a:gd name="connsiteX8" fmla="*/ 93310 w 9799424"/>
              <a:gd name="connsiteY8" fmla="*/ 882691 h 5064555"/>
              <a:gd name="connsiteX0" fmla="*/ 93310 w 9799424"/>
              <a:gd name="connsiteY0" fmla="*/ 894267 h 5076131"/>
              <a:gd name="connsiteX1" fmla="*/ 976002 w 9799424"/>
              <a:gd name="connsiteY1" fmla="*/ 11576 h 5076131"/>
              <a:gd name="connsiteX2" fmla="*/ 9101928 w 9799424"/>
              <a:gd name="connsiteY2" fmla="*/ 0 h 5076131"/>
              <a:gd name="connsiteX3" fmla="*/ 9799424 w 9799424"/>
              <a:gd name="connsiteY3" fmla="*/ 894267 h 5076131"/>
              <a:gd name="connsiteX4" fmla="*/ 9799424 w 9799424"/>
              <a:gd name="connsiteY4" fmla="*/ 4239738 h 5076131"/>
              <a:gd name="connsiteX5" fmla="*/ 8963031 w 9799424"/>
              <a:gd name="connsiteY5" fmla="*/ 5076131 h 5076131"/>
              <a:gd name="connsiteX6" fmla="*/ 976002 w 9799424"/>
              <a:gd name="connsiteY6" fmla="*/ 5076131 h 5076131"/>
              <a:gd name="connsiteX7" fmla="*/ 139609 w 9799424"/>
              <a:gd name="connsiteY7" fmla="*/ 4239738 h 5076131"/>
              <a:gd name="connsiteX8" fmla="*/ 93310 w 9799424"/>
              <a:gd name="connsiteY8" fmla="*/ 894267 h 5076131"/>
              <a:gd name="connsiteX0" fmla="*/ 93310 w 9799424"/>
              <a:gd name="connsiteY0" fmla="*/ 1127066 h 5308930"/>
              <a:gd name="connsiteX1" fmla="*/ 976002 w 9799424"/>
              <a:gd name="connsiteY1" fmla="*/ 244375 h 5308930"/>
              <a:gd name="connsiteX2" fmla="*/ 9101928 w 9799424"/>
              <a:gd name="connsiteY2" fmla="*/ 232799 h 5308930"/>
              <a:gd name="connsiteX3" fmla="*/ 9799424 w 9799424"/>
              <a:gd name="connsiteY3" fmla="*/ 1127066 h 5308930"/>
              <a:gd name="connsiteX4" fmla="*/ 9799424 w 9799424"/>
              <a:gd name="connsiteY4" fmla="*/ 4472537 h 5308930"/>
              <a:gd name="connsiteX5" fmla="*/ 8963031 w 9799424"/>
              <a:gd name="connsiteY5" fmla="*/ 5308930 h 5308930"/>
              <a:gd name="connsiteX6" fmla="*/ 976002 w 9799424"/>
              <a:gd name="connsiteY6" fmla="*/ 5308930 h 5308930"/>
              <a:gd name="connsiteX7" fmla="*/ 139609 w 9799424"/>
              <a:gd name="connsiteY7" fmla="*/ 4472537 h 5308930"/>
              <a:gd name="connsiteX8" fmla="*/ 93310 w 9799424"/>
              <a:gd name="connsiteY8" fmla="*/ 1127066 h 5308930"/>
              <a:gd name="connsiteX0" fmla="*/ 93310 w 9799424"/>
              <a:gd name="connsiteY0" fmla="*/ 1214994 h 5396858"/>
              <a:gd name="connsiteX1" fmla="*/ 976002 w 9799424"/>
              <a:gd name="connsiteY1" fmla="*/ 332303 h 5396858"/>
              <a:gd name="connsiteX2" fmla="*/ 9101928 w 9799424"/>
              <a:gd name="connsiteY2" fmla="*/ 320727 h 5396858"/>
              <a:gd name="connsiteX3" fmla="*/ 9799424 w 9799424"/>
              <a:gd name="connsiteY3" fmla="*/ 1214994 h 5396858"/>
              <a:gd name="connsiteX4" fmla="*/ 9799424 w 9799424"/>
              <a:gd name="connsiteY4" fmla="*/ 4560465 h 5396858"/>
              <a:gd name="connsiteX5" fmla="*/ 8963031 w 9799424"/>
              <a:gd name="connsiteY5" fmla="*/ 5396858 h 5396858"/>
              <a:gd name="connsiteX6" fmla="*/ 976002 w 9799424"/>
              <a:gd name="connsiteY6" fmla="*/ 5396858 h 5396858"/>
              <a:gd name="connsiteX7" fmla="*/ 139609 w 9799424"/>
              <a:gd name="connsiteY7" fmla="*/ 4560465 h 5396858"/>
              <a:gd name="connsiteX8" fmla="*/ 93310 w 9799424"/>
              <a:gd name="connsiteY8" fmla="*/ 1214994 h 5396858"/>
              <a:gd name="connsiteX0" fmla="*/ 93310 w 9799424"/>
              <a:gd name="connsiteY0" fmla="*/ 1242077 h 5423941"/>
              <a:gd name="connsiteX1" fmla="*/ 976002 w 9799424"/>
              <a:gd name="connsiteY1" fmla="*/ 359386 h 5423941"/>
              <a:gd name="connsiteX2" fmla="*/ 9101928 w 9799424"/>
              <a:gd name="connsiteY2" fmla="*/ 347810 h 5423941"/>
              <a:gd name="connsiteX3" fmla="*/ 9799424 w 9799424"/>
              <a:gd name="connsiteY3" fmla="*/ 1242077 h 5423941"/>
              <a:gd name="connsiteX4" fmla="*/ 9799424 w 9799424"/>
              <a:gd name="connsiteY4" fmla="*/ 4587548 h 5423941"/>
              <a:gd name="connsiteX5" fmla="*/ 8963031 w 9799424"/>
              <a:gd name="connsiteY5" fmla="*/ 5423941 h 5423941"/>
              <a:gd name="connsiteX6" fmla="*/ 976002 w 9799424"/>
              <a:gd name="connsiteY6" fmla="*/ 5423941 h 5423941"/>
              <a:gd name="connsiteX7" fmla="*/ 139609 w 9799424"/>
              <a:gd name="connsiteY7" fmla="*/ 4587548 h 5423941"/>
              <a:gd name="connsiteX8" fmla="*/ 93310 w 9799424"/>
              <a:gd name="connsiteY8" fmla="*/ 1242077 h 5423941"/>
              <a:gd name="connsiteX0" fmla="*/ 93310 w 9799424"/>
              <a:gd name="connsiteY0" fmla="*/ 1269070 h 5450934"/>
              <a:gd name="connsiteX1" fmla="*/ 1033875 w 9799424"/>
              <a:gd name="connsiteY1" fmla="*/ 328505 h 5450934"/>
              <a:gd name="connsiteX2" fmla="*/ 9101928 w 9799424"/>
              <a:gd name="connsiteY2" fmla="*/ 374803 h 5450934"/>
              <a:gd name="connsiteX3" fmla="*/ 9799424 w 9799424"/>
              <a:gd name="connsiteY3" fmla="*/ 1269070 h 5450934"/>
              <a:gd name="connsiteX4" fmla="*/ 9799424 w 9799424"/>
              <a:gd name="connsiteY4" fmla="*/ 4614541 h 5450934"/>
              <a:gd name="connsiteX5" fmla="*/ 8963031 w 9799424"/>
              <a:gd name="connsiteY5" fmla="*/ 5450934 h 5450934"/>
              <a:gd name="connsiteX6" fmla="*/ 976002 w 9799424"/>
              <a:gd name="connsiteY6" fmla="*/ 5450934 h 5450934"/>
              <a:gd name="connsiteX7" fmla="*/ 139609 w 9799424"/>
              <a:gd name="connsiteY7" fmla="*/ 4614541 h 5450934"/>
              <a:gd name="connsiteX8" fmla="*/ 93310 w 9799424"/>
              <a:gd name="connsiteY8" fmla="*/ 1269070 h 5450934"/>
              <a:gd name="connsiteX0" fmla="*/ 93310 w 9799424"/>
              <a:gd name="connsiteY0" fmla="*/ 1269070 h 5450934"/>
              <a:gd name="connsiteX1" fmla="*/ 1033875 w 9799424"/>
              <a:gd name="connsiteY1" fmla="*/ 328505 h 5450934"/>
              <a:gd name="connsiteX2" fmla="*/ 9101928 w 9799424"/>
              <a:gd name="connsiteY2" fmla="*/ 374803 h 5450934"/>
              <a:gd name="connsiteX3" fmla="*/ 9799424 w 9799424"/>
              <a:gd name="connsiteY3" fmla="*/ 1269070 h 5450934"/>
              <a:gd name="connsiteX4" fmla="*/ 9799424 w 9799424"/>
              <a:gd name="connsiteY4" fmla="*/ 4614541 h 5450934"/>
              <a:gd name="connsiteX5" fmla="*/ 8963031 w 9799424"/>
              <a:gd name="connsiteY5" fmla="*/ 5450934 h 5450934"/>
              <a:gd name="connsiteX6" fmla="*/ 976002 w 9799424"/>
              <a:gd name="connsiteY6" fmla="*/ 5450934 h 5450934"/>
              <a:gd name="connsiteX7" fmla="*/ 139609 w 9799424"/>
              <a:gd name="connsiteY7" fmla="*/ 4614541 h 5450934"/>
              <a:gd name="connsiteX8" fmla="*/ 93310 w 9799424"/>
              <a:gd name="connsiteY8" fmla="*/ 1269070 h 5450934"/>
              <a:gd name="connsiteX0" fmla="*/ 93310 w 9799424"/>
              <a:gd name="connsiteY0" fmla="*/ 1204901 h 5386765"/>
              <a:gd name="connsiteX1" fmla="*/ 1033875 w 9799424"/>
              <a:gd name="connsiteY1" fmla="*/ 264336 h 5386765"/>
              <a:gd name="connsiteX2" fmla="*/ 9101928 w 9799424"/>
              <a:gd name="connsiteY2" fmla="*/ 310634 h 5386765"/>
              <a:gd name="connsiteX3" fmla="*/ 9799424 w 9799424"/>
              <a:gd name="connsiteY3" fmla="*/ 1204901 h 5386765"/>
              <a:gd name="connsiteX4" fmla="*/ 9799424 w 9799424"/>
              <a:gd name="connsiteY4" fmla="*/ 4550372 h 5386765"/>
              <a:gd name="connsiteX5" fmla="*/ 8963031 w 9799424"/>
              <a:gd name="connsiteY5" fmla="*/ 5386765 h 5386765"/>
              <a:gd name="connsiteX6" fmla="*/ 976002 w 9799424"/>
              <a:gd name="connsiteY6" fmla="*/ 5386765 h 5386765"/>
              <a:gd name="connsiteX7" fmla="*/ 139609 w 9799424"/>
              <a:gd name="connsiteY7" fmla="*/ 4550372 h 5386765"/>
              <a:gd name="connsiteX8" fmla="*/ 93310 w 9799424"/>
              <a:gd name="connsiteY8" fmla="*/ 1204901 h 5386765"/>
              <a:gd name="connsiteX0" fmla="*/ 93310 w 9799424"/>
              <a:gd name="connsiteY0" fmla="*/ 1204901 h 5386765"/>
              <a:gd name="connsiteX1" fmla="*/ 1033875 w 9799424"/>
              <a:gd name="connsiteY1" fmla="*/ 264336 h 5386765"/>
              <a:gd name="connsiteX2" fmla="*/ 9101928 w 9799424"/>
              <a:gd name="connsiteY2" fmla="*/ 310634 h 5386765"/>
              <a:gd name="connsiteX3" fmla="*/ 9799424 w 9799424"/>
              <a:gd name="connsiteY3" fmla="*/ 1204901 h 5386765"/>
              <a:gd name="connsiteX4" fmla="*/ 9799424 w 9799424"/>
              <a:gd name="connsiteY4" fmla="*/ 4550372 h 5386765"/>
              <a:gd name="connsiteX5" fmla="*/ 8963031 w 9799424"/>
              <a:gd name="connsiteY5" fmla="*/ 5386765 h 5386765"/>
              <a:gd name="connsiteX6" fmla="*/ 976002 w 9799424"/>
              <a:gd name="connsiteY6" fmla="*/ 5386765 h 5386765"/>
              <a:gd name="connsiteX7" fmla="*/ 139609 w 9799424"/>
              <a:gd name="connsiteY7" fmla="*/ 4550372 h 5386765"/>
              <a:gd name="connsiteX8" fmla="*/ 93310 w 9799424"/>
              <a:gd name="connsiteY8" fmla="*/ 1204901 h 5386765"/>
              <a:gd name="connsiteX0" fmla="*/ 88480 w 9817744"/>
              <a:gd name="connsiteY0" fmla="*/ 1204901 h 5386765"/>
              <a:gd name="connsiteX1" fmla="*/ 1052195 w 9817744"/>
              <a:gd name="connsiteY1" fmla="*/ 264336 h 5386765"/>
              <a:gd name="connsiteX2" fmla="*/ 9120248 w 9817744"/>
              <a:gd name="connsiteY2" fmla="*/ 310634 h 5386765"/>
              <a:gd name="connsiteX3" fmla="*/ 9817744 w 9817744"/>
              <a:gd name="connsiteY3" fmla="*/ 1204901 h 5386765"/>
              <a:gd name="connsiteX4" fmla="*/ 9817744 w 9817744"/>
              <a:gd name="connsiteY4" fmla="*/ 4550372 h 5386765"/>
              <a:gd name="connsiteX5" fmla="*/ 8981351 w 9817744"/>
              <a:gd name="connsiteY5" fmla="*/ 5386765 h 5386765"/>
              <a:gd name="connsiteX6" fmla="*/ 994322 w 9817744"/>
              <a:gd name="connsiteY6" fmla="*/ 5386765 h 5386765"/>
              <a:gd name="connsiteX7" fmla="*/ 157929 w 9817744"/>
              <a:gd name="connsiteY7" fmla="*/ 4550372 h 5386765"/>
              <a:gd name="connsiteX8" fmla="*/ 88480 w 9817744"/>
              <a:gd name="connsiteY8" fmla="*/ 1204901 h 5386765"/>
              <a:gd name="connsiteX0" fmla="*/ 48352 w 9777616"/>
              <a:gd name="connsiteY0" fmla="*/ 1204901 h 5386765"/>
              <a:gd name="connsiteX1" fmla="*/ 1012067 w 9777616"/>
              <a:gd name="connsiteY1" fmla="*/ 264336 h 5386765"/>
              <a:gd name="connsiteX2" fmla="*/ 9080120 w 9777616"/>
              <a:gd name="connsiteY2" fmla="*/ 310634 h 5386765"/>
              <a:gd name="connsiteX3" fmla="*/ 9777616 w 9777616"/>
              <a:gd name="connsiteY3" fmla="*/ 1204901 h 5386765"/>
              <a:gd name="connsiteX4" fmla="*/ 9777616 w 9777616"/>
              <a:gd name="connsiteY4" fmla="*/ 4550372 h 5386765"/>
              <a:gd name="connsiteX5" fmla="*/ 8941223 w 9777616"/>
              <a:gd name="connsiteY5" fmla="*/ 5386765 h 5386765"/>
              <a:gd name="connsiteX6" fmla="*/ 954194 w 9777616"/>
              <a:gd name="connsiteY6" fmla="*/ 5386765 h 5386765"/>
              <a:gd name="connsiteX7" fmla="*/ 117801 w 9777616"/>
              <a:gd name="connsiteY7" fmla="*/ 4550372 h 5386765"/>
              <a:gd name="connsiteX8" fmla="*/ 48352 w 9777616"/>
              <a:gd name="connsiteY8" fmla="*/ 1204901 h 5386765"/>
              <a:gd name="connsiteX0" fmla="*/ 48352 w 9777616"/>
              <a:gd name="connsiteY0" fmla="*/ 1204901 h 5386765"/>
              <a:gd name="connsiteX1" fmla="*/ 1012067 w 9777616"/>
              <a:gd name="connsiteY1" fmla="*/ 264336 h 5386765"/>
              <a:gd name="connsiteX2" fmla="*/ 9080120 w 9777616"/>
              <a:gd name="connsiteY2" fmla="*/ 310634 h 5386765"/>
              <a:gd name="connsiteX3" fmla="*/ 9777616 w 9777616"/>
              <a:gd name="connsiteY3" fmla="*/ 1204901 h 5386765"/>
              <a:gd name="connsiteX4" fmla="*/ 9777616 w 9777616"/>
              <a:gd name="connsiteY4" fmla="*/ 4550372 h 5386765"/>
              <a:gd name="connsiteX5" fmla="*/ 8941223 w 9777616"/>
              <a:gd name="connsiteY5" fmla="*/ 5386765 h 5386765"/>
              <a:gd name="connsiteX6" fmla="*/ 954194 w 9777616"/>
              <a:gd name="connsiteY6" fmla="*/ 5386765 h 5386765"/>
              <a:gd name="connsiteX7" fmla="*/ 117801 w 9777616"/>
              <a:gd name="connsiteY7" fmla="*/ 4550372 h 5386765"/>
              <a:gd name="connsiteX8" fmla="*/ 48352 w 9777616"/>
              <a:gd name="connsiteY8" fmla="*/ 1204901 h 5386765"/>
              <a:gd name="connsiteX0" fmla="*/ 48352 w 9777616"/>
              <a:gd name="connsiteY0" fmla="*/ 1187168 h 5369032"/>
              <a:gd name="connsiteX1" fmla="*/ 884746 w 9777616"/>
              <a:gd name="connsiteY1" fmla="*/ 292902 h 5369032"/>
              <a:gd name="connsiteX2" fmla="*/ 9080120 w 9777616"/>
              <a:gd name="connsiteY2" fmla="*/ 292901 h 5369032"/>
              <a:gd name="connsiteX3" fmla="*/ 9777616 w 9777616"/>
              <a:gd name="connsiteY3" fmla="*/ 1187168 h 5369032"/>
              <a:gd name="connsiteX4" fmla="*/ 9777616 w 9777616"/>
              <a:gd name="connsiteY4" fmla="*/ 4532639 h 5369032"/>
              <a:gd name="connsiteX5" fmla="*/ 8941223 w 9777616"/>
              <a:gd name="connsiteY5" fmla="*/ 5369032 h 5369032"/>
              <a:gd name="connsiteX6" fmla="*/ 954194 w 9777616"/>
              <a:gd name="connsiteY6" fmla="*/ 5369032 h 5369032"/>
              <a:gd name="connsiteX7" fmla="*/ 117801 w 9777616"/>
              <a:gd name="connsiteY7" fmla="*/ 4532639 h 5369032"/>
              <a:gd name="connsiteX8" fmla="*/ 48352 w 9777616"/>
              <a:gd name="connsiteY8" fmla="*/ 1187168 h 5369032"/>
              <a:gd name="connsiteX0" fmla="*/ 48352 w 9777616"/>
              <a:gd name="connsiteY0" fmla="*/ 1190620 h 5372484"/>
              <a:gd name="connsiteX1" fmla="*/ 884746 w 9777616"/>
              <a:gd name="connsiteY1" fmla="*/ 296354 h 5372484"/>
              <a:gd name="connsiteX2" fmla="*/ 9080120 w 9777616"/>
              <a:gd name="connsiteY2" fmla="*/ 296353 h 5372484"/>
              <a:gd name="connsiteX3" fmla="*/ 9777616 w 9777616"/>
              <a:gd name="connsiteY3" fmla="*/ 1190620 h 5372484"/>
              <a:gd name="connsiteX4" fmla="*/ 9777616 w 9777616"/>
              <a:gd name="connsiteY4" fmla="*/ 4536091 h 5372484"/>
              <a:gd name="connsiteX5" fmla="*/ 8941223 w 9777616"/>
              <a:gd name="connsiteY5" fmla="*/ 5372484 h 5372484"/>
              <a:gd name="connsiteX6" fmla="*/ 954194 w 9777616"/>
              <a:gd name="connsiteY6" fmla="*/ 5372484 h 5372484"/>
              <a:gd name="connsiteX7" fmla="*/ 117801 w 9777616"/>
              <a:gd name="connsiteY7" fmla="*/ 4536091 h 5372484"/>
              <a:gd name="connsiteX8" fmla="*/ 48352 w 9777616"/>
              <a:gd name="connsiteY8" fmla="*/ 1190620 h 5372484"/>
              <a:gd name="connsiteX0" fmla="*/ 48352 w 9777616"/>
              <a:gd name="connsiteY0" fmla="*/ 1244582 h 5426446"/>
              <a:gd name="connsiteX1" fmla="*/ 1116240 w 9777616"/>
              <a:gd name="connsiteY1" fmla="*/ 222994 h 5426446"/>
              <a:gd name="connsiteX2" fmla="*/ 9080120 w 9777616"/>
              <a:gd name="connsiteY2" fmla="*/ 350315 h 5426446"/>
              <a:gd name="connsiteX3" fmla="*/ 9777616 w 9777616"/>
              <a:gd name="connsiteY3" fmla="*/ 1244582 h 5426446"/>
              <a:gd name="connsiteX4" fmla="*/ 9777616 w 9777616"/>
              <a:gd name="connsiteY4" fmla="*/ 4590053 h 5426446"/>
              <a:gd name="connsiteX5" fmla="*/ 8941223 w 9777616"/>
              <a:gd name="connsiteY5" fmla="*/ 5426446 h 5426446"/>
              <a:gd name="connsiteX6" fmla="*/ 954194 w 9777616"/>
              <a:gd name="connsiteY6" fmla="*/ 5426446 h 5426446"/>
              <a:gd name="connsiteX7" fmla="*/ 117801 w 9777616"/>
              <a:gd name="connsiteY7" fmla="*/ 4590053 h 5426446"/>
              <a:gd name="connsiteX8" fmla="*/ 48352 w 9777616"/>
              <a:gd name="connsiteY8" fmla="*/ 1244582 h 5426446"/>
              <a:gd name="connsiteX0" fmla="*/ 48352 w 9777616"/>
              <a:gd name="connsiteY0" fmla="*/ 1244582 h 5426446"/>
              <a:gd name="connsiteX1" fmla="*/ 1116240 w 9777616"/>
              <a:gd name="connsiteY1" fmla="*/ 222994 h 5426446"/>
              <a:gd name="connsiteX2" fmla="*/ 9080120 w 9777616"/>
              <a:gd name="connsiteY2" fmla="*/ 350315 h 5426446"/>
              <a:gd name="connsiteX3" fmla="*/ 9777616 w 9777616"/>
              <a:gd name="connsiteY3" fmla="*/ 1244582 h 5426446"/>
              <a:gd name="connsiteX4" fmla="*/ 9777616 w 9777616"/>
              <a:gd name="connsiteY4" fmla="*/ 4590053 h 5426446"/>
              <a:gd name="connsiteX5" fmla="*/ 8941223 w 9777616"/>
              <a:gd name="connsiteY5" fmla="*/ 5426446 h 5426446"/>
              <a:gd name="connsiteX6" fmla="*/ 954194 w 9777616"/>
              <a:gd name="connsiteY6" fmla="*/ 5426446 h 5426446"/>
              <a:gd name="connsiteX7" fmla="*/ 117801 w 9777616"/>
              <a:gd name="connsiteY7" fmla="*/ 4590053 h 5426446"/>
              <a:gd name="connsiteX8" fmla="*/ 48352 w 9777616"/>
              <a:gd name="connsiteY8" fmla="*/ 1244582 h 5426446"/>
              <a:gd name="connsiteX0" fmla="*/ 48352 w 9777616"/>
              <a:gd name="connsiteY0" fmla="*/ 1303579 h 5485443"/>
              <a:gd name="connsiteX1" fmla="*/ 1116240 w 9777616"/>
              <a:gd name="connsiteY1" fmla="*/ 281991 h 5485443"/>
              <a:gd name="connsiteX2" fmla="*/ 8443512 w 9777616"/>
              <a:gd name="connsiteY2" fmla="*/ 305140 h 5485443"/>
              <a:gd name="connsiteX3" fmla="*/ 9777616 w 9777616"/>
              <a:gd name="connsiteY3" fmla="*/ 1303579 h 5485443"/>
              <a:gd name="connsiteX4" fmla="*/ 9777616 w 9777616"/>
              <a:gd name="connsiteY4" fmla="*/ 4649050 h 5485443"/>
              <a:gd name="connsiteX5" fmla="*/ 8941223 w 9777616"/>
              <a:gd name="connsiteY5" fmla="*/ 5485443 h 5485443"/>
              <a:gd name="connsiteX6" fmla="*/ 954194 w 9777616"/>
              <a:gd name="connsiteY6" fmla="*/ 5485443 h 5485443"/>
              <a:gd name="connsiteX7" fmla="*/ 117801 w 9777616"/>
              <a:gd name="connsiteY7" fmla="*/ 4649050 h 5485443"/>
              <a:gd name="connsiteX8" fmla="*/ 48352 w 9777616"/>
              <a:gd name="connsiteY8" fmla="*/ 1303579 h 5485443"/>
              <a:gd name="connsiteX0" fmla="*/ 48352 w 9777616"/>
              <a:gd name="connsiteY0" fmla="*/ 1241460 h 5423324"/>
              <a:gd name="connsiteX1" fmla="*/ 1116240 w 9777616"/>
              <a:gd name="connsiteY1" fmla="*/ 219872 h 5423324"/>
              <a:gd name="connsiteX2" fmla="*/ 8443512 w 9777616"/>
              <a:gd name="connsiteY2" fmla="*/ 243021 h 5423324"/>
              <a:gd name="connsiteX3" fmla="*/ 9777616 w 9777616"/>
              <a:gd name="connsiteY3" fmla="*/ 1241460 h 5423324"/>
              <a:gd name="connsiteX4" fmla="*/ 9777616 w 9777616"/>
              <a:gd name="connsiteY4" fmla="*/ 4586931 h 5423324"/>
              <a:gd name="connsiteX5" fmla="*/ 8941223 w 9777616"/>
              <a:gd name="connsiteY5" fmla="*/ 5423324 h 5423324"/>
              <a:gd name="connsiteX6" fmla="*/ 954194 w 9777616"/>
              <a:gd name="connsiteY6" fmla="*/ 5423324 h 5423324"/>
              <a:gd name="connsiteX7" fmla="*/ 117801 w 9777616"/>
              <a:gd name="connsiteY7" fmla="*/ 4586931 h 5423324"/>
              <a:gd name="connsiteX8" fmla="*/ 48352 w 9777616"/>
              <a:gd name="connsiteY8" fmla="*/ 1241460 h 5423324"/>
              <a:gd name="connsiteX0" fmla="*/ 48352 w 9777616"/>
              <a:gd name="connsiteY0" fmla="*/ 1255511 h 5437375"/>
              <a:gd name="connsiteX1" fmla="*/ 1116240 w 9777616"/>
              <a:gd name="connsiteY1" fmla="*/ 233923 h 5437375"/>
              <a:gd name="connsiteX2" fmla="*/ 8443512 w 9777616"/>
              <a:gd name="connsiteY2" fmla="*/ 257072 h 5437375"/>
              <a:gd name="connsiteX3" fmla="*/ 9777616 w 9777616"/>
              <a:gd name="connsiteY3" fmla="*/ 1255511 h 5437375"/>
              <a:gd name="connsiteX4" fmla="*/ 9777616 w 9777616"/>
              <a:gd name="connsiteY4" fmla="*/ 4600982 h 5437375"/>
              <a:gd name="connsiteX5" fmla="*/ 8941223 w 9777616"/>
              <a:gd name="connsiteY5" fmla="*/ 5437375 h 5437375"/>
              <a:gd name="connsiteX6" fmla="*/ 954194 w 9777616"/>
              <a:gd name="connsiteY6" fmla="*/ 5437375 h 5437375"/>
              <a:gd name="connsiteX7" fmla="*/ 117801 w 9777616"/>
              <a:gd name="connsiteY7" fmla="*/ 4600982 h 5437375"/>
              <a:gd name="connsiteX8" fmla="*/ 48352 w 9777616"/>
              <a:gd name="connsiteY8" fmla="*/ 1255511 h 5437375"/>
              <a:gd name="connsiteX0" fmla="*/ 48352 w 9777616"/>
              <a:gd name="connsiteY0" fmla="*/ 1255511 h 5437375"/>
              <a:gd name="connsiteX1" fmla="*/ 1116240 w 9777616"/>
              <a:gd name="connsiteY1" fmla="*/ 233923 h 5437375"/>
              <a:gd name="connsiteX2" fmla="*/ 8443512 w 9777616"/>
              <a:gd name="connsiteY2" fmla="*/ 257072 h 5437375"/>
              <a:gd name="connsiteX3" fmla="*/ 9777616 w 9777616"/>
              <a:gd name="connsiteY3" fmla="*/ 1255511 h 5437375"/>
              <a:gd name="connsiteX4" fmla="*/ 9777616 w 9777616"/>
              <a:gd name="connsiteY4" fmla="*/ 4600982 h 5437375"/>
              <a:gd name="connsiteX5" fmla="*/ 8941223 w 9777616"/>
              <a:gd name="connsiteY5" fmla="*/ 5437375 h 5437375"/>
              <a:gd name="connsiteX6" fmla="*/ 954194 w 9777616"/>
              <a:gd name="connsiteY6" fmla="*/ 5437375 h 5437375"/>
              <a:gd name="connsiteX7" fmla="*/ 117801 w 9777616"/>
              <a:gd name="connsiteY7" fmla="*/ 4600982 h 5437375"/>
              <a:gd name="connsiteX8" fmla="*/ 48352 w 9777616"/>
              <a:gd name="connsiteY8" fmla="*/ 1255511 h 5437375"/>
              <a:gd name="connsiteX0" fmla="*/ 48352 w 9777616"/>
              <a:gd name="connsiteY0" fmla="*/ 1255511 h 5437375"/>
              <a:gd name="connsiteX1" fmla="*/ 1116240 w 9777616"/>
              <a:gd name="connsiteY1" fmla="*/ 233923 h 5437375"/>
              <a:gd name="connsiteX2" fmla="*/ 8443512 w 9777616"/>
              <a:gd name="connsiteY2" fmla="*/ 257072 h 5437375"/>
              <a:gd name="connsiteX3" fmla="*/ 9777616 w 9777616"/>
              <a:gd name="connsiteY3" fmla="*/ 1255511 h 5437375"/>
              <a:gd name="connsiteX4" fmla="*/ 9777616 w 9777616"/>
              <a:gd name="connsiteY4" fmla="*/ 4600982 h 5437375"/>
              <a:gd name="connsiteX5" fmla="*/ 8941223 w 9777616"/>
              <a:gd name="connsiteY5" fmla="*/ 5437375 h 5437375"/>
              <a:gd name="connsiteX6" fmla="*/ 954194 w 9777616"/>
              <a:gd name="connsiteY6" fmla="*/ 5437375 h 5437375"/>
              <a:gd name="connsiteX7" fmla="*/ 117801 w 9777616"/>
              <a:gd name="connsiteY7" fmla="*/ 4600982 h 5437375"/>
              <a:gd name="connsiteX8" fmla="*/ 48352 w 9777616"/>
              <a:gd name="connsiteY8" fmla="*/ 1255511 h 5437375"/>
              <a:gd name="connsiteX0" fmla="*/ 48352 w 9813626"/>
              <a:gd name="connsiteY0" fmla="*/ 1255511 h 5437375"/>
              <a:gd name="connsiteX1" fmla="*/ 1116240 w 9813626"/>
              <a:gd name="connsiteY1" fmla="*/ 233923 h 5437375"/>
              <a:gd name="connsiteX2" fmla="*/ 8443512 w 9813626"/>
              <a:gd name="connsiteY2" fmla="*/ 257072 h 5437375"/>
              <a:gd name="connsiteX3" fmla="*/ 9777616 w 9813626"/>
              <a:gd name="connsiteY3" fmla="*/ 1255511 h 5437375"/>
              <a:gd name="connsiteX4" fmla="*/ 9777616 w 9813626"/>
              <a:gd name="connsiteY4" fmla="*/ 4600982 h 5437375"/>
              <a:gd name="connsiteX5" fmla="*/ 8941223 w 9813626"/>
              <a:gd name="connsiteY5" fmla="*/ 5437375 h 5437375"/>
              <a:gd name="connsiteX6" fmla="*/ 954194 w 9813626"/>
              <a:gd name="connsiteY6" fmla="*/ 5437375 h 5437375"/>
              <a:gd name="connsiteX7" fmla="*/ 117801 w 9813626"/>
              <a:gd name="connsiteY7" fmla="*/ 4600982 h 5437375"/>
              <a:gd name="connsiteX8" fmla="*/ 48352 w 9813626"/>
              <a:gd name="connsiteY8" fmla="*/ 1255511 h 5437375"/>
              <a:gd name="connsiteX0" fmla="*/ 48352 w 9799158"/>
              <a:gd name="connsiteY0" fmla="*/ 1255511 h 5437375"/>
              <a:gd name="connsiteX1" fmla="*/ 1116240 w 9799158"/>
              <a:gd name="connsiteY1" fmla="*/ 233923 h 5437375"/>
              <a:gd name="connsiteX2" fmla="*/ 8443512 w 9799158"/>
              <a:gd name="connsiteY2" fmla="*/ 257072 h 5437375"/>
              <a:gd name="connsiteX3" fmla="*/ 9777616 w 9799158"/>
              <a:gd name="connsiteY3" fmla="*/ 1255511 h 5437375"/>
              <a:gd name="connsiteX4" fmla="*/ 9685018 w 9799158"/>
              <a:gd name="connsiteY4" fmla="*/ 4600982 h 5437375"/>
              <a:gd name="connsiteX5" fmla="*/ 8941223 w 9799158"/>
              <a:gd name="connsiteY5" fmla="*/ 5437375 h 5437375"/>
              <a:gd name="connsiteX6" fmla="*/ 954194 w 9799158"/>
              <a:gd name="connsiteY6" fmla="*/ 5437375 h 5437375"/>
              <a:gd name="connsiteX7" fmla="*/ 117801 w 9799158"/>
              <a:gd name="connsiteY7" fmla="*/ 4600982 h 5437375"/>
              <a:gd name="connsiteX8" fmla="*/ 48352 w 9799158"/>
              <a:gd name="connsiteY8" fmla="*/ 1255511 h 5437375"/>
              <a:gd name="connsiteX0" fmla="*/ 48352 w 9799158"/>
              <a:gd name="connsiteY0" fmla="*/ 1255511 h 5437375"/>
              <a:gd name="connsiteX1" fmla="*/ 1116240 w 9799158"/>
              <a:gd name="connsiteY1" fmla="*/ 233923 h 5437375"/>
              <a:gd name="connsiteX2" fmla="*/ 8443512 w 9799158"/>
              <a:gd name="connsiteY2" fmla="*/ 257072 h 5437375"/>
              <a:gd name="connsiteX3" fmla="*/ 9777616 w 9799158"/>
              <a:gd name="connsiteY3" fmla="*/ 1255511 h 5437375"/>
              <a:gd name="connsiteX4" fmla="*/ 9685018 w 9799158"/>
              <a:gd name="connsiteY4" fmla="*/ 4600982 h 5437375"/>
              <a:gd name="connsiteX5" fmla="*/ 8790752 w 9799158"/>
              <a:gd name="connsiteY5" fmla="*/ 5414226 h 5437375"/>
              <a:gd name="connsiteX6" fmla="*/ 954194 w 9799158"/>
              <a:gd name="connsiteY6" fmla="*/ 5437375 h 5437375"/>
              <a:gd name="connsiteX7" fmla="*/ 117801 w 9799158"/>
              <a:gd name="connsiteY7" fmla="*/ 4600982 h 5437375"/>
              <a:gd name="connsiteX8" fmla="*/ 48352 w 9799158"/>
              <a:gd name="connsiteY8" fmla="*/ 1255511 h 5437375"/>
              <a:gd name="connsiteX0" fmla="*/ 48352 w 9799158"/>
              <a:gd name="connsiteY0" fmla="*/ 1255511 h 5437375"/>
              <a:gd name="connsiteX1" fmla="*/ 1116240 w 9799158"/>
              <a:gd name="connsiteY1" fmla="*/ 233923 h 5437375"/>
              <a:gd name="connsiteX2" fmla="*/ 8443512 w 9799158"/>
              <a:gd name="connsiteY2" fmla="*/ 257072 h 5437375"/>
              <a:gd name="connsiteX3" fmla="*/ 9777616 w 9799158"/>
              <a:gd name="connsiteY3" fmla="*/ 1255511 h 5437375"/>
              <a:gd name="connsiteX4" fmla="*/ 9685018 w 9799158"/>
              <a:gd name="connsiteY4" fmla="*/ 4600982 h 5437375"/>
              <a:gd name="connsiteX5" fmla="*/ 8790752 w 9799158"/>
              <a:gd name="connsiteY5" fmla="*/ 5414226 h 5437375"/>
              <a:gd name="connsiteX6" fmla="*/ 954194 w 9799158"/>
              <a:gd name="connsiteY6" fmla="*/ 5437375 h 5437375"/>
              <a:gd name="connsiteX7" fmla="*/ 117801 w 9799158"/>
              <a:gd name="connsiteY7" fmla="*/ 4600982 h 5437375"/>
              <a:gd name="connsiteX8" fmla="*/ 48352 w 9799158"/>
              <a:gd name="connsiteY8" fmla="*/ 1255511 h 5437375"/>
              <a:gd name="connsiteX0" fmla="*/ 48352 w 9820662"/>
              <a:gd name="connsiteY0" fmla="*/ 1255511 h 5437375"/>
              <a:gd name="connsiteX1" fmla="*/ 1116240 w 9820662"/>
              <a:gd name="connsiteY1" fmla="*/ 233923 h 5437375"/>
              <a:gd name="connsiteX2" fmla="*/ 8443512 w 9820662"/>
              <a:gd name="connsiteY2" fmla="*/ 257072 h 5437375"/>
              <a:gd name="connsiteX3" fmla="*/ 9777616 w 9820662"/>
              <a:gd name="connsiteY3" fmla="*/ 1255511 h 5437375"/>
              <a:gd name="connsiteX4" fmla="*/ 9685018 w 9820662"/>
              <a:gd name="connsiteY4" fmla="*/ 4600982 h 5437375"/>
              <a:gd name="connsiteX5" fmla="*/ 8790752 w 9820662"/>
              <a:gd name="connsiteY5" fmla="*/ 5414226 h 5437375"/>
              <a:gd name="connsiteX6" fmla="*/ 954194 w 9820662"/>
              <a:gd name="connsiteY6" fmla="*/ 5437375 h 5437375"/>
              <a:gd name="connsiteX7" fmla="*/ 117801 w 9820662"/>
              <a:gd name="connsiteY7" fmla="*/ 4600982 h 5437375"/>
              <a:gd name="connsiteX8" fmla="*/ 48352 w 9820662"/>
              <a:gd name="connsiteY8" fmla="*/ 1255511 h 5437375"/>
              <a:gd name="connsiteX0" fmla="*/ 48352 w 9804407"/>
              <a:gd name="connsiteY0" fmla="*/ 1255511 h 5437375"/>
              <a:gd name="connsiteX1" fmla="*/ 1116240 w 9804407"/>
              <a:gd name="connsiteY1" fmla="*/ 233923 h 5437375"/>
              <a:gd name="connsiteX2" fmla="*/ 8443512 w 9804407"/>
              <a:gd name="connsiteY2" fmla="*/ 257072 h 5437375"/>
              <a:gd name="connsiteX3" fmla="*/ 9777616 w 9804407"/>
              <a:gd name="connsiteY3" fmla="*/ 1255511 h 5437375"/>
              <a:gd name="connsiteX4" fmla="*/ 9603995 w 9804407"/>
              <a:gd name="connsiteY4" fmla="*/ 4566258 h 5437375"/>
              <a:gd name="connsiteX5" fmla="*/ 8790752 w 9804407"/>
              <a:gd name="connsiteY5" fmla="*/ 5414226 h 5437375"/>
              <a:gd name="connsiteX6" fmla="*/ 954194 w 9804407"/>
              <a:gd name="connsiteY6" fmla="*/ 5437375 h 5437375"/>
              <a:gd name="connsiteX7" fmla="*/ 117801 w 9804407"/>
              <a:gd name="connsiteY7" fmla="*/ 4600982 h 5437375"/>
              <a:gd name="connsiteX8" fmla="*/ 48352 w 9804407"/>
              <a:gd name="connsiteY8" fmla="*/ 1255511 h 5437375"/>
              <a:gd name="connsiteX0" fmla="*/ 48352 w 9804407"/>
              <a:gd name="connsiteY0" fmla="*/ 1255511 h 5437375"/>
              <a:gd name="connsiteX1" fmla="*/ 1116240 w 9804407"/>
              <a:gd name="connsiteY1" fmla="*/ 233923 h 5437375"/>
              <a:gd name="connsiteX2" fmla="*/ 8443512 w 9804407"/>
              <a:gd name="connsiteY2" fmla="*/ 257072 h 5437375"/>
              <a:gd name="connsiteX3" fmla="*/ 9777616 w 9804407"/>
              <a:gd name="connsiteY3" fmla="*/ 1255511 h 5437375"/>
              <a:gd name="connsiteX4" fmla="*/ 9603995 w 9804407"/>
              <a:gd name="connsiteY4" fmla="*/ 4566258 h 5437375"/>
              <a:gd name="connsiteX5" fmla="*/ 8790752 w 9804407"/>
              <a:gd name="connsiteY5" fmla="*/ 5414226 h 5437375"/>
              <a:gd name="connsiteX6" fmla="*/ 954194 w 9804407"/>
              <a:gd name="connsiteY6" fmla="*/ 5437375 h 5437375"/>
              <a:gd name="connsiteX7" fmla="*/ 117801 w 9804407"/>
              <a:gd name="connsiteY7" fmla="*/ 4600982 h 5437375"/>
              <a:gd name="connsiteX8" fmla="*/ 48352 w 9804407"/>
              <a:gd name="connsiteY8" fmla="*/ 1255511 h 5437375"/>
              <a:gd name="connsiteX0" fmla="*/ 48352 w 9802940"/>
              <a:gd name="connsiteY0" fmla="*/ 1255511 h 5437375"/>
              <a:gd name="connsiteX1" fmla="*/ 1116240 w 9802940"/>
              <a:gd name="connsiteY1" fmla="*/ 233923 h 5437375"/>
              <a:gd name="connsiteX2" fmla="*/ 8443512 w 9802940"/>
              <a:gd name="connsiteY2" fmla="*/ 257072 h 5437375"/>
              <a:gd name="connsiteX3" fmla="*/ 9777616 w 9802940"/>
              <a:gd name="connsiteY3" fmla="*/ 1255511 h 5437375"/>
              <a:gd name="connsiteX4" fmla="*/ 9592420 w 9802940"/>
              <a:gd name="connsiteY4" fmla="*/ 4531534 h 5437375"/>
              <a:gd name="connsiteX5" fmla="*/ 8790752 w 9802940"/>
              <a:gd name="connsiteY5" fmla="*/ 5414226 h 5437375"/>
              <a:gd name="connsiteX6" fmla="*/ 954194 w 9802940"/>
              <a:gd name="connsiteY6" fmla="*/ 5437375 h 5437375"/>
              <a:gd name="connsiteX7" fmla="*/ 117801 w 9802940"/>
              <a:gd name="connsiteY7" fmla="*/ 4600982 h 5437375"/>
              <a:gd name="connsiteX8" fmla="*/ 48352 w 9802940"/>
              <a:gd name="connsiteY8" fmla="*/ 1255511 h 5437375"/>
              <a:gd name="connsiteX0" fmla="*/ 48352 w 9812781"/>
              <a:gd name="connsiteY0" fmla="*/ 1255511 h 5437375"/>
              <a:gd name="connsiteX1" fmla="*/ 1116240 w 9812781"/>
              <a:gd name="connsiteY1" fmla="*/ 233923 h 5437375"/>
              <a:gd name="connsiteX2" fmla="*/ 8443512 w 9812781"/>
              <a:gd name="connsiteY2" fmla="*/ 257072 h 5437375"/>
              <a:gd name="connsiteX3" fmla="*/ 9777616 w 9812781"/>
              <a:gd name="connsiteY3" fmla="*/ 1255511 h 5437375"/>
              <a:gd name="connsiteX4" fmla="*/ 9592420 w 9812781"/>
              <a:gd name="connsiteY4" fmla="*/ 4531534 h 5437375"/>
              <a:gd name="connsiteX5" fmla="*/ 8790752 w 9812781"/>
              <a:gd name="connsiteY5" fmla="*/ 5414226 h 5437375"/>
              <a:gd name="connsiteX6" fmla="*/ 954194 w 9812781"/>
              <a:gd name="connsiteY6" fmla="*/ 5437375 h 5437375"/>
              <a:gd name="connsiteX7" fmla="*/ 117801 w 9812781"/>
              <a:gd name="connsiteY7" fmla="*/ 4600982 h 5437375"/>
              <a:gd name="connsiteX8" fmla="*/ 48352 w 9812781"/>
              <a:gd name="connsiteY8" fmla="*/ 1255511 h 5437375"/>
              <a:gd name="connsiteX0" fmla="*/ 48352 w 9805117"/>
              <a:gd name="connsiteY0" fmla="*/ 1255511 h 5437375"/>
              <a:gd name="connsiteX1" fmla="*/ 1116240 w 9805117"/>
              <a:gd name="connsiteY1" fmla="*/ 233923 h 5437375"/>
              <a:gd name="connsiteX2" fmla="*/ 8443512 w 9805117"/>
              <a:gd name="connsiteY2" fmla="*/ 257072 h 5437375"/>
              <a:gd name="connsiteX3" fmla="*/ 9777616 w 9805117"/>
              <a:gd name="connsiteY3" fmla="*/ 1255511 h 5437375"/>
              <a:gd name="connsiteX4" fmla="*/ 9546122 w 9805117"/>
              <a:gd name="connsiteY4" fmla="*/ 4473661 h 5437375"/>
              <a:gd name="connsiteX5" fmla="*/ 8790752 w 9805117"/>
              <a:gd name="connsiteY5" fmla="*/ 5414226 h 5437375"/>
              <a:gd name="connsiteX6" fmla="*/ 954194 w 9805117"/>
              <a:gd name="connsiteY6" fmla="*/ 5437375 h 5437375"/>
              <a:gd name="connsiteX7" fmla="*/ 117801 w 9805117"/>
              <a:gd name="connsiteY7" fmla="*/ 4600982 h 5437375"/>
              <a:gd name="connsiteX8" fmla="*/ 48352 w 9805117"/>
              <a:gd name="connsiteY8" fmla="*/ 1255511 h 5437375"/>
              <a:gd name="connsiteX0" fmla="*/ 48352 w 9805117"/>
              <a:gd name="connsiteY0" fmla="*/ 1255511 h 5437375"/>
              <a:gd name="connsiteX1" fmla="*/ 1116240 w 9805117"/>
              <a:gd name="connsiteY1" fmla="*/ 233923 h 5437375"/>
              <a:gd name="connsiteX2" fmla="*/ 8443512 w 9805117"/>
              <a:gd name="connsiteY2" fmla="*/ 257072 h 5437375"/>
              <a:gd name="connsiteX3" fmla="*/ 9777616 w 9805117"/>
              <a:gd name="connsiteY3" fmla="*/ 1255511 h 5437375"/>
              <a:gd name="connsiteX4" fmla="*/ 9546122 w 9805117"/>
              <a:gd name="connsiteY4" fmla="*/ 4473661 h 5437375"/>
              <a:gd name="connsiteX5" fmla="*/ 8790752 w 9805117"/>
              <a:gd name="connsiteY5" fmla="*/ 5414226 h 5437375"/>
              <a:gd name="connsiteX6" fmla="*/ 954194 w 9805117"/>
              <a:gd name="connsiteY6" fmla="*/ 5437375 h 5437375"/>
              <a:gd name="connsiteX7" fmla="*/ 117801 w 9805117"/>
              <a:gd name="connsiteY7" fmla="*/ 4600982 h 5437375"/>
              <a:gd name="connsiteX8" fmla="*/ 48352 w 9805117"/>
              <a:gd name="connsiteY8" fmla="*/ 1255511 h 5437375"/>
              <a:gd name="connsiteX0" fmla="*/ 48352 w 9805117"/>
              <a:gd name="connsiteY0" fmla="*/ 1255511 h 5437375"/>
              <a:gd name="connsiteX1" fmla="*/ 1116240 w 9805117"/>
              <a:gd name="connsiteY1" fmla="*/ 233923 h 5437375"/>
              <a:gd name="connsiteX2" fmla="*/ 8443512 w 9805117"/>
              <a:gd name="connsiteY2" fmla="*/ 257072 h 5437375"/>
              <a:gd name="connsiteX3" fmla="*/ 9777616 w 9805117"/>
              <a:gd name="connsiteY3" fmla="*/ 1255511 h 5437375"/>
              <a:gd name="connsiteX4" fmla="*/ 9546122 w 9805117"/>
              <a:gd name="connsiteY4" fmla="*/ 4473661 h 5437375"/>
              <a:gd name="connsiteX5" fmla="*/ 8825477 w 9805117"/>
              <a:gd name="connsiteY5" fmla="*/ 5356352 h 5437375"/>
              <a:gd name="connsiteX6" fmla="*/ 954194 w 9805117"/>
              <a:gd name="connsiteY6" fmla="*/ 5437375 h 5437375"/>
              <a:gd name="connsiteX7" fmla="*/ 117801 w 9805117"/>
              <a:gd name="connsiteY7" fmla="*/ 4600982 h 5437375"/>
              <a:gd name="connsiteX8" fmla="*/ 48352 w 9805117"/>
              <a:gd name="connsiteY8" fmla="*/ 1255511 h 5437375"/>
              <a:gd name="connsiteX0" fmla="*/ 48352 w 9805117"/>
              <a:gd name="connsiteY0" fmla="*/ 1255511 h 5468883"/>
              <a:gd name="connsiteX1" fmla="*/ 1116240 w 9805117"/>
              <a:gd name="connsiteY1" fmla="*/ 233923 h 5468883"/>
              <a:gd name="connsiteX2" fmla="*/ 8443512 w 9805117"/>
              <a:gd name="connsiteY2" fmla="*/ 257072 h 5468883"/>
              <a:gd name="connsiteX3" fmla="*/ 9777616 w 9805117"/>
              <a:gd name="connsiteY3" fmla="*/ 1255511 h 5468883"/>
              <a:gd name="connsiteX4" fmla="*/ 9546122 w 9805117"/>
              <a:gd name="connsiteY4" fmla="*/ 4473661 h 5468883"/>
              <a:gd name="connsiteX5" fmla="*/ 8825477 w 9805117"/>
              <a:gd name="connsiteY5" fmla="*/ 5356352 h 5468883"/>
              <a:gd name="connsiteX6" fmla="*/ 954194 w 9805117"/>
              <a:gd name="connsiteY6" fmla="*/ 5437375 h 5468883"/>
              <a:gd name="connsiteX7" fmla="*/ 117801 w 9805117"/>
              <a:gd name="connsiteY7" fmla="*/ 4600982 h 5468883"/>
              <a:gd name="connsiteX8" fmla="*/ 48352 w 9805117"/>
              <a:gd name="connsiteY8" fmla="*/ 1255511 h 5468883"/>
              <a:gd name="connsiteX0" fmla="*/ 48352 w 9805117"/>
              <a:gd name="connsiteY0" fmla="*/ 1255511 h 5564696"/>
              <a:gd name="connsiteX1" fmla="*/ 1116240 w 9805117"/>
              <a:gd name="connsiteY1" fmla="*/ 233923 h 5564696"/>
              <a:gd name="connsiteX2" fmla="*/ 8443512 w 9805117"/>
              <a:gd name="connsiteY2" fmla="*/ 257072 h 5564696"/>
              <a:gd name="connsiteX3" fmla="*/ 9777616 w 9805117"/>
              <a:gd name="connsiteY3" fmla="*/ 1255511 h 5564696"/>
              <a:gd name="connsiteX4" fmla="*/ 9546122 w 9805117"/>
              <a:gd name="connsiteY4" fmla="*/ 4473661 h 5564696"/>
              <a:gd name="connsiteX5" fmla="*/ 8825477 w 9805117"/>
              <a:gd name="connsiteY5" fmla="*/ 5356352 h 5564696"/>
              <a:gd name="connsiteX6" fmla="*/ 1613951 w 9805117"/>
              <a:gd name="connsiteY6" fmla="*/ 5564696 h 5564696"/>
              <a:gd name="connsiteX7" fmla="*/ 117801 w 9805117"/>
              <a:gd name="connsiteY7" fmla="*/ 4600982 h 5564696"/>
              <a:gd name="connsiteX8" fmla="*/ 48352 w 9805117"/>
              <a:gd name="connsiteY8" fmla="*/ 1255511 h 5564696"/>
              <a:gd name="connsiteX0" fmla="*/ 23990 w 9780755"/>
              <a:gd name="connsiteY0" fmla="*/ 1255511 h 5564696"/>
              <a:gd name="connsiteX1" fmla="*/ 1091878 w 9780755"/>
              <a:gd name="connsiteY1" fmla="*/ 233923 h 5564696"/>
              <a:gd name="connsiteX2" fmla="*/ 8419150 w 9780755"/>
              <a:gd name="connsiteY2" fmla="*/ 257072 h 5564696"/>
              <a:gd name="connsiteX3" fmla="*/ 9753254 w 9780755"/>
              <a:gd name="connsiteY3" fmla="*/ 1255511 h 5564696"/>
              <a:gd name="connsiteX4" fmla="*/ 9521760 w 9780755"/>
              <a:gd name="connsiteY4" fmla="*/ 4473661 h 5564696"/>
              <a:gd name="connsiteX5" fmla="*/ 8801115 w 9780755"/>
              <a:gd name="connsiteY5" fmla="*/ 5356352 h 5564696"/>
              <a:gd name="connsiteX6" fmla="*/ 1589589 w 9780755"/>
              <a:gd name="connsiteY6" fmla="*/ 5564696 h 5564696"/>
              <a:gd name="connsiteX7" fmla="*/ 382807 w 9780755"/>
              <a:gd name="connsiteY7" fmla="*/ 4705154 h 5564696"/>
              <a:gd name="connsiteX8" fmla="*/ 23990 w 9780755"/>
              <a:gd name="connsiteY8" fmla="*/ 1255511 h 5564696"/>
              <a:gd name="connsiteX0" fmla="*/ 55542 w 9812307"/>
              <a:gd name="connsiteY0" fmla="*/ 1255511 h 5564696"/>
              <a:gd name="connsiteX1" fmla="*/ 1123430 w 9812307"/>
              <a:gd name="connsiteY1" fmla="*/ 233923 h 5564696"/>
              <a:gd name="connsiteX2" fmla="*/ 8450702 w 9812307"/>
              <a:gd name="connsiteY2" fmla="*/ 257072 h 5564696"/>
              <a:gd name="connsiteX3" fmla="*/ 9784806 w 9812307"/>
              <a:gd name="connsiteY3" fmla="*/ 1255511 h 5564696"/>
              <a:gd name="connsiteX4" fmla="*/ 9553312 w 9812307"/>
              <a:gd name="connsiteY4" fmla="*/ 4473661 h 5564696"/>
              <a:gd name="connsiteX5" fmla="*/ 8832667 w 9812307"/>
              <a:gd name="connsiteY5" fmla="*/ 5356352 h 5564696"/>
              <a:gd name="connsiteX6" fmla="*/ 1621141 w 9812307"/>
              <a:gd name="connsiteY6" fmla="*/ 5564696 h 5564696"/>
              <a:gd name="connsiteX7" fmla="*/ 414359 w 9812307"/>
              <a:gd name="connsiteY7" fmla="*/ 4705154 h 5564696"/>
              <a:gd name="connsiteX8" fmla="*/ 55542 w 9812307"/>
              <a:gd name="connsiteY8" fmla="*/ 1255511 h 5564696"/>
              <a:gd name="connsiteX0" fmla="*/ 44874 w 9801639"/>
              <a:gd name="connsiteY0" fmla="*/ 1255511 h 5564696"/>
              <a:gd name="connsiteX1" fmla="*/ 1112762 w 9801639"/>
              <a:gd name="connsiteY1" fmla="*/ 233923 h 5564696"/>
              <a:gd name="connsiteX2" fmla="*/ 8440034 w 9801639"/>
              <a:gd name="connsiteY2" fmla="*/ 257072 h 5564696"/>
              <a:gd name="connsiteX3" fmla="*/ 9774138 w 9801639"/>
              <a:gd name="connsiteY3" fmla="*/ 1255511 h 5564696"/>
              <a:gd name="connsiteX4" fmla="*/ 9542644 w 9801639"/>
              <a:gd name="connsiteY4" fmla="*/ 4473661 h 5564696"/>
              <a:gd name="connsiteX5" fmla="*/ 8821999 w 9801639"/>
              <a:gd name="connsiteY5" fmla="*/ 5356352 h 5564696"/>
              <a:gd name="connsiteX6" fmla="*/ 1610473 w 9801639"/>
              <a:gd name="connsiteY6" fmla="*/ 5564696 h 5564696"/>
              <a:gd name="connsiteX7" fmla="*/ 473139 w 9801639"/>
              <a:gd name="connsiteY7" fmla="*/ 4809326 h 5564696"/>
              <a:gd name="connsiteX8" fmla="*/ 44874 w 9801639"/>
              <a:gd name="connsiteY8" fmla="*/ 1255511 h 5564696"/>
              <a:gd name="connsiteX0" fmla="*/ 49231 w 9805996"/>
              <a:gd name="connsiteY0" fmla="*/ 1255511 h 5564696"/>
              <a:gd name="connsiteX1" fmla="*/ 1117119 w 9805996"/>
              <a:gd name="connsiteY1" fmla="*/ 233923 h 5564696"/>
              <a:gd name="connsiteX2" fmla="*/ 8444391 w 9805996"/>
              <a:gd name="connsiteY2" fmla="*/ 257072 h 5564696"/>
              <a:gd name="connsiteX3" fmla="*/ 9778495 w 9805996"/>
              <a:gd name="connsiteY3" fmla="*/ 1255511 h 5564696"/>
              <a:gd name="connsiteX4" fmla="*/ 9547001 w 9805996"/>
              <a:gd name="connsiteY4" fmla="*/ 4473661 h 5564696"/>
              <a:gd name="connsiteX5" fmla="*/ 8826356 w 9805996"/>
              <a:gd name="connsiteY5" fmla="*/ 5356352 h 5564696"/>
              <a:gd name="connsiteX6" fmla="*/ 1614830 w 9805996"/>
              <a:gd name="connsiteY6" fmla="*/ 5564696 h 5564696"/>
              <a:gd name="connsiteX7" fmla="*/ 477496 w 9805996"/>
              <a:gd name="connsiteY7" fmla="*/ 4809326 h 5564696"/>
              <a:gd name="connsiteX8" fmla="*/ 49231 w 9805996"/>
              <a:gd name="connsiteY8" fmla="*/ 1255511 h 5564696"/>
              <a:gd name="connsiteX0" fmla="*/ 66693 w 9823458"/>
              <a:gd name="connsiteY0" fmla="*/ 1255511 h 5564696"/>
              <a:gd name="connsiteX1" fmla="*/ 1134581 w 9823458"/>
              <a:gd name="connsiteY1" fmla="*/ 233923 h 5564696"/>
              <a:gd name="connsiteX2" fmla="*/ 8461853 w 9823458"/>
              <a:gd name="connsiteY2" fmla="*/ 257072 h 5564696"/>
              <a:gd name="connsiteX3" fmla="*/ 9795957 w 9823458"/>
              <a:gd name="connsiteY3" fmla="*/ 1255511 h 5564696"/>
              <a:gd name="connsiteX4" fmla="*/ 9564463 w 9823458"/>
              <a:gd name="connsiteY4" fmla="*/ 4473661 h 5564696"/>
              <a:gd name="connsiteX5" fmla="*/ 8843818 w 9823458"/>
              <a:gd name="connsiteY5" fmla="*/ 5356352 h 5564696"/>
              <a:gd name="connsiteX6" fmla="*/ 1632292 w 9823458"/>
              <a:gd name="connsiteY6" fmla="*/ 5564696 h 5564696"/>
              <a:gd name="connsiteX7" fmla="*/ 402360 w 9823458"/>
              <a:gd name="connsiteY7" fmla="*/ 4658855 h 5564696"/>
              <a:gd name="connsiteX8" fmla="*/ 66693 w 9823458"/>
              <a:gd name="connsiteY8" fmla="*/ 1255511 h 5564696"/>
              <a:gd name="connsiteX0" fmla="*/ 66693 w 9823458"/>
              <a:gd name="connsiteY0" fmla="*/ 1255511 h 5564696"/>
              <a:gd name="connsiteX1" fmla="*/ 1134581 w 9823458"/>
              <a:gd name="connsiteY1" fmla="*/ 233923 h 5564696"/>
              <a:gd name="connsiteX2" fmla="*/ 8461853 w 9823458"/>
              <a:gd name="connsiteY2" fmla="*/ 257072 h 5564696"/>
              <a:gd name="connsiteX3" fmla="*/ 9795957 w 9823458"/>
              <a:gd name="connsiteY3" fmla="*/ 1255511 h 5564696"/>
              <a:gd name="connsiteX4" fmla="*/ 9564463 w 9823458"/>
              <a:gd name="connsiteY4" fmla="*/ 4473661 h 5564696"/>
              <a:gd name="connsiteX5" fmla="*/ 8843818 w 9823458"/>
              <a:gd name="connsiteY5" fmla="*/ 5356352 h 5564696"/>
              <a:gd name="connsiteX6" fmla="*/ 1632292 w 9823458"/>
              <a:gd name="connsiteY6" fmla="*/ 5564696 h 5564696"/>
              <a:gd name="connsiteX7" fmla="*/ 402360 w 9823458"/>
              <a:gd name="connsiteY7" fmla="*/ 4658855 h 5564696"/>
              <a:gd name="connsiteX8" fmla="*/ 66693 w 9823458"/>
              <a:gd name="connsiteY8" fmla="*/ 1255511 h 5564696"/>
              <a:gd name="connsiteX0" fmla="*/ 66693 w 9823458"/>
              <a:gd name="connsiteY0" fmla="*/ 1255511 h 5564696"/>
              <a:gd name="connsiteX1" fmla="*/ 1134581 w 9823458"/>
              <a:gd name="connsiteY1" fmla="*/ 233923 h 5564696"/>
              <a:gd name="connsiteX2" fmla="*/ 8461853 w 9823458"/>
              <a:gd name="connsiteY2" fmla="*/ 257072 h 5564696"/>
              <a:gd name="connsiteX3" fmla="*/ 9795957 w 9823458"/>
              <a:gd name="connsiteY3" fmla="*/ 1255511 h 5564696"/>
              <a:gd name="connsiteX4" fmla="*/ 9564463 w 9823458"/>
              <a:gd name="connsiteY4" fmla="*/ 4473661 h 5564696"/>
              <a:gd name="connsiteX5" fmla="*/ 8843818 w 9823458"/>
              <a:gd name="connsiteY5" fmla="*/ 5356352 h 5564696"/>
              <a:gd name="connsiteX6" fmla="*/ 1632292 w 9823458"/>
              <a:gd name="connsiteY6" fmla="*/ 5564696 h 5564696"/>
              <a:gd name="connsiteX7" fmla="*/ 402360 w 9823458"/>
              <a:gd name="connsiteY7" fmla="*/ 4658855 h 5564696"/>
              <a:gd name="connsiteX8" fmla="*/ 66693 w 9823458"/>
              <a:gd name="connsiteY8" fmla="*/ 1255511 h 5564696"/>
              <a:gd name="connsiteX0" fmla="*/ 66693 w 9842603"/>
              <a:gd name="connsiteY0" fmla="*/ 1255511 h 5564696"/>
              <a:gd name="connsiteX1" fmla="*/ 1134581 w 9842603"/>
              <a:gd name="connsiteY1" fmla="*/ 233923 h 5564696"/>
              <a:gd name="connsiteX2" fmla="*/ 8461853 w 9842603"/>
              <a:gd name="connsiteY2" fmla="*/ 257072 h 5564696"/>
              <a:gd name="connsiteX3" fmla="*/ 9795957 w 9842603"/>
              <a:gd name="connsiteY3" fmla="*/ 1255511 h 5564696"/>
              <a:gd name="connsiteX4" fmla="*/ 9657060 w 9842603"/>
              <a:gd name="connsiteY4" fmla="*/ 3906502 h 5564696"/>
              <a:gd name="connsiteX5" fmla="*/ 8843818 w 9842603"/>
              <a:gd name="connsiteY5" fmla="*/ 5356352 h 5564696"/>
              <a:gd name="connsiteX6" fmla="*/ 1632292 w 9842603"/>
              <a:gd name="connsiteY6" fmla="*/ 5564696 h 5564696"/>
              <a:gd name="connsiteX7" fmla="*/ 402360 w 9842603"/>
              <a:gd name="connsiteY7" fmla="*/ 4658855 h 5564696"/>
              <a:gd name="connsiteX8" fmla="*/ 66693 w 9842603"/>
              <a:gd name="connsiteY8" fmla="*/ 1255511 h 5564696"/>
              <a:gd name="connsiteX0" fmla="*/ 66693 w 9842603"/>
              <a:gd name="connsiteY0" fmla="*/ 1255511 h 5564696"/>
              <a:gd name="connsiteX1" fmla="*/ 1134581 w 9842603"/>
              <a:gd name="connsiteY1" fmla="*/ 233923 h 5564696"/>
              <a:gd name="connsiteX2" fmla="*/ 8461853 w 9842603"/>
              <a:gd name="connsiteY2" fmla="*/ 257072 h 5564696"/>
              <a:gd name="connsiteX3" fmla="*/ 9795957 w 9842603"/>
              <a:gd name="connsiteY3" fmla="*/ 1255511 h 5564696"/>
              <a:gd name="connsiteX4" fmla="*/ 9657060 w 9842603"/>
              <a:gd name="connsiteY4" fmla="*/ 3906502 h 5564696"/>
              <a:gd name="connsiteX5" fmla="*/ 8843818 w 9842603"/>
              <a:gd name="connsiteY5" fmla="*/ 5356352 h 5564696"/>
              <a:gd name="connsiteX6" fmla="*/ 1632292 w 9842603"/>
              <a:gd name="connsiteY6" fmla="*/ 5564696 h 5564696"/>
              <a:gd name="connsiteX7" fmla="*/ 402360 w 9842603"/>
              <a:gd name="connsiteY7" fmla="*/ 4658855 h 5564696"/>
              <a:gd name="connsiteX8" fmla="*/ 66693 w 9842603"/>
              <a:gd name="connsiteY8" fmla="*/ 1255511 h 5564696"/>
              <a:gd name="connsiteX0" fmla="*/ 66693 w 9877421"/>
              <a:gd name="connsiteY0" fmla="*/ 1255511 h 5564696"/>
              <a:gd name="connsiteX1" fmla="*/ 1134581 w 9877421"/>
              <a:gd name="connsiteY1" fmla="*/ 233923 h 5564696"/>
              <a:gd name="connsiteX2" fmla="*/ 8461853 w 9877421"/>
              <a:gd name="connsiteY2" fmla="*/ 257072 h 5564696"/>
              <a:gd name="connsiteX3" fmla="*/ 9842256 w 9877421"/>
              <a:gd name="connsiteY3" fmla="*/ 1440706 h 5564696"/>
              <a:gd name="connsiteX4" fmla="*/ 9657060 w 9877421"/>
              <a:gd name="connsiteY4" fmla="*/ 3906502 h 5564696"/>
              <a:gd name="connsiteX5" fmla="*/ 8843818 w 9877421"/>
              <a:gd name="connsiteY5" fmla="*/ 5356352 h 5564696"/>
              <a:gd name="connsiteX6" fmla="*/ 1632292 w 9877421"/>
              <a:gd name="connsiteY6" fmla="*/ 5564696 h 5564696"/>
              <a:gd name="connsiteX7" fmla="*/ 402360 w 9877421"/>
              <a:gd name="connsiteY7" fmla="*/ 4658855 h 5564696"/>
              <a:gd name="connsiteX8" fmla="*/ 66693 w 9877421"/>
              <a:gd name="connsiteY8" fmla="*/ 1255511 h 5564696"/>
              <a:gd name="connsiteX0" fmla="*/ 66693 w 9877421"/>
              <a:gd name="connsiteY0" fmla="*/ 1255511 h 5564696"/>
              <a:gd name="connsiteX1" fmla="*/ 1134581 w 9877421"/>
              <a:gd name="connsiteY1" fmla="*/ 233923 h 5564696"/>
              <a:gd name="connsiteX2" fmla="*/ 8461853 w 9877421"/>
              <a:gd name="connsiteY2" fmla="*/ 257072 h 5564696"/>
              <a:gd name="connsiteX3" fmla="*/ 9842256 w 9877421"/>
              <a:gd name="connsiteY3" fmla="*/ 1440706 h 5564696"/>
              <a:gd name="connsiteX4" fmla="*/ 9657060 w 9877421"/>
              <a:gd name="connsiteY4" fmla="*/ 3906502 h 5564696"/>
              <a:gd name="connsiteX5" fmla="*/ 8843818 w 9877421"/>
              <a:gd name="connsiteY5" fmla="*/ 5356352 h 5564696"/>
              <a:gd name="connsiteX6" fmla="*/ 1632292 w 9877421"/>
              <a:gd name="connsiteY6" fmla="*/ 5564696 h 5564696"/>
              <a:gd name="connsiteX7" fmla="*/ 402360 w 9877421"/>
              <a:gd name="connsiteY7" fmla="*/ 4658855 h 5564696"/>
              <a:gd name="connsiteX8" fmla="*/ 66693 w 9877421"/>
              <a:gd name="connsiteY8" fmla="*/ 1255511 h 5564696"/>
              <a:gd name="connsiteX0" fmla="*/ 66693 w 9877421"/>
              <a:gd name="connsiteY0" fmla="*/ 1255511 h 5564696"/>
              <a:gd name="connsiteX1" fmla="*/ 1134581 w 9877421"/>
              <a:gd name="connsiteY1" fmla="*/ 233923 h 5564696"/>
              <a:gd name="connsiteX2" fmla="*/ 8461853 w 9877421"/>
              <a:gd name="connsiteY2" fmla="*/ 257072 h 5564696"/>
              <a:gd name="connsiteX3" fmla="*/ 9842256 w 9877421"/>
              <a:gd name="connsiteY3" fmla="*/ 1440706 h 5564696"/>
              <a:gd name="connsiteX4" fmla="*/ 9657060 w 9877421"/>
              <a:gd name="connsiteY4" fmla="*/ 3906502 h 5564696"/>
              <a:gd name="connsiteX5" fmla="*/ 8843818 w 9877421"/>
              <a:gd name="connsiteY5" fmla="*/ 5356352 h 5564696"/>
              <a:gd name="connsiteX6" fmla="*/ 1632292 w 9877421"/>
              <a:gd name="connsiteY6" fmla="*/ 5564696 h 5564696"/>
              <a:gd name="connsiteX7" fmla="*/ 402360 w 9877421"/>
              <a:gd name="connsiteY7" fmla="*/ 4658855 h 5564696"/>
              <a:gd name="connsiteX8" fmla="*/ 66693 w 9877421"/>
              <a:gd name="connsiteY8" fmla="*/ 1255511 h 5564696"/>
              <a:gd name="connsiteX0" fmla="*/ 66693 w 9877421"/>
              <a:gd name="connsiteY0" fmla="*/ 1188331 h 5497516"/>
              <a:gd name="connsiteX1" fmla="*/ 1134581 w 9877421"/>
              <a:gd name="connsiteY1" fmla="*/ 166743 h 5497516"/>
              <a:gd name="connsiteX2" fmla="*/ 8461853 w 9877421"/>
              <a:gd name="connsiteY2" fmla="*/ 189892 h 5497516"/>
              <a:gd name="connsiteX3" fmla="*/ 9842256 w 9877421"/>
              <a:gd name="connsiteY3" fmla="*/ 1373526 h 5497516"/>
              <a:gd name="connsiteX4" fmla="*/ 9657060 w 9877421"/>
              <a:gd name="connsiteY4" fmla="*/ 3839322 h 5497516"/>
              <a:gd name="connsiteX5" fmla="*/ 8843818 w 9877421"/>
              <a:gd name="connsiteY5" fmla="*/ 5289172 h 5497516"/>
              <a:gd name="connsiteX6" fmla="*/ 1632292 w 9877421"/>
              <a:gd name="connsiteY6" fmla="*/ 5497516 h 5497516"/>
              <a:gd name="connsiteX7" fmla="*/ 402360 w 9877421"/>
              <a:gd name="connsiteY7" fmla="*/ 4591675 h 5497516"/>
              <a:gd name="connsiteX8" fmla="*/ 66693 w 9877421"/>
              <a:gd name="connsiteY8" fmla="*/ 1188331 h 5497516"/>
              <a:gd name="connsiteX0" fmla="*/ 66693 w 9877421"/>
              <a:gd name="connsiteY0" fmla="*/ 1218608 h 5527793"/>
              <a:gd name="connsiteX1" fmla="*/ 1134581 w 9877421"/>
              <a:gd name="connsiteY1" fmla="*/ 197020 h 5527793"/>
              <a:gd name="connsiteX2" fmla="*/ 8461853 w 9877421"/>
              <a:gd name="connsiteY2" fmla="*/ 220169 h 5527793"/>
              <a:gd name="connsiteX3" fmla="*/ 9842256 w 9877421"/>
              <a:gd name="connsiteY3" fmla="*/ 1403803 h 5527793"/>
              <a:gd name="connsiteX4" fmla="*/ 9657060 w 9877421"/>
              <a:gd name="connsiteY4" fmla="*/ 3869599 h 5527793"/>
              <a:gd name="connsiteX5" fmla="*/ 8843818 w 9877421"/>
              <a:gd name="connsiteY5" fmla="*/ 5319449 h 5527793"/>
              <a:gd name="connsiteX6" fmla="*/ 1632292 w 9877421"/>
              <a:gd name="connsiteY6" fmla="*/ 5527793 h 5527793"/>
              <a:gd name="connsiteX7" fmla="*/ 402360 w 9877421"/>
              <a:gd name="connsiteY7" fmla="*/ 4621952 h 5527793"/>
              <a:gd name="connsiteX8" fmla="*/ 66693 w 9877421"/>
              <a:gd name="connsiteY8" fmla="*/ 1218608 h 5527793"/>
              <a:gd name="connsiteX0" fmla="*/ 66693 w 9877421"/>
              <a:gd name="connsiteY0" fmla="*/ 1218608 h 5527793"/>
              <a:gd name="connsiteX1" fmla="*/ 1134581 w 9877421"/>
              <a:gd name="connsiteY1" fmla="*/ 197020 h 5527793"/>
              <a:gd name="connsiteX2" fmla="*/ 8461853 w 9877421"/>
              <a:gd name="connsiteY2" fmla="*/ 220169 h 5527793"/>
              <a:gd name="connsiteX3" fmla="*/ 9842256 w 9877421"/>
              <a:gd name="connsiteY3" fmla="*/ 1403803 h 5527793"/>
              <a:gd name="connsiteX4" fmla="*/ 9657060 w 9877421"/>
              <a:gd name="connsiteY4" fmla="*/ 3869599 h 5527793"/>
              <a:gd name="connsiteX5" fmla="*/ 8843818 w 9877421"/>
              <a:gd name="connsiteY5" fmla="*/ 5319449 h 5527793"/>
              <a:gd name="connsiteX6" fmla="*/ 1632292 w 9877421"/>
              <a:gd name="connsiteY6" fmla="*/ 5527793 h 5527793"/>
              <a:gd name="connsiteX7" fmla="*/ 402360 w 9877421"/>
              <a:gd name="connsiteY7" fmla="*/ 4621952 h 5527793"/>
              <a:gd name="connsiteX8" fmla="*/ 66693 w 9877421"/>
              <a:gd name="connsiteY8" fmla="*/ 1218608 h 5527793"/>
              <a:gd name="connsiteX0" fmla="*/ 66693 w 9877421"/>
              <a:gd name="connsiteY0" fmla="*/ 1184224 h 5493409"/>
              <a:gd name="connsiteX1" fmla="*/ 1134581 w 9877421"/>
              <a:gd name="connsiteY1" fmla="*/ 162636 h 5493409"/>
              <a:gd name="connsiteX2" fmla="*/ 8461853 w 9877421"/>
              <a:gd name="connsiteY2" fmla="*/ 185785 h 5493409"/>
              <a:gd name="connsiteX3" fmla="*/ 9842256 w 9877421"/>
              <a:gd name="connsiteY3" fmla="*/ 1369419 h 5493409"/>
              <a:gd name="connsiteX4" fmla="*/ 9657060 w 9877421"/>
              <a:gd name="connsiteY4" fmla="*/ 3835215 h 5493409"/>
              <a:gd name="connsiteX5" fmla="*/ 8843818 w 9877421"/>
              <a:gd name="connsiteY5" fmla="*/ 5285065 h 5493409"/>
              <a:gd name="connsiteX6" fmla="*/ 1632292 w 9877421"/>
              <a:gd name="connsiteY6" fmla="*/ 5493409 h 5493409"/>
              <a:gd name="connsiteX7" fmla="*/ 402360 w 9877421"/>
              <a:gd name="connsiteY7" fmla="*/ 4587568 h 5493409"/>
              <a:gd name="connsiteX8" fmla="*/ 66693 w 9877421"/>
              <a:gd name="connsiteY8" fmla="*/ 1184224 h 5493409"/>
              <a:gd name="connsiteX0" fmla="*/ 66693 w 9877421"/>
              <a:gd name="connsiteY0" fmla="*/ 1207085 h 5516270"/>
              <a:gd name="connsiteX1" fmla="*/ 1134581 w 9877421"/>
              <a:gd name="connsiteY1" fmla="*/ 185497 h 5516270"/>
              <a:gd name="connsiteX2" fmla="*/ 8126187 w 9877421"/>
              <a:gd name="connsiteY2" fmla="*/ 162347 h 5516270"/>
              <a:gd name="connsiteX3" fmla="*/ 9842256 w 9877421"/>
              <a:gd name="connsiteY3" fmla="*/ 1392280 h 5516270"/>
              <a:gd name="connsiteX4" fmla="*/ 9657060 w 9877421"/>
              <a:gd name="connsiteY4" fmla="*/ 3858076 h 5516270"/>
              <a:gd name="connsiteX5" fmla="*/ 8843818 w 9877421"/>
              <a:gd name="connsiteY5" fmla="*/ 5307926 h 5516270"/>
              <a:gd name="connsiteX6" fmla="*/ 1632292 w 9877421"/>
              <a:gd name="connsiteY6" fmla="*/ 5516270 h 5516270"/>
              <a:gd name="connsiteX7" fmla="*/ 402360 w 9877421"/>
              <a:gd name="connsiteY7" fmla="*/ 4610429 h 5516270"/>
              <a:gd name="connsiteX8" fmla="*/ 66693 w 9877421"/>
              <a:gd name="connsiteY8" fmla="*/ 1207085 h 5516270"/>
              <a:gd name="connsiteX0" fmla="*/ 66693 w 9877421"/>
              <a:gd name="connsiteY0" fmla="*/ 1207085 h 5516270"/>
              <a:gd name="connsiteX1" fmla="*/ 1134581 w 9877421"/>
              <a:gd name="connsiteY1" fmla="*/ 185497 h 5516270"/>
              <a:gd name="connsiteX2" fmla="*/ 8126187 w 9877421"/>
              <a:gd name="connsiteY2" fmla="*/ 162347 h 5516270"/>
              <a:gd name="connsiteX3" fmla="*/ 9842256 w 9877421"/>
              <a:gd name="connsiteY3" fmla="*/ 1392280 h 5516270"/>
              <a:gd name="connsiteX4" fmla="*/ 9657060 w 9877421"/>
              <a:gd name="connsiteY4" fmla="*/ 3858076 h 5516270"/>
              <a:gd name="connsiteX5" fmla="*/ 8843818 w 9877421"/>
              <a:gd name="connsiteY5" fmla="*/ 5307926 h 5516270"/>
              <a:gd name="connsiteX6" fmla="*/ 1632292 w 9877421"/>
              <a:gd name="connsiteY6" fmla="*/ 5516270 h 5516270"/>
              <a:gd name="connsiteX7" fmla="*/ 402360 w 9877421"/>
              <a:gd name="connsiteY7" fmla="*/ 4610429 h 5516270"/>
              <a:gd name="connsiteX8" fmla="*/ 66693 w 9877421"/>
              <a:gd name="connsiteY8" fmla="*/ 1207085 h 5516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77421" h="5516270">
                <a:moveTo>
                  <a:pt x="66693" y="1207085"/>
                </a:moveTo>
                <a:cubicBezTo>
                  <a:pt x="263462" y="606262"/>
                  <a:pt x="603205" y="324393"/>
                  <a:pt x="1134581" y="185497"/>
                </a:cubicBezTo>
                <a:cubicBezTo>
                  <a:pt x="2743628" y="-49857"/>
                  <a:pt x="5371248" y="-65288"/>
                  <a:pt x="8126187" y="162347"/>
                </a:cubicBezTo>
                <a:cubicBezTo>
                  <a:pt x="9745582" y="324393"/>
                  <a:pt x="9691785" y="559962"/>
                  <a:pt x="9842256" y="1392280"/>
                </a:cubicBezTo>
                <a:cubicBezTo>
                  <a:pt x="9923279" y="2519011"/>
                  <a:pt x="9865404" y="2198909"/>
                  <a:pt x="9657060" y="3858076"/>
                </a:cubicBezTo>
                <a:cubicBezTo>
                  <a:pt x="9483441" y="4458899"/>
                  <a:pt x="9305745" y="5307926"/>
                  <a:pt x="8843818" y="5307926"/>
                </a:cubicBezTo>
                <a:cubicBezTo>
                  <a:pt x="6208482" y="5520129"/>
                  <a:pt x="4256053" y="5489262"/>
                  <a:pt x="1632292" y="5516270"/>
                </a:cubicBezTo>
                <a:cubicBezTo>
                  <a:pt x="904147" y="5388949"/>
                  <a:pt x="645428" y="5431172"/>
                  <a:pt x="402360" y="4610429"/>
                </a:cubicBezTo>
                <a:cubicBezTo>
                  <a:pt x="-18187" y="3576295"/>
                  <a:pt x="-68344" y="2287518"/>
                  <a:pt x="66693" y="120708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3333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18" name="Answer Box">
            <a:extLst>
              <a:ext uri="{FF2B5EF4-FFF2-40B4-BE49-F238E27FC236}">
                <a16:creationId xmlns:a16="http://schemas.microsoft.com/office/drawing/2014/main" id="{2ED573E4-9568-8355-E3DE-B37842812566}"/>
              </a:ext>
            </a:extLst>
          </p:cNvPr>
          <p:cNvGrpSpPr/>
          <p:nvPr/>
        </p:nvGrpSpPr>
        <p:grpSpPr>
          <a:xfrm>
            <a:off x="329658" y="7724671"/>
            <a:ext cx="10719342" cy="2159516"/>
            <a:chOff x="219772" y="5149778"/>
            <a:chExt cx="4401297" cy="1439677"/>
          </a:xfrm>
        </p:grpSpPr>
        <p:pic>
          <p:nvPicPr>
            <p:cNvPr id="17" name="Box">
              <a:extLst>
                <a:ext uri="{FF2B5EF4-FFF2-40B4-BE49-F238E27FC236}">
                  <a16:creationId xmlns:a16="http://schemas.microsoft.com/office/drawing/2014/main" id="{3EFC3AF4-72CE-AF21-752F-5590AC812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9772" y="5149778"/>
              <a:ext cx="4401297" cy="1439677"/>
            </a:xfrm>
            <a:prstGeom prst="rect">
              <a:avLst/>
            </a:prstGeom>
          </p:spPr>
        </p:pic>
        <p:sp>
          <p:nvSpPr>
            <p:cNvPr id="31" name="Text">
              <a:extLst>
                <a:ext uri="{FF2B5EF4-FFF2-40B4-BE49-F238E27FC236}">
                  <a16:creationId xmlns:a16="http://schemas.microsoft.com/office/drawing/2014/main" id="{E89B499D-1356-9CAD-0977-66BE5D488416}"/>
                </a:ext>
              </a:extLst>
            </p:cNvPr>
            <p:cNvSpPr txBox="1"/>
            <p:nvPr/>
          </p:nvSpPr>
          <p:spPr>
            <a:xfrm>
              <a:off x="553725" y="5633557"/>
              <a:ext cx="3629322" cy="61555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6600">
                  <a:gradFill>
                    <a:gsLst>
                      <a:gs pos="0">
                        <a:srgbClr val="FE8002"/>
                      </a:gs>
                      <a:gs pos="100000">
                        <a:srgbClr val="FFD100"/>
                      </a:gs>
                    </a:gsLst>
                    <a:lin ang="5400000" scaled="1"/>
                  </a:gradFill>
                  <a:latin typeface="Arial" panose="020B0604020202020204" pitchFamily="34" charset="0"/>
                </a:defRPr>
              </a:lvl1pPr>
            </a:lstStyle>
            <a:p>
              <a:r>
                <a:rPr lang="en-US" sz="5400" dirty="0"/>
                <a:t>She has a </a:t>
              </a:r>
              <a:r>
                <a:rPr lang="en-US" sz="5400" dirty="0" err="1"/>
                <a:t>stomachche</a:t>
              </a:r>
              <a:r>
                <a:rPr lang="en-US" sz="5400" dirty="0"/>
                <a:t>.</a:t>
              </a:r>
            </a:p>
          </p:txBody>
        </p:sp>
      </p:grpSp>
      <p:sp>
        <p:nvSpPr>
          <p:cNvPr id="39" name="Circle">
            <a:extLst>
              <a:ext uri="{FF2B5EF4-FFF2-40B4-BE49-F238E27FC236}">
                <a16:creationId xmlns:a16="http://schemas.microsoft.com/office/drawing/2014/main" id="{174B0250-72E3-B91F-C589-297650C1D1B6}"/>
              </a:ext>
            </a:extLst>
          </p:cNvPr>
          <p:cNvSpPr/>
          <p:nvPr/>
        </p:nvSpPr>
        <p:spPr>
          <a:xfrm rot="21165009">
            <a:off x="900531" y="6638553"/>
            <a:ext cx="1512000" cy="1512000"/>
          </a:xfrm>
          <a:prstGeom prst="ellipse">
            <a:avLst/>
          </a:prstGeom>
          <a:solidFill>
            <a:srgbClr val="FFD100"/>
          </a:solidFill>
          <a:ln w="539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2400000" algn="bl" rotWithShape="0">
              <a:schemeClr val="bg1"/>
            </a:outerShdw>
          </a:effectLst>
        </p:spPr>
        <p:txBody>
          <a:bodyPr spcFirstLastPara="1" wrap="square" lIns="137138" tIns="274320" rIns="137138" bIns="137138" anchor="ctr" anchorCtr="0">
            <a:noAutofit/>
          </a:bodyPr>
          <a:lstStyle/>
          <a:p>
            <a:pPr algn="ctr"/>
            <a:r>
              <a:rPr lang="en-US" sz="6600" dirty="0">
                <a:effectLst>
                  <a:outerShdw dist="81506" dir="2700000" algn="tl" rotWithShape="0">
                    <a:schemeClr val="bg1"/>
                  </a:outerShdw>
                </a:effectLst>
                <a:latin typeface="Arial" panose="020B0604020202020204" pitchFamily="34" charset="0"/>
              </a:rPr>
              <a:t>2</a:t>
            </a:r>
            <a:endParaRPr sz="6600" dirty="0">
              <a:effectLst>
                <a:outerShdw dist="81506" dir="2700000" algn="tl" rotWithShape="0">
                  <a:schemeClr val="bg1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6" name="Triangles">
            <a:extLst>
              <a:ext uri="{FF2B5EF4-FFF2-40B4-BE49-F238E27FC236}">
                <a16:creationId xmlns:a16="http://schemas.microsoft.com/office/drawing/2014/main" id="{C2B4C6FF-2507-AC2C-7DE9-C774C4A845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908775" y="2"/>
            <a:ext cx="4379228" cy="37304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0FF851-EA02-C3E4-2223-38C8C4C0E2F9}"/>
              </a:ext>
            </a:extLst>
          </p:cNvPr>
          <p:cNvSpPr/>
          <p:nvPr/>
        </p:nvSpPr>
        <p:spPr>
          <a:xfrm>
            <a:off x="4445689" y="1485900"/>
            <a:ext cx="5061001" cy="92333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What’s wrong?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E29DD9-0874-B873-058F-992692C868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1145" y="3314833"/>
            <a:ext cx="4169087" cy="29774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5E3397-5A59-5366-EA9B-C77D875D9671}"/>
              </a:ext>
            </a:extLst>
          </p:cNvPr>
          <p:cNvSpPr/>
          <p:nvPr/>
        </p:nvSpPr>
        <p:spPr>
          <a:xfrm>
            <a:off x="7337745" y="3498323"/>
            <a:ext cx="6571030" cy="92333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ate a lot of food.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E6BC3B-60A2-4D6A-D51D-F12963012159}"/>
              </a:ext>
            </a:extLst>
          </p:cNvPr>
          <p:cNvSpPr/>
          <p:nvPr/>
        </p:nvSpPr>
        <p:spPr>
          <a:xfrm>
            <a:off x="7337745" y="4848410"/>
            <a:ext cx="8148384" cy="92333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feels bad in stomach.</a:t>
            </a:r>
          </a:p>
        </p:txBody>
      </p:sp>
    </p:spTree>
    <p:extLst>
      <p:ext uri="{BB962C8B-B14F-4D97-AF65-F5344CB8AC3E}">
        <p14:creationId xmlns:p14="http://schemas.microsoft.com/office/powerpoint/2010/main" val="178025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456C58-ED6C-ED0E-2FB5-7133BB92A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3DDA0DA7-3D2B-8CDD-CA0E-AF1E83CF860C}"/>
              </a:ext>
            </a:extLst>
          </p:cNvPr>
          <p:cNvSpPr/>
          <p:nvPr/>
        </p:nvSpPr>
        <p:spPr>
          <a:xfrm>
            <a:off x="1343234" y="1096914"/>
            <a:ext cx="14816132" cy="8274405"/>
          </a:xfrm>
          <a:custGeom>
            <a:avLst/>
            <a:gdLst>
              <a:gd name="connsiteX0" fmla="*/ 0 w 9659815"/>
              <a:gd name="connsiteY0" fmla="*/ 836393 h 5018257"/>
              <a:gd name="connsiteX1" fmla="*/ 836393 w 9659815"/>
              <a:gd name="connsiteY1" fmla="*/ 0 h 5018257"/>
              <a:gd name="connsiteX2" fmla="*/ 8823422 w 9659815"/>
              <a:gd name="connsiteY2" fmla="*/ 0 h 5018257"/>
              <a:gd name="connsiteX3" fmla="*/ 9659815 w 9659815"/>
              <a:gd name="connsiteY3" fmla="*/ 836393 h 5018257"/>
              <a:gd name="connsiteX4" fmla="*/ 9659815 w 9659815"/>
              <a:gd name="connsiteY4" fmla="*/ 4181864 h 5018257"/>
              <a:gd name="connsiteX5" fmla="*/ 8823422 w 9659815"/>
              <a:gd name="connsiteY5" fmla="*/ 5018257 h 5018257"/>
              <a:gd name="connsiteX6" fmla="*/ 836393 w 9659815"/>
              <a:gd name="connsiteY6" fmla="*/ 5018257 h 5018257"/>
              <a:gd name="connsiteX7" fmla="*/ 0 w 9659815"/>
              <a:gd name="connsiteY7" fmla="*/ 4181864 h 5018257"/>
              <a:gd name="connsiteX8" fmla="*/ 0 w 9659815"/>
              <a:gd name="connsiteY8" fmla="*/ 836393 h 5018257"/>
              <a:gd name="connsiteX0" fmla="*/ 0 w 9659815"/>
              <a:gd name="connsiteY0" fmla="*/ 882691 h 5064555"/>
              <a:gd name="connsiteX1" fmla="*/ 836393 w 9659815"/>
              <a:gd name="connsiteY1" fmla="*/ 0 h 5064555"/>
              <a:gd name="connsiteX2" fmla="*/ 8823422 w 9659815"/>
              <a:gd name="connsiteY2" fmla="*/ 46298 h 5064555"/>
              <a:gd name="connsiteX3" fmla="*/ 9659815 w 9659815"/>
              <a:gd name="connsiteY3" fmla="*/ 882691 h 5064555"/>
              <a:gd name="connsiteX4" fmla="*/ 9659815 w 9659815"/>
              <a:gd name="connsiteY4" fmla="*/ 4228162 h 5064555"/>
              <a:gd name="connsiteX5" fmla="*/ 8823422 w 9659815"/>
              <a:gd name="connsiteY5" fmla="*/ 5064555 h 5064555"/>
              <a:gd name="connsiteX6" fmla="*/ 836393 w 9659815"/>
              <a:gd name="connsiteY6" fmla="*/ 5064555 h 5064555"/>
              <a:gd name="connsiteX7" fmla="*/ 0 w 9659815"/>
              <a:gd name="connsiteY7" fmla="*/ 4228162 h 5064555"/>
              <a:gd name="connsiteX8" fmla="*/ 0 w 9659815"/>
              <a:gd name="connsiteY8" fmla="*/ 882691 h 5064555"/>
              <a:gd name="connsiteX0" fmla="*/ 0 w 9706114"/>
              <a:gd name="connsiteY0" fmla="*/ 882691 h 5064555"/>
              <a:gd name="connsiteX1" fmla="*/ 882692 w 9706114"/>
              <a:gd name="connsiteY1" fmla="*/ 0 h 5064555"/>
              <a:gd name="connsiteX2" fmla="*/ 8869721 w 9706114"/>
              <a:gd name="connsiteY2" fmla="*/ 46298 h 5064555"/>
              <a:gd name="connsiteX3" fmla="*/ 9706114 w 9706114"/>
              <a:gd name="connsiteY3" fmla="*/ 882691 h 5064555"/>
              <a:gd name="connsiteX4" fmla="*/ 9706114 w 9706114"/>
              <a:gd name="connsiteY4" fmla="*/ 4228162 h 5064555"/>
              <a:gd name="connsiteX5" fmla="*/ 8869721 w 9706114"/>
              <a:gd name="connsiteY5" fmla="*/ 5064555 h 5064555"/>
              <a:gd name="connsiteX6" fmla="*/ 882692 w 9706114"/>
              <a:gd name="connsiteY6" fmla="*/ 5064555 h 5064555"/>
              <a:gd name="connsiteX7" fmla="*/ 46299 w 9706114"/>
              <a:gd name="connsiteY7" fmla="*/ 4228162 h 5064555"/>
              <a:gd name="connsiteX8" fmla="*/ 0 w 9706114"/>
              <a:gd name="connsiteY8" fmla="*/ 882691 h 5064555"/>
              <a:gd name="connsiteX0" fmla="*/ 93310 w 9799424"/>
              <a:gd name="connsiteY0" fmla="*/ 882691 h 5064555"/>
              <a:gd name="connsiteX1" fmla="*/ 976002 w 9799424"/>
              <a:gd name="connsiteY1" fmla="*/ 0 h 5064555"/>
              <a:gd name="connsiteX2" fmla="*/ 8963031 w 9799424"/>
              <a:gd name="connsiteY2" fmla="*/ 46298 h 5064555"/>
              <a:gd name="connsiteX3" fmla="*/ 9799424 w 9799424"/>
              <a:gd name="connsiteY3" fmla="*/ 882691 h 5064555"/>
              <a:gd name="connsiteX4" fmla="*/ 9799424 w 9799424"/>
              <a:gd name="connsiteY4" fmla="*/ 4228162 h 5064555"/>
              <a:gd name="connsiteX5" fmla="*/ 8963031 w 9799424"/>
              <a:gd name="connsiteY5" fmla="*/ 5064555 h 5064555"/>
              <a:gd name="connsiteX6" fmla="*/ 976002 w 9799424"/>
              <a:gd name="connsiteY6" fmla="*/ 5064555 h 5064555"/>
              <a:gd name="connsiteX7" fmla="*/ 139609 w 9799424"/>
              <a:gd name="connsiteY7" fmla="*/ 4228162 h 5064555"/>
              <a:gd name="connsiteX8" fmla="*/ 93310 w 9799424"/>
              <a:gd name="connsiteY8" fmla="*/ 882691 h 5064555"/>
              <a:gd name="connsiteX0" fmla="*/ 93310 w 9799424"/>
              <a:gd name="connsiteY0" fmla="*/ 894267 h 5076131"/>
              <a:gd name="connsiteX1" fmla="*/ 976002 w 9799424"/>
              <a:gd name="connsiteY1" fmla="*/ 11576 h 5076131"/>
              <a:gd name="connsiteX2" fmla="*/ 9101928 w 9799424"/>
              <a:gd name="connsiteY2" fmla="*/ 0 h 5076131"/>
              <a:gd name="connsiteX3" fmla="*/ 9799424 w 9799424"/>
              <a:gd name="connsiteY3" fmla="*/ 894267 h 5076131"/>
              <a:gd name="connsiteX4" fmla="*/ 9799424 w 9799424"/>
              <a:gd name="connsiteY4" fmla="*/ 4239738 h 5076131"/>
              <a:gd name="connsiteX5" fmla="*/ 8963031 w 9799424"/>
              <a:gd name="connsiteY5" fmla="*/ 5076131 h 5076131"/>
              <a:gd name="connsiteX6" fmla="*/ 976002 w 9799424"/>
              <a:gd name="connsiteY6" fmla="*/ 5076131 h 5076131"/>
              <a:gd name="connsiteX7" fmla="*/ 139609 w 9799424"/>
              <a:gd name="connsiteY7" fmla="*/ 4239738 h 5076131"/>
              <a:gd name="connsiteX8" fmla="*/ 93310 w 9799424"/>
              <a:gd name="connsiteY8" fmla="*/ 894267 h 5076131"/>
              <a:gd name="connsiteX0" fmla="*/ 93310 w 9799424"/>
              <a:gd name="connsiteY0" fmla="*/ 1127066 h 5308930"/>
              <a:gd name="connsiteX1" fmla="*/ 976002 w 9799424"/>
              <a:gd name="connsiteY1" fmla="*/ 244375 h 5308930"/>
              <a:gd name="connsiteX2" fmla="*/ 9101928 w 9799424"/>
              <a:gd name="connsiteY2" fmla="*/ 232799 h 5308930"/>
              <a:gd name="connsiteX3" fmla="*/ 9799424 w 9799424"/>
              <a:gd name="connsiteY3" fmla="*/ 1127066 h 5308930"/>
              <a:gd name="connsiteX4" fmla="*/ 9799424 w 9799424"/>
              <a:gd name="connsiteY4" fmla="*/ 4472537 h 5308930"/>
              <a:gd name="connsiteX5" fmla="*/ 8963031 w 9799424"/>
              <a:gd name="connsiteY5" fmla="*/ 5308930 h 5308930"/>
              <a:gd name="connsiteX6" fmla="*/ 976002 w 9799424"/>
              <a:gd name="connsiteY6" fmla="*/ 5308930 h 5308930"/>
              <a:gd name="connsiteX7" fmla="*/ 139609 w 9799424"/>
              <a:gd name="connsiteY7" fmla="*/ 4472537 h 5308930"/>
              <a:gd name="connsiteX8" fmla="*/ 93310 w 9799424"/>
              <a:gd name="connsiteY8" fmla="*/ 1127066 h 5308930"/>
              <a:gd name="connsiteX0" fmla="*/ 93310 w 9799424"/>
              <a:gd name="connsiteY0" fmla="*/ 1214994 h 5396858"/>
              <a:gd name="connsiteX1" fmla="*/ 976002 w 9799424"/>
              <a:gd name="connsiteY1" fmla="*/ 332303 h 5396858"/>
              <a:gd name="connsiteX2" fmla="*/ 9101928 w 9799424"/>
              <a:gd name="connsiteY2" fmla="*/ 320727 h 5396858"/>
              <a:gd name="connsiteX3" fmla="*/ 9799424 w 9799424"/>
              <a:gd name="connsiteY3" fmla="*/ 1214994 h 5396858"/>
              <a:gd name="connsiteX4" fmla="*/ 9799424 w 9799424"/>
              <a:gd name="connsiteY4" fmla="*/ 4560465 h 5396858"/>
              <a:gd name="connsiteX5" fmla="*/ 8963031 w 9799424"/>
              <a:gd name="connsiteY5" fmla="*/ 5396858 h 5396858"/>
              <a:gd name="connsiteX6" fmla="*/ 976002 w 9799424"/>
              <a:gd name="connsiteY6" fmla="*/ 5396858 h 5396858"/>
              <a:gd name="connsiteX7" fmla="*/ 139609 w 9799424"/>
              <a:gd name="connsiteY7" fmla="*/ 4560465 h 5396858"/>
              <a:gd name="connsiteX8" fmla="*/ 93310 w 9799424"/>
              <a:gd name="connsiteY8" fmla="*/ 1214994 h 5396858"/>
              <a:gd name="connsiteX0" fmla="*/ 93310 w 9799424"/>
              <a:gd name="connsiteY0" fmla="*/ 1242077 h 5423941"/>
              <a:gd name="connsiteX1" fmla="*/ 976002 w 9799424"/>
              <a:gd name="connsiteY1" fmla="*/ 359386 h 5423941"/>
              <a:gd name="connsiteX2" fmla="*/ 9101928 w 9799424"/>
              <a:gd name="connsiteY2" fmla="*/ 347810 h 5423941"/>
              <a:gd name="connsiteX3" fmla="*/ 9799424 w 9799424"/>
              <a:gd name="connsiteY3" fmla="*/ 1242077 h 5423941"/>
              <a:gd name="connsiteX4" fmla="*/ 9799424 w 9799424"/>
              <a:gd name="connsiteY4" fmla="*/ 4587548 h 5423941"/>
              <a:gd name="connsiteX5" fmla="*/ 8963031 w 9799424"/>
              <a:gd name="connsiteY5" fmla="*/ 5423941 h 5423941"/>
              <a:gd name="connsiteX6" fmla="*/ 976002 w 9799424"/>
              <a:gd name="connsiteY6" fmla="*/ 5423941 h 5423941"/>
              <a:gd name="connsiteX7" fmla="*/ 139609 w 9799424"/>
              <a:gd name="connsiteY7" fmla="*/ 4587548 h 5423941"/>
              <a:gd name="connsiteX8" fmla="*/ 93310 w 9799424"/>
              <a:gd name="connsiteY8" fmla="*/ 1242077 h 5423941"/>
              <a:gd name="connsiteX0" fmla="*/ 93310 w 9799424"/>
              <a:gd name="connsiteY0" fmla="*/ 1269070 h 5450934"/>
              <a:gd name="connsiteX1" fmla="*/ 1033875 w 9799424"/>
              <a:gd name="connsiteY1" fmla="*/ 328505 h 5450934"/>
              <a:gd name="connsiteX2" fmla="*/ 9101928 w 9799424"/>
              <a:gd name="connsiteY2" fmla="*/ 374803 h 5450934"/>
              <a:gd name="connsiteX3" fmla="*/ 9799424 w 9799424"/>
              <a:gd name="connsiteY3" fmla="*/ 1269070 h 5450934"/>
              <a:gd name="connsiteX4" fmla="*/ 9799424 w 9799424"/>
              <a:gd name="connsiteY4" fmla="*/ 4614541 h 5450934"/>
              <a:gd name="connsiteX5" fmla="*/ 8963031 w 9799424"/>
              <a:gd name="connsiteY5" fmla="*/ 5450934 h 5450934"/>
              <a:gd name="connsiteX6" fmla="*/ 976002 w 9799424"/>
              <a:gd name="connsiteY6" fmla="*/ 5450934 h 5450934"/>
              <a:gd name="connsiteX7" fmla="*/ 139609 w 9799424"/>
              <a:gd name="connsiteY7" fmla="*/ 4614541 h 5450934"/>
              <a:gd name="connsiteX8" fmla="*/ 93310 w 9799424"/>
              <a:gd name="connsiteY8" fmla="*/ 1269070 h 5450934"/>
              <a:gd name="connsiteX0" fmla="*/ 93310 w 9799424"/>
              <a:gd name="connsiteY0" fmla="*/ 1269070 h 5450934"/>
              <a:gd name="connsiteX1" fmla="*/ 1033875 w 9799424"/>
              <a:gd name="connsiteY1" fmla="*/ 328505 h 5450934"/>
              <a:gd name="connsiteX2" fmla="*/ 9101928 w 9799424"/>
              <a:gd name="connsiteY2" fmla="*/ 374803 h 5450934"/>
              <a:gd name="connsiteX3" fmla="*/ 9799424 w 9799424"/>
              <a:gd name="connsiteY3" fmla="*/ 1269070 h 5450934"/>
              <a:gd name="connsiteX4" fmla="*/ 9799424 w 9799424"/>
              <a:gd name="connsiteY4" fmla="*/ 4614541 h 5450934"/>
              <a:gd name="connsiteX5" fmla="*/ 8963031 w 9799424"/>
              <a:gd name="connsiteY5" fmla="*/ 5450934 h 5450934"/>
              <a:gd name="connsiteX6" fmla="*/ 976002 w 9799424"/>
              <a:gd name="connsiteY6" fmla="*/ 5450934 h 5450934"/>
              <a:gd name="connsiteX7" fmla="*/ 139609 w 9799424"/>
              <a:gd name="connsiteY7" fmla="*/ 4614541 h 5450934"/>
              <a:gd name="connsiteX8" fmla="*/ 93310 w 9799424"/>
              <a:gd name="connsiteY8" fmla="*/ 1269070 h 5450934"/>
              <a:gd name="connsiteX0" fmla="*/ 93310 w 9799424"/>
              <a:gd name="connsiteY0" fmla="*/ 1204901 h 5386765"/>
              <a:gd name="connsiteX1" fmla="*/ 1033875 w 9799424"/>
              <a:gd name="connsiteY1" fmla="*/ 264336 h 5386765"/>
              <a:gd name="connsiteX2" fmla="*/ 9101928 w 9799424"/>
              <a:gd name="connsiteY2" fmla="*/ 310634 h 5386765"/>
              <a:gd name="connsiteX3" fmla="*/ 9799424 w 9799424"/>
              <a:gd name="connsiteY3" fmla="*/ 1204901 h 5386765"/>
              <a:gd name="connsiteX4" fmla="*/ 9799424 w 9799424"/>
              <a:gd name="connsiteY4" fmla="*/ 4550372 h 5386765"/>
              <a:gd name="connsiteX5" fmla="*/ 8963031 w 9799424"/>
              <a:gd name="connsiteY5" fmla="*/ 5386765 h 5386765"/>
              <a:gd name="connsiteX6" fmla="*/ 976002 w 9799424"/>
              <a:gd name="connsiteY6" fmla="*/ 5386765 h 5386765"/>
              <a:gd name="connsiteX7" fmla="*/ 139609 w 9799424"/>
              <a:gd name="connsiteY7" fmla="*/ 4550372 h 5386765"/>
              <a:gd name="connsiteX8" fmla="*/ 93310 w 9799424"/>
              <a:gd name="connsiteY8" fmla="*/ 1204901 h 5386765"/>
              <a:gd name="connsiteX0" fmla="*/ 93310 w 9799424"/>
              <a:gd name="connsiteY0" fmla="*/ 1204901 h 5386765"/>
              <a:gd name="connsiteX1" fmla="*/ 1033875 w 9799424"/>
              <a:gd name="connsiteY1" fmla="*/ 264336 h 5386765"/>
              <a:gd name="connsiteX2" fmla="*/ 9101928 w 9799424"/>
              <a:gd name="connsiteY2" fmla="*/ 310634 h 5386765"/>
              <a:gd name="connsiteX3" fmla="*/ 9799424 w 9799424"/>
              <a:gd name="connsiteY3" fmla="*/ 1204901 h 5386765"/>
              <a:gd name="connsiteX4" fmla="*/ 9799424 w 9799424"/>
              <a:gd name="connsiteY4" fmla="*/ 4550372 h 5386765"/>
              <a:gd name="connsiteX5" fmla="*/ 8963031 w 9799424"/>
              <a:gd name="connsiteY5" fmla="*/ 5386765 h 5386765"/>
              <a:gd name="connsiteX6" fmla="*/ 976002 w 9799424"/>
              <a:gd name="connsiteY6" fmla="*/ 5386765 h 5386765"/>
              <a:gd name="connsiteX7" fmla="*/ 139609 w 9799424"/>
              <a:gd name="connsiteY7" fmla="*/ 4550372 h 5386765"/>
              <a:gd name="connsiteX8" fmla="*/ 93310 w 9799424"/>
              <a:gd name="connsiteY8" fmla="*/ 1204901 h 5386765"/>
              <a:gd name="connsiteX0" fmla="*/ 88480 w 9817744"/>
              <a:gd name="connsiteY0" fmla="*/ 1204901 h 5386765"/>
              <a:gd name="connsiteX1" fmla="*/ 1052195 w 9817744"/>
              <a:gd name="connsiteY1" fmla="*/ 264336 h 5386765"/>
              <a:gd name="connsiteX2" fmla="*/ 9120248 w 9817744"/>
              <a:gd name="connsiteY2" fmla="*/ 310634 h 5386765"/>
              <a:gd name="connsiteX3" fmla="*/ 9817744 w 9817744"/>
              <a:gd name="connsiteY3" fmla="*/ 1204901 h 5386765"/>
              <a:gd name="connsiteX4" fmla="*/ 9817744 w 9817744"/>
              <a:gd name="connsiteY4" fmla="*/ 4550372 h 5386765"/>
              <a:gd name="connsiteX5" fmla="*/ 8981351 w 9817744"/>
              <a:gd name="connsiteY5" fmla="*/ 5386765 h 5386765"/>
              <a:gd name="connsiteX6" fmla="*/ 994322 w 9817744"/>
              <a:gd name="connsiteY6" fmla="*/ 5386765 h 5386765"/>
              <a:gd name="connsiteX7" fmla="*/ 157929 w 9817744"/>
              <a:gd name="connsiteY7" fmla="*/ 4550372 h 5386765"/>
              <a:gd name="connsiteX8" fmla="*/ 88480 w 9817744"/>
              <a:gd name="connsiteY8" fmla="*/ 1204901 h 5386765"/>
              <a:gd name="connsiteX0" fmla="*/ 48352 w 9777616"/>
              <a:gd name="connsiteY0" fmla="*/ 1204901 h 5386765"/>
              <a:gd name="connsiteX1" fmla="*/ 1012067 w 9777616"/>
              <a:gd name="connsiteY1" fmla="*/ 264336 h 5386765"/>
              <a:gd name="connsiteX2" fmla="*/ 9080120 w 9777616"/>
              <a:gd name="connsiteY2" fmla="*/ 310634 h 5386765"/>
              <a:gd name="connsiteX3" fmla="*/ 9777616 w 9777616"/>
              <a:gd name="connsiteY3" fmla="*/ 1204901 h 5386765"/>
              <a:gd name="connsiteX4" fmla="*/ 9777616 w 9777616"/>
              <a:gd name="connsiteY4" fmla="*/ 4550372 h 5386765"/>
              <a:gd name="connsiteX5" fmla="*/ 8941223 w 9777616"/>
              <a:gd name="connsiteY5" fmla="*/ 5386765 h 5386765"/>
              <a:gd name="connsiteX6" fmla="*/ 954194 w 9777616"/>
              <a:gd name="connsiteY6" fmla="*/ 5386765 h 5386765"/>
              <a:gd name="connsiteX7" fmla="*/ 117801 w 9777616"/>
              <a:gd name="connsiteY7" fmla="*/ 4550372 h 5386765"/>
              <a:gd name="connsiteX8" fmla="*/ 48352 w 9777616"/>
              <a:gd name="connsiteY8" fmla="*/ 1204901 h 5386765"/>
              <a:gd name="connsiteX0" fmla="*/ 48352 w 9777616"/>
              <a:gd name="connsiteY0" fmla="*/ 1204901 h 5386765"/>
              <a:gd name="connsiteX1" fmla="*/ 1012067 w 9777616"/>
              <a:gd name="connsiteY1" fmla="*/ 264336 h 5386765"/>
              <a:gd name="connsiteX2" fmla="*/ 9080120 w 9777616"/>
              <a:gd name="connsiteY2" fmla="*/ 310634 h 5386765"/>
              <a:gd name="connsiteX3" fmla="*/ 9777616 w 9777616"/>
              <a:gd name="connsiteY3" fmla="*/ 1204901 h 5386765"/>
              <a:gd name="connsiteX4" fmla="*/ 9777616 w 9777616"/>
              <a:gd name="connsiteY4" fmla="*/ 4550372 h 5386765"/>
              <a:gd name="connsiteX5" fmla="*/ 8941223 w 9777616"/>
              <a:gd name="connsiteY5" fmla="*/ 5386765 h 5386765"/>
              <a:gd name="connsiteX6" fmla="*/ 954194 w 9777616"/>
              <a:gd name="connsiteY6" fmla="*/ 5386765 h 5386765"/>
              <a:gd name="connsiteX7" fmla="*/ 117801 w 9777616"/>
              <a:gd name="connsiteY7" fmla="*/ 4550372 h 5386765"/>
              <a:gd name="connsiteX8" fmla="*/ 48352 w 9777616"/>
              <a:gd name="connsiteY8" fmla="*/ 1204901 h 5386765"/>
              <a:gd name="connsiteX0" fmla="*/ 48352 w 9777616"/>
              <a:gd name="connsiteY0" fmla="*/ 1187168 h 5369032"/>
              <a:gd name="connsiteX1" fmla="*/ 884746 w 9777616"/>
              <a:gd name="connsiteY1" fmla="*/ 292902 h 5369032"/>
              <a:gd name="connsiteX2" fmla="*/ 9080120 w 9777616"/>
              <a:gd name="connsiteY2" fmla="*/ 292901 h 5369032"/>
              <a:gd name="connsiteX3" fmla="*/ 9777616 w 9777616"/>
              <a:gd name="connsiteY3" fmla="*/ 1187168 h 5369032"/>
              <a:gd name="connsiteX4" fmla="*/ 9777616 w 9777616"/>
              <a:gd name="connsiteY4" fmla="*/ 4532639 h 5369032"/>
              <a:gd name="connsiteX5" fmla="*/ 8941223 w 9777616"/>
              <a:gd name="connsiteY5" fmla="*/ 5369032 h 5369032"/>
              <a:gd name="connsiteX6" fmla="*/ 954194 w 9777616"/>
              <a:gd name="connsiteY6" fmla="*/ 5369032 h 5369032"/>
              <a:gd name="connsiteX7" fmla="*/ 117801 w 9777616"/>
              <a:gd name="connsiteY7" fmla="*/ 4532639 h 5369032"/>
              <a:gd name="connsiteX8" fmla="*/ 48352 w 9777616"/>
              <a:gd name="connsiteY8" fmla="*/ 1187168 h 5369032"/>
              <a:gd name="connsiteX0" fmla="*/ 48352 w 9777616"/>
              <a:gd name="connsiteY0" fmla="*/ 1190620 h 5372484"/>
              <a:gd name="connsiteX1" fmla="*/ 884746 w 9777616"/>
              <a:gd name="connsiteY1" fmla="*/ 296354 h 5372484"/>
              <a:gd name="connsiteX2" fmla="*/ 9080120 w 9777616"/>
              <a:gd name="connsiteY2" fmla="*/ 296353 h 5372484"/>
              <a:gd name="connsiteX3" fmla="*/ 9777616 w 9777616"/>
              <a:gd name="connsiteY3" fmla="*/ 1190620 h 5372484"/>
              <a:gd name="connsiteX4" fmla="*/ 9777616 w 9777616"/>
              <a:gd name="connsiteY4" fmla="*/ 4536091 h 5372484"/>
              <a:gd name="connsiteX5" fmla="*/ 8941223 w 9777616"/>
              <a:gd name="connsiteY5" fmla="*/ 5372484 h 5372484"/>
              <a:gd name="connsiteX6" fmla="*/ 954194 w 9777616"/>
              <a:gd name="connsiteY6" fmla="*/ 5372484 h 5372484"/>
              <a:gd name="connsiteX7" fmla="*/ 117801 w 9777616"/>
              <a:gd name="connsiteY7" fmla="*/ 4536091 h 5372484"/>
              <a:gd name="connsiteX8" fmla="*/ 48352 w 9777616"/>
              <a:gd name="connsiteY8" fmla="*/ 1190620 h 5372484"/>
              <a:gd name="connsiteX0" fmla="*/ 48352 w 9777616"/>
              <a:gd name="connsiteY0" fmla="*/ 1244582 h 5426446"/>
              <a:gd name="connsiteX1" fmla="*/ 1116240 w 9777616"/>
              <a:gd name="connsiteY1" fmla="*/ 222994 h 5426446"/>
              <a:gd name="connsiteX2" fmla="*/ 9080120 w 9777616"/>
              <a:gd name="connsiteY2" fmla="*/ 350315 h 5426446"/>
              <a:gd name="connsiteX3" fmla="*/ 9777616 w 9777616"/>
              <a:gd name="connsiteY3" fmla="*/ 1244582 h 5426446"/>
              <a:gd name="connsiteX4" fmla="*/ 9777616 w 9777616"/>
              <a:gd name="connsiteY4" fmla="*/ 4590053 h 5426446"/>
              <a:gd name="connsiteX5" fmla="*/ 8941223 w 9777616"/>
              <a:gd name="connsiteY5" fmla="*/ 5426446 h 5426446"/>
              <a:gd name="connsiteX6" fmla="*/ 954194 w 9777616"/>
              <a:gd name="connsiteY6" fmla="*/ 5426446 h 5426446"/>
              <a:gd name="connsiteX7" fmla="*/ 117801 w 9777616"/>
              <a:gd name="connsiteY7" fmla="*/ 4590053 h 5426446"/>
              <a:gd name="connsiteX8" fmla="*/ 48352 w 9777616"/>
              <a:gd name="connsiteY8" fmla="*/ 1244582 h 5426446"/>
              <a:gd name="connsiteX0" fmla="*/ 48352 w 9777616"/>
              <a:gd name="connsiteY0" fmla="*/ 1244582 h 5426446"/>
              <a:gd name="connsiteX1" fmla="*/ 1116240 w 9777616"/>
              <a:gd name="connsiteY1" fmla="*/ 222994 h 5426446"/>
              <a:gd name="connsiteX2" fmla="*/ 9080120 w 9777616"/>
              <a:gd name="connsiteY2" fmla="*/ 350315 h 5426446"/>
              <a:gd name="connsiteX3" fmla="*/ 9777616 w 9777616"/>
              <a:gd name="connsiteY3" fmla="*/ 1244582 h 5426446"/>
              <a:gd name="connsiteX4" fmla="*/ 9777616 w 9777616"/>
              <a:gd name="connsiteY4" fmla="*/ 4590053 h 5426446"/>
              <a:gd name="connsiteX5" fmla="*/ 8941223 w 9777616"/>
              <a:gd name="connsiteY5" fmla="*/ 5426446 h 5426446"/>
              <a:gd name="connsiteX6" fmla="*/ 954194 w 9777616"/>
              <a:gd name="connsiteY6" fmla="*/ 5426446 h 5426446"/>
              <a:gd name="connsiteX7" fmla="*/ 117801 w 9777616"/>
              <a:gd name="connsiteY7" fmla="*/ 4590053 h 5426446"/>
              <a:gd name="connsiteX8" fmla="*/ 48352 w 9777616"/>
              <a:gd name="connsiteY8" fmla="*/ 1244582 h 5426446"/>
              <a:gd name="connsiteX0" fmla="*/ 48352 w 9777616"/>
              <a:gd name="connsiteY0" fmla="*/ 1303579 h 5485443"/>
              <a:gd name="connsiteX1" fmla="*/ 1116240 w 9777616"/>
              <a:gd name="connsiteY1" fmla="*/ 281991 h 5485443"/>
              <a:gd name="connsiteX2" fmla="*/ 8443512 w 9777616"/>
              <a:gd name="connsiteY2" fmla="*/ 305140 h 5485443"/>
              <a:gd name="connsiteX3" fmla="*/ 9777616 w 9777616"/>
              <a:gd name="connsiteY3" fmla="*/ 1303579 h 5485443"/>
              <a:gd name="connsiteX4" fmla="*/ 9777616 w 9777616"/>
              <a:gd name="connsiteY4" fmla="*/ 4649050 h 5485443"/>
              <a:gd name="connsiteX5" fmla="*/ 8941223 w 9777616"/>
              <a:gd name="connsiteY5" fmla="*/ 5485443 h 5485443"/>
              <a:gd name="connsiteX6" fmla="*/ 954194 w 9777616"/>
              <a:gd name="connsiteY6" fmla="*/ 5485443 h 5485443"/>
              <a:gd name="connsiteX7" fmla="*/ 117801 w 9777616"/>
              <a:gd name="connsiteY7" fmla="*/ 4649050 h 5485443"/>
              <a:gd name="connsiteX8" fmla="*/ 48352 w 9777616"/>
              <a:gd name="connsiteY8" fmla="*/ 1303579 h 5485443"/>
              <a:gd name="connsiteX0" fmla="*/ 48352 w 9777616"/>
              <a:gd name="connsiteY0" fmla="*/ 1241460 h 5423324"/>
              <a:gd name="connsiteX1" fmla="*/ 1116240 w 9777616"/>
              <a:gd name="connsiteY1" fmla="*/ 219872 h 5423324"/>
              <a:gd name="connsiteX2" fmla="*/ 8443512 w 9777616"/>
              <a:gd name="connsiteY2" fmla="*/ 243021 h 5423324"/>
              <a:gd name="connsiteX3" fmla="*/ 9777616 w 9777616"/>
              <a:gd name="connsiteY3" fmla="*/ 1241460 h 5423324"/>
              <a:gd name="connsiteX4" fmla="*/ 9777616 w 9777616"/>
              <a:gd name="connsiteY4" fmla="*/ 4586931 h 5423324"/>
              <a:gd name="connsiteX5" fmla="*/ 8941223 w 9777616"/>
              <a:gd name="connsiteY5" fmla="*/ 5423324 h 5423324"/>
              <a:gd name="connsiteX6" fmla="*/ 954194 w 9777616"/>
              <a:gd name="connsiteY6" fmla="*/ 5423324 h 5423324"/>
              <a:gd name="connsiteX7" fmla="*/ 117801 w 9777616"/>
              <a:gd name="connsiteY7" fmla="*/ 4586931 h 5423324"/>
              <a:gd name="connsiteX8" fmla="*/ 48352 w 9777616"/>
              <a:gd name="connsiteY8" fmla="*/ 1241460 h 5423324"/>
              <a:gd name="connsiteX0" fmla="*/ 48352 w 9777616"/>
              <a:gd name="connsiteY0" fmla="*/ 1255511 h 5437375"/>
              <a:gd name="connsiteX1" fmla="*/ 1116240 w 9777616"/>
              <a:gd name="connsiteY1" fmla="*/ 233923 h 5437375"/>
              <a:gd name="connsiteX2" fmla="*/ 8443512 w 9777616"/>
              <a:gd name="connsiteY2" fmla="*/ 257072 h 5437375"/>
              <a:gd name="connsiteX3" fmla="*/ 9777616 w 9777616"/>
              <a:gd name="connsiteY3" fmla="*/ 1255511 h 5437375"/>
              <a:gd name="connsiteX4" fmla="*/ 9777616 w 9777616"/>
              <a:gd name="connsiteY4" fmla="*/ 4600982 h 5437375"/>
              <a:gd name="connsiteX5" fmla="*/ 8941223 w 9777616"/>
              <a:gd name="connsiteY5" fmla="*/ 5437375 h 5437375"/>
              <a:gd name="connsiteX6" fmla="*/ 954194 w 9777616"/>
              <a:gd name="connsiteY6" fmla="*/ 5437375 h 5437375"/>
              <a:gd name="connsiteX7" fmla="*/ 117801 w 9777616"/>
              <a:gd name="connsiteY7" fmla="*/ 4600982 h 5437375"/>
              <a:gd name="connsiteX8" fmla="*/ 48352 w 9777616"/>
              <a:gd name="connsiteY8" fmla="*/ 1255511 h 5437375"/>
              <a:gd name="connsiteX0" fmla="*/ 48352 w 9777616"/>
              <a:gd name="connsiteY0" fmla="*/ 1255511 h 5437375"/>
              <a:gd name="connsiteX1" fmla="*/ 1116240 w 9777616"/>
              <a:gd name="connsiteY1" fmla="*/ 233923 h 5437375"/>
              <a:gd name="connsiteX2" fmla="*/ 8443512 w 9777616"/>
              <a:gd name="connsiteY2" fmla="*/ 257072 h 5437375"/>
              <a:gd name="connsiteX3" fmla="*/ 9777616 w 9777616"/>
              <a:gd name="connsiteY3" fmla="*/ 1255511 h 5437375"/>
              <a:gd name="connsiteX4" fmla="*/ 9777616 w 9777616"/>
              <a:gd name="connsiteY4" fmla="*/ 4600982 h 5437375"/>
              <a:gd name="connsiteX5" fmla="*/ 8941223 w 9777616"/>
              <a:gd name="connsiteY5" fmla="*/ 5437375 h 5437375"/>
              <a:gd name="connsiteX6" fmla="*/ 954194 w 9777616"/>
              <a:gd name="connsiteY6" fmla="*/ 5437375 h 5437375"/>
              <a:gd name="connsiteX7" fmla="*/ 117801 w 9777616"/>
              <a:gd name="connsiteY7" fmla="*/ 4600982 h 5437375"/>
              <a:gd name="connsiteX8" fmla="*/ 48352 w 9777616"/>
              <a:gd name="connsiteY8" fmla="*/ 1255511 h 5437375"/>
              <a:gd name="connsiteX0" fmla="*/ 48352 w 9777616"/>
              <a:gd name="connsiteY0" fmla="*/ 1255511 h 5437375"/>
              <a:gd name="connsiteX1" fmla="*/ 1116240 w 9777616"/>
              <a:gd name="connsiteY1" fmla="*/ 233923 h 5437375"/>
              <a:gd name="connsiteX2" fmla="*/ 8443512 w 9777616"/>
              <a:gd name="connsiteY2" fmla="*/ 257072 h 5437375"/>
              <a:gd name="connsiteX3" fmla="*/ 9777616 w 9777616"/>
              <a:gd name="connsiteY3" fmla="*/ 1255511 h 5437375"/>
              <a:gd name="connsiteX4" fmla="*/ 9777616 w 9777616"/>
              <a:gd name="connsiteY4" fmla="*/ 4600982 h 5437375"/>
              <a:gd name="connsiteX5" fmla="*/ 8941223 w 9777616"/>
              <a:gd name="connsiteY5" fmla="*/ 5437375 h 5437375"/>
              <a:gd name="connsiteX6" fmla="*/ 954194 w 9777616"/>
              <a:gd name="connsiteY6" fmla="*/ 5437375 h 5437375"/>
              <a:gd name="connsiteX7" fmla="*/ 117801 w 9777616"/>
              <a:gd name="connsiteY7" fmla="*/ 4600982 h 5437375"/>
              <a:gd name="connsiteX8" fmla="*/ 48352 w 9777616"/>
              <a:gd name="connsiteY8" fmla="*/ 1255511 h 5437375"/>
              <a:gd name="connsiteX0" fmla="*/ 48352 w 9813626"/>
              <a:gd name="connsiteY0" fmla="*/ 1255511 h 5437375"/>
              <a:gd name="connsiteX1" fmla="*/ 1116240 w 9813626"/>
              <a:gd name="connsiteY1" fmla="*/ 233923 h 5437375"/>
              <a:gd name="connsiteX2" fmla="*/ 8443512 w 9813626"/>
              <a:gd name="connsiteY2" fmla="*/ 257072 h 5437375"/>
              <a:gd name="connsiteX3" fmla="*/ 9777616 w 9813626"/>
              <a:gd name="connsiteY3" fmla="*/ 1255511 h 5437375"/>
              <a:gd name="connsiteX4" fmla="*/ 9777616 w 9813626"/>
              <a:gd name="connsiteY4" fmla="*/ 4600982 h 5437375"/>
              <a:gd name="connsiteX5" fmla="*/ 8941223 w 9813626"/>
              <a:gd name="connsiteY5" fmla="*/ 5437375 h 5437375"/>
              <a:gd name="connsiteX6" fmla="*/ 954194 w 9813626"/>
              <a:gd name="connsiteY6" fmla="*/ 5437375 h 5437375"/>
              <a:gd name="connsiteX7" fmla="*/ 117801 w 9813626"/>
              <a:gd name="connsiteY7" fmla="*/ 4600982 h 5437375"/>
              <a:gd name="connsiteX8" fmla="*/ 48352 w 9813626"/>
              <a:gd name="connsiteY8" fmla="*/ 1255511 h 5437375"/>
              <a:gd name="connsiteX0" fmla="*/ 48352 w 9799158"/>
              <a:gd name="connsiteY0" fmla="*/ 1255511 h 5437375"/>
              <a:gd name="connsiteX1" fmla="*/ 1116240 w 9799158"/>
              <a:gd name="connsiteY1" fmla="*/ 233923 h 5437375"/>
              <a:gd name="connsiteX2" fmla="*/ 8443512 w 9799158"/>
              <a:gd name="connsiteY2" fmla="*/ 257072 h 5437375"/>
              <a:gd name="connsiteX3" fmla="*/ 9777616 w 9799158"/>
              <a:gd name="connsiteY3" fmla="*/ 1255511 h 5437375"/>
              <a:gd name="connsiteX4" fmla="*/ 9685018 w 9799158"/>
              <a:gd name="connsiteY4" fmla="*/ 4600982 h 5437375"/>
              <a:gd name="connsiteX5" fmla="*/ 8941223 w 9799158"/>
              <a:gd name="connsiteY5" fmla="*/ 5437375 h 5437375"/>
              <a:gd name="connsiteX6" fmla="*/ 954194 w 9799158"/>
              <a:gd name="connsiteY6" fmla="*/ 5437375 h 5437375"/>
              <a:gd name="connsiteX7" fmla="*/ 117801 w 9799158"/>
              <a:gd name="connsiteY7" fmla="*/ 4600982 h 5437375"/>
              <a:gd name="connsiteX8" fmla="*/ 48352 w 9799158"/>
              <a:gd name="connsiteY8" fmla="*/ 1255511 h 5437375"/>
              <a:gd name="connsiteX0" fmla="*/ 48352 w 9799158"/>
              <a:gd name="connsiteY0" fmla="*/ 1255511 h 5437375"/>
              <a:gd name="connsiteX1" fmla="*/ 1116240 w 9799158"/>
              <a:gd name="connsiteY1" fmla="*/ 233923 h 5437375"/>
              <a:gd name="connsiteX2" fmla="*/ 8443512 w 9799158"/>
              <a:gd name="connsiteY2" fmla="*/ 257072 h 5437375"/>
              <a:gd name="connsiteX3" fmla="*/ 9777616 w 9799158"/>
              <a:gd name="connsiteY3" fmla="*/ 1255511 h 5437375"/>
              <a:gd name="connsiteX4" fmla="*/ 9685018 w 9799158"/>
              <a:gd name="connsiteY4" fmla="*/ 4600982 h 5437375"/>
              <a:gd name="connsiteX5" fmla="*/ 8790752 w 9799158"/>
              <a:gd name="connsiteY5" fmla="*/ 5414226 h 5437375"/>
              <a:gd name="connsiteX6" fmla="*/ 954194 w 9799158"/>
              <a:gd name="connsiteY6" fmla="*/ 5437375 h 5437375"/>
              <a:gd name="connsiteX7" fmla="*/ 117801 w 9799158"/>
              <a:gd name="connsiteY7" fmla="*/ 4600982 h 5437375"/>
              <a:gd name="connsiteX8" fmla="*/ 48352 w 9799158"/>
              <a:gd name="connsiteY8" fmla="*/ 1255511 h 5437375"/>
              <a:gd name="connsiteX0" fmla="*/ 48352 w 9799158"/>
              <a:gd name="connsiteY0" fmla="*/ 1255511 h 5437375"/>
              <a:gd name="connsiteX1" fmla="*/ 1116240 w 9799158"/>
              <a:gd name="connsiteY1" fmla="*/ 233923 h 5437375"/>
              <a:gd name="connsiteX2" fmla="*/ 8443512 w 9799158"/>
              <a:gd name="connsiteY2" fmla="*/ 257072 h 5437375"/>
              <a:gd name="connsiteX3" fmla="*/ 9777616 w 9799158"/>
              <a:gd name="connsiteY3" fmla="*/ 1255511 h 5437375"/>
              <a:gd name="connsiteX4" fmla="*/ 9685018 w 9799158"/>
              <a:gd name="connsiteY4" fmla="*/ 4600982 h 5437375"/>
              <a:gd name="connsiteX5" fmla="*/ 8790752 w 9799158"/>
              <a:gd name="connsiteY5" fmla="*/ 5414226 h 5437375"/>
              <a:gd name="connsiteX6" fmla="*/ 954194 w 9799158"/>
              <a:gd name="connsiteY6" fmla="*/ 5437375 h 5437375"/>
              <a:gd name="connsiteX7" fmla="*/ 117801 w 9799158"/>
              <a:gd name="connsiteY7" fmla="*/ 4600982 h 5437375"/>
              <a:gd name="connsiteX8" fmla="*/ 48352 w 9799158"/>
              <a:gd name="connsiteY8" fmla="*/ 1255511 h 5437375"/>
              <a:gd name="connsiteX0" fmla="*/ 48352 w 9820662"/>
              <a:gd name="connsiteY0" fmla="*/ 1255511 h 5437375"/>
              <a:gd name="connsiteX1" fmla="*/ 1116240 w 9820662"/>
              <a:gd name="connsiteY1" fmla="*/ 233923 h 5437375"/>
              <a:gd name="connsiteX2" fmla="*/ 8443512 w 9820662"/>
              <a:gd name="connsiteY2" fmla="*/ 257072 h 5437375"/>
              <a:gd name="connsiteX3" fmla="*/ 9777616 w 9820662"/>
              <a:gd name="connsiteY3" fmla="*/ 1255511 h 5437375"/>
              <a:gd name="connsiteX4" fmla="*/ 9685018 w 9820662"/>
              <a:gd name="connsiteY4" fmla="*/ 4600982 h 5437375"/>
              <a:gd name="connsiteX5" fmla="*/ 8790752 w 9820662"/>
              <a:gd name="connsiteY5" fmla="*/ 5414226 h 5437375"/>
              <a:gd name="connsiteX6" fmla="*/ 954194 w 9820662"/>
              <a:gd name="connsiteY6" fmla="*/ 5437375 h 5437375"/>
              <a:gd name="connsiteX7" fmla="*/ 117801 w 9820662"/>
              <a:gd name="connsiteY7" fmla="*/ 4600982 h 5437375"/>
              <a:gd name="connsiteX8" fmla="*/ 48352 w 9820662"/>
              <a:gd name="connsiteY8" fmla="*/ 1255511 h 5437375"/>
              <a:gd name="connsiteX0" fmla="*/ 48352 w 9804407"/>
              <a:gd name="connsiteY0" fmla="*/ 1255511 h 5437375"/>
              <a:gd name="connsiteX1" fmla="*/ 1116240 w 9804407"/>
              <a:gd name="connsiteY1" fmla="*/ 233923 h 5437375"/>
              <a:gd name="connsiteX2" fmla="*/ 8443512 w 9804407"/>
              <a:gd name="connsiteY2" fmla="*/ 257072 h 5437375"/>
              <a:gd name="connsiteX3" fmla="*/ 9777616 w 9804407"/>
              <a:gd name="connsiteY3" fmla="*/ 1255511 h 5437375"/>
              <a:gd name="connsiteX4" fmla="*/ 9603995 w 9804407"/>
              <a:gd name="connsiteY4" fmla="*/ 4566258 h 5437375"/>
              <a:gd name="connsiteX5" fmla="*/ 8790752 w 9804407"/>
              <a:gd name="connsiteY5" fmla="*/ 5414226 h 5437375"/>
              <a:gd name="connsiteX6" fmla="*/ 954194 w 9804407"/>
              <a:gd name="connsiteY6" fmla="*/ 5437375 h 5437375"/>
              <a:gd name="connsiteX7" fmla="*/ 117801 w 9804407"/>
              <a:gd name="connsiteY7" fmla="*/ 4600982 h 5437375"/>
              <a:gd name="connsiteX8" fmla="*/ 48352 w 9804407"/>
              <a:gd name="connsiteY8" fmla="*/ 1255511 h 5437375"/>
              <a:gd name="connsiteX0" fmla="*/ 48352 w 9804407"/>
              <a:gd name="connsiteY0" fmla="*/ 1255511 h 5437375"/>
              <a:gd name="connsiteX1" fmla="*/ 1116240 w 9804407"/>
              <a:gd name="connsiteY1" fmla="*/ 233923 h 5437375"/>
              <a:gd name="connsiteX2" fmla="*/ 8443512 w 9804407"/>
              <a:gd name="connsiteY2" fmla="*/ 257072 h 5437375"/>
              <a:gd name="connsiteX3" fmla="*/ 9777616 w 9804407"/>
              <a:gd name="connsiteY3" fmla="*/ 1255511 h 5437375"/>
              <a:gd name="connsiteX4" fmla="*/ 9603995 w 9804407"/>
              <a:gd name="connsiteY4" fmla="*/ 4566258 h 5437375"/>
              <a:gd name="connsiteX5" fmla="*/ 8790752 w 9804407"/>
              <a:gd name="connsiteY5" fmla="*/ 5414226 h 5437375"/>
              <a:gd name="connsiteX6" fmla="*/ 954194 w 9804407"/>
              <a:gd name="connsiteY6" fmla="*/ 5437375 h 5437375"/>
              <a:gd name="connsiteX7" fmla="*/ 117801 w 9804407"/>
              <a:gd name="connsiteY7" fmla="*/ 4600982 h 5437375"/>
              <a:gd name="connsiteX8" fmla="*/ 48352 w 9804407"/>
              <a:gd name="connsiteY8" fmla="*/ 1255511 h 5437375"/>
              <a:gd name="connsiteX0" fmla="*/ 48352 w 9802940"/>
              <a:gd name="connsiteY0" fmla="*/ 1255511 h 5437375"/>
              <a:gd name="connsiteX1" fmla="*/ 1116240 w 9802940"/>
              <a:gd name="connsiteY1" fmla="*/ 233923 h 5437375"/>
              <a:gd name="connsiteX2" fmla="*/ 8443512 w 9802940"/>
              <a:gd name="connsiteY2" fmla="*/ 257072 h 5437375"/>
              <a:gd name="connsiteX3" fmla="*/ 9777616 w 9802940"/>
              <a:gd name="connsiteY3" fmla="*/ 1255511 h 5437375"/>
              <a:gd name="connsiteX4" fmla="*/ 9592420 w 9802940"/>
              <a:gd name="connsiteY4" fmla="*/ 4531534 h 5437375"/>
              <a:gd name="connsiteX5" fmla="*/ 8790752 w 9802940"/>
              <a:gd name="connsiteY5" fmla="*/ 5414226 h 5437375"/>
              <a:gd name="connsiteX6" fmla="*/ 954194 w 9802940"/>
              <a:gd name="connsiteY6" fmla="*/ 5437375 h 5437375"/>
              <a:gd name="connsiteX7" fmla="*/ 117801 w 9802940"/>
              <a:gd name="connsiteY7" fmla="*/ 4600982 h 5437375"/>
              <a:gd name="connsiteX8" fmla="*/ 48352 w 9802940"/>
              <a:gd name="connsiteY8" fmla="*/ 1255511 h 5437375"/>
              <a:gd name="connsiteX0" fmla="*/ 48352 w 9812781"/>
              <a:gd name="connsiteY0" fmla="*/ 1255511 h 5437375"/>
              <a:gd name="connsiteX1" fmla="*/ 1116240 w 9812781"/>
              <a:gd name="connsiteY1" fmla="*/ 233923 h 5437375"/>
              <a:gd name="connsiteX2" fmla="*/ 8443512 w 9812781"/>
              <a:gd name="connsiteY2" fmla="*/ 257072 h 5437375"/>
              <a:gd name="connsiteX3" fmla="*/ 9777616 w 9812781"/>
              <a:gd name="connsiteY3" fmla="*/ 1255511 h 5437375"/>
              <a:gd name="connsiteX4" fmla="*/ 9592420 w 9812781"/>
              <a:gd name="connsiteY4" fmla="*/ 4531534 h 5437375"/>
              <a:gd name="connsiteX5" fmla="*/ 8790752 w 9812781"/>
              <a:gd name="connsiteY5" fmla="*/ 5414226 h 5437375"/>
              <a:gd name="connsiteX6" fmla="*/ 954194 w 9812781"/>
              <a:gd name="connsiteY6" fmla="*/ 5437375 h 5437375"/>
              <a:gd name="connsiteX7" fmla="*/ 117801 w 9812781"/>
              <a:gd name="connsiteY7" fmla="*/ 4600982 h 5437375"/>
              <a:gd name="connsiteX8" fmla="*/ 48352 w 9812781"/>
              <a:gd name="connsiteY8" fmla="*/ 1255511 h 5437375"/>
              <a:gd name="connsiteX0" fmla="*/ 48352 w 9805117"/>
              <a:gd name="connsiteY0" fmla="*/ 1255511 h 5437375"/>
              <a:gd name="connsiteX1" fmla="*/ 1116240 w 9805117"/>
              <a:gd name="connsiteY1" fmla="*/ 233923 h 5437375"/>
              <a:gd name="connsiteX2" fmla="*/ 8443512 w 9805117"/>
              <a:gd name="connsiteY2" fmla="*/ 257072 h 5437375"/>
              <a:gd name="connsiteX3" fmla="*/ 9777616 w 9805117"/>
              <a:gd name="connsiteY3" fmla="*/ 1255511 h 5437375"/>
              <a:gd name="connsiteX4" fmla="*/ 9546122 w 9805117"/>
              <a:gd name="connsiteY4" fmla="*/ 4473661 h 5437375"/>
              <a:gd name="connsiteX5" fmla="*/ 8790752 w 9805117"/>
              <a:gd name="connsiteY5" fmla="*/ 5414226 h 5437375"/>
              <a:gd name="connsiteX6" fmla="*/ 954194 w 9805117"/>
              <a:gd name="connsiteY6" fmla="*/ 5437375 h 5437375"/>
              <a:gd name="connsiteX7" fmla="*/ 117801 w 9805117"/>
              <a:gd name="connsiteY7" fmla="*/ 4600982 h 5437375"/>
              <a:gd name="connsiteX8" fmla="*/ 48352 w 9805117"/>
              <a:gd name="connsiteY8" fmla="*/ 1255511 h 5437375"/>
              <a:gd name="connsiteX0" fmla="*/ 48352 w 9805117"/>
              <a:gd name="connsiteY0" fmla="*/ 1255511 h 5437375"/>
              <a:gd name="connsiteX1" fmla="*/ 1116240 w 9805117"/>
              <a:gd name="connsiteY1" fmla="*/ 233923 h 5437375"/>
              <a:gd name="connsiteX2" fmla="*/ 8443512 w 9805117"/>
              <a:gd name="connsiteY2" fmla="*/ 257072 h 5437375"/>
              <a:gd name="connsiteX3" fmla="*/ 9777616 w 9805117"/>
              <a:gd name="connsiteY3" fmla="*/ 1255511 h 5437375"/>
              <a:gd name="connsiteX4" fmla="*/ 9546122 w 9805117"/>
              <a:gd name="connsiteY4" fmla="*/ 4473661 h 5437375"/>
              <a:gd name="connsiteX5" fmla="*/ 8790752 w 9805117"/>
              <a:gd name="connsiteY5" fmla="*/ 5414226 h 5437375"/>
              <a:gd name="connsiteX6" fmla="*/ 954194 w 9805117"/>
              <a:gd name="connsiteY6" fmla="*/ 5437375 h 5437375"/>
              <a:gd name="connsiteX7" fmla="*/ 117801 w 9805117"/>
              <a:gd name="connsiteY7" fmla="*/ 4600982 h 5437375"/>
              <a:gd name="connsiteX8" fmla="*/ 48352 w 9805117"/>
              <a:gd name="connsiteY8" fmla="*/ 1255511 h 5437375"/>
              <a:gd name="connsiteX0" fmla="*/ 48352 w 9805117"/>
              <a:gd name="connsiteY0" fmla="*/ 1255511 h 5437375"/>
              <a:gd name="connsiteX1" fmla="*/ 1116240 w 9805117"/>
              <a:gd name="connsiteY1" fmla="*/ 233923 h 5437375"/>
              <a:gd name="connsiteX2" fmla="*/ 8443512 w 9805117"/>
              <a:gd name="connsiteY2" fmla="*/ 257072 h 5437375"/>
              <a:gd name="connsiteX3" fmla="*/ 9777616 w 9805117"/>
              <a:gd name="connsiteY3" fmla="*/ 1255511 h 5437375"/>
              <a:gd name="connsiteX4" fmla="*/ 9546122 w 9805117"/>
              <a:gd name="connsiteY4" fmla="*/ 4473661 h 5437375"/>
              <a:gd name="connsiteX5" fmla="*/ 8825477 w 9805117"/>
              <a:gd name="connsiteY5" fmla="*/ 5356352 h 5437375"/>
              <a:gd name="connsiteX6" fmla="*/ 954194 w 9805117"/>
              <a:gd name="connsiteY6" fmla="*/ 5437375 h 5437375"/>
              <a:gd name="connsiteX7" fmla="*/ 117801 w 9805117"/>
              <a:gd name="connsiteY7" fmla="*/ 4600982 h 5437375"/>
              <a:gd name="connsiteX8" fmla="*/ 48352 w 9805117"/>
              <a:gd name="connsiteY8" fmla="*/ 1255511 h 5437375"/>
              <a:gd name="connsiteX0" fmla="*/ 48352 w 9805117"/>
              <a:gd name="connsiteY0" fmla="*/ 1255511 h 5468883"/>
              <a:gd name="connsiteX1" fmla="*/ 1116240 w 9805117"/>
              <a:gd name="connsiteY1" fmla="*/ 233923 h 5468883"/>
              <a:gd name="connsiteX2" fmla="*/ 8443512 w 9805117"/>
              <a:gd name="connsiteY2" fmla="*/ 257072 h 5468883"/>
              <a:gd name="connsiteX3" fmla="*/ 9777616 w 9805117"/>
              <a:gd name="connsiteY3" fmla="*/ 1255511 h 5468883"/>
              <a:gd name="connsiteX4" fmla="*/ 9546122 w 9805117"/>
              <a:gd name="connsiteY4" fmla="*/ 4473661 h 5468883"/>
              <a:gd name="connsiteX5" fmla="*/ 8825477 w 9805117"/>
              <a:gd name="connsiteY5" fmla="*/ 5356352 h 5468883"/>
              <a:gd name="connsiteX6" fmla="*/ 954194 w 9805117"/>
              <a:gd name="connsiteY6" fmla="*/ 5437375 h 5468883"/>
              <a:gd name="connsiteX7" fmla="*/ 117801 w 9805117"/>
              <a:gd name="connsiteY7" fmla="*/ 4600982 h 5468883"/>
              <a:gd name="connsiteX8" fmla="*/ 48352 w 9805117"/>
              <a:gd name="connsiteY8" fmla="*/ 1255511 h 5468883"/>
              <a:gd name="connsiteX0" fmla="*/ 48352 w 9805117"/>
              <a:gd name="connsiteY0" fmla="*/ 1255511 h 5564696"/>
              <a:gd name="connsiteX1" fmla="*/ 1116240 w 9805117"/>
              <a:gd name="connsiteY1" fmla="*/ 233923 h 5564696"/>
              <a:gd name="connsiteX2" fmla="*/ 8443512 w 9805117"/>
              <a:gd name="connsiteY2" fmla="*/ 257072 h 5564696"/>
              <a:gd name="connsiteX3" fmla="*/ 9777616 w 9805117"/>
              <a:gd name="connsiteY3" fmla="*/ 1255511 h 5564696"/>
              <a:gd name="connsiteX4" fmla="*/ 9546122 w 9805117"/>
              <a:gd name="connsiteY4" fmla="*/ 4473661 h 5564696"/>
              <a:gd name="connsiteX5" fmla="*/ 8825477 w 9805117"/>
              <a:gd name="connsiteY5" fmla="*/ 5356352 h 5564696"/>
              <a:gd name="connsiteX6" fmla="*/ 1613951 w 9805117"/>
              <a:gd name="connsiteY6" fmla="*/ 5564696 h 5564696"/>
              <a:gd name="connsiteX7" fmla="*/ 117801 w 9805117"/>
              <a:gd name="connsiteY7" fmla="*/ 4600982 h 5564696"/>
              <a:gd name="connsiteX8" fmla="*/ 48352 w 9805117"/>
              <a:gd name="connsiteY8" fmla="*/ 1255511 h 5564696"/>
              <a:gd name="connsiteX0" fmla="*/ 23990 w 9780755"/>
              <a:gd name="connsiteY0" fmla="*/ 1255511 h 5564696"/>
              <a:gd name="connsiteX1" fmla="*/ 1091878 w 9780755"/>
              <a:gd name="connsiteY1" fmla="*/ 233923 h 5564696"/>
              <a:gd name="connsiteX2" fmla="*/ 8419150 w 9780755"/>
              <a:gd name="connsiteY2" fmla="*/ 257072 h 5564696"/>
              <a:gd name="connsiteX3" fmla="*/ 9753254 w 9780755"/>
              <a:gd name="connsiteY3" fmla="*/ 1255511 h 5564696"/>
              <a:gd name="connsiteX4" fmla="*/ 9521760 w 9780755"/>
              <a:gd name="connsiteY4" fmla="*/ 4473661 h 5564696"/>
              <a:gd name="connsiteX5" fmla="*/ 8801115 w 9780755"/>
              <a:gd name="connsiteY5" fmla="*/ 5356352 h 5564696"/>
              <a:gd name="connsiteX6" fmla="*/ 1589589 w 9780755"/>
              <a:gd name="connsiteY6" fmla="*/ 5564696 h 5564696"/>
              <a:gd name="connsiteX7" fmla="*/ 382807 w 9780755"/>
              <a:gd name="connsiteY7" fmla="*/ 4705154 h 5564696"/>
              <a:gd name="connsiteX8" fmla="*/ 23990 w 9780755"/>
              <a:gd name="connsiteY8" fmla="*/ 1255511 h 5564696"/>
              <a:gd name="connsiteX0" fmla="*/ 55542 w 9812307"/>
              <a:gd name="connsiteY0" fmla="*/ 1255511 h 5564696"/>
              <a:gd name="connsiteX1" fmla="*/ 1123430 w 9812307"/>
              <a:gd name="connsiteY1" fmla="*/ 233923 h 5564696"/>
              <a:gd name="connsiteX2" fmla="*/ 8450702 w 9812307"/>
              <a:gd name="connsiteY2" fmla="*/ 257072 h 5564696"/>
              <a:gd name="connsiteX3" fmla="*/ 9784806 w 9812307"/>
              <a:gd name="connsiteY3" fmla="*/ 1255511 h 5564696"/>
              <a:gd name="connsiteX4" fmla="*/ 9553312 w 9812307"/>
              <a:gd name="connsiteY4" fmla="*/ 4473661 h 5564696"/>
              <a:gd name="connsiteX5" fmla="*/ 8832667 w 9812307"/>
              <a:gd name="connsiteY5" fmla="*/ 5356352 h 5564696"/>
              <a:gd name="connsiteX6" fmla="*/ 1621141 w 9812307"/>
              <a:gd name="connsiteY6" fmla="*/ 5564696 h 5564696"/>
              <a:gd name="connsiteX7" fmla="*/ 414359 w 9812307"/>
              <a:gd name="connsiteY7" fmla="*/ 4705154 h 5564696"/>
              <a:gd name="connsiteX8" fmla="*/ 55542 w 9812307"/>
              <a:gd name="connsiteY8" fmla="*/ 1255511 h 5564696"/>
              <a:gd name="connsiteX0" fmla="*/ 44874 w 9801639"/>
              <a:gd name="connsiteY0" fmla="*/ 1255511 h 5564696"/>
              <a:gd name="connsiteX1" fmla="*/ 1112762 w 9801639"/>
              <a:gd name="connsiteY1" fmla="*/ 233923 h 5564696"/>
              <a:gd name="connsiteX2" fmla="*/ 8440034 w 9801639"/>
              <a:gd name="connsiteY2" fmla="*/ 257072 h 5564696"/>
              <a:gd name="connsiteX3" fmla="*/ 9774138 w 9801639"/>
              <a:gd name="connsiteY3" fmla="*/ 1255511 h 5564696"/>
              <a:gd name="connsiteX4" fmla="*/ 9542644 w 9801639"/>
              <a:gd name="connsiteY4" fmla="*/ 4473661 h 5564696"/>
              <a:gd name="connsiteX5" fmla="*/ 8821999 w 9801639"/>
              <a:gd name="connsiteY5" fmla="*/ 5356352 h 5564696"/>
              <a:gd name="connsiteX6" fmla="*/ 1610473 w 9801639"/>
              <a:gd name="connsiteY6" fmla="*/ 5564696 h 5564696"/>
              <a:gd name="connsiteX7" fmla="*/ 473139 w 9801639"/>
              <a:gd name="connsiteY7" fmla="*/ 4809326 h 5564696"/>
              <a:gd name="connsiteX8" fmla="*/ 44874 w 9801639"/>
              <a:gd name="connsiteY8" fmla="*/ 1255511 h 5564696"/>
              <a:gd name="connsiteX0" fmla="*/ 49231 w 9805996"/>
              <a:gd name="connsiteY0" fmla="*/ 1255511 h 5564696"/>
              <a:gd name="connsiteX1" fmla="*/ 1117119 w 9805996"/>
              <a:gd name="connsiteY1" fmla="*/ 233923 h 5564696"/>
              <a:gd name="connsiteX2" fmla="*/ 8444391 w 9805996"/>
              <a:gd name="connsiteY2" fmla="*/ 257072 h 5564696"/>
              <a:gd name="connsiteX3" fmla="*/ 9778495 w 9805996"/>
              <a:gd name="connsiteY3" fmla="*/ 1255511 h 5564696"/>
              <a:gd name="connsiteX4" fmla="*/ 9547001 w 9805996"/>
              <a:gd name="connsiteY4" fmla="*/ 4473661 h 5564696"/>
              <a:gd name="connsiteX5" fmla="*/ 8826356 w 9805996"/>
              <a:gd name="connsiteY5" fmla="*/ 5356352 h 5564696"/>
              <a:gd name="connsiteX6" fmla="*/ 1614830 w 9805996"/>
              <a:gd name="connsiteY6" fmla="*/ 5564696 h 5564696"/>
              <a:gd name="connsiteX7" fmla="*/ 477496 w 9805996"/>
              <a:gd name="connsiteY7" fmla="*/ 4809326 h 5564696"/>
              <a:gd name="connsiteX8" fmla="*/ 49231 w 9805996"/>
              <a:gd name="connsiteY8" fmla="*/ 1255511 h 5564696"/>
              <a:gd name="connsiteX0" fmla="*/ 66693 w 9823458"/>
              <a:gd name="connsiteY0" fmla="*/ 1255511 h 5564696"/>
              <a:gd name="connsiteX1" fmla="*/ 1134581 w 9823458"/>
              <a:gd name="connsiteY1" fmla="*/ 233923 h 5564696"/>
              <a:gd name="connsiteX2" fmla="*/ 8461853 w 9823458"/>
              <a:gd name="connsiteY2" fmla="*/ 257072 h 5564696"/>
              <a:gd name="connsiteX3" fmla="*/ 9795957 w 9823458"/>
              <a:gd name="connsiteY3" fmla="*/ 1255511 h 5564696"/>
              <a:gd name="connsiteX4" fmla="*/ 9564463 w 9823458"/>
              <a:gd name="connsiteY4" fmla="*/ 4473661 h 5564696"/>
              <a:gd name="connsiteX5" fmla="*/ 8843818 w 9823458"/>
              <a:gd name="connsiteY5" fmla="*/ 5356352 h 5564696"/>
              <a:gd name="connsiteX6" fmla="*/ 1632292 w 9823458"/>
              <a:gd name="connsiteY6" fmla="*/ 5564696 h 5564696"/>
              <a:gd name="connsiteX7" fmla="*/ 402360 w 9823458"/>
              <a:gd name="connsiteY7" fmla="*/ 4658855 h 5564696"/>
              <a:gd name="connsiteX8" fmla="*/ 66693 w 9823458"/>
              <a:gd name="connsiteY8" fmla="*/ 1255511 h 5564696"/>
              <a:gd name="connsiteX0" fmla="*/ 66693 w 9823458"/>
              <a:gd name="connsiteY0" fmla="*/ 1255511 h 5564696"/>
              <a:gd name="connsiteX1" fmla="*/ 1134581 w 9823458"/>
              <a:gd name="connsiteY1" fmla="*/ 233923 h 5564696"/>
              <a:gd name="connsiteX2" fmla="*/ 8461853 w 9823458"/>
              <a:gd name="connsiteY2" fmla="*/ 257072 h 5564696"/>
              <a:gd name="connsiteX3" fmla="*/ 9795957 w 9823458"/>
              <a:gd name="connsiteY3" fmla="*/ 1255511 h 5564696"/>
              <a:gd name="connsiteX4" fmla="*/ 9564463 w 9823458"/>
              <a:gd name="connsiteY4" fmla="*/ 4473661 h 5564696"/>
              <a:gd name="connsiteX5" fmla="*/ 8843818 w 9823458"/>
              <a:gd name="connsiteY5" fmla="*/ 5356352 h 5564696"/>
              <a:gd name="connsiteX6" fmla="*/ 1632292 w 9823458"/>
              <a:gd name="connsiteY6" fmla="*/ 5564696 h 5564696"/>
              <a:gd name="connsiteX7" fmla="*/ 402360 w 9823458"/>
              <a:gd name="connsiteY7" fmla="*/ 4658855 h 5564696"/>
              <a:gd name="connsiteX8" fmla="*/ 66693 w 9823458"/>
              <a:gd name="connsiteY8" fmla="*/ 1255511 h 5564696"/>
              <a:gd name="connsiteX0" fmla="*/ 66693 w 9823458"/>
              <a:gd name="connsiteY0" fmla="*/ 1255511 h 5564696"/>
              <a:gd name="connsiteX1" fmla="*/ 1134581 w 9823458"/>
              <a:gd name="connsiteY1" fmla="*/ 233923 h 5564696"/>
              <a:gd name="connsiteX2" fmla="*/ 8461853 w 9823458"/>
              <a:gd name="connsiteY2" fmla="*/ 257072 h 5564696"/>
              <a:gd name="connsiteX3" fmla="*/ 9795957 w 9823458"/>
              <a:gd name="connsiteY3" fmla="*/ 1255511 h 5564696"/>
              <a:gd name="connsiteX4" fmla="*/ 9564463 w 9823458"/>
              <a:gd name="connsiteY4" fmla="*/ 4473661 h 5564696"/>
              <a:gd name="connsiteX5" fmla="*/ 8843818 w 9823458"/>
              <a:gd name="connsiteY5" fmla="*/ 5356352 h 5564696"/>
              <a:gd name="connsiteX6" fmla="*/ 1632292 w 9823458"/>
              <a:gd name="connsiteY6" fmla="*/ 5564696 h 5564696"/>
              <a:gd name="connsiteX7" fmla="*/ 402360 w 9823458"/>
              <a:gd name="connsiteY7" fmla="*/ 4658855 h 5564696"/>
              <a:gd name="connsiteX8" fmla="*/ 66693 w 9823458"/>
              <a:gd name="connsiteY8" fmla="*/ 1255511 h 5564696"/>
              <a:gd name="connsiteX0" fmla="*/ 66693 w 9842603"/>
              <a:gd name="connsiteY0" fmla="*/ 1255511 h 5564696"/>
              <a:gd name="connsiteX1" fmla="*/ 1134581 w 9842603"/>
              <a:gd name="connsiteY1" fmla="*/ 233923 h 5564696"/>
              <a:gd name="connsiteX2" fmla="*/ 8461853 w 9842603"/>
              <a:gd name="connsiteY2" fmla="*/ 257072 h 5564696"/>
              <a:gd name="connsiteX3" fmla="*/ 9795957 w 9842603"/>
              <a:gd name="connsiteY3" fmla="*/ 1255511 h 5564696"/>
              <a:gd name="connsiteX4" fmla="*/ 9657060 w 9842603"/>
              <a:gd name="connsiteY4" fmla="*/ 3906502 h 5564696"/>
              <a:gd name="connsiteX5" fmla="*/ 8843818 w 9842603"/>
              <a:gd name="connsiteY5" fmla="*/ 5356352 h 5564696"/>
              <a:gd name="connsiteX6" fmla="*/ 1632292 w 9842603"/>
              <a:gd name="connsiteY6" fmla="*/ 5564696 h 5564696"/>
              <a:gd name="connsiteX7" fmla="*/ 402360 w 9842603"/>
              <a:gd name="connsiteY7" fmla="*/ 4658855 h 5564696"/>
              <a:gd name="connsiteX8" fmla="*/ 66693 w 9842603"/>
              <a:gd name="connsiteY8" fmla="*/ 1255511 h 5564696"/>
              <a:gd name="connsiteX0" fmla="*/ 66693 w 9842603"/>
              <a:gd name="connsiteY0" fmla="*/ 1255511 h 5564696"/>
              <a:gd name="connsiteX1" fmla="*/ 1134581 w 9842603"/>
              <a:gd name="connsiteY1" fmla="*/ 233923 h 5564696"/>
              <a:gd name="connsiteX2" fmla="*/ 8461853 w 9842603"/>
              <a:gd name="connsiteY2" fmla="*/ 257072 h 5564696"/>
              <a:gd name="connsiteX3" fmla="*/ 9795957 w 9842603"/>
              <a:gd name="connsiteY3" fmla="*/ 1255511 h 5564696"/>
              <a:gd name="connsiteX4" fmla="*/ 9657060 w 9842603"/>
              <a:gd name="connsiteY4" fmla="*/ 3906502 h 5564696"/>
              <a:gd name="connsiteX5" fmla="*/ 8843818 w 9842603"/>
              <a:gd name="connsiteY5" fmla="*/ 5356352 h 5564696"/>
              <a:gd name="connsiteX6" fmla="*/ 1632292 w 9842603"/>
              <a:gd name="connsiteY6" fmla="*/ 5564696 h 5564696"/>
              <a:gd name="connsiteX7" fmla="*/ 402360 w 9842603"/>
              <a:gd name="connsiteY7" fmla="*/ 4658855 h 5564696"/>
              <a:gd name="connsiteX8" fmla="*/ 66693 w 9842603"/>
              <a:gd name="connsiteY8" fmla="*/ 1255511 h 5564696"/>
              <a:gd name="connsiteX0" fmla="*/ 66693 w 9877421"/>
              <a:gd name="connsiteY0" fmla="*/ 1255511 h 5564696"/>
              <a:gd name="connsiteX1" fmla="*/ 1134581 w 9877421"/>
              <a:gd name="connsiteY1" fmla="*/ 233923 h 5564696"/>
              <a:gd name="connsiteX2" fmla="*/ 8461853 w 9877421"/>
              <a:gd name="connsiteY2" fmla="*/ 257072 h 5564696"/>
              <a:gd name="connsiteX3" fmla="*/ 9842256 w 9877421"/>
              <a:gd name="connsiteY3" fmla="*/ 1440706 h 5564696"/>
              <a:gd name="connsiteX4" fmla="*/ 9657060 w 9877421"/>
              <a:gd name="connsiteY4" fmla="*/ 3906502 h 5564696"/>
              <a:gd name="connsiteX5" fmla="*/ 8843818 w 9877421"/>
              <a:gd name="connsiteY5" fmla="*/ 5356352 h 5564696"/>
              <a:gd name="connsiteX6" fmla="*/ 1632292 w 9877421"/>
              <a:gd name="connsiteY6" fmla="*/ 5564696 h 5564696"/>
              <a:gd name="connsiteX7" fmla="*/ 402360 w 9877421"/>
              <a:gd name="connsiteY7" fmla="*/ 4658855 h 5564696"/>
              <a:gd name="connsiteX8" fmla="*/ 66693 w 9877421"/>
              <a:gd name="connsiteY8" fmla="*/ 1255511 h 5564696"/>
              <a:gd name="connsiteX0" fmla="*/ 66693 w 9877421"/>
              <a:gd name="connsiteY0" fmla="*/ 1255511 h 5564696"/>
              <a:gd name="connsiteX1" fmla="*/ 1134581 w 9877421"/>
              <a:gd name="connsiteY1" fmla="*/ 233923 h 5564696"/>
              <a:gd name="connsiteX2" fmla="*/ 8461853 w 9877421"/>
              <a:gd name="connsiteY2" fmla="*/ 257072 h 5564696"/>
              <a:gd name="connsiteX3" fmla="*/ 9842256 w 9877421"/>
              <a:gd name="connsiteY3" fmla="*/ 1440706 h 5564696"/>
              <a:gd name="connsiteX4" fmla="*/ 9657060 w 9877421"/>
              <a:gd name="connsiteY4" fmla="*/ 3906502 h 5564696"/>
              <a:gd name="connsiteX5" fmla="*/ 8843818 w 9877421"/>
              <a:gd name="connsiteY5" fmla="*/ 5356352 h 5564696"/>
              <a:gd name="connsiteX6" fmla="*/ 1632292 w 9877421"/>
              <a:gd name="connsiteY6" fmla="*/ 5564696 h 5564696"/>
              <a:gd name="connsiteX7" fmla="*/ 402360 w 9877421"/>
              <a:gd name="connsiteY7" fmla="*/ 4658855 h 5564696"/>
              <a:gd name="connsiteX8" fmla="*/ 66693 w 9877421"/>
              <a:gd name="connsiteY8" fmla="*/ 1255511 h 5564696"/>
              <a:gd name="connsiteX0" fmla="*/ 66693 w 9877421"/>
              <a:gd name="connsiteY0" fmla="*/ 1255511 h 5564696"/>
              <a:gd name="connsiteX1" fmla="*/ 1134581 w 9877421"/>
              <a:gd name="connsiteY1" fmla="*/ 233923 h 5564696"/>
              <a:gd name="connsiteX2" fmla="*/ 8461853 w 9877421"/>
              <a:gd name="connsiteY2" fmla="*/ 257072 h 5564696"/>
              <a:gd name="connsiteX3" fmla="*/ 9842256 w 9877421"/>
              <a:gd name="connsiteY3" fmla="*/ 1440706 h 5564696"/>
              <a:gd name="connsiteX4" fmla="*/ 9657060 w 9877421"/>
              <a:gd name="connsiteY4" fmla="*/ 3906502 h 5564696"/>
              <a:gd name="connsiteX5" fmla="*/ 8843818 w 9877421"/>
              <a:gd name="connsiteY5" fmla="*/ 5356352 h 5564696"/>
              <a:gd name="connsiteX6" fmla="*/ 1632292 w 9877421"/>
              <a:gd name="connsiteY6" fmla="*/ 5564696 h 5564696"/>
              <a:gd name="connsiteX7" fmla="*/ 402360 w 9877421"/>
              <a:gd name="connsiteY7" fmla="*/ 4658855 h 5564696"/>
              <a:gd name="connsiteX8" fmla="*/ 66693 w 9877421"/>
              <a:gd name="connsiteY8" fmla="*/ 1255511 h 5564696"/>
              <a:gd name="connsiteX0" fmla="*/ 66693 w 9877421"/>
              <a:gd name="connsiteY0" fmla="*/ 1188331 h 5497516"/>
              <a:gd name="connsiteX1" fmla="*/ 1134581 w 9877421"/>
              <a:gd name="connsiteY1" fmla="*/ 166743 h 5497516"/>
              <a:gd name="connsiteX2" fmla="*/ 8461853 w 9877421"/>
              <a:gd name="connsiteY2" fmla="*/ 189892 h 5497516"/>
              <a:gd name="connsiteX3" fmla="*/ 9842256 w 9877421"/>
              <a:gd name="connsiteY3" fmla="*/ 1373526 h 5497516"/>
              <a:gd name="connsiteX4" fmla="*/ 9657060 w 9877421"/>
              <a:gd name="connsiteY4" fmla="*/ 3839322 h 5497516"/>
              <a:gd name="connsiteX5" fmla="*/ 8843818 w 9877421"/>
              <a:gd name="connsiteY5" fmla="*/ 5289172 h 5497516"/>
              <a:gd name="connsiteX6" fmla="*/ 1632292 w 9877421"/>
              <a:gd name="connsiteY6" fmla="*/ 5497516 h 5497516"/>
              <a:gd name="connsiteX7" fmla="*/ 402360 w 9877421"/>
              <a:gd name="connsiteY7" fmla="*/ 4591675 h 5497516"/>
              <a:gd name="connsiteX8" fmla="*/ 66693 w 9877421"/>
              <a:gd name="connsiteY8" fmla="*/ 1188331 h 5497516"/>
              <a:gd name="connsiteX0" fmla="*/ 66693 w 9877421"/>
              <a:gd name="connsiteY0" fmla="*/ 1218608 h 5527793"/>
              <a:gd name="connsiteX1" fmla="*/ 1134581 w 9877421"/>
              <a:gd name="connsiteY1" fmla="*/ 197020 h 5527793"/>
              <a:gd name="connsiteX2" fmla="*/ 8461853 w 9877421"/>
              <a:gd name="connsiteY2" fmla="*/ 220169 h 5527793"/>
              <a:gd name="connsiteX3" fmla="*/ 9842256 w 9877421"/>
              <a:gd name="connsiteY3" fmla="*/ 1403803 h 5527793"/>
              <a:gd name="connsiteX4" fmla="*/ 9657060 w 9877421"/>
              <a:gd name="connsiteY4" fmla="*/ 3869599 h 5527793"/>
              <a:gd name="connsiteX5" fmla="*/ 8843818 w 9877421"/>
              <a:gd name="connsiteY5" fmla="*/ 5319449 h 5527793"/>
              <a:gd name="connsiteX6" fmla="*/ 1632292 w 9877421"/>
              <a:gd name="connsiteY6" fmla="*/ 5527793 h 5527793"/>
              <a:gd name="connsiteX7" fmla="*/ 402360 w 9877421"/>
              <a:gd name="connsiteY7" fmla="*/ 4621952 h 5527793"/>
              <a:gd name="connsiteX8" fmla="*/ 66693 w 9877421"/>
              <a:gd name="connsiteY8" fmla="*/ 1218608 h 5527793"/>
              <a:gd name="connsiteX0" fmla="*/ 66693 w 9877421"/>
              <a:gd name="connsiteY0" fmla="*/ 1218608 h 5527793"/>
              <a:gd name="connsiteX1" fmla="*/ 1134581 w 9877421"/>
              <a:gd name="connsiteY1" fmla="*/ 197020 h 5527793"/>
              <a:gd name="connsiteX2" fmla="*/ 8461853 w 9877421"/>
              <a:gd name="connsiteY2" fmla="*/ 220169 h 5527793"/>
              <a:gd name="connsiteX3" fmla="*/ 9842256 w 9877421"/>
              <a:gd name="connsiteY3" fmla="*/ 1403803 h 5527793"/>
              <a:gd name="connsiteX4" fmla="*/ 9657060 w 9877421"/>
              <a:gd name="connsiteY4" fmla="*/ 3869599 h 5527793"/>
              <a:gd name="connsiteX5" fmla="*/ 8843818 w 9877421"/>
              <a:gd name="connsiteY5" fmla="*/ 5319449 h 5527793"/>
              <a:gd name="connsiteX6" fmla="*/ 1632292 w 9877421"/>
              <a:gd name="connsiteY6" fmla="*/ 5527793 h 5527793"/>
              <a:gd name="connsiteX7" fmla="*/ 402360 w 9877421"/>
              <a:gd name="connsiteY7" fmla="*/ 4621952 h 5527793"/>
              <a:gd name="connsiteX8" fmla="*/ 66693 w 9877421"/>
              <a:gd name="connsiteY8" fmla="*/ 1218608 h 5527793"/>
              <a:gd name="connsiteX0" fmla="*/ 66693 w 9877421"/>
              <a:gd name="connsiteY0" fmla="*/ 1184224 h 5493409"/>
              <a:gd name="connsiteX1" fmla="*/ 1134581 w 9877421"/>
              <a:gd name="connsiteY1" fmla="*/ 162636 h 5493409"/>
              <a:gd name="connsiteX2" fmla="*/ 8461853 w 9877421"/>
              <a:gd name="connsiteY2" fmla="*/ 185785 h 5493409"/>
              <a:gd name="connsiteX3" fmla="*/ 9842256 w 9877421"/>
              <a:gd name="connsiteY3" fmla="*/ 1369419 h 5493409"/>
              <a:gd name="connsiteX4" fmla="*/ 9657060 w 9877421"/>
              <a:gd name="connsiteY4" fmla="*/ 3835215 h 5493409"/>
              <a:gd name="connsiteX5" fmla="*/ 8843818 w 9877421"/>
              <a:gd name="connsiteY5" fmla="*/ 5285065 h 5493409"/>
              <a:gd name="connsiteX6" fmla="*/ 1632292 w 9877421"/>
              <a:gd name="connsiteY6" fmla="*/ 5493409 h 5493409"/>
              <a:gd name="connsiteX7" fmla="*/ 402360 w 9877421"/>
              <a:gd name="connsiteY7" fmla="*/ 4587568 h 5493409"/>
              <a:gd name="connsiteX8" fmla="*/ 66693 w 9877421"/>
              <a:gd name="connsiteY8" fmla="*/ 1184224 h 5493409"/>
              <a:gd name="connsiteX0" fmla="*/ 66693 w 9877421"/>
              <a:gd name="connsiteY0" fmla="*/ 1207085 h 5516270"/>
              <a:gd name="connsiteX1" fmla="*/ 1134581 w 9877421"/>
              <a:gd name="connsiteY1" fmla="*/ 185497 h 5516270"/>
              <a:gd name="connsiteX2" fmla="*/ 8126187 w 9877421"/>
              <a:gd name="connsiteY2" fmla="*/ 162347 h 5516270"/>
              <a:gd name="connsiteX3" fmla="*/ 9842256 w 9877421"/>
              <a:gd name="connsiteY3" fmla="*/ 1392280 h 5516270"/>
              <a:gd name="connsiteX4" fmla="*/ 9657060 w 9877421"/>
              <a:gd name="connsiteY4" fmla="*/ 3858076 h 5516270"/>
              <a:gd name="connsiteX5" fmla="*/ 8843818 w 9877421"/>
              <a:gd name="connsiteY5" fmla="*/ 5307926 h 5516270"/>
              <a:gd name="connsiteX6" fmla="*/ 1632292 w 9877421"/>
              <a:gd name="connsiteY6" fmla="*/ 5516270 h 5516270"/>
              <a:gd name="connsiteX7" fmla="*/ 402360 w 9877421"/>
              <a:gd name="connsiteY7" fmla="*/ 4610429 h 5516270"/>
              <a:gd name="connsiteX8" fmla="*/ 66693 w 9877421"/>
              <a:gd name="connsiteY8" fmla="*/ 1207085 h 5516270"/>
              <a:gd name="connsiteX0" fmla="*/ 66693 w 9877421"/>
              <a:gd name="connsiteY0" fmla="*/ 1207085 h 5516270"/>
              <a:gd name="connsiteX1" fmla="*/ 1134581 w 9877421"/>
              <a:gd name="connsiteY1" fmla="*/ 185497 h 5516270"/>
              <a:gd name="connsiteX2" fmla="*/ 8126187 w 9877421"/>
              <a:gd name="connsiteY2" fmla="*/ 162347 h 5516270"/>
              <a:gd name="connsiteX3" fmla="*/ 9842256 w 9877421"/>
              <a:gd name="connsiteY3" fmla="*/ 1392280 h 5516270"/>
              <a:gd name="connsiteX4" fmla="*/ 9657060 w 9877421"/>
              <a:gd name="connsiteY4" fmla="*/ 3858076 h 5516270"/>
              <a:gd name="connsiteX5" fmla="*/ 8843818 w 9877421"/>
              <a:gd name="connsiteY5" fmla="*/ 5307926 h 5516270"/>
              <a:gd name="connsiteX6" fmla="*/ 1632292 w 9877421"/>
              <a:gd name="connsiteY6" fmla="*/ 5516270 h 5516270"/>
              <a:gd name="connsiteX7" fmla="*/ 402360 w 9877421"/>
              <a:gd name="connsiteY7" fmla="*/ 4610429 h 5516270"/>
              <a:gd name="connsiteX8" fmla="*/ 66693 w 9877421"/>
              <a:gd name="connsiteY8" fmla="*/ 1207085 h 5516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77421" h="5516270">
                <a:moveTo>
                  <a:pt x="66693" y="1207085"/>
                </a:moveTo>
                <a:cubicBezTo>
                  <a:pt x="263462" y="606262"/>
                  <a:pt x="603205" y="324393"/>
                  <a:pt x="1134581" y="185497"/>
                </a:cubicBezTo>
                <a:cubicBezTo>
                  <a:pt x="2743628" y="-49857"/>
                  <a:pt x="5371248" y="-65288"/>
                  <a:pt x="8126187" y="162347"/>
                </a:cubicBezTo>
                <a:cubicBezTo>
                  <a:pt x="9745582" y="324393"/>
                  <a:pt x="9691785" y="559962"/>
                  <a:pt x="9842256" y="1392280"/>
                </a:cubicBezTo>
                <a:cubicBezTo>
                  <a:pt x="9923279" y="2519011"/>
                  <a:pt x="9865404" y="2198909"/>
                  <a:pt x="9657060" y="3858076"/>
                </a:cubicBezTo>
                <a:cubicBezTo>
                  <a:pt x="9483441" y="4458899"/>
                  <a:pt x="9305745" y="5307926"/>
                  <a:pt x="8843818" y="5307926"/>
                </a:cubicBezTo>
                <a:cubicBezTo>
                  <a:pt x="6208482" y="5520129"/>
                  <a:pt x="4256053" y="5489262"/>
                  <a:pt x="1632292" y="5516270"/>
                </a:cubicBezTo>
                <a:cubicBezTo>
                  <a:pt x="904147" y="5388949"/>
                  <a:pt x="645428" y="5431172"/>
                  <a:pt x="402360" y="4610429"/>
                </a:cubicBezTo>
                <a:cubicBezTo>
                  <a:pt x="-18187" y="3576295"/>
                  <a:pt x="-68344" y="2287518"/>
                  <a:pt x="66693" y="120708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3333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18" name="Answer Box">
            <a:extLst>
              <a:ext uri="{FF2B5EF4-FFF2-40B4-BE49-F238E27FC236}">
                <a16:creationId xmlns:a16="http://schemas.microsoft.com/office/drawing/2014/main" id="{2ED573E4-9568-8355-E3DE-B37842812566}"/>
              </a:ext>
            </a:extLst>
          </p:cNvPr>
          <p:cNvGrpSpPr/>
          <p:nvPr/>
        </p:nvGrpSpPr>
        <p:grpSpPr>
          <a:xfrm>
            <a:off x="329658" y="7724672"/>
            <a:ext cx="10719342" cy="2159516"/>
            <a:chOff x="219772" y="5149778"/>
            <a:chExt cx="4401297" cy="1439677"/>
          </a:xfrm>
        </p:grpSpPr>
        <p:pic>
          <p:nvPicPr>
            <p:cNvPr id="17" name="Box">
              <a:extLst>
                <a:ext uri="{FF2B5EF4-FFF2-40B4-BE49-F238E27FC236}">
                  <a16:creationId xmlns:a16="http://schemas.microsoft.com/office/drawing/2014/main" id="{3EFC3AF4-72CE-AF21-752F-5590AC812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9772" y="5149778"/>
              <a:ext cx="4401297" cy="1439677"/>
            </a:xfrm>
            <a:prstGeom prst="rect">
              <a:avLst/>
            </a:prstGeom>
          </p:spPr>
        </p:pic>
        <p:sp>
          <p:nvSpPr>
            <p:cNvPr id="31" name="Text">
              <a:extLst>
                <a:ext uri="{FF2B5EF4-FFF2-40B4-BE49-F238E27FC236}">
                  <a16:creationId xmlns:a16="http://schemas.microsoft.com/office/drawing/2014/main" id="{E89B499D-1356-9CAD-0977-66BE5D488416}"/>
                </a:ext>
              </a:extLst>
            </p:cNvPr>
            <p:cNvSpPr txBox="1"/>
            <p:nvPr/>
          </p:nvSpPr>
          <p:spPr>
            <a:xfrm>
              <a:off x="553725" y="5572002"/>
              <a:ext cx="3629322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6600">
                  <a:gradFill>
                    <a:gsLst>
                      <a:gs pos="0">
                        <a:srgbClr val="FE8002"/>
                      </a:gs>
                      <a:gs pos="100000">
                        <a:srgbClr val="FFD100"/>
                      </a:gs>
                    </a:gsLst>
                    <a:lin ang="5400000" scaled="1"/>
                  </a:gradFill>
                  <a:latin typeface="Arial" panose="020B0604020202020204" pitchFamily="34" charset="0"/>
                </a:defRPr>
              </a:lvl1pPr>
            </a:lstStyle>
            <a:p>
              <a:r>
                <a:rPr lang="en-US" dirty="0"/>
                <a:t>I have chickenpox.</a:t>
              </a:r>
            </a:p>
          </p:txBody>
        </p:sp>
      </p:grpSp>
      <p:sp>
        <p:nvSpPr>
          <p:cNvPr id="39" name="Circle">
            <a:extLst>
              <a:ext uri="{FF2B5EF4-FFF2-40B4-BE49-F238E27FC236}">
                <a16:creationId xmlns:a16="http://schemas.microsoft.com/office/drawing/2014/main" id="{174B0250-72E3-B91F-C589-297650C1D1B6}"/>
              </a:ext>
            </a:extLst>
          </p:cNvPr>
          <p:cNvSpPr/>
          <p:nvPr/>
        </p:nvSpPr>
        <p:spPr>
          <a:xfrm rot="21165009">
            <a:off x="900531" y="6638553"/>
            <a:ext cx="1512000" cy="1512000"/>
          </a:xfrm>
          <a:prstGeom prst="ellipse">
            <a:avLst/>
          </a:prstGeom>
          <a:solidFill>
            <a:srgbClr val="FFD100"/>
          </a:solidFill>
          <a:ln w="539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2400000" algn="bl" rotWithShape="0">
              <a:schemeClr val="bg1"/>
            </a:outerShdw>
          </a:effectLst>
        </p:spPr>
        <p:txBody>
          <a:bodyPr spcFirstLastPara="1" wrap="square" lIns="137138" tIns="274320" rIns="137138" bIns="137138" anchor="ctr" anchorCtr="0">
            <a:noAutofit/>
          </a:bodyPr>
          <a:lstStyle/>
          <a:p>
            <a:pPr algn="ctr"/>
            <a:r>
              <a:rPr lang="en-US" sz="6600" dirty="0">
                <a:effectLst>
                  <a:outerShdw dist="81506" dir="2700000" algn="tl" rotWithShape="0">
                    <a:schemeClr val="bg1"/>
                  </a:outerShdw>
                </a:effectLst>
                <a:latin typeface="Arial" panose="020B0604020202020204" pitchFamily="34" charset="0"/>
              </a:rPr>
              <a:t>3</a:t>
            </a:r>
            <a:endParaRPr sz="6600" dirty="0">
              <a:effectLst>
                <a:outerShdw dist="81506" dir="2700000" algn="tl" rotWithShape="0">
                  <a:schemeClr val="bg1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6" name="Triangles">
            <a:extLst>
              <a:ext uri="{FF2B5EF4-FFF2-40B4-BE49-F238E27FC236}">
                <a16:creationId xmlns:a16="http://schemas.microsoft.com/office/drawing/2014/main" id="{C2B4C6FF-2507-AC2C-7DE9-C774C4A845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908775" y="2"/>
            <a:ext cx="4379228" cy="37304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77B935-AAE4-04CC-4222-EC4B9037F2CF}"/>
              </a:ext>
            </a:extLst>
          </p:cNvPr>
          <p:cNvSpPr/>
          <p:nvPr/>
        </p:nvSpPr>
        <p:spPr>
          <a:xfrm>
            <a:off x="4445689" y="1485900"/>
            <a:ext cx="5061001" cy="92333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What’s wrong?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8ABCD9-851B-B93C-80EC-71E59AF8D2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1892" y="3598997"/>
            <a:ext cx="4169087" cy="297742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332A80-9A54-5819-2A79-89DCE0FB3E32}"/>
              </a:ext>
            </a:extLst>
          </p:cNvPr>
          <p:cNvSpPr/>
          <p:nvPr/>
        </p:nvSpPr>
        <p:spPr>
          <a:xfrm>
            <a:off x="7475947" y="3519654"/>
            <a:ext cx="8282151" cy="92333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has many red spots.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454A2D-1C8B-0D2E-D753-0FD1B27E7A8E}"/>
              </a:ext>
            </a:extLst>
          </p:cNvPr>
          <p:cNvSpPr/>
          <p:nvPr/>
        </p:nvSpPr>
        <p:spPr>
          <a:xfrm>
            <a:off x="7590045" y="5056890"/>
            <a:ext cx="7721756" cy="175432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very itchy on your skin.</a:t>
            </a:r>
          </a:p>
        </p:txBody>
      </p:sp>
    </p:spTree>
    <p:extLst>
      <p:ext uri="{BB962C8B-B14F-4D97-AF65-F5344CB8AC3E}">
        <p14:creationId xmlns:p14="http://schemas.microsoft.com/office/powerpoint/2010/main" val="303377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456C58-ED6C-ED0E-2FB5-7133BB92A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3DDA0DA7-3D2B-8CDD-CA0E-AF1E83CF860C}"/>
              </a:ext>
            </a:extLst>
          </p:cNvPr>
          <p:cNvSpPr/>
          <p:nvPr/>
        </p:nvSpPr>
        <p:spPr>
          <a:xfrm>
            <a:off x="1343234" y="1096914"/>
            <a:ext cx="14816132" cy="8274405"/>
          </a:xfrm>
          <a:custGeom>
            <a:avLst/>
            <a:gdLst>
              <a:gd name="connsiteX0" fmla="*/ 0 w 9659815"/>
              <a:gd name="connsiteY0" fmla="*/ 836393 h 5018257"/>
              <a:gd name="connsiteX1" fmla="*/ 836393 w 9659815"/>
              <a:gd name="connsiteY1" fmla="*/ 0 h 5018257"/>
              <a:gd name="connsiteX2" fmla="*/ 8823422 w 9659815"/>
              <a:gd name="connsiteY2" fmla="*/ 0 h 5018257"/>
              <a:gd name="connsiteX3" fmla="*/ 9659815 w 9659815"/>
              <a:gd name="connsiteY3" fmla="*/ 836393 h 5018257"/>
              <a:gd name="connsiteX4" fmla="*/ 9659815 w 9659815"/>
              <a:gd name="connsiteY4" fmla="*/ 4181864 h 5018257"/>
              <a:gd name="connsiteX5" fmla="*/ 8823422 w 9659815"/>
              <a:gd name="connsiteY5" fmla="*/ 5018257 h 5018257"/>
              <a:gd name="connsiteX6" fmla="*/ 836393 w 9659815"/>
              <a:gd name="connsiteY6" fmla="*/ 5018257 h 5018257"/>
              <a:gd name="connsiteX7" fmla="*/ 0 w 9659815"/>
              <a:gd name="connsiteY7" fmla="*/ 4181864 h 5018257"/>
              <a:gd name="connsiteX8" fmla="*/ 0 w 9659815"/>
              <a:gd name="connsiteY8" fmla="*/ 836393 h 5018257"/>
              <a:gd name="connsiteX0" fmla="*/ 0 w 9659815"/>
              <a:gd name="connsiteY0" fmla="*/ 882691 h 5064555"/>
              <a:gd name="connsiteX1" fmla="*/ 836393 w 9659815"/>
              <a:gd name="connsiteY1" fmla="*/ 0 h 5064555"/>
              <a:gd name="connsiteX2" fmla="*/ 8823422 w 9659815"/>
              <a:gd name="connsiteY2" fmla="*/ 46298 h 5064555"/>
              <a:gd name="connsiteX3" fmla="*/ 9659815 w 9659815"/>
              <a:gd name="connsiteY3" fmla="*/ 882691 h 5064555"/>
              <a:gd name="connsiteX4" fmla="*/ 9659815 w 9659815"/>
              <a:gd name="connsiteY4" fmla="*/ 4228162 h 5064555"/>
              <a:gd name="connsiteX5" fmla="*/ 8823422 w 9659815"/>
              <a:gd name="connsiteY5" fmla="*/ 5064555 h 5064555"/>
              <a:gd name="connsiteX6" fmla="*/ 836393 w 9659815"/>
              <a:gd name="connsiteY6" fmla="*/ 5064555 h 5064555"/>
              <a:gd name="connsiteX7" fmla="*/ 0 w 9659815"/>
              <a:gd name="connsiteY7" fmla="*/ 4228162 h 5064555"/>
              <a:gd name="connsiteX8" fmla="*/ 0 w 9659815"/>
              <a:gd name="connsiteY8" fmla="*/ 882691 h 5064555"/>
              <a:gd name="connsiteX0" fmla="*/ 0 w 9706114"/>
              <a:gd name="connsiteY0" fmla="*/ 882691 h 5064555"/>
              <a:gd name="connsiteX1" fmla="*/ 882692 w 9706114"/>
              <a:gd name="connsiteY1" fmla="*/ 0 h 5064555"/>
              <a:gd name="connsiteX2" fmla="*/ 8869721 w 9706114"/>
              <a:gd name="connsiteY2" fmla="*/ 46298 h 5064555"/>
              <a:gd name="connsiteX3" fmla="*/ 9706114 w 9706114"/>
              <a:gd name="connsiteY3" fmla="*/ 882691 h 5064555"/>
              <a:gd name="connsiteX4" fmla="*/ 9706114 w 9706114"/>
              <a:gd name="connsiteY4" fmla="*/ 4228162 h 5064555"/>
              <a:gd name="connsiteX5" fmla="*/ 8869721 w 9706114"/>
              <a:gd name="connsiteY5" fmla="*/ 5064555 h 5064555"/>
              <a:gd name="connsiteX6" fmla="*/ 882692 w 9706114"/>
              <a:gd name="connsiteY6" fmla="*/ 5064555 h 5064555"/>
              <a:gd name="connsiteX7" fmla="*/ 46299 w 9706114"/>
              <a:gd name="connsiteY7" fmla="*/ 4228162 h 5064555"/>
              <a:gd name="connsiteX8" fmla="*/ 0 w 9706114"/>
              <a:gd name="connsiteY8" fmla="*/ 882691 h 5064555"/>
              <a:gd name="connsiteX0" fmla="*/ 93310 w 9799424"/>
              <a:gd name="connsiteY0" fmla="*/ 882691 h 5064555"/>
              <a:gd name="connsiteX1" fmla="*/ 976002 w 9799424"/>
              <a:gd name="connsiteY1" fmla="*/ 0 h 5064555"/>
              <a:gd name="connsiteX2" fmla="*/ 8963031 w 9799424"/>
              <a:gd name="connsiteY2" fmla="*/ 46298 h 5064555"/>
              <a:gd name="connsiteX3" fmla="*/ 9799424 w 9799424"/>
              <a:gd name="connsiteY3" fmla="*/ 882691 h 5064555"/>
              <a:gd name="connsiteX4" fmla="*/ 9799424 w 9799424"/>
              <a:gd name="connsiteY4" fmla="*/ 4228162 h 5064555"/>
              <a:gd name="connsiteX5" fmla="*/ 8963031 w 9799424"/>
              <a:gd name="connsiteY5" fmla="*/ 5064555 h 5064555"/>
              <a:gd name="connsiteX6" fmla="*/ 976002 w 9799424"/>
              <a:gd name="connsiteY6" fmla="*/ 5064555 h 5064555"/>
              <a:gd name="connsiteX7" fmla="*/ 139609 w 9799424"/>
              <a:gd name="connsiteY7" fmla="*/ 4228162 h 5064555"/>
              <a:gd name="connsiteX8" fmla="*/ 93310 w 9799424"/>
              <a:gd name="connsiteY8" fmla="*/ 882691 h 5064555"/>
              <a:gd name="connsiteX0" fmla="*/ 93310 w 9799424"/>
              <a:gd name="connsiteY0" fmla="*/ 894267 h 5076131"/>
              <a:gd name="connsiteX1" fmla="*/ 976002 w 9799424"/>
              <a:gd name="connsiteY1" fmla="*/ 11576 h 5076131"/>
              <a:gd name="connsiteX2" fmla="*/ 9101928 w 9799424"/>
              <a:gd name="connsiteY2" fmla="*/ 0 h 5076131"/>
              <a:gd name="connsiteX3" fmla="*/ 9799424 w 9799424"/>
              <a:gd name="connsiteY3" fmla="*/ 894267 h 5076131"/>
              <a:gd name="connsiteX4" fmla="*/ 9799424 w 9799424"/>
              <a:gd name="connsiteY4" fmla="*/ 4239738 h 5076131"/>
              <a:gd name="connsiteX5" fmla="*/ 8963031 w 9799424"/>
              <a:gd name="connsiteY5" fmla="*/ 5076131 h 5076131"/>
              <a:gd name="connsiteX6" fmla="*/ 976002 w 9799424"/>
              <a:gd name="connsiteY6" fmla="*/ 5076131 h 5076131"/>
              <a:gd name="connsiteX7" fmla="*/ 139609 w 9799424"/>
              <a:gd name="connsiteY7" fmla="*/ 4239738 h 5076131"/>
              <a:gd name="connsiteX8" fmla="*/ 93310 w 9799424"/>
              <a:gd name="connsiteY8" fmla="*/ 894267 h 5076131"/>
              <a:gd name="connsiteX0" fmla="*/ 93310 w 9799424"/>
              <a:gd name="connsiteY0" fmla="*/ 1127066 h 5308930"/>
              <a:gd name="connsiteX1" fmla="*/ 976002 w 9799424"/>
              <a:gd name="connsiteY1" fmla="*/ 244375 h 5308930"/>
              <a:gd name="connsiteX2" fmla="*/ 9101928 w 9799424"/>
              <a:gd name="connsiteY2" fmla="*/ 232799 h 5308930"/>
              <a:gd name="connsiteX3" fmla="*/ 9799424 w 9799424"/>
              <a:gd name="connsiteY3" fmla="*/ 1127066 h 5308930"/>
              <a:gd name="connsiteX4" fmla="*/ 9799424 w 9799424"/>
              <a:gd name="connsiteY4" fmla="*/ 4472537 h 5308930"/>
              <a:gd name="connsiteX5" fmla="*/ 8963031 w 9799424"/>
              <a:gd name="connsiteY5" fmla="*/ 5308930 h 5308930"/>
              <a:gd name="connsiteX6" fmla="*/ 976002 w 9799424"/>
              <a:gd name="connsiteY6" fmla="*/ 5308930 h 5308930"/>
              <a:gd name="connsiteX7" fmla="*/ 139609 w 9799424"/>
              <a:gd name="connsiteY7" fmla="*/ 4472537 h 5308930"/>
              <a:gd name="connsiteX8" fmla="*/ 93310 w 9799424"/>
              <a:gd name="connsiteY8" fmla="*/ 1127066 h 5308930"/>
              <a:gd name="connsiteX0" fmla="*/ 93310 w 9799424"/>
              <a:gd name="connsiteY0" fmla="*/ 1214994 h 5396858"/>
              <a:gd name="connsiteX1" fmla="*/ 976002 w 9799424"/>
              <a:gd name="connsiteY1" fmla="*/ 332303 h 5396858"/>
              <a:gd name="connsiteX2" fmla="*/ 9101928 w 9799424"/>
              <a:gd name="connsiteY2" fmla="*/ 320727 h 5396858"/>
              <a:gd name="connsiteX3" fmla="*/ 9799424 w 9799424"/>
              <a:gd name="connsiteY3" fmla="*/ 1214994 h 5396858"/>
              <a:gd name="connsiteX4" fmla="*/ 9799424 w 9799424"/>
              <a:gd name="connsiteY4" fmla="*/ 4560465 h 5396858"/>
              <a:gd name="connsiteX5" fmla="*/ 8963031 w 9799424"/>
              <a:gd name="connsiteY5" fmla="*/ 5396858 h 5396858"/>
              <a:gd name="connsiteX6" fmla="*/ 976002 w 9799424"/>
              <a:gd name="connsiteY6" fmla="*/ 5396858 h 5396858"/>
              <a:gd name="connsiteX7" fmla="*/ 139609 w 9799424"/>
              <a:gd name="connsiteY7" fmla="*/ 4560465 h 5396858"/>
              <a:gd name="connsiteX8" fmla="*/ 93310 w 9799424"/>
              <a:gd name="connsiteY8" fmla="*/ 1214994 h 5396858"/>
              <a:gd name="connsiteX0" fmla="*/ 93310 w 9799424"/>
              <a:gd name="connsiteY0" fmla="*/ 1242077 h 5423941"/>
              <a:gd name="connsiteX1" fmla="*/ 976002 w 9799424"/>
              <a:gd name="connsiteY1" fmla="*/ 359386 h 5423941"/>
              <a:gd name="connsiteX2" fmla="*/ 9101928 w 9799424"/>
              <a:gd name="connsiteY2" fmla="*/ 347810 h 5423941"/>
              <a:gd name="connsiteX3" fmla="*/ 9799424 w 9799424"/>
              <a:gd name="connsiteY3" fmla="*/ 1242077 h 5423941"/>
              <a:gd name="connsiteX4" fmla="*/ 9799424 w 9799424"/>
              <a:gd name="connsiteY4" fmla="*/ 4587548 h 5423941"/>
              <a:gd name="connsiteX5" fmla="*/ 8963031 w 9799424"/>
              <a:gd name="connsiteY5" fmla="*/ 5423941 h 5423941"/>
              <a:gd name="connsiteX6" fmla="*/ 976002 w 9799424"/>
              <a:gd name="connsiteY6" fmla="*/ 5423941 h 5423941"/>
              <a:gd name="connsiteX7" fmla="*/ 139609 w 9799424"/>
              <a:gd name="connsiteY7" fmla="*/ 4587548 h 5423941"/>
              <a:gd name="connsiteX8" fmla="*/ 93310 w 9799424"/>
              <a:gd name="connsiteY8" fmla="*/ 1242077 h 5423941"/>
              <a:gd name="connsiteX0" fmla="*/ 93310 w 9799424"/>
              <a:gd name="connsiteY0" fmla="*/ 1269070 h 5450934"/>
              <a:gd name="connsiteX1" fmla="*/ 1033875 w 9799424"/>
              <a:gd name="connsiteY1" fmla="*/ 328505 h 5450934"/>
              <a:gd name="connsiteX2" fmla="*/ 9101928 w 9799424"/>
              <a:gd name="connsiteY2" fmla="*/ 374803 h 5450934"/>
              <a:gd name="connsiteX3" fmla="*/ 9799424 w 9799424"/>
              <a:gd name="connsiteY3" fmla="*/ 1269070 h 5450934"/>
              <a:gd name="connsiteX4" fmla="*/ 9799424 w 9799424"/>
              <a:gd name="connsiteY4" fmla="*/ 4614541 h 5450934"/>
              <a:gd name="connsiteX5" fmla="*/ 8963031 w 9799424"/>
              <a:gd name="connsiteY5" fmla="*/ 5450934 h 5450934"/>
              <a:gd name="connsiteX6" fmla="*/ 976002 w 9799424"/>
              <a:gd name="connsiteY6" fmla="*/ 5450934 h 5450934"/>
              <a:gd name="connsiteX7" fmla="*/ 139609 w 9799424"/>
              <a:gd name="connsiteY7" fmla="*/ 4614541 h 5450934"/>
              <a:gd name="connsiteX8" fmla="*/ 93310 w 9799424"/>
              <a:gd name="connsiteY8" fmla="*/ 1269070 h 5450934"/>
              <a:gd name="connsiteX0" fmla="*/ 93310 w 9799424"/>
              <a:gd name="connsiteY0" fmla="*/ 1269070 h 5450934"/>
              <a:gd name="connsiteX1" fmla="*/ 1033875 w 9799424"/>
              <a:gd name="connsiteY1" fmla="*/ 328505 h 5450934"/>
              <a:gd name="connsiteX2" fmla="*/ 9101928 w 9799424"/>
              <a:gd name="connsiteY2" fmla="*/ 374803 h 5450934"/>
              <a:gd name="connsiteX3" fmla="*/ 9799424 w 9799424"/>
              <a:gd name="connsiteY3" fmla="*/ 1269070 h 5450934"/>
              <a:gd name="connsiteX4" fmla="*/ 9799424 w 9799424"/>
              <a:gd name="connsiteY4" fmla="*/ 4614541 h 5450934"/>
              <a:gd name="connsiteX5" fmla="*/ 8963031 w 9799424"/>
              <a:gd name="connsiteY5" fmla="*/ 5450934 h 5450934"/>
              <a:gd name="connsiteX6" fmla="*/ 976002 w 9799424"/>
              <a:gd name="connsiteY6" fmla="*/ 5450934 h 5450934"/>
              <a:gd name="connsiteX7" fmla="*/ 139609 w 9799424"/>
              <a:gd name="connsiteY7" fmla="*/ 4614541 h 5450934"/>
              <a:gd name="connsiteX8" fmla="*/ 93310 w 9799424"/>
              <a:gd name="connsiteY8" fmla="*/ 1269070 h 5450934"/>
              <a:gd name="connsiteX0" fmla="*/ 93310 w 9799424"/>
              <a:gd name="connsiteY0" fmla="*/ 1204901 h 5386765"/>
              <a:gd name="connsiteX1" fmla="*/ 1033875 w 9799424"/>
              <a:gd name="connsiteY1" fmla="*/ 264336 h 5386765"/>
              <a:gd name="connsiteX2" fmla="*/ 9101928 w 9799424"/>
              <a:gd name="connsiteY2" fmla="*/ 310634 h 5386765"/>
              <a:gd name="connsiteX3" fmla="*/ 9799424 w 9799424"/>
              <a:gd name="connsiteY3" fmla="*/ 1204901 h 5386765"/>
              <a:gd name="connsiteX4" fmla="*/ 9799424 w 9799424"/>
              <a:gd name="connsiteY4" fmla="*/ 4550372 h 5386765"/>
              <a:gd name="connsiteX5" fmla="*/ 8963031 w 9799424"/>
              <a:gd name="connsiteY5" fmla="*/ 5386765 h 5386765"/>
              <a:gd name="connsiteX6" fmla="*/ 976002 w 9799424"/>
              <a:gd name="connsiteY6" fmla="*/ 5386765 h 5386765"/>
              <a:gd name="connsiteX7" fmla="*/ 139609 w 9799424"/>
              <a:gd name="connsiteY7" fmla="*/ 4550372 h 5386765"/>
              <a:gd name="connsiteX8" fmla="*/ 93310 w 9799424"/>
              <a:gd name="connsiteY8" fmla="*/ 1204901 h 5386765"/>
              <a:gd name="connsiteX0" fmla="*/ 93310 w 9799424"/>
              <a:gd name="connsiteY0" fmla="*/ 1204901 h 5386765"/>
              <a:gd name="connsiteX1" fmla="*/ 1033875 w 9799424"/>
              <a:gd name="connsiteY1" fmla="*/ 264336 h 5386765"/>
              <a:gd name="connsiteX2" fmla="*/ 9101928 w 9799424"/>
              <a:gd name="connsiteY2" fmla="*/ 310634 h 5386765"/>
              <a:gd name="connsiteX3" fmla="*/ 9799424 w 9799424"/>
              <a:gd name="connsiteY3" fmla="*/ 1204901 h 5386765"/>
              <a:gd name="connsiteX4" fmla="*/ 9799424 w 9799424"/>
              <a:gd name="connsiteY4" fmla="*/ 4550372 h 5386765"/>
              <a:gd name="connsiteX5" fmla="*/ 8963031 w 9799424"/>
              <a:gd name="connsiteY5" fmla="*/ 5386765 h 5386765"/>
              <a:gd name="connsiteX6" fmla="*/ 976002 w 9799424"/>
              <a:gd name="connsiteY6" fmla="*/ 5386765 h 5386765"/>
              <a:gd name="connsiteX7" fmla="*/ 139609 w 9799424"/>
              <a:gd name="connsiteY7" fmla="*/ 4550372 h 5386765"/>
              <a:gd name="connsiteX8" fmla="*/ 93310 w 9799424"/>
              <a:gd name="connsiteY8" fmla="*/ 1204901 h 5386765"/>
              <a:gd name="connsiteX0" fmla="*/ 88480 w 9817744"/>
              <a:gd name="connsiteY0" fmla="*/ 1204901 h 5386765"/>
              <a:gd name="connsiteX1" fmla="*/ 1052195 w 9817744"/>
              <a:gd name="connsiteY1" fmla="*/ 264336 h 5386765"/>
              <a:gd name="connsiteX2" fmla="*/ 9120248 w 9817744"/>
              <a:gd name="connsiteY2" fmla="*/ 310634 h 5386765"/>
              <a:gd name="connsiteX3" fmla="*/ 9817744 w 9817744"/>
              <a:gd name="connsiteY3" fmla="*/ 1204901 h 5386765"/>
              <a:gd name="connsiteX4" fmla="*/ 9817744 w 9817744"/>
              <a:gd name="connsiteY4" fmla="*/ 4550372 h 5386765"/>
              <a:gd name="connsiteX5" fmla="*/ 8981351 w 9817744"/>
              <a:gd name="connsiteY5" fmla="*/ 5386765 h 5386765"/>
              <a:gd name="connsiteX6" fmla="*/ 994322 w 9817744"/>
              <a:gd name="connsiteY6" fmla="*/ 5386765 h 5386765"/>
              <a:gd name="connsiteX7" fmla="*/ 157929 w 9817744"/>
              <a:gd name="connsiteY7" fmla="*/ 4550372 h 5386765"/>
              <a:gd name="connsiteX8" fmla="*/ 88480 w 9817744"/>
              <a:gd name="connsiteY8" fmla="*/ 1204901 h 5386765"/>
              <a:gd name="connsiteX0" fmla="*/ 48352 w 9777616"/>
              <a:gd name="connsiteY0" fmla="*/ 1204901 h 5386765"/>
              <a:gd name="connsiteX1" fmla="*/ 1012067 w 9777616"/>
              <a:gd name="connsiteY1" fmla="*/ 264336 h 5386765"/>
              <a:gd name="connsiteX2" fmla="*/ 9080120 w 9777616"/>
              <a:gd name="connsiteY2" fmla="*/ 310634 h 5386765"/>
              <a:gd name="connsiteX3" fmla="*/ 9777616 w 9777616"/>
              <a:gd name="connsiteY3" fmla="*/ 1204901 h 5386765"/>
              <a:gd name="connsiteX4" fmla="*/ 9777616 w 9777616"/>
              <a:gd name="connsiteY4" fmla="*/ 4550372 h 5386765"/>
              <a:gd name="connsiteX5" fmla="*/ 8941223 w 9777616"/>
              <a:gd name="connsiteY5" fmla="*/ 5386765 h 5386765"/>
              <a:gd name="connsiteX6" fmla="*/ 954194 w 9777616"/>
              <a:gd name="connsiteY6" fmla="*/ 5386765 h 5386765"/>
              <a:gd name="connsiteX7" fmla="*/ 117801 w 9777616"/>
              <a:gd name="connsiteY7" fmla="*/ 4550372 h 5386765"/>
              <a:gd name="connsiteX8" fmla="*/ 48352 w 9777616"/>
              <a:gd name="connsiteY8" fmla="*/ 1204901 h 5386765"/>
              <a:gd name="connsiteX0" fmla="*/ 48352 w 9777616"/>
              <a:gd name="connsiteY0" fmla="*/ 1204901 h 5386765"/>
              <a:gd name="connsiteX1" fmla="*/ 1012067 w 9777616"/>
              <a:gd name="connsiteY1" fmla="*/ 264336 h 5386765"/>
              <a:gd name="connsiteX2" fmla="*/ 9080120 w 9777616"/>
              <a:gd name="connsiteY2" fmla="*/ 310634 h 5386765"/>
              <a:gd name="connsiteX3" fmla="*/ 9777616 w 9777616"/>
              <a:gd name="connsiteY3" fmla="*/ 1204901 h 5386765"/>
              <a:gd name="connsiteX4" fmla="*/ 9777616 w 9777616"/>
              <a:gd name="connsiteY4" fmla="*/ 4550372 h 5386765"/>
              <a:gd name="connsiteX5" fmla="*/ 8941223 w 9777616"/>
              <a:gd name="connsiteY5" fmla="*/ 5386765 h 5386765"/>
              <a:gd name="connsiteX6" fmla="*/ 954194 w 9777616"/>
              <a:gd name="connsiteY6" fmla="*/ 5386765 h 5386765"/>
              <a:gd name="connsiteX7" fmla="*/ 117801 w 9777616"/>
              <a:gd name="connsiteY7" fmla="*/ 4550372 h 5386765"/>
              <a:gd name="connsiteX8" fmla="*/ 48352 w 9777616"/>
              <a:gd name="connsiteY8" fmla="*/ 1204901 h 5386765"/>
              <a:gd name="connsiteX0" fmla="*/ 48352 w 9777616"/>
              <a:gd name="connsiteY0" fmla="*/ 1187168 h 5369032"/>
              <a:gd name="connsiteX1" fmla="*/ 884746 w 9777616"/>
              <a:gd name="connsiteY1" fmla="*/ 292902 h 5369032"/>
              <a:gd name="connsiteX2" fmla="*/ 9080120 w 9777616"/>
              <a:gd name="connsiteY2" fmla="*/ 292901 h 5369032"/>
              <a:gd name="connsiteX3" fmla="*/ 9777616 w 9777616"/>
              <a:gd name="connsiteY3" fmla="*/ 1187168 h 5369032"/>
              <a:gd name="connsiteX4" fmla="*/ 9777616 w 9777616"/>
              <a:gd name="connsiteY4" fmla="*/ 4532639 h 5369032"/>
              <a:gd name="connsiteX5" fmla="*/ 8941223 w 9777616"/>
              <a:gd name="connsiteY5" fmla="*/ 5369032 h 5369032"/>
              <a:gd name="connsiteX6" fmla="*/ 954194 w 9777616"/>
              <a:gd name="connsiteY6" fmla="*/ 5369032 h 5369032"/>
              <a:gd name="connsiteX7" fmla="*/ 117801 w 9777616"/>
              <a:gd name="connsiteY7" fmla="*/ 4532639 h 5369032"/>
              <a:gd name="connsiteX8" fmla="*/ 48352 w 9777616"/>
              <a:gd name="connsiteY8" fmla="*/ 1187168 h 5369032"/>
              <a:gd name="connsiteX0" fmla="*/ 48352 w 9777616"/>
              <a:gd name="connsiteY0" fmla="*/ 1190620 h 5372484"/>
              <a:gd name="connsiteX1" fmla="*/ 884746 w 9777616"/>
              <a:gd name="connsiteY1" fmla="*/ 296354 h 5372484"/>
              <a:gd name="connsiteX2" fmla="*/ 9080120 w 9777616"/>
              <a:gd name="connsiteY2" fmla="*/ 296353 h 5372484"/>
              <a:gd name="connsiteX3" fmla="*/ 9777616 w 9777616"/>
              <a:gd name="connsiteY3" fmla="*/ 1190620 h 5372484"/>
              <a:gd name="connsiteX4" fmla="*/ 9777616 w 9777616"/>
              <a:gd name="connsiteY4" fmla="*/ 4536091 h 5372484"/>
              <a:gd name="connsiteX5" fmla="*/ 8941223 w 9777616"/>
              <a:gd name="connsiteY5" fmla="*/ 5372484 h 5372484"/>
              <a:gd name="connsiteX6" fmla="*/ 954194 w 9777616"/>
              <a:gd name="connsiteY6" fmla="*/ 5372484 h 5372484"/>
              <a:gd name="connsiteX7" fmla="*/ 117801 w 9777616"/>
              <a:gd name="connsiteY7" fmla="*/ 4536091 h 5372484"/>
              <a:gd name="connsiteX8" fmla="*/ 48352 w 9777616"/>
              <a:gd name="connsiteY8" fmla="*/ 1190620 h 5372484"/>
              <a:gd name="connsiteX0" fmla="*/ 48352 w 9777616"/>
              <a:gd name="connsiteY0" fmla="*/ 1244582 h 5426446"/>
              <a:gd name="connsiteX1" fmla="*/ 1116240 w 9777616"/>
              <a:gd name="connsiteY1" fmla="*/ 222994 h 5426446"/>
              <a:gd name="connsiteX2" fmla="*/ 9080120 w 9777616"/>
              <a:gd name="connsiteY2" fmla="*/ 350315 h 5426446"/>
              <a:gd name="connsiteX3" fmla="*/ 9777616 w 9777616"/>
              <a:gd name="connsiteY3" fmla="*/ 1244582 h 5426446"/>
              <a:gd name="connsiteX4" fmla="*/ 9777616 w 9777616"/>
              <a:gd name="connsiteY4" fmla="*/ 4590053 h 5426446"/>
              <a:gd name="connsiteX5" fmla="*/ 8941223 w 9777616"/>
              <a:gd name="connsiteY5" fmla="*/ 5426446 h 5426446"/>
              <a:gd name="connsiteX6" fmla="*/ 954194 w 9777616"/>
              <a:gd name="connsiteY6" fmla="*/ 5426446 h 5426446"/>
              <a:gd name="connsiteX7" fmla="*/ 117801 w 9777616"/>
              <a:gd name="connsiteY7" fmla="*/ 4590053 h 5426446"/>
              <a:gd name="connsiteX8" fmla="*/ 48352 w 9777616"/>
              <a:gd name="connsiteY8" fmla="*/ 1244582 h 5426446"/>
              <a:gd name="connsiteX0" fmla="*/ 48352 w 9777616"/>
              <a:gd name="connsiteY0" fmla="*/ 1244582 h 5426446"/>
              <a:gd name="connsiteX1" fmla="*/ 1116240 w 9777616"/>
              <a:gd name="connsiteY1" fmla="*/ 222994 h 5426446"/>
              <a:gd name="connsiteX2" fmla="*/ 9080120 w 9777616"/>
              <a:gd name="connsiteY2" fmla="*/ 350315 h 5426446"/>
              <a:gd name="connsiteX3" fmla="*/ 9777616 w 9777616"/>
              <a:gd name="connsiteY3" fmla="*/ 1244582 h 5426446"/>
              <a:gd name="connsiteX4" fmla="*/ 9777616 w 9777616"/>
              <a:gd name="connsiteY4" fmla="*/ 4590053 h 5426446"/>
              <a:gd name="connsiteX5" fmla="*/ 8941223 w 9777616"/>
              <a:gd name="connsiteY5" fmla="*/ 5426446 h 5426446"/>
              <a:gd name="connsiteX6" fmla="*/ 954194 w 9777616"/>
              <a:gd name="connsiteY6" fmla="*/ 5426446 h 5426446"/>
              <a:gd name="connsiteX7" fmla="*/ 117801 w 9777616"/>
              <a:gd name="connsiteY7" fmla="*/ 4590053 h 5426446"/>
              <a:gd name="connsiteX8" fmla="*/ 48352 w 9777616"/>
              <a:gd name="connsiteY8" fmla="*/ 1244582 h 5426446"/>
              <a:gd name="connsiteX0" fmla="*/ 48352 w 9777616"/>
              <a:gd name="connsiteY0" fmla="*/ 1303579 h 5485443"/>
              <a:gd name="connsiteX1" fmla="*/ 1116240 w 9777616"/>
              <a:gd name="connsiteY1" fmla="*/ 281991 h 5485443"/>
              <a:gd name="connsiteX2" fmla="*/ 8443512 w 9777616"/>
              <a:gd name="connsiteY2" fmla="*/ 305140 h 5485443"/>
              <a:gd name="connsiteX3" fmla="*/ 9777616 w 9777616"/>
              <a:gd name="connsiteY3" fmla="*/ 1303579 h 5485443"/>
              <a:gd name="connsiteX4" fmla="*/ 9777616 w 9777616"/>
              <a:gd name="connsiteY4" fmla="*/ 4649050 h 5485443"/>
              <a:gd name="connsiteX5" fmla="*/ 8941223 w 9777616"/>
              <a:gd name="connsiteY5" fmla="*/ 5485443 h 5485443"/>
              <a:gd name="connsiteX6" fmla="*/ 954194 w 9777616"/>
              <a:gd name="connsiteY6" fmla="*/ 5485443 h 5485443"/>
              <a:gd name="connsiteX7" fmla="*/ 117801 w 9777616"/>
              <a:gd name="connsiteY7" fmla="*/ 4649050 h 5485443"/>
              <a:gd name="connsiteX8" fmla="*/ 48352 w 9777616"/>
              <a:gd name="connsiteY8" fmla="*/ 1303579 h 5485443"/>
              <a:gd name="connsiteX0" fmla="*/ 48352 w 9777616"/>
              <a:gd name="connsiteY0" fmla="*/ 1241460 h 5423324"/>
              <a:gd name="connsiteX1" fmla="*/ 1116240 w 9777616"/>
              <a:gd name="connsiteY1" fmla="*/ 219872 h 5423324"/>
              <a:gd name="connsiteX2" fmla="*/ 8443512 w 9777616"/>
              <a:gd name="connsiteY2" fmla="*/ 243021 h 5423324"/>
              <a:gd name="connsiteX3" fmla="*/ 9777616 w 9777616"/>
              <a:gd name="connsiteY3" fmla="*/ 1241460 h 5423324"/>
              <a:gd name="connsiteX4" fmla="*/ 9777616 w 9777616"/>
              <a:gd name="connsiteY4" fmla="*/ 4586931 h 5423324"/>
              <a:gd name="connsiteX5" fmla="*/ 8941223 w 9777616"/>
              <a:gd name="connsiteY5" fmla="*/ 5423324 h 5423324"/>
              <a:gd name="connsiteX6" fmla="*/ 954194 w 9777616"/>
              <a:gd name="connsiteY6" fmla="*/ 5423324 h 5423324"/>
              <a:gd name="connsiteX7" fmla="*/ 117801 w 9777616"/>
              <a:gd name="connsiteY7" fmla="*/ 4586931 h 5423324"/>
              <a:gd name="connsiteX8" fmla="*/ 48352 w 9777616"/>
              <a:gd name="connsiteY8" fmla="*/ 1241460 h 5423324"/>
              <a:gd name="connsiteX0" fmla="*/ 48352 w 9777616"/>
              <a:gd name="connsiteY0" fmla="*/ 1255511 h 5437375"/>
              <a:gd name="connsiteX1" fmla="*/ 1116240 w 9777616"/>
              <a:gd name="connsiteY1" fmla="*/ 233923 h 5437375"/>
              <a:gd name="connsiteX2" fmla="*/ 8443512 w 9777616"/>
              <a:gd name="connsiteY2" fmla="*/ 257072 h 5437375"/>
              <a:gd name="connsiteX3" fmla="*/ 9777616 w 9777616"/>
              <a:gd name="connsiteY3" fmla="*/ 1255511 h 5437375"/>
              <a:gd name="connsiteX4" fmla="*/ 9777616 w 9777616"/>
              <a:gd name="connsiteY4" fmla="*/ 4600982 h 5437375"/>
              <a:gd name="connsiteX5" fmla="*/ 8941223 w 9777616"/>
              <a:gd name="connsiteY5" fmla="*/ 5437375 h 5437375"/>
              <a:gd name="connsiteX6" fmla="*/ 954194 w 9777616"/>
              <a:gd name="connsiteY6" fmla="*/ 5437375 h 5437375"/>
              <a:gd name="connsiteX7" fmla="*/ 117801 w 9777616"/>
              <a:gd name="connsiteY7" fmla="*/ 4600982 h 5437375"/>
              <a:gd name="connsiteX8" fmla="*/ 48352 w 9777616"/>
              <a:gd name="connsiteY8" fmla="*/ 1255511 h 5437375"/>
              <a:gd name="connsiteX0" fmla="*/ 48352 w 9777616"/>
              <a:gd name="connsiteY0" fmla="*/ 1255511 h 5437375"/>
              <a:gd name="connsiteX1" fmla="*/ 1116240 w 9777616"/>
              <a:gd name="connsiteY1" fmla="*/ 233923 h 5437375"/>
              <a:gd name="connsiteX2" fmla="*/ 8443512 w 9777616"/>
              <a:gd name="connsiteY2" fmla="*/ 257072 h 5437375"/>
              <a:gd name="connsiteX3" fmla="*/ 9777616 w 9777616"/>
              <a:gd name="connsiteY3" fmla="*/ 1255511 h 5437375"/>
              <a:gd name="connsiteX4" fmla="*/ 9777616 w 9777616"/>
              <a:gd name="connsiteY4" fmla="*/ 4600982 h 5437375"/>
              <a:gd name="connsiteX5" fmla="*/ 8941223 w 9777616"/>
              <a:gd name="connsiteY5" fmla="*/ 5437375 h 5437375"/>
              <a:gd name="connsiteX6" fmla="*/ 954194 w 9777616"/>
              <a:gd name="connsiteY6" fmla="*/ 5437375 h 5437375"/>
              <a:gd name="connsiteX7" fmla="*/ 117801 w 9777616"/>
              <a:gd name="connsiteY7" fmla="*/ 4600982 h 5437375"/>
              <a:gd name="connsiteX8" fmla="*/ 48352 w 9777616"/>
              <a:gd name="connsiteY8" fmla="*/ 1255511 h 5437375"/>
              <a:gd name="connsiteX0" fmla="*/ 48352 w 9777616"/>
              <a:gd name="connsiteY0" fmla="*/ 1255511 h 5437375"/>
              <a:gd name="connsiteX1" fmla="*/ 1116240 w 9777616"/>
              <a:gd name="connsiteY1" fmla="*/ 233923 h 5437375"/>
              <a:gd name="connsiteX2" fmla="*/ 8443512 w 9777616"/>
              <a:gd name="connsiteY2" fmla="*/ 257072 h 5437375"/>
              <a:gd name="connsiteX3" fmla="*/ 9777616 w 9777616"/>
              <a:gd name="connsiteY3" fmla="*/ 1255511 h 5437375"/>
              <a:gd name="connsiteX4" fmla="*/ 9777616 w 9777616"/>
              <a:gd name="connsiteY4" fmla="*/ 4600982 h 5437375"/>
              <a:gd name="connsiteX5" fmla="*/ 8941223 w 9777616"/>
              <a:gd name="connsiteY5" fmla="*/ 5437375 h 5437375"/>
              <a:gd name="connsiteX6" fmla="*/ 954194 w 9777616"/>
              <a:gd name="connsiteY6" fmla="*/ 5437375 h 5437375"/>
              <a:gd name="connsiteX7" fmla="*/ 117801 w 9777616"/>
              <a:gd name="connsiteY7" fmla="*/ 4600982 h 5437375"/>
              <a:gd name="connsiteX8" fmla="*/ 48352 w 9777616"/>
              <a:gd name="connsiteY8" fmla="*/ 1255511 h 5437375"/>
              <a:gd name="connsiteX0" fmla="*/ 48352 w 9813626"/>
              <a:gd name="connsiteY0" fmla="*/ 1255511 h 5437375"/>
              <a:gd name="connsiteX1" fmla="*/ 1116240 w 9813626"/>
              <a:gd name="connsiteY1" fmla="*/ 233923 h 5437375"/>
              <a:gd name="connsiteX2" fmla="*/ 8443512 w 9813626"/>
              <a:gd name="connsiteY2" fmla="*/ 257072 h 5437375"/>
              <a:gd name="connsiteX3" fmla="*/ 9777616 w 9813626"/>
              <a:gd name="connsiteY3" fmla="*/ 1255511 h 5437375"/>
              <a:gd name="connsiteX4" fmla="*/ 9777616 w 9813626"/>
              <a:gd name="connsiteY4" fmla="*/ 4600982 h 5437375"/>
              <a:gd name="connsiteX5" fmla="*/ 8941223 w 9813626"/>
              <a:gd name="connsiteY5" fmla="*/ 5437375 h 5437375"/>
              <a:gd name="connsiteX6" fmla="*/ 954194 w 9813626"/>
              <a:gd name="connsiteY6" fmla="*/ 5437375 h 5437375"/>
              <a:gd name="connsiteX7" fmla="*/ 117801 w 9813626"/>
              <a:gd name="connsiteY7" fmla="*/ 4600982 h 5437375"/>
              <a:gd name="connsiteX8" fmla="*/ 48352 w 9813626"/>
              <a:gd name="connsiteY8" fmla="*/ 1255511 h 5437375"/>
              <a:gd name="connsiteX0" fmla="*/ 48352 w 9799158"/>
              <a:gd name="connsiteY0" fmla="*/ 1255511 h 5437375"/>
              <a:gd name="connsiteX1" fmla="*/ 1116240 w 9799158"/>
              <a:gd name="connsiteY1" fmla="*/ 233923 h 5437375"/>
              <a:gd name="connsiteX2" fmla="*/ 8443512 w 9799158"/>
              <a:gd name="connsiteY2" fmla="*/ 257072 h 5437375"/>
              <a:gd name="connsiteX3" fmla="*/ 9777616 w 9799158"/>
              <a:gd name="connsiteY3" fmla="*/ 1255511 h 5437375"/>
              <a:gd name="connsiteX4" fmla="*/ 9685018 w 9799158"/>
              <a:gd name="connsiteY4" fmla="*/ 4600982 h 5437375"/>
              <a:gd name="connsiteX5" fmla="*/ 8941223 w 9799158"/>
              <a:gd name="connsiteY5" fmla="*/ 5437375 h 5437375"/>
              <a:gd name="connsiteX6" fmla="*/ 954194 w 9799158"/>
              <a:gd name="connsiteY6" fmla="*/ 5437375 h 5437375"/>
              <a:gd name="connsiteX7" fmla="*/ 117801 w 9799158"/>
              <a:gd name="connsiteY7" fmla="*/ 4600982 h 5437375"/>
              <a:gd name="connsiteX8" fmla="*/ 48352 w 9799158"/>
              <a:gd name="connsiteY8" fmla="*/ 1255511 h 5437375"/>
              <a:gd name="connsiteX0" fmla="*/ 48352 w 9799158"/>
              <a:gd name="connsiteY0" fmla="*/ 1255511 h 5437375"/>
              <a:gd name="connsiteX1" fmla="*/ 1116240 w 9799158"/>
              <a:gd name="connsiteY1" fmla="*/ 233923 h 5437375"/>
              <a:gd name="connsiteX2" fmla="*/ 8443512 w 9799158"/>
              <a:gd name="connsiteY2" fmla="*/ 257072 h 5437375"/>
              <a:gd name="connsiteX3" fmla="*/ 9777616 w 9799158"/>
              <a:gd name="connsiteY3" fmla="*/ 1255511 h 5437375"/>
              <a:gd name="connsiteX4" fmla="*/ 9685018 w 9799158"/>
              <a:gd name="connsiteY4" fmla="*/ 4600982 h 5437375"/>
              <a:gd name="connsiteX5" fmla="*/ 8790752 w 9799158"/>
              <a:gd name="connsiteY5" fmla="*/ 5414226 h 5437375"/>
              <a:gd name="connsiteX6" fmla="*/ 954194 w 9799158"/>
              <a:gd name="connsiteY6" fmla="*/ 5437375 h 5437375"/>
              <a:gd name="connsiteX7" fmla="*/ 117801 w 9799158"/>
              <a:gd name="connsiteY7" fmla="*/ 4600982 h 5437375"/>
              <a:gd name="connsiteX8" fmla="*/ 48352 w 9799158"/>
              <a:gd name="connsiteY8" fmla="*/ 1255511 h 5437375"/>
              <a:gd name="connsiteX0" fmla="*/ 48352 w 9799158"/>
              <a:gd name="connsiteY0" fmla="*/ 1255511 h 5437375"/>
              <a:gd name="connsiteX1" fmla="*/ 1116240 w 9799158"/>
              <a:gd name="connsiteY1" fmla="*/ 233923 h 5437375"/>
              <a:gd name="connsiteX2" fmla="*/ 8443512 w 9799158"/>
              <a:gd name="connsiteY2" fmla="*/ 257072 h 5437375"/>
              <a:gd name="connsiteX3" fmla="*/ 9777616 w 9799158"/>
              <a:gd name="connsiteY3" fmla="*/ 1255511 h 5437375"/>
              <a:gd name="connsiteX4" fmla="*/ 9685018 w 9799158"/>
              <a:gd name="connsiteY4" fmla="*/ 4600982 h 5437375"/>
              <a:gd name="connsiteX5" fmla="*/ 8790752 w 9799158"/>
              <a:gd name="connsiteY5" fmla="*/ 5414226 h 5437375"/>
              <a:gd name="connsiteX6" fmla="*/ 954194 w 9799158"/>
              <a:gd name="connsiteY6" fmla="*/ 5437375 h 5437375"/>
              <a:gd name="connsiteX7" fmla="*/ 117801 w 9799158"/>
              <a:gd name="connsiteY7" fmla="*/ 4600982 h 5437375"/>
              <a:gd name="connsiteX8" fmla="*/ 48352 w 9799158"/>
              <a:gd name="connsiteY8" fmla="*/ 1255511 h 5437375"/>
              <a:gd name="connsiteX0" fmla="*/ 48352 w 9820662"/>
              <a:gd name="connsiteY0" fmla="*/ 1255511 h 5437375"/>
              <a:gd name="connsiteX1" fmla="*/ 1116240 w 9820662"/>
              <a:gd name="connsiteY1" fmla="*/ 233923 h 5437375"/>
              <a:gd name="connsiteX2" fmla="*/ 8443512 w 9820662"/>
              <a:gd name="connsiteY2" fmla="*/ 257072 h 5437375"/>
              <a:gd name="connsiteX3" fmla="*/ 9777616 w 9820662"/>
              <a:gd name="connsiteY3" fmla="*/ 1255511 h 5437375"/>
              <a:gd name="connsiteX4" fmla="*/ 9685018 w 9820662"/>
              <a:gd name="connsiteY4" fmla="*/ 4600982 h 5437375"/>
              <a:gd name="connsiteX5" fmla="*/ 8790752 w 9820662"/>
              <a:gd name="connsiteY5" fmla="*/ 5414226 h 5437375"/>
              <a:gd name="connsiteX6" fmla="*/ 954194 w 9820662"/>
              <a:gd name="connsiteY6" fmla="*/ 5437375 h 5437375"/>
              <a:gd name="connsiteX7" fmla="*/ 117801 w 9820662"/>
              <a:gd name="connsiteY7" fmla="*/ 4600982 h 5437375"/>
              <a:gd name="connsiteX8" fmla="*/ 48352 w 9820662"/>
              <a:gd name="connsiteY8" fmla="*/ 1255511 h 5437375"/>
              <a:gd name="connsiteX0" fmla="*/ 48352 w 9804407"/>
              <a:gd name="connsiteY0" fmla="*/ 1255511 h 5437375"/>
              <a:gd name="connsiteX1" fmla="*/ 1116240 w 9804407"/>
              <a:gd name="connsiteY1" fmla="*/ 233923 h 5437375"/>
              <a:gd name="connsiteX2" fmla="*/ 8443512 w 9804407"/>
              <a:gd name="connsiteY2" fmla="*/ 257072 h 5437375"/>
              <a:gd name="connsiteX3" fmla="*/ 9777616 w 9804407"/>
              <a:gd name="connsiteY3" fmla="*/ 1255511 h 5437375"/>
              <a:gd name="connsiteX4" fmla="*/ 9603995 w 9804407"/>
              <a:gd name="connsiteY4" fmla="*/ 4566258 h 5437375"/>
              <a:gd name="connsiteX5" fmla="*/ 8790752 w 9804407"/>
              <a:gd name="connsiteY5" fmla="*/ 5414226 h 5437375"/>
              <a:gd name="connsiteX6" fmla="*/ 954194 w 9804407"/>
              <a:gd name="connsiteY6" fmla="*/ 5437375 h 5437375"/>
              <a:gd name="connsiteX7" fmla="*/ 117801 w 9804407"/>
              <a:gd name="connsiteY7" fmla="*/ 4600982 h 5437375"/>
              <a:gd name="connsiteX8" fmla="*/ 48352 w 9804407"/>
              <a:gd name="connsiteY8" fmla="*/ 1255511 h 5437375"/>
              <a:gd name="connsiteX0" fmla="*/ 48352 w 9804407"/>
              <a:gd name="connsiteY0" fmla="*/ 1255511 h 5437375"/>
              <a:gd name="connsiteX1" fmla="*/ 1116240 w 9804407"/>
              <a:gd name="connsiteY1" fmla="*/ 233923 h 5437375"/>
              <a:gd name="connsiteX2" fmla="*/ 8443512 w 9804407"/>
              <a:gd name="connsiteY2" fmla="*/ 257072 h 5437375"/>
              <a:gd name="connsiteX3" fmla="*/ 9777616 w 9804407"/>
              <a:gd name="connsiteY3" fmla="*/ 1255511 h 5437375"/>
              <a:gd name="connsiteX4" fmla="*/ 9603995 w 9804407"/>
              <a:gd name="connsiteY4" fmla="*/ 4566258 h 5437375"/>
              <a:gd name="connsiteX5" fmla="*/ 8790752 w 9804407"/>
              <a:gd name="connsiteY5" fmla="*/ 5414226 h 5437375"/>
              <a:gd name="connsiteX6" fmla="*/ 954194 w 9804407"/>
              <a:gd name="connsiteY6" fmla="*/ 5437375 h 5437375"/>
              <a:gd name="connsiteX7" fmla="*/ 117801 w 9804407"/>
              <a:gd name="connsiteY7" fmla="*/ 4600982 h 5437375"/>
              <a:gd name="connsiteX8" fmla="*/ 48352 w 9804407"/>
              <a:gd name="connsiteY8" fmla="*/ 1255511 h 5437375"/>
              <a:gd name="connsiteX0" fmla="*/ 48352 w 9802940"/>
              <a:gd name="connsiteY0" fmla="*/ 1255511 h 5437375"/>
              <a:gd name="connsiteX1" fmla="*/ 1116240 w 9802940"/>
              <a:gd name="connsiteY1" fmla="*/ 233923 h 5437375"/>
              <a:gd name="connsiteX2" fmla="*/ 8443512 w 9802940"/>
              <a:gd name="connsiteY2" fmla="*/ 257072 h 5437375"/>
              <a:gd name="connsiteX3" fmla="*/ 9777616 w 9802940"/>
              <a:gd name="connsiteY3" fmla="*/ 1255511 h 5437375"/>
              <a:gd name="connsiteX4" fmla="*/ 9592420 w 9802940"/>
              <a:gd name="connsiteY4" fmla="*/ 4531534 h 5437375"/>
              <a:gd name="connsiteX5" fmla="*/ 8790752 w 9802940"/>
              <a:gd name="connsiteY5" fmla="*/ 5414226 h 5437375"/>
              <a:gd name="connsiteX6" fmla="*/ 954194 w 9802940"/>
              <a:gd name="connsiteY6" fmla="*/ 5437375 h 5437375"/>
              <a:gd name="connsiteX7" fmla="*/ 117801 w 9802940"/>
              <a:gd name="connsiteY7" fmla="*/ 4600982 h 5437375"/>
              <a:gd name="connsiteX8" fmla="*/ 48352 w 9802940"/>
              <a:gd name="connsiteY8" fmla="*/ 1255511 h 5437375"/>
              <a:gd name="connsiteX0" fmla="*/ 48352 w 9812781"/>
              <a:gd name="connsiteY0" fmla="*/ 1255511 h 5437375"/>
              <a:gd name="connsiteX1" fmla="*/ 1116240 w 9812781"/>
              <a:gd name="connsiteY1" fmla="*/ 233923 h 5437375"/>
              <a:gd name="connsiteX2" fmla="*/ 8443512 w 9812781"/>
              <a:gd name="connsiteY2" fmla="*/ 257072 h 5437375"/>
              <a:gd name="connsiteX3" fmla="*/ 9777616 w 9812781"/>
              <a:gd name="connsiteY3" fmla="*/ 1255511 h 5437375"/>
              <a:gd name="connsiteX4" fmla="*/ 9592420 w 9812781"/>
              <a:gd name="connsiteY4" fmla="*/ 4531534 h 5437375"/>
              <a:gd name="connsiteX5" fmla="*/ 8790752 w 9812781"/>
              <a:gd name="connsiteY5" fmla="*/ 5414226 h 5437375"/>
              <a:gd name="connsiteX6" fmla="*/ 954194 w 9812781"/>
              <a:gd name="connsiteY6" fmla="*/ 5437375 h 5437375"/>
              <a:gd name="connsiteX7" fmla="*/ 117801 w 9812781"/>
              <a:gd name="connsiteY7" fmla="*/ 4600982 h 5437375"/>
              <a:gd name="connsiteX8" fmla="*/ 48352 w 9812781"/>
              <a:gd name="connsiteY8" fmla="*/ 1255511 h 5437375"/>
              <a:gd name="connsiteX0" fmla="*/ 48352 w 9805117"/>
              <a:gd name="connsiteY0" fmla="*/ 1255511 h 5437375"/>
              <a:gd name="connsiteX1" fmla="*/ 1116240 w 9805117"/>
              <a:gd name="connsiteY1" fmla="*/ 233923 h 5437375"/>
              <a:gd name="connsiteX2" fmla="*/ 8443512 w 9805117"/>
              <a:gd name="connsiteY2" fmla="*/ 257072 h 5437375"/>
              <a:gd name="connsiteX3" fmla="*/ 9777616 w 9805117"/>
              <a:gd name="connsiteY3" fmla="*/ 1255511 h 5437375"/>
              <a:gd name="connsiteX4" fmla="*/ 9546122 w 9805117"/>
              <a:gd name="connsiteY4" fmla="*/ 4473661 h 5437375"/>
              <a:gd name="connsiteX5" fmla="*/ 8790752 w 9805117"/>
              <a:gd name="connsiteY5" fmla="*/ 5414226 h 5437375"/>
              <a:gd name="connsiteX6" fmla="*/ 954194 w 9805117"/>
              <a:gd name="connsiteY6" fmla="*/ 5437375 h 5437375"/>
              <a:gd name="connsiteX7" fmla="*/ 117801 w 9805117"/>
              <a:gd name="connsiteY7" fmla="*/ 4600982 h 5437375"/>
              <a:gd name="connsiteX8" fmla="*/ 48352 w 9805117"/>
              <a:gd name="connsiteY8" fmla="*/ 1255511 h 5437375"/>
              <a:gd name="connsiteX0" fmla="*/ 48352 w 9805117"/>
              <a:gd name="connsiteY0" fmla="*/ 1255511 h 5437375"/>
              <a:gd name="connsiteX1" fmla="*/ 1116240 w 9805117"/>
              <a:gd name="connsiteY1" fmla="*/ 233923 h 5437375"/>
              <a:gd name="connsiteX2" fmla="*/ 8443512 w 9805117"/>
              <a:gd name="connsiteY2" fmla="*/ 257072 h 5437375"/>
              <a:gd name="connsiteX3" fmla="*/ 9777616 w 9805117"/>
              <a:gd name="connsiteY3" fmla="*/ 1255511 h 5437375"/>
              <a:gd name="connsiteX4" fmla="*/ 9546122 w 9805117"/>
              <a:gd name="connsiteY4" fmla="*/ 4473661 h 5437375"/>
              <a:gd name="connsiteX5" fmla="*/ 8790752 w 9805117"/>
              <a:gd name="connsiteY5" fmla="*/ 5414226 h 5437375"/>
              <a:gd name="connsiteX6" fmla="*/ 954194 w 9805117"/>
              <a:gd name="connsiteY6" fmla="*/ 5437375 h 5437375"/>
              <a:gd name="connsiteX7" fmla="*/ 117801 w 9805117"/>
              <a:gd name="connsiteY7" fmla="*/ 4600982 h 5437375"/>
              <a:gd name="connsiteX8" fmla="*/ 48352 w 9805117"/>
              <a:gd name="connsiteY8" fmla="*/ 1255511 h 5437375"/>
              <a:gd name="connsiteX0" fmla="*/ 48352 w 9805117"/>
              <a:gd name="connsiteY0" fmla="*/ 1255511 h 5437375"/>
              <a:gd name="connsiteX1" fmla="*/ 1116240 w 9805117"/>
              <a:gd name="connsiteY1" fmla="*/ 233923 h 5437375"/>
              <a:gd name="connsiteX2" fmla="*/ 8443512 w 9805117"/>
              <a:gd name="connsiteY2" fmla="*/ 257072 h 5437375"/>
              <a:gd name="connsiteX3" fmla="*/ 9777616 w 9805117"/>
              <a:gd name="connsiteY3" fmla="*/ 1255511 h 5437375"/>
              <a:gd name="connsiteX4" fmla="*/ 9546122 w 9805117"/>
              <a:gd name="connsiteY4" fmla="*/ 4473661 h 5437375"/>
              <a:gd name="connsiteX5" fmla="*/ 8825477 w 9805117"/>
              <a:gd name="connsiteY5" fmla="*/ 5356352 h 5437375"/>
              <a:gd name="connsiteX6" fmla="*/ 954194 w 9805117"/>
              <a:gd name="connsiteY6" fmla="*/ 5437375 h 5437375"/>
              <a:gd name="connsiteX7" fmla="*/ 117801 w 9805117"/>
              <a:gd name="connsiteY7" fmla="*/ 4600982 h 5437375"/>
              <a:gd name="connsiteX8" fmla="*/ 48352 w 9805117"/>
              <a:gd name="connsiteY8" fmla="*/ 1255511 h 5437375"/>
              <a:gd name="connsiteX0" fmla="*/ 48352 w 9805117"/>
              <a:gd name="connsiteY0" fmla="*/ 1255511 h 5468883"/>
              <a:gd name="connsiteX1" fmla="*/ 1116240 w 9805117"/>
              <a:gd name="connsiteY1" fmla="*/ 233923 h 5468883"/>
              <a:gd name="connsiteX2" fmla="*/ 8443512 w 9805117"/>
              <a:gd name="connsiteY2" fmla="*/ 257072 h 5468883"/>
              <a:gd name="connsiteX3" fmla="*/ 9777616 w 9805117"/>
              <a:gd name="connsiteY3" fmla="*/ 1255511 h 5468883"/>
              <a:gd name="connsiteX4" fmla="*/ 9546122 w 9805117"/>
              <a:gd name="connsiteY4" fmla="*/ 4473661 h 5468883"/>
              <a:gd name="connsiteX5" fmla="*/ 8825477 w 9805117"/>
              <a:gd name="connsiteY5" fmla="*/ 5356352 h 5468883"/>
              <a:gd name="connsiteX6" fmla="*/ 954194 w 9805117"/>
              <a:gd name="connsiteY6" fmla="*/ 5437375 h 5468883"/>
              <a:gd name="connsiteX7" fmla="*/ 117801 w 9805117"/>
              <a:gd name="connsiteY7" fmla="*/ 4600982 h 5468883"/>
              <a:gd name="connsiteX8" fmla="*/ 48352 w 9805117"/>
              <a:gd name="connsiteY8" fmla="*/ 1255511 h 5468883"/>
              <a:gd name="connsiteX0" fmla="*/ 48352 w 9805117"/>
              <a:gd name="connsiteY0" fmla="*/ 1255511 h 5564696"/>
              <a:gd name="connsiteX1" fmla="*/ 1116240 w 9805117"/>
              <a:gd name="connsiteY1" fmla="*/ 233923 h 5564696"/>
              <a:gd name="connsiteX2" fmla="*/ 8443512 w 9805117"/>
              <a:gd name="connsiteY2" fmla="*/ 257072 h 5564696"/>
              <a:gd name="connsiteX3" fmla="*/ 9777616 w 9805117"/>
              <a:gd name="connsiteY3" fmla="*/ 1255511 h 5564696"/>
              <a:gd name="connsiteX4" fmla="*/ 9546122 w 9805117"/>
              <a:gd name="connsiteY4" fmla="*/ 4473661 h 5564696"/>
              <a:gd name="connsiteX5" fmla="*/ 8825477 w 9805117"/>
              <a:gd name="connsiteY5" fmla="*/ 5356352 h 5564696"/>
              <a:gd name="connsiteX6" fmla="*/ 1613951 w 9805117"/>
              <a:gd name="connsiteY6" fmla="*/ 5564696 h 5564696"/>
              <a:gd name="connsiteX7" fmla="*/ 117801 w 9805117"/>
              <a:gd name="connsiteY7" fmla="*/ 4600982 h 5564696"/>
              <a:gd name="connsiteX8" fmla="*/ 48352 w 9805117"/>
              <a:gd name="connsiteY8" fmla="*/ 1255511 h 5564696"/>
              <a:gd name="connsiteX0" fmla="*/ 23990 w 9780755"/>
              <a:gd name="connsiteY0" fmla="*/ 1255511 h 5564696"/>
              <a:gd name="connsiteX1" fmla="*/ 1091878 w 9780755"/>
              <a:gd name="connsiteY1" fmla="*/ 233923 h 5564696"/>
              <a:gd name="connsiteX2" fmla="*/ 8419150 w 9780755"/>
              <a:gd name="connsiteY2" fmla="*/ 257072 h 5564696"/>
              <a:gd name="connsiteX3" fmla="*/ 9753254 w 9780755"/>
              <a:gd name="connsiteY3" fmla="*/ 1255511 h 5564696"/>
              <a:gd name="connsiteX4" fmla="*/ 9521760 w 9780755"/>
              <a:gd name="connsiteY4" fmla="*/ 4473661 h 5564696"/>
              <a:gd name="connsiteX5" fmla="*/ 8801115 w 9780755"/>
              <a:gd name="connsiteY5" fmla="*/ 5356352 h 5564696"/>
              <a:gd name="connsiteX6" fmla="*/ 1589589 w 9780755"/>
              <a:gd name="connsiteY6" fmla="*/ 5564696 h 5564696"/>
              <a:gd name="connsiteX7" fmla="*/ 382807 w 9780755"/>
              <a:gd name="connsiteY7" fmla="*/ 4705154 h 5564696"/>
              <a:gd name="connsiteX8" fmla="*/ 23990 w 9780755"/>
              <a:gd name="connsiteY8" fmla="*/ 1255511 h 5564696"/>
              <a:gd name="connsiteX0" fmla="*/ 55542 w 9812307"/>
              <a:gd name="connsiteY0" fmla="*/ 1255511 h 5564696"/>
              <a:gd name="connsiteX1" fmla="*/ 1123430 w 9812307"/>
              <a:gd name="connsiteY1" fmla="*/ 233923 h 5564696"/>
              <a:gd name="connsiteX2" fmla="*/ 8450702 w 9812307"/>
              <a:gd name="connsiteY2" fmla="*/ 257072 h 5564696"/>
              <a:gd name="connsiteX3" fmla="*/ 9784806 w 9812307"/>
              <a:gd name="connsiteY3" fmla="*/ 1255511 h 5564696"/>
              <a:gd name="connsiteX4" fmla="*/ 9553312 w 9812307"/>
              <a:gd name="connsiteY4" fmla="*/ 4473661 h 5564696"/>
              <a:gd name="connsiteX5" fmla="*/ 8832667 w 9812307"/>
              <a:gd name="connsiteY5" fmla="*/ 5356352 h 5564696"/>
              <a:gd name="connsiteX6" fmla="*/ 1621141 w 9812307"/>
              <a:gd name="connsiteY6" fmla="*/ 5564696 h 5564696"/>
              <a:gd name="connsiteX7" fmla="*/ 414359 w 9812307"/>
              <a:gd name="connsiteY7" fmla="*/ 4705154 h 5564696"/>
              <a:gd name="connsiteX8" fmla="*/ 55542 w 9812307"/>
              <a:gd name="connsiteY8" fmla="*/ 1255511 h 5564696"/>
              <a:gd name="connsiteX0" fmla="*/ 44874 w 9801639"/>
              <a:gd name="connsiteY0" fmla="*/ 1255511 h 5564696"/>
              <a:gd name="connsiteX1" fmla="*/ 1112762 w 9801639"/>
              <a:gd name="connsiteY1" fmla="*/ 233923 h 5564696"/>
              <a:gd name="connsiteX2" fmla="*/ 8440034 w 9801639"/>
              <a:gd name="connsiteY2" fmla="*/ 257072 h 5564696"/>
              <a:gd name="connsiteX3" fmla="*/ 9774138 w 9801639"/>
              <a:gd name="connsiteY3" fmla="*/ 1255511 h 5564696"/>
              <a:gd name="connsiteX4" fmla="*/ 9542644 w 9801639"/>
              <a:gd name="connsiteY4" fmla="*/ 4473661 h 5564696"/>
              <a:gd name="connsiteX5" fmla="*/ 8821999 w 9801639"/>
              <a:gd name="connsiteY5" fmla="*/ 5356352 h 5564696"/>
              <a:gd name="connsiteX6" fmla="*/ 1610473 w 9801639"/>
              <a:gd name="connsiteY6" fmla="*/ 5564696 h 5564696"/>
              <a:gd name="connsiteX7" fmla="*/ 473139 w 9801639"/>
              <a:gd name="connsiteY7" fmla="*/ 4809326 h 5564696"/>
              <a:gd name="connsiteX8" fmla="*/ 44874 w 9801639"/>
              <a:gd name="connsiteY8" fmla="*/ 1255511 h 5564696"/>
              <a:gd name="connsiteX0" fmla="*/ 49231 w 9805996"/>
              <a:gd name="connsiteY0" fmla="*/ 1255511 h 5564696"/>
              <a:gd name="connsiteX1" fmla="*/ 1117119 w 9805996"/>
              <a:gd name="connsiteY1" fmla="*/ 233923 h 5564696"/>
              <a:gd name="connsiteX2" fmla="*/ 8444391 w 9805996"/>
              <a:gd name="connsiteY2" fmla="*/ 257072 h 5564696"/>
              <a:gd name="connsiteX3" fmla="*/ 9778495 w 9805996"/>
              <a:gd name="connsiteY3" fmla="*/ 1255511 h 5564696"/>
              <a:gd name="connsiteX4" fmla="*/ 9547001 w 9805996"/>
              <a:gd name="connsiteY4" fmla="*/ 4473661 h 5564696"/>
              <a:gd name="connsiteX5" fmla="*/ 8826356 w 9805996"/>
              <a:gd name="connsiteY5" fmla="*/ 5356352 h 5564696"/>
              <a:gd name="connsiteX6" fmla="*/ 1614830 w 9805996"/>
              <a:gd name="connsiteY6" fmla="*/ 5564696 h 5564696"/>
              <a:gd name="connsiteX7" fmla="*/ 477496 w 9805996"/>
              <a:gd name="connsiteY7" fmla="*/ 4809326 h 5564696"/>
              <a:gd name="connsiteX8" fmla="*/ 49231 w 9805996"/>
              <a:gd name="connsiteY8" fmla="*/ 1255511 h 5564696"/>
              <a:gd name="connsiteX0" fmla="*/ 66693 w 9823458"/>
              <a:gd name="connsiteY0" fmla="*/ 1255511 h 5564696"/>
              <a:gd name="connsiteX1" fmla="*/ 1134581 w 9823458"/>
              <a:gd name="connsiteY1" fmla="*/ 233923 h 5564696"/>
              <a:gd name="connsiteX2" fmla="*/ 8461853 w 9823458"/>
              <a:gd name="connsiteY2" fmla="*/ 257072 h 5564696"/>
              <a:gd name="connsiteX3" fmla="*/ 9795957 w 9823458"/>
              <a:gd name="connsiteY3" fmla="*/ 1255511 h 5564696"/>
              <a:gd name="connsiteX4" fmla="*/ 9564463 w 9823458"/>
              <a:gd name="connsiteY4" fmla="*/ 4473661 h 5564696"/>
              <a:gd name="connsiteX5" fmla="*/ 8843818 w 9823458"/>
              <a:gd name="connsiteY5" fmla="*/ 5356352 h 5564696"/>
              <a:gd name="connsiteX6" fmla="*/ 1632292 w 9823458"/>
              <a:gd name="connsiteY6" fmla="*/ 5564696 h 5564696"/>
              <a:gd name="connsiteX7" fmla="*/ 402360 w 9823458"/>
              <a:gd name="connsiteY7" fmla="*/ 4658855 h 5564696"/>
              <a:gd name="connsiteX8" fmla="*/ 66693 w 9823458"/>
              <a:gd name="connsiteY8" fmla="*/ 1255511 h 5564696"/>
              <a:gd name="connsiteX0" fmla="*/ 66693 w 9823458"/>
              <a:gd name="connsiteY0" fmla="*/ 1255511 h 5564696"/>
              <a:gd name="connsiteX1" fmla="*/ 1134581 w 9823458"/>
              <a:gd name="connsiteY1" fmla="*/ 233923 h 5564696"/>
              <a:gd name="connsiteX2" fmla="*/ 8461853 w 9823458"/>
              <a:gd name="connsiteY2" fmla="*/ 257072 h 5564696"/>
              <a:gd name="connsiteX3" fmla="*/ 9795957 w 9823458"/>
              <a:gd name="connsiteY3" fmla="*/ 1255511 h 5564696"/>
              <a:gd name="connsiteX4" fmla="*/ 9564463 w 9823458"/>
              <a:gd name="connsiteY4" fmla="*/ 4473661 h 5564696"/>
              <a:gd name="connsiteX5" fmla="*/ 8843818 w 9823458"/>
              <a:gd name="connsiteY5" fmla="*/ 5356352 h 5564696"/>
              <a:gd name="connsiteX6" fmla="*/ 1632292 w 9823458"/>
              <a:gd name="connsiteY6" fmla="*/ 5564696 h 5564696"/>
              <a:gd name="connsiteX7" fmla="*/ 402360 w 9823458"/>
              <a:gd name="connsiteY7" fmla="*/ 4658855 h 5564696"/>
              <a:gd name="connsiteX8" fmla="*/ 66693 w 9823458"/>
              <a:gd name="connsiteY8" fmla="*/ 1255511 h 5564696"/>
              <a:gd name="connsiteX0" fmla="*/ 66693 w 9823458"/>
              <a:gd name="connsiteY0" fmla="*/ 1255511 h 5564696"/>
              <a:gd name="connsiteX1" fmla="*/ 1134581 w 9823458"/>
              <a:gd name="connsiteY1" fmla="*/ 233923 h 5564696"/>
              <a:gd name="connsiteX2" fmla="*/ 8461853 w 9823458"/>
              <a:gd name="connsiteY2" fmla="*/ 257072 h 5564696"/>
              <a:gd name="connsiteX3" fmla="*/ 9795957 w 9823458"/>
              <a:gd name="connsiteY3" fmla="*/ 1255511 h 5564696"/>
              <a:gd name="connsiteX4" fmla="*/ 9564463 w 9823458"/>
              <a:gd name="connsiteY4" fmla="*/ 4473661 h 5564696"/>
              <a:gd name="connsiteX5" fmla="*/ 8843818 w 9823458"/>
              <a:gd name="connsiteY5" fmla="*/ 5356352 h 5564696"/>
              <a:gd name="connsiteX6" fmla="*/ 1632292 w 9823458"/>
              <a:gd name="connsiteY6" fmla="*/ 5564696 h 5564696"/>
              <a:gd name="connsiteX7" fmla="*/ 402360 w 9823458"/>
              <a:gd name="connsiteY7" fmla="*/ 4658855 h 5564696"/>
              <a:gd name="connsiteX8" fmla="*/ 66693 w 9823458"/>
              <a:gd name="connsiteY8" fmla="*/ 1255511 h 5564696"/>
              <a:gd name="connsiteX0" fmla="*/ 66693 w 9842603"/>
              <a:gd name="connsiteY0" fmla="*/ 1255511 h 5564696"/>
              <a:gd name="connsiteX1" fmla="*/ 1134581 w 9842603"/>
              <a:gd name="connsiteY1" fmla="*/ 233923 h 5564696"/>
              <a:gd name="connsiteX2" fmla="*/ 8461853 w 9842603"/>
              <a:gd name="connsiteY2" fmla="*/ 257072 h 5564696"/>
              <a:gd name="connsiteX3" fmla="*/ 9795957 w 9842603"/>
              <a:gd name="connsiteY3" fmla="*/ 1255511 h 5564696"/>
              <a:gd name="connsiteX4" fmla="*/ 9657060 w 9842603"/>
              <a:gd name="connsiteY4" fmla="*/ 3906502 h 5564696"/>
              <a:gd name="connsiteX5" fmla="*/ 8843818 w 9842603"/>
              <a:gd name="connsiteY5" fmla="*/ 5356352 h 5564696"/>
              <a:gd name="connsiteX6" fmla="*/ 1632292 w 9842603"/>
              <a:gd name="connsiteY6" fmla="*/ 5564696 h 5564696"/>
              <a:gd name="connsiteX7" fmla="*/ 402360 w 9842603"/>
              <a:gd name="connsiteY7" fmla="*/ 4658855 h 5564696"/>
              <a:gd name="connsiteX8" fmla="*/ 66693 w 9842603"/>
              <a:gd name="connsiteY8" fmla="*/ 1255511 h 5564696"/>
              <a:gd name="connsiteX0" fmla="*/ 66693 w 9842603"/>
              <a:gd name="connsiteY0" fmla="*/ 1255511 h 5564696"/>
              <a:gd name="connsiteX1" fmla="*/ 1134581 w 9842603"/>
              <a:gd name="connsiteY1" fmla="*/ 233923 h 5564696"/>
              <a:gd name="connsiteX2" fmla="*/ 8461853 w 9842603"/>
              <a:gd name="connsiteY2" fmla="*/ 257072 h 5564696"/>
              <a:gd name="connsiteX3" fmla="*/ 9795957 w 9842603"/>
              <a:gd name="connsiteY3" fmla="*/ 1255511 h 5564696"/>
              <a:gd name="connsiteX4" fmla="*/ 9657060 w 9842603"/>
              <a:gd name="connsiteY4" fmla="*/ 3906502 h 5564696"/>
              <a:gd name="connsiteX5" fmla="*/ 8843818 w 9842603"/>
              <a:gd name="connsiteY5" fmla="*/ 5356352 h 5564696"/>
              <a:gd name="connsiteX6" fmla="*/ 1632292 w 9842603"/>
              <a:gd name="connsiteY6" fmla="*/ 5564696 h 5564696"/>
              <a:gd name="connsiteX7" fmla="*/ 402360 w 9842603"/>
              <a:gd name="connsiteY7" fmla="*/ 4658855 h 5564696"/>
              <a:gd name="connsiteX8" fmla="*/ 66693 w 9842603"/>
              <a:gd name="connsiteY8" fmla="*/ 1255511 h 5564696"/>
              <a:gd name="connsiteX0" fmla="*/ 66693 w 9877421"/>
              <a:gd name="connsiteY0" fmla="*/ 1255511 h 5564696"/>
              <a:gd name="connsiteX1" fmla="*/ 1134581 w 9877421"/>
              <a:gd name="connsiteY1" fmla="*/ 233923 h 5564696"/>
              <a:gd name="connsiteX2" fmla="*/ 8461853 w 9877421"/>
              <a:gd name="connsiteY2" fmla="*/ 257072 h 5564696"/>
              <a:gd name="connsiteX3" fmla="*/ 9842256 w 9877421"/>
              <a:gd name="connsiteY3" fmla="*/ 1440706 h 5564696"/>
              <a:gd name="connsiteX4" fmla="*/ 9657060 w 9877421"/>
              <a:gd name="connsiteY4" fmla="*/ 3906502 h 5564696"/>
              <a:gd name="connsiteX5" fmla="*/ 8843818 w 9877421"/>
              <a:gd name="connsiteY5" fmla="*/ 5356352 h 5564696"/>
              <a:gd name="connsiteX6" fmla="*/ 1632292 w 9877421"/>
              <a:gd name="connsiteY6" fmla="*/ 5564696 h 5564696"/>
              <a:gd name="connsiteX7" fmla="*/ 402360 w 9877421"/>
              <a:gd name="connsiteY7" fmla="*/ 4658855 h 5564696"/>
              <a:gd name="connsiteX8" fmla="*/ 66693 w 9877421"/>
              <a:gd name="connsiteY8" fmla="*/ 1255511 h 5564696"/>
              <a:gd name="connsiteX0" fmla="*/ 66693 w 9877421"/>
              <a:gd name="connsiteY0" fmla="*/ 1255511 h 5564696"/>
              <a:gd name="connsiteX1" fmla="*/ 1134581 w 9877421"/>
              <a:gd name="connsiteY1" fmla="*/ 233923 h 5564696"/>
              <a:gd name="connsiteX2" fmla="*/ 8461853 w 9877421"/>
              <a:gd name="connsiteY2" fmla="*/ 257072 h 5564696"/>
              <a:gd name="connsiteX3" fmla="*/ 9842256 w 9877421"/>
              <a:gd name="connsiteY3" fmla="*/ 1440706 h 5564696"/>
              <a:gd name="connsiteX4" fmla="*/ 9657060 w 9877421"/>
              <a:gd name="connsiteY4" fmla="*/ 3906502 h 5564696"/>
              <a:gd name="connsiteX5" fmla="*/ 8843818 w 9877421"/>
              <a:gd name="connsiteY5" fmla="*/ 5356352 h 5564696"/>
              <a:gd name="connsiteX6" fmla="*/ 1632292 w 9877421"/>
              <a:gd name="connsiteY6" fmla="*/ 5564696 h 5564696"/>
              <a:gd name="connsiteX7" fmla="*/ 402360 w 9877421"/>
              <a:gd name="connsiteY7" fmla="*/ 4658855 h 5564696"/>
              <a:gd name="connsiteX8" fmla="*/ 66693 w 9877421"/>
              <a:gd name="connsiteY8" fmla="*/ 1255511 h 5564696"/>
              <a:gd name="connsiteX0" fmla="*/ 66693 w 9877421"/>
              <a:gd name="connsiteY0" fmla="*/ 1255511 h 5564696"/>
              <a:gd name="connsiteX1" fmla="*/ 1134581 w 9877421"/>
              <a:gd name="connsiteY1" fmla="*/ 233923 h 5564696"/>
              <a:gd name="connsiteX2" fmla="*/ 8461853 w 9877421"/>
              <a:gd name="connsiteY2" fmla="*/ 257072 h 5564696"/>
              <a:gd name="connsiteX3" fmla="*/ 9842256 w 9877421"/>
              <a:gd name="connsiteY3" fmla="*/ 1440706 h 5564696"/>
              <a:gd name="connsiteX4" fmla="*/ 9657060 w 9877421"/>
              <a:gd name="connsiteY4" fmla="*/ 3906502 h 5564696"/>
              <a:gd name="connsiteX5" fmla="*/ 8843818 w 9877421"/>
              <a:gd name="connsiteY5" fmla="*/ 5356352 h 5564696"/>
              <a:gd name="connsiteX6" fmla="*/ 1632292 w 9877421"/>
              <a:gd name="connsiteY6" fmla="*/ 5564696 h 5564696"/>
              <a:gd name="connsiteX7" fmla="*/ 402360 w 9877421"/>
              <a:gd name="connsiteY7" fmla="*/ 4658855 h 5564696"/>
              <a:gd name="connsiteX8" fmla="*/ 66693 w 9877421"/>
              <a:gd name="connsiteY8" fmla="*/ 1255511 h 5564696"/>
              <a:gd name="connsiteX0" fmla="*/ 66693 w 9877421"/>
              <a:gd name="connsiteY0" fmla="*/ 1188331 h 5497516"/>
              <a:gd name="connsiteX1" fmla="*/ 1134581 w 9877421"/>
              <a:gd name="connsiteY1" fmla="*/ 166743 h 5497516"/>
              <a:gd name="connsiteX2" fmla="*/ 8461853 w 9877421"/>
              <a:gd name="connsiteY2" fmla="*/ 189892 h 5497516"/>
              <a:gd name="connsiteX3" fmla="*/ 9842256 w 9877421"/>
              <a:gd name="connsiteY3" fmla="*/ 1373526 h 5497516"/>
              <a:gd name="connsiteX4" fmla="*/ 9657060 w 9877421"/>
              <a:gd name="connsiteY4" fmla="*/ 3839322 h 5497516"/>
              <a:gd name="connsiteX5" fmla="*/ 8843818 w 9877421"/>
              <a:gd name="connsiteY5" fmla="*/ 5289172 h 5497516"/>
              <a:gd name="connsiteX6" fmla="*/ 1632292 w 9877421"/>
              <a:gd name="connsiteY6" fmla="*/ 5497516 h 5497516"/>
              <a:gd name="connsiteX7" fmla="*/ 402360 w 9877421"/>
              <a:gd name="connsiteY7" fmla="*/ 4591675 h 5497516"/>
              <a:gd name="connsiteX8" fmla="*/ 66693 w 9877421"/>
              <a:gd name="connsiteY8" fmla="*/ 1188331 h 5497516"/>
              <a:gd name="connsiteX0" fmla="*/ 66693 w 9877421"/>
              <a:gd name="connsiteY0" fmla="*/ 1218608 h 5527793"/>
              <a:gd name="connsiteX1" fmla="*/ 1134581 w 9877421"/>
              <a:gd name="connsiteY1" fmla="*/ 197020 h 5527793"/>
              <a:gd name="connsiteX2" fmla="*/ 8461853 w 9877421"/>
              <a:gd name="connsiteY2" fmla="*/ 220169 h 5527793"/>
              <a:gd name="connsiteX3" fmla="*/ 9842256 w 9877421"/>
              <a:gd name="connsiteY3" fmla="*/ 1403803 h 5527793"/>
              <a:gd name="connsiteX4" fmla="*/ 9657060 w 9877421"/>
              <a:gd name="connsiteY4" fmla="*/ 3869599 h 5527793"/>
              <a:gd name="connsiteX5" fmla="*/ 8843818 w 9877421"/>
              <a:gd name="connsiteY5" fmla="*/ 5319449 h 5527793"/>
              <a:gd name="connsiteX6" fmla="*/ 1632292 w 9877421"/>
              <a:gd name="connsiteY6" fmla="*/ 5527793 h 5527793"/>
              <a:gd name="connsiteX7" fmla="*/ 402360 w 9877421"/>
              <a:gd name="connsiteY7" fmla="*/ 4621952 h 5527793"/>
              <a:gd name="connsiteX8" fmla="*/ 66693 w 9877421"/>
              <a:gd name="connsiteY8" fmla="*/ 1218608 h 5527793"/>
              <a:gd name="connsiteX0" fmla="*/ 66693 w 9877421"/>
              <a:gd name="connsiteY0" fmla="*/ 1218608 h 5527793"/>
              <a:gd name="connsiteX1" fmla="*/ 1134581 w 9877421"/>
              <a:gd name="connsiteY1" fmla="*/ 197020 h 5527793"/>
              <a:gd name="connsiteX2" fmla="*/ 8461853 w 9877421"/>
              <a:gd name="connsiteY2" fmla="*/ 220169 h 5527793"/>
              <a:gd name="connsiteX3" fmla="*/ 9842256 w 9877421"/>
              <a:gd name="connsiteY3" fmla="*/ 1403803 h 5527793"/>
              <a:gd name="connsiteX4" fmla="*/ 9657060 w 9877421"/>
              <a:gd name="connsiteY4" fmla="*/ 3869599 h 5527793"/>
              <a:gd name="connsiteX5" fmla="*/ 8843818 w 9877421"/>
              <a:gd name="connsiteY5" fmla="*/ 5319449 h 5527793"/>
              <a:gd name="connsiteX6" fmla="*/ 1632292 w 9877421"/>
              <a:gd name="connsiteY6" fmla="*/ 5527793 h 5527793"/>
              <a:gd name="connsiteX7" fmla="*/ 402360 w 9877421"/>
              <a:gd name="connsiteY7" fmla="*/ 4621952 h 5527793"/>
              <a:gd name="connsiteX8" fmla="*/ 66693 w 9877421"/>
              <a:gd name="connsiteY8" fmla="*/ 1218608 h 5527793"/>
              <a:gd name="connsiteX0" fmla="*/ 66693 w 9877421"/>
              <a:gd name="connsiteY0" fmla="*/ 1184224 h 5493409"/>
              <a:gd name="connsiteX1" fmla="*/ 1134581 w 9877421"/>
              <a:gd name="connsiteY1" fmla="*/ 162636 h 5493409"/>
              <a:gd name="connsiteX2" fmla="*/ 8461853 w 9877421"/>
              <a:gd name="connsiteY2" fmla="*/ 185785 h 5493409"/>
              <a:gd name="connsiteX3" fmla="*/ 9842256 w 9877421"/>
              <a:gd name="connsiteY3" fmla="*/ 1369419 h 5493409"/>
              <a:gd name="connsiteX4" fmla="*/ 9657060 w 9877421"/>
              <a:gd name="connsiteY4" fmla="*/ 3835215 h 5493409"/>
              <a:gd name="connsiteX5" fmla="*/ 8843818 w 9877421"/>
              <a:gd name="connsiteY5" fmla="*/ 5285065 h 5493409"/>
              <a:gd name="connsiteX6" fmla="*/ 1632292 w 9877421"/>
              <a:gd name="connsiteY6" fmla="*/ 5493409 h 5493409"/>
              <a:gd name="connsiteX7" fmla="*/ 402360 w 9877421"/>
              <a:gd name="connsiteY7" fmla="*/ 4587568 h 5493409"/>
              <a:gd name="connsiteX8" fmla="*/ 66693 w 9877421"/>
              <a:gd name="connsiteY8" fmla="*/ 1184224 h 5493409"/>
              <a:gd name="connsiteX0" fmla="*/ 66693 w 9877421"/>
              <a:gd name="connsiteY0" fmla="*/ 1207085 h 5516270"/>
              <a:gd name="connsiteX1" fmla="*/ 1134581 w 9877421"/>
              <a:gd name="connsiteY1" fmla="*/ 185497 h 5516270"/>
              <a:gd name="connsiteX2" fmla="*/ 8126187 w 9877421"/>
              <a:gd name="connsiteY2" fmla="*/ 162347 h 5516270"/>
              <a:gd name="connsiteX3" fmla="*/ 9842256 w 9877421"/>
              <a:gd name="connsiteY3" fmla="*/ 1392280 h 5516270"/>
              <a:gd name="connsiteX4" fmla="*/ 9657060 w 9877421"/>
              <a:gd name="connsiteY4" fmla="*/ 3858076 h 5516270"/>
              <a:gd name="connsiteX5" fmla="*/ 8843818 w 9877421"/>
              <a:gd name="connsiteY5" fmla="*/ 5307926 h 5516270"/>
              <a:gd name="connsiteX6" fmla="*/ 1632292 w 9877421"/>
              <a:gd name="connsiteY6" fmla="*/ 5516270 h 5516270"/>
              <a:gd name="connsiteX7" fmla="*/ 402360 w 9877421"/>
              <a:gd name="connsiteY7" fmla="*/ 4610429 h 5516270"/>
              <a:gd name="connsiteX8" fmla="*/ 66693 w 9877421"/>
              <a:gd name="connsiteY8" fmla="*/ 1207085 h 5516270"/>
              <a:gd name="connsiteX0" fmla="*/ 66693 w 9877421"/>
              <a:gd name="connsiteY0" fmla="*/ 1207085 h 5516270"/>
              <a:gd name="connsiteX1" fmla="*/ 1134581 w 9877421"/>
              <a:gd name="connsiteY1" fmla="*/ 185497 h 5516270"/>
              <a:gd name="connsiteX2" fmla="*/ 8126187 w 9877421"/>
              <a:gd name="connsiteY2" fmla="*/ 162347 h 5516270"/>
              <a:gd name="connsiteX3" fmla="*/ 9842256 w 9877421"/>
              <a:gd name="connsiteY3" fmla="*/ 1392280 h 5516270"/>
              <a:gd name="connsiteX4" fmla="*/ 9657060 w 9877421"/>
              <a:gd name="connsiteY4" fmla="*/ 3858076 h 5516270"/>
              <a:gd name="connsiteX5" fmla="*/ 8843818 w 9877421"/>
              <a:gd name="connsiteY5" fmla="*/ 5307926 h 5516270"/>
              <a:gd name="connsiteX6" fmla="*/ 1632292 w 9877421"/>
              <a:gd name="connsiteY6" fmla="*/ 5516270 h 5516270"/>
              <a:gd name="connsiteX7" fmla="*/ 402360 w 9877421"/>
              <a:gd name="connsiteY7" fmla="*/ 4610429 h 5516270"/>
              <a:gd name="connsiteX8" fmla="*/ 66693 w 9877421"/>
              <a:gd name="connsiteY8" fmla="*/ 1207085 h 5516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77421" h="5516270">
                <a:moveTo>
                  <a:pt x="66693" y="1207085"/>
                </a:moveTo>
                <a:cubicBezTo>
                  <a:pt x="263462" y="606262"/>
                  <a:pt x="603205" y="324393"/>
                  <a:pt x="1134581" y="185497"/>
                </a:cubicBezTo>
                <a:cubicBezTo>
                  <a:pt x="2743628" y="-49857"/>
                  <a:pt x="5371248" y="-65288"/>
                  <a:pt x="8126187" y="162347"/>
                </a:cubicBezTo>
                <a:cubicBezTo>
                  <a:pt x="9745582" y="324393"/>
                  <a:pt x="9691785" y="559962"/>
                  <a:pt x="9842256" y="1392280"/>
                </a:cubicBezTo>
                <a:cubicBezTo>
                  <a:pt x="9923279" y="2519011"/>
                  <a:pt x="9865404" y="2198909"/>
                  <a:pt x="9657060" y="3858076"/>
                </a:cubicBezTo>
                <a:cubicBezTo>
                  <a:pt x="9483441" y="4458899"/>
                  <a:pt x="9305745" y="5307926"/>
                  <a:pt x="8843818" y="5307926"/>
                </a:cubicBezTo>
                <a:cubicBezTo>
                  <a:pt x="6208482" y="5520129"/>
                  <a:pt x="4256053" y="5489262"/>
                  <a:pt x="1632292" y="5516270"/>
                </a:cubicBezTo>
                <a:cubicBezTo>
                  <a:pt x="904147" y="5388949"/>
                  <a:pt x="645428" y="5431172"/>
                  <a:pt x="402360" y="4610429"/>
                </a:cubicBezTo>
                <a:cubicBezTo>
                  <a:pt x="-18187" y="3576295"/>
                  <a:pt x="-68344" y="2287518"/>
                  <a:pt x="66693" y="120708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3333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18" name="Answer Box">
            <a:extLst>
              <a:ext uri="{FF2B5EF4-FFF2-40B4-BE49-F238E27FC236}">
                <a16:creationId xmlns:a16="http://schemas.microsoft.com/office/drawing/2014/main" id="{2ED573E4-9568-8355-E3DE-B37842812566}"/>
              </a:ext>
            </a:extLst>
          </p:cNvPr>
          <p:cNvGrpSpPr/>
          <p:nvPr/>
        </p:nvGrpSpPr>
        <p:grpSpPr>
          <a:xfrm>
            <a:off x="329658" y="7724671"/>
            <a:ext cx="10719342" cy="2159516"/>
            <a:chOff x="219772" y="5149778"/>
            <a:chExt cx="4401297" cy="1439677"/>
          </a:xfrm>
        </p:grpSpPr>
        <p:pic>
          <p:nvPicPr>
            <p:cNvPr id="17" name="Box">
              <a:extLst>
                <a:ext uri="{FF2B5EF4-FFF2-40B4-BE49-F238E27FC236}">
                  <a16:creationId xmlns:a16="http://schemas.microsoft.com/office/drawing/2014/main" id="{3EFC3AF4-72CE-AF21-752F-5590AC812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9772" y="5149778"/>
              <a:ext cx="4401297" cy="1439677"/>
            </a:xfrm>
            <a:prstGeom prst="rect">
              <a:avLst/>
            </a:prstGeom>
          </p:spPr>
        </p:pic>
        <p:sp>
          <p:nvSpPr>
            <p:cNvPr id="31" name="Text">
              <a:extLst>
                <a:ext uri="{FF2B5EF4-FFF2-40B4-BE49-F238E27FC236}">
                  <a16:creationId xmlns:a16="http://schemas.microsoft.com/office/drawing/2014/main" id="{E89B499D-1356-9CAD-0977-66BE5D488416}"/>
                </a:ext>
              </a:extLst>
            </p:cNvPr>
            <p:cNvSpPr txBox="1"/>
            <p:nvPr/>
          </p:nvSpPr>
          <p:spPr>
            <a:xfrm>
              <a:off x="553725" y="5602779"/>
              <a:ext cx="3629322" cy="67710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6000" dirty="0">
                  <a:gradFill>
                    <a:gsLst>
                      <a:gs pos="0">
                        <a:srgbClr val="FE8002"/>
                      </a:gs>
                      <a:gs pos="100000">
                        <a:srgbClr val="FFD100"/>
                      </a:gs>
                    </a:gsLst>
                    <a:lin ang="5400000" scaled="1"/>
                  </a:gradFill>
                  <a:latin typeface="Arial" panose="020B0604020202020204" pitchFamily="34" charset="0"/>
                </a:rPr>
                <a:t>He has an earache.</a:t>
              </a:r>
            </a:p>
          </p:txBody>
        </p:sp>
      </p:grpSp>
      <p:sp>
        <p:nvSpPr>
          <p:cNvPr id="39" name="Circle">
            <a:extLst>
              <a:ext uri="{FF2B5EF4-FFF2-40B4-BE49-F238E27FC236}">
                <a16:creationId xmlns:a16="http://schemas.microsoft.com/office/drawing/2014/main" id="{174B0250-72E3-B91F-C589-297650C1D1B6}"/>
              </a:ext>
            </a:extLst>
          </p:cNvPr>
          <p:cNvSpPr/>
          <p:nvPr/>
        </p:nvSpPr>
        <p:spPr>
          <a:xfrm rot="21165009">
            <a:off x="900531" y="6638553"/>
            <a:ext cx="1512000" cy="1512000"/>
          </a:xfrm>
          <a:prstGeom prst="ellipse">
            <a:avLst/>
          </a:prstGeom>
          <a:solidFill>
            <a:srgbClr val="FFD100"/>
          </a:solidFill>
          <a:ln w="539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2400000" algn="bl" rotWithShape="0">
              <a:schemeClr val="bg1"/>
            </a:outerShdw>
          </a:effectLst>
        </p:spPr>
        <p:txBody>
          <a:bodyPr spcFirstLastPara="1" wrap="square" lIns="137138" tIns="274320" rIns="137138" bIns="137138" anchor="ctr" anchorCtr="0">
            <a:noAutofit/>
          </a:bodyPr>
          <a:lstStyle/>
          <a:p>
            <a:pPr algn="ctr"/>
            <a:r>
              <a:rPr lang="en-US" sz="6600" dirty="0">
                <a:effectLst>
                  <a:outerShdw dist="81506" dir="2700000" algn="tl" rotWithShape="0">
                    <a:schemeClr val="bg1"/>
                  </a:outerShdw>
                </a:effectLst>
                <a:latin typeface="Arial" panose="020B0604020202020204" pitchFamily="34" charset="0"/>
              </a:rPr>
              <a:t>4</a:t>
            </a:r>
            <a:endParaRPr sz="6600" dirty="0">
              <a:effectLst>
                <a:outerShdw dist="81506" dir="2700000" algn="tl" rotWithShape="0">
                  <a:schemeClr val="bg1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6" name="Triangles">
            <a:extLst>
              <a:ext uri="{FF2B5EF4-FFF2-40B4-BE49-F238E27FC236}">
                <a16:creationId xmlns:a16="http://schemas.microsoft.com/office/drawing/2014/main" id="{C2B4C6FF-2507-AC2C-7DE9-C774C4A845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908775" y="2"/>
            <a:ext cx="4379228" cy="37304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7020C1-B234-321B-F1F5-2B74BB8672A5}"/>
              </a:ext>
            </a:extLst>
          </p:cNvPr>
          <p:cNvSpPr/>
          <p:nvPr/>
        </p:nvSpPr>
        <p:spPr>
          <a:xfrm>
            <a:off x="4445689" y="1485900"/>
            <a:ext cx="5061001" cy="92333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What’s wrong?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4A2480-6010-9679-6870-E0F46A47CA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1145" y="3434621"/>
            <a:ext cx="4169087" cy="29774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E1CA1D-B540-3FAF-44FC-BABAF2485009}"/>
              </a:ext>
            </a:extLst>
          </p:cNvPr>
          <p:cNvSpPr/>
          <p:nvPr/>
        </p:nvSpPr>
        <p:spPr>
          <a:xfrm>
            <a:off x="7634295" y="5283074"/>
            <a:ext cx="6455293" cy="83099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feels bad in his ear.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AC9765-64C7-20AB-99A5-D84D7913D283}"/>
              </a:ext>
            </a:extLst>
          </p:cNvPr>
          <p:cNvSpPr/>
          <p:nvPr/>
        </p:nvSpPr>
        <p:spPr>
          <a:xfrm>
            <a:off x="7543808" y="3680242"/>
            <a:ext cx="7689926" cy="83099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can’t answer the phone.</a:t>
            </a:r>
          </a:p>
        </p:txBody>
      </p:sp>
    </p:spTree>
    <p:extLst>
      <p:ext uri="{BB962C8B-B14F-4D97-AF65-F5344CB8AC3E}">
        <p14:creationId xmlns:p14="http://schemas.microsoft.com/office/powerpoint/2010/main" val="306782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456C58-ED6C-ED0E-2FB5-7133BB92A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3DDA0DA7-3D2B-8CDD-CA0E-AF1E83CF860C}"/>
              </a:ext>
            </a:extLst>
          </p:cNvPr>
          <p:cNvSpPr/>
          <p:nvPr/>
        </p:nvSpPr>
        <p:spPr>
          <a:xfrm>
            <a:off x="1343234" y="1096914"/>
            <a:ext cx="14816132" cy="8274405"/>
          </a:xfrm>
          <a:custGeom>
            <a:avLst/>
            <a:gdLst>
              <a:gd name="connsiteX0" fmla="*/ 0 w 9659815"/>
              <a:gd name="connsiteY0" fmla="*/ 836393 h 5018257"/>
              <a:gd name="connsiteX1" fmla="*/ 836393 w 9659815"/>
              <a:gd name="connsiteY1" fmla="*/ 0 h 5018257"/>
              <a:gd name="connsiteX2" fmla="*/ 8823422 w 9659815"/>
              <a:gd name="connsiteY2" fmla="*/ 0 h 5018257"/>
              <a:gd name="connsiteX3" fmla="*/ 9659815 w 9659815"/>
              <a:gd name="connsiteY3" fmla="*/ 836393 h 5018257"/>
              <a:gd name="connsiteX4" fmla="*/ 9659815 w 9659815"/>
              <a:gd name="connsiteY4" fmla="*/ 4181864 h 5018257"/>
              <a:gd name="connsiteX5" fmla="*/ 8823422 w 9659815"/>
              <a:gd name="connsiteY5" fmla="*/ 5018257 h 5018257"/>
              <a:gd name="connsiteX6" fmla="*/ 836393 w 9659815"/>
              <a:gd name="connsiteY6" fmla="*/ 5018257 h 5018257"/>
              <a:gd name="connsiteX7" fmla="*/ 0 w 9659815"/>
              <a:gd name="connsiteY7" fmla="*/ 4181864 h 5018257"/>
              <a:gd name="connsiteX8" fmla="*/ 0 w 9659815"/>
              <a:gd name="connsiteY8" fmla="*/ 836393 h 5018257"/>
              <a:gd name="connsiteX0" fmla="*/ 0 w 9659815"/>
              <a:gd name="connsiteY0" fmla="*/ 882691 h 5064555"/>
              <a:gd name="connsiteX1" fmla="*/ 836393 w 9659815"/>
              <a:gd name="connsiteY1" fmla="*/ 0 h 5064555"/>
              <a:gd name="connsiteX2" fmla="*/ 8823422 w 9659815"/>
              <a:gd name="connsiteY2" fmla="*/ 46298 h 5064555"/>
              <a:gd name="connsiteX3" fmla="*/ 9659815 w 9659815"/>
              <a:gd name="connsiteY3" fmla="*/ 882691 h 5064555"/>
              <a:gd name="connsiteX4" fmla="*/ 9659815 w 9659815"/>
              <a:gd name="connsiteY4" fmla="*/ 4228162 h 5064555"/>
              <a:gd name="connsiteX5" fmla="*/ 8823422 w 9659815"/>
              <a:gd name="connsiteY5" fmla="*/ 5064555 h 5064555"/>
              <a:gd name="connsiteX6" fmla="*/ 836393 w 9659815"/>
              <a:gd name="connsiteY6" fmla="*/ 5064555 h 5064555"/>
              <a:gd name="connsiteX7" fmla="*/ 0 w 9659815"/>
              <a:gd name="connsiteY7" fmla="*/ 4228162 h 5064555"/>
              <a:gd name="connsiteX8" fmla="*/ 0 w 9659815"/>
              <a:gd name="connsiteY8" fmla="*/ 882691 h 5064555"/>
              <a:gd name="connsiteX0" fmla="*/ 0 w 9706114"/>
              <a:gd name="connsiteY0" fmla="*/ 882691 h 5064555"/>
              <a:gd name="connsiteX1" fmla="*/ 882692 w 9706114"/>
              <a:gd name="connsiteY1" fmla="*/ 0 h 5064555"/>
              <a:gd name="connsiteX2" fmla="*/ 8869721 w 9706114"/>
              <a:gd name="connsiteY2" fmla="*/ 46298 h 5064555"/>
              <a:gd name="connsiteX3" fmla="*/ 9706114 w 9706114"/>
              <a:gd name="connsiteY3" fmla="*/ 882691 h 5064555"/>
              <a:gd name="connsiteX4" fmla="*/ 9706114 w 9706114"/>
              <a:gd name="connsiteY4" fmla="*/ 4228162 h 5064555"/>
              <a:gd name="connsiteX5" fmla="*/ 8869721 w 9706114"/>
              <a:gd name="connsiteY5" fmla="*/ 5064555 h 5064555"/>
              <a:gd name="connsiteX6" fmla="*/ 882692 w 9706114"/>
              <a:gd name="connsiteY6" fmla="*/ 5064555 h 5064555"/>
              <a:gd name="connsiteX7" fmla="*/ 46299 w 9706114"/>
              <a:gd name="connsiteY7" fmla="*/ 4228162 h 5064555"/>
              <a:gd name="connsiteX8" fmla="*/ 0 w 9706114"/>
              <a:gd name="connsiteY8" fmla="*/ 882691 h 5064555"/>
              <a:gd name="connsiteX0" fmla="*/ 93310 w 9799424"/>
              <a:gd name="connsiteY0" fmla="*/ 882691 h 5064555"/>
              <a:gd name="connsiteX1" fmla="*/ 976002 w 9799424"/>
              <a:gd name="connsiteY1" fmla="*/ 0 h 5064555"/>
              <a:gd name="connsiteX2" fmla="*/ 8963031 w 9799424"/>
              <a:gd name="connsiteY2" fmla="*/ 46298 h 5064555"/>
              <a:gd name="connsiteX3" fmla="*/ 9799424 w 9799424"/>
              <a:gd name="connsiteY3" fmla="*/ 882691 h 5064555"/>
              <a:gd name="connsiteX4" fmla="*/ 9799424 w 9799424"/>
              <a:gd name="connsiteY4" fmla="*/ 4228162 h 5064555"/>
              <a:gd name="connsiteX5" fmla="*/ 8963031 w 9799424"/>
              <a:gd name="connsiteY5" fmla="*/ 5064555 h 5064555"/>
              <a:gd name="connsiteX6" fmla="*/ 976002 w 9799424"/>
              <a:gd name="connsiteY6" fmla="*/ 5064555 h 5064555"/>
              <a:gd name="connsiteX7" fmla="*/ 139609 w 9799424"/>
              <a:gd name="connsiteY7" fmla="*/ 4228162 h 5064555"/>
              <a:gd name="connsiteX8" fmla="*/ 93310 w 9799424"/>
              <a:gd name="connsiteY8" fmla="*/ 882691 h 5064555"/>
              <a:gd name="connsiteX0" fmla="*/ 93310 w 9799424"/>
              <a:gd name="connsiteY0" fmla="*/ 894267 h 5076131"/>
              <a:gd name="connsiteX1" fmla="*/ 976002 w 9799424"/>
              <a:gd name="connsiteY1" fmla="*/ 11576 h 5076131"/>
              <a:gd name="connsiteX2" fmla="*/ 9101928 w 9799424"/>
              <a:gd name="connsiteY2" fmla="*/ 0 h 5076131"/>
              <a:gd name="connsiteX3" fmla="*/ 9799424 w 9799424"/>
              <a:gd name="connsiteY3" fmla="*/ 894267 h 5076131"/>
              <a:gd name="connsiteX4" fmla="*/ 9799424 w 9799424"/>
              <a:gd name="connsiteY4" fmla="*/ 4239738 h 5076131"/>
              <a:gd name="connsiteX5" fmla="*/ 8963031 w 9799424"/>
              <a:gd name="connsiteY5" fmla="*/ 5076131 h 5076131"/>
              <a:gd name="connsiteX6" fmla="*/ 976002 w 9799424"/>
              <a:gd name="connsiteY6" fmla="*/ 5076131 h 5076131"/>
              <a:gd name="connsiteX7" fmla="*/ 139609 w 9799424"/>
              <a:gd name="connsiteY7" fmla="*/ 4239738 h 5076131"/>
              <a:gd name="connsiteX8" fmla="*/ 93310 w 9799424"/>
              <a:gd name="connsiteY8" fmla="*/ 894267 h 5076131"/>
              <a:gd name="connsiteX0" fmla="*/ 93310 w 9799424"/>
              <a:gd name="connsiteY0" fmla="*/ 1127066 h 5308930"/>
              <a:gd name="connsiteX1" fmla="*/ 976002 w 9799424"/>
              <a:gd name="connsiteY1" fmla="*/ 244375 h 5308930"/>
              <a:gd name="connsiteX2" fmla="*/ 9101928 w 9799424"/>
              <a:gd name="connsiteY2" fmla="*/ 232799 h 5308930"/>
              <a:gd name="connsiteX3" fmla="*/ 9799424 w 9799424"/>
              <a:gd name="connsiteY3" fmla="*/ 1127066 h 5308930"/>
              <a:gd name="connsiteX4" fmla="*/ 9799424 w 9799424"/>
              <a:gd name="connsiteY4" fmla="*/ 4472537 h 5308930"/>
              <a:gd name="connsiteX5" fmla="*/ 8963031 w 9799424"/>
              <a:gd name="connsiteY5" fmla="*/ 5308930 h 5308930"/>
              <a:gd name="connsiteX6" fmla="*/ 976002 w 9799424"/>
              <a:gd name="connsiteY6" fmla="*/ 5308930 h 5308930"/>
              <a:gd name="connsiteX7" fmla="*/ 139609 w 9799424"/>
              <a:gd name="connsiteY7" fmla="*/ 4472537 h 5308930"/>
              <a:gd name="connsiteX8" fmla="*/ 93310 w 9799424"/>
              <a:gd name="connsiteY8" fmla="*/ 1127066 h 5308930"/>
              <a:gd name="connsiteX0" fmla="*/ 93310 w 9799424"/>
              <a:gd name="connsiteY0" fmla="*/ 1214994 h 5396858"/>
              <a:gd name="connsiteX1" fmla="*/ 976002 w 9799424"/>
              <a:gd name="connsiteY1" fmla="*/ 332303 h 5396858"/>
              <a:gd name="connsiteX2" fmla="*/ 9101928 w 9799424"/>
              <a:gd name="connsiteY2" fmla="*/ 320727 h 5396858"/>
              <a:gd name="connsiteX3" fmla="*/ 9799424 w 9799424"/>
              <a:gd name="connsiteY3" fmla="*/ 1214994 h 5396858"/>
              <a:gd name="connsiteX4" fmla="*/ 9799424 w 9799424"/>
              <a:gd name="connsiteY4" fmla="*/ 4560465 h 5396858"/>
              <a:gd name="connsiteX5" fmla="*/ 8963031 w 9799424"/>
              <a:gd name="connsiteY5" fmla="*/ 5396858 h 5396858"/>
              <a:gd name="connsiteX6" fmla="*/ 976002 w 9799424"/>
              <a:gd name="connsiteY6" fmla="*/ 5396858 h 5396858"/>
              <a:gd name="connsiteX7" fmla="*/ 139609 w 9799424"/>
              <a:gd name="connsiteY7" fmla="*/ 4560465 h 5396858"/>
              <a:gd name="connsiteX8" fmla="*/ 93310 w 9799424"/>
              <a:gd name="connsiteY8" fmla="*/ 1214994 h 5396858"/>
              <a:gd name="connsiteX0" fmla="*/ 93310 w 9799424"/>
              <a:gd name="connsiteY0" fmla="*/ 1242077 h 5423941"/>
              <a:gd name="connsiteX1" fmla="*/ 976002 w 9799424"/>
              <a:gd name="connsiteY1" fmla="*/ 359386 h 5423941"/>
              <a:gd name="connsiteX2" fmla="*/ 9101928 w 9799424"/>
              <a:gd name="connsiteY2" fmla="*/ 347810 h 5423941"/>
              <a:gd name="connsiteX3" fmla="*/ 9799424 w 9799424"/>
              <a:gd name="connsiteY3" fmla="*/ 1242077 h 5423941"/>
              <a:gd name="connsiteX4" fmla="*/ 9799424 w 9799424"/>
              <a:gd name="connsiteY4" fmla="*/ 4587548 h 5423941"/>
              <a:gd name="connsiteX5" fmla="*/ 8963031 w 9799424"/>
              <a:gd name="connsiteY5" fmla="*/ 5423941 h 5423941"/>
              <a:gd name="connsiteX6" fmla="*/ 976002 w 9799424"/>
              <a:gd name="connsiteY6" fmla="*/ 5423941 h 5423941"/>
              <a:gd name="connsiteX7" fmla="*/ 139609 w 9799424"/>
              <a:gd name="connsiteY7" fmla="*/ 4587548 h 5423941"/>
              <a:gd name="connsiteX8" fmla="*/ 93310 w 9799424"/>
              <a:gd name="connsiteY8" fmla="*/ 1242077 h 5423941"/>
              <a:gd name="connsiteX0" fmla="*/ 93310 w 9799424"/>
              <a:gd name="connsiteY0" fmla="*/ 1269070 h 5450934"/>
              <a:gd name="connsiteX1" fmla="*/ 1033875 w 9799424"/>
              <a:gd name="connsiteY1" fmla="*/ 328505 h 5450934"/>
              <a:gd name="connsiteX2" fmla="*/ 9101928 w 9799424"/>
              <a:gd name="connsiteY2" fmla="*/ 374803 h 5450934"/>
              <a:gd name="connsiteX3" fmla="*/ 9799424 w 9799424"/>
              <a:gd name="connsiteY3" fmla="*/ 1269070 h 5450934"/>
              <a:gd name="connsiteX4" fmla="*/ 9799424 w 9799424"/>
              <a:gd name="connsiteY4" fmla="*/ 4614541 h 5450934"/>
              <a:gd name="connsiteX5" fmla="*/ 8963031 w 9799424"/>
              <a:gd name="connsiteY5" fmla="*/ 5450934 h 5450934"/>
              <a:gd name="connsiteX6" fmla="*/ 976002 w 9799424"/>
              <a:gd name="connsiteY6" fmla="*/ 5450934 h 5450934"/>
              <a:gd name="connsiteX7" fmla="*/ 139609 w 9799424"/>
              <a:gd name="connsiteY7" fmla="*/ 4614541 h 5450934"/>
              <a:gd name="connsiteX8" fmla="*/ 93310 w 9799424"/>
              <a:gd name="connsiteY8" fmla="*/ 1269070 h 5450934"/>
              <a:gd name="connsiteX0" fmla="*/ 93310 w 9799424"/>
              <a:gd name="connsiteY0" fmla="*/ 1269070 h 5450934"/>
              <a:gd name="connsiteX1" fmla="*/ 1033875 w 9799424"/>
              <a:gd name="connsiteY1" fmla="*/ 328505 h 5450934"/>
              <a:gd name="connsiteX2" fmla="*/ 9101928 w 9799424"/>
              <a:gd name="connsiteY2" fmla="*/ 374803 h 5450934"/>
              <a:gd name="connsiteX3" fmla="*/ 9799424 w 9799424"/>
              <a:gd name="connsiteY3" fmla="*/ 1269070 h 5450934"/>
              <a:gd name="connsiteX4" fmla="*/ 9799424 w 9799424"/>
              <a:gd name="connsiteY4" fmla="*/ 4614541 h 5450934"/>
              <a:gd name="connsiteX5" fmla="*/ 8963031 w 9799424"/>
              <a:gd name="connsiteY5" fmla="*/ 5450934 h 5450934"/>
              <a:gd name="connsiteX6" fmla="*/ 976002 w 9799424"/>
              <a:gd name="connsiteY6" fmla="*/ 5450934 h 5450934"/>
              <a:gd name="connsiteX7" fmla="*/ 139609 w 9799424"/>
              <a:gd name="connsiteY7" fmla="*/ 4614541 h 5450934"/>
              <a:gd name="connsiteX8" fmla="*/ 93310 w 9799424"/>
              <a:gd name="connsiteY8" fmla="*/ 1269070 h 5450934"/>
              <a:gd name="connsiteX0" fmla="*/ 93310 w 9799424"/>
              <a:gd name="connsiteY0" fmla="*/ 1204901 h 5386765"/>
              <a:gd name="connsiteX1" fmla="*/ 1033875 w 9799424"/>
              <a:gd name="connsiteY1" fmla="*/ 264336 h 5386765"/>
              <a:gd name="connsiteX2" fmla="*/ 9101928 w 9799424"/>
              <a:gd name="connsiteY2" fmla="*/ 310634 h 5386765"/>
              <a:gd name="connsiteX3" fmla="*/ 9799424 w 9799424"/>
              <a:gd name="connsiteY3" fmla="*/ 1204901 h 5386765"/>
              <a:gd name="connsiteX4" fmla="*/ 9799424 w 9799424"/>
              <a:gd name="connsiteY4" fmla="*/ 4550372 h 5386765"/>
              <a:gd name="connsiteX5" fmla="*/ 8963031 w 9799424"/>
              <a:gd name="connsiteY5" fmla="*/ 5386765 h 5386765"/>
              <a:gd name="connsiteX6" fmla="*/ 976002 w 9799424"/>
              <a:gd name="connsiteY6" fmla="*/ 5386765 h 5386765"/>
              <a:gd name="connsiteX7" fmla="*/ 139609 w 9799424"/>
              <a:gd name="connsiteY7" fmla="*/ 4550372 h 5386765"/>
              <a:gd name="connsiteX8" fmla="*/ 93310 w 9799424"/>
              <a:gd name="connsiteY8" fmla="*/ 1204901 h 5386765"/>
              <a:gd name="connsiteX0" fmla="*/ 93310 w 9799424"/>
              <a:gd name="connsiteY0" fmla="*/ 1204901 h 5386765"/>
              <a:gd name="connsiteX1" fmla="*/ 1033875 w 9799424"/>
              <a:gd name="connsiteY1" fmla="*/ 264336 h 5386765"/>
              <a:gd name="connsiteX2" fmla="*/ 9101928 w 9799424"/>
              <a:gd name="connsiteY2" fmla="*/ 310634 h 5386765"/>
              <a:gd name="connsiteX3" fmla="*/ 9799424 w 9799424"/>
              <a:gd name="connsiteY3" fmla="*/ 1204901 h 5386765"/>
              <a:gd name="connsiteX4" fmla="*/ 9799424 w 9799424"/>
              <a:gd name="connsiteY4" fmla="*/ 4550372 h 5386765"/>
              <a:gd name="connsiteX5" fmla="*/ 8963031 w 9799424"/>
              <a:gd name="connsiteY5" fmla="*/ 5386765 h 5386765"/>
              <a:gd name="connsiteX6" fmla="*/ 976002 w 9799424"/>
              <a:gd name="connsiteY6" fmla="*/ 5386765 h 5386765"/>
              <a:gd name="connsiteX7" fmla="*/ 139609 w 9799424"/>
              <a:gd name="connsiteY7" fmla="*/ 4550372 h 5386765"/>
              <a:gd name="connsiteX8" fmla="*/ 93310 w 9799424"/>
              <a:gd name="connsiteY8" fmla="*/ 1204901 h 5386765"/>
              <a:gd name="connsiteX0" fmla="*/ 88480 w 9817744"/>
              <a:gd name="connsiteY0" fmla="*/ 1204901 h 5386765"/>
              <a:gd name="connsiteX1" fmla="*/ 1052195 w 9817744"/>
              <a:gd name="connsiteY1" fmla="*/ 264336 h 5386765"/>
              <a:gd name="connsiteX2" fmla="*/ 9120248 w 9817744"/>
              <a:gd name="connsiteY2" fmla="*/ 310634 h 5386765"/>
              <a:gd name="connsiteX3" fmla="*/ 9817744 w 9817744"/>
              <a:gd name="connsiteY3" fmla="*/ 1204901 h 5386765"/>
              <a:gd name="connsiteX4" fmla="*/ 9817744 w 9817744"/>
              <a:gd name="connsiteY4" fmla="*/ 4550372 h 5386765"/>
              <a:gd name="connsiteX5" fmla="*/ 8981351 w 9817744"/>
              <a:gd name="connsiteY5" fmla="*/ 5386765 h 5386765"/>
              <a:gd name="connsiteX6" fmla="*/ 994322 w 9817744"/>
              <a:gd name="connsiteY6" fmla="*/ 5386765 h 5386765"/>
              <a:gd name="connsiteX7" fmla="*/ 157929 w 9817744"/>
              <a:gd name="connsiteY7" fmla="*/ 4550372 h 5386765"/>
              <a:gd name="connsiteX8" fmla="*/ 88480 w 9817744"/>
              <a:gd name="connsiteY8" fmla="*/ 1204901 h 5386765"/>
              <a:gd name="connsiteX0" fmla="*/ 48352 w 9777616"/>
              <a:gd name="connsiteY0" fmla="*/ 1204901 h 5386765"/>
              <a:gd name="connsiteX1" fmla="*/ 1012067 w 9777616"/>
              <a:gd name="connsiteY1" fmla="*/ 264336 h 5386765"/>
              <a:gd name="connsiteX2" fmla="*/ 9080120 w 9777616"/>
              <a:gd name="connsiteY2" fmla="*/ 310634 h 5386765"/>
              <a:gd name="connsiteX3" fmla="*/ 9777616 w 9777616"/>
              <a:gd name="connsiteY3" fmla="*/ 1204901 h 5386765"/>
              <a:gd name="connsiteX4" fmla="*/ 9777616 w 9777616"/>
              <a:gd name="connsiteY4" fmla="*/ 4550372 h 5386765"/>
              <a:gd name="connsiteX5" fmla="*/ 8941223 w 9777616"/>
              <a:gd name="connsiteY5" fmla="*/ 5386765 h 5386765"/>
              <a:gd name="connsiteX6" fmla="*/ 954194 w 9777616"/>
              <a:gd name="connsiteY6" fmla="*/ 5386765 h 5386765"/>
              <a:gd name="connsiteX7" fmla="*/ 117801 w 9777616"/>
              <a:gd name="connsiteY7" fmla="*/ 4550372 h 5386765"/>
              <a:gd name="connsiteX8" fmla="*/ 48352 w 9777616"/>
              <a:gd name="connsiteY8" fmla="*/ 1204901 h 5386765"/>
              <a:gd name="connsiteX0" fmla="*/ 48352 w 9777616"/>
              <a:gd name="connsiteY0" fmla="*/ 1204901 h 5386765"/>
              <a:gd name="connsiteX1" fmla="*/ 1012067 w 9777616"/>
              <a:gd name="connsiteY1" fmla="*/ 264336 h 5386765"/>
              <a:gd name="connsiteX2" fmla="*/ 9080120 w 9777616"/>
              <a:gd name="connsiteY2" fmla="*/ 310634 h 5386765"/>
              <a:gd name="connsiteX3" fmla="*/ 9777616 w 9777616"/>
              <a:gd name="connsiteY3" fmla="*/ 1204901 h 5386765"/>
              <a:gd name="connsiteX4" fmla="*/ 9777616 w 9777616"/>
              <a:gd name="connsiteY4" fmla="*/ 4550372 h 5386765"/>
              <a:gd name="connsiteX5" fmla="*/ 8941223 w 9777616"/>
              <a:gd name="connsiteY5" fmla="*/ 5386765 h 5386765"/>
              <a:gd name="connsiteX6" fmla="*/ 954194 w 9777616"/>
              <a:gd name="connsiteY6" fmla="*/ 5386765 h 5386765"/>
              <a:gd name="connsiteX7" fmla="*/ 117801 w 9777616"/>
              <a:gd name="connsiteY7" fmla="*/ 4550372 h 5386765"/>
              <a:gd name="connsiteX8" fmla="*/ 48352 w 9777616"/>
              <a:gd name="connsiteY8" fmla="*/ 1204901 h 5386765"/>
              <a:gd name="connsiteX0" fmla="*/ 48352 w 9777616"/>
              <a:gd name="connsiteY0" fmla="*/ 1187168 h 5369032"/>
              <a:gd name="connsiteX1" fmla="*/ 884746 w 9777616"/>
              <a:gd name="connsiteY1" fmla="*/ 292902 h 5369032"/>
              <a:gd name="connsiteX2" fmla="*/ 9080120 w 9777616"/>
              <a:gd name="connsiteY2" fmla="*/ 292901 h 5369032"/>
              <a:gd name="connsiteX3" fmla="*/ 9777616 w 9777616"/>
              <a:gd name="connsiteY3" fmla="*/ 1187168 h 5369032"/>
              <a:gd name="connsiteX4" fmla="*/ 9777616 w 9777616"/>
              <a:gd name="connsiteY4" fmla="*/ 4532639 h 5369032"/>
              <a:gd name="connsiteX5" fmla="*/ 8941223 w 9777616"/>
              <a:gd name="connsiteY5" fmla="*/ 5369032 h 5369032"/>
              <a:gd name="connsiteX6" fmla="*/ 954194 w 9777616"/>
              <a:gd name="connsiteY6" fmla="*/ 5369032 h 5369032"/>
              <a:gd name="connsiteX7" fmla="*/ 117801 w 9777616"/>
              <a:gd name="connsiteY7" fmla="*/ 4532639 h 5369032"/>
              <a:gd name="connsiteX8" fmla="*/ 48352 w 9777616"/>
              <a:gd name="connsiteY8" fmla="*/ 1187168 h 5369032"/>
              <a:gd name="connsiteX0" fmla="*/ 48352 w 9777616"/>
              <a:gd name="connsiteY0" fmla="*/ 1190620 h 5372484"/>
              <a:gd name="connsiteX1" fmla="*/ 884746 w 9777616"/>
              <a:gd name="connsiteY1" fmla="*/ 296354 h 5372484"/>
              <a:gd name="connsiteX2" fmla="*/ 9080120 w 9777616"/>
              <a:gd name="connsiteY2" fmla="*/ 296353 h 5372484"/>
              <a:gd name="connsiteX3" fmla="*/ 9777616 w 9777616"/>
              <a:gd name="connsiteY3" fmla="*/ 1190620 h 5372484"/>
              <a:gd name="connsiteX4" fmla="*/ 9777616 w 9777616"/>
              <a:gd name="connsiteY4" fmla="*/ 4536091 h 5372484"/>
              <a:gd name="connsiteX5" fmla="*/ 8941223 w 9777616"/>
              <a:gd name="connsiteY5" fmla="*/ 5372484 h 5372484"/>
              <a:gd name="connsiteX6" fmla="*/ 954194 w 9777616"/>
              <a:gd name="connsiteY6" fmla="*/ 5372484 h 5372484"/>
              <a:gd name="connsiteX7" fmla="*/ 117801 w 9777616"/>
              <a:gd name="connsiteY7" fmla="*/ 4536091 h 5372484"/>
              <a:gd name="connsiteX8" fmla="*/ 48352 w 9777616"/>
              <a:gd name="connsiteY8" fmla="*/ 1190620 h 5372484"/>
              <a:gd name="connsiteX0" fmla="*/ 48352 w 9777616"/>
              <a:gd name="connsiteY0" fmla="*/ 1244582 h 5426446"/>
              <a:gd name="connsiteX1" fmla="*/ 1116240 w 9777616"/>
              <a:gd name="connsiteY1" fmla="*/ 222994 h 5426446"/>
              <a:gd name="connsiteX2" fmla="*/ 9080120 w 9777616"/>
              <a:gd name="connsiteY2" fmla="*/ 350315 h 5426446"/>
              <a:gd name="connsiteX3" fmla="*/ 9777616 w 9777616"/>
              <a:gd name="connsiteY3" fmla="*/ 1244582 h 5426446"/>
              <a:gd name="connsiteX4" fmla="*/ 9777616 w 9777616"/>
              <a:gd name="connsiteY4" fmla="*/ 4590053 h 5426446"/>
              <a:gd name="connsiteX5" fmla="*/ 8941223 w 9777616"/>
              <a:gd name="connsiteY5" fmla="*/ 5426446 h 5426446"/>
              <a:gd name="connsiteX6" fmla="*/ 954194 w 9777616"/>
              <a:gd name="connsiteY6" fmla="*/ 5426446 h 5426446"/>
              <a:gd name="connsiteX7" fmla="*/ 117801 w 9777616"/>
              <a:gd name="connsiteY7" fmla="*/ 4590053 h 5426446"/>
              <a:gd name="connsiteX8" fmla="*/ 48352 w 9777616"/>
              <a:gd name="connsiteY8" fmla="*/ 1244582 h 5426446"/>
              <a:gd name="connsiteX0" fmla="*/ 48352 w 9777616"/>
              <a:gd name="connsiteY0" fmla="*/ 1244582 h 5426446"/>
              <a:gd name="connsiteX1" fmla="*/ 1116240 w 9777616"/>
              <a:gd name="connsiteY1" fmla="*/ 222994 h 5426446"/>
              <a:gd name="connsiteX2" fmla="*/ 9080120 w 9777616"/>
              <a:gd name="connsiteY2" fmla="*/ 350315 h 5426446"/>
              <a:gd name="connsiteX3" fmla="*/ 9777616 w 9777616"/>
              <a:gd name="connsiteY3" fmla="*/ 1244582 h 5426446"/>
              <a:gd name="connsiteX4" fmla="*/ 9777616 w 9777616"/>
              <a:gd name="connsiteY4" fmla="*/ 4590053 h 5426446"/>
              <a:gd name="connsiteX5" fmla="*/ 8941223 w 9777616"/>
              <a:gd name="connsiteY5" fmla="*/ 5426446 h 5426446"/>
              <a:gd name="connsiteX6" fmla="*/ 954194 w 9777616"/>
              <a:gd name="connsiteY6" fmla="*/ 5426446 h 5426446"/>
              <a:gd name="connsiteX7" fmla="*/ 117801 w 9777616"/>
              <a:gd name="connsiteY7" fmla="*/ 4590053 h 5426446"/>
              <a:gd name="connsiteX8" fmla="*/ 48352 w 9777616"/>
              <a:gd name="connsiteY8" fmla="*/ 1244582 h 5426446"/>
              <a:gd name="connsiteX0" fmla="*/ 48352 w 9777616"/>
              <a:gd name="connsiteY0" fmla="*/ 1303579 h 5485443"/>
              <a:gd name="connsiteX1" fmla="*/ 1116240 w 9777616"/>
              <a:gd name="connsiteY1" fmla="*/ 281991 h 5485443"/>
              <a:gd name="connsiteX2" fmla="*/ 8443512 w 9777616"/>
              <a:gd name="connsiteY2" fmla="*/ 305140 h 5485443"/>
              <a:gd name="connsiteX3" fmla="*/ 9777616 w 9777616"/>
              <a:gd name="connsiteY3" fmla="*/ 1303579 h 5485443"/>
              <a:gd name="connsiteX4" fmla="*/ 9777616 w 9777616"/>
              <a:gd name="connsiteY4" fmla="*/ 4649050 h 5485443"/>
              <a:gd name="connsiteX5" fmla="*/ 8941223 w 9777616"/>
              <a:gd name="connsiteY5" fmla="*/ 5485443 h 5485443"/>
              <a:gd name="connsiteX6" fmla="*/ 954194 w 9777616"/>
              <a:gd name="connsiteY6" fmla="*/ 5485443 h 5485443"/>
              <a:gd name="connsiteX7" fmla="*/ 117801 w 9777616"/>
              <a:gd name="connsiteY7" fmla="*/ 4649050 h 5485443"/>
              <a:gd name="connsiteX8" fmla="*/ 48352 w 9777616"/>
              <a:gd name="connsiteY8" fmla="*/ 1303579 h 5485443"/>
              <a:gd name="connsiteX0" fmla="*/ 48352 w 9777616"/>
              <a:gd name="connsiteY0" fmla="*/ 1241460 h 5423324"/>
              <a:gd name="connsiteX1" fmla="*/ 1116240 w 9777616"/>
              <a:gd name="connsiteY1" fmla="*/ 219872 h 5423324"/>
              <a:gd name="connsiteX2" fmla="*/ 8443512 w 9777616"/>
              <a:gd name="connsiteY2" fmla="*/ 243021 h 5423324"/>
              <a:gd name="connsiteX3" fmla="*/ 9777616 w 9777616"/>
              <a:gd name="connsiteY3" fmla="*/ 1241460 h 5423324"/>
              <a:gd name="connsiteX4" fmla="*/ 9777616 w 9777616"/>
              <a:gd name="connsiteY4" fmla="*/ 4586931 h 5423324"/>
              <a:gd name="connsiteX5" fmla="*/ 8941223 w 9777616"/>
              <a:gd name="connsiteY5" fmla="*/ 5423324 h 5423324"/>
              <a:gd name="connsiteX6" fmla="*/ 954194 w 9777616"/>
              <a:gd name="connsiteY6" fmla="*/ 5423324 h 5423324"/>
              <a:gd name="connsiteX7" fmla="*/ 117801 w 9777616"/>
              <a:gd name="connsiteY7" fmla="*/ 4586931 h 5423324"/>
              <a:gd name="connsiteX8" fmla="*/ 48352 w 9777616"/>
              <a:gd name="connsiteY8" fmla="*/ 1241460 h 5423324"/>
              <a:gd name="connsiteX0" fmla="*/ 48352 w 9777616"/>
              <a:gd name="connsiteY0" fmla="*/ 1255511 h 5437375"/>
              <a:gd name="connsiteX1" fmla="*/ 1116240 w 9777616"/>
              <a:gd name="connsiteY1" fmla="*/ 233923 h 5437375"/>
              <a:gd name="connsiteX2" fmla="*/ 8443512 w 9777616"/>
              <a:gd name="connsiteY2" fmla="*/ 257072 h 5437375"/>
              <a:gd name="connsiteX3" fmla="*/ 9777616 w 9777616"/>
              <a:gd name="connsiteY3" fmla="*/ 1255511 h 5437375"/>
              <a:gd name="connsiteX4" fmla="*/ 9777616 w 9777616"/>
              <a:gd name="connsiteY4" fmla="*/ 4600982 h 5437375"/>
              <a:gd name="connsiteX5" fmla="*/ 8941223 w 9777616"/>
              <a:gd name="connsiteY5" fmla="*/ 5437375 h 5437375"/>
              <a:gd name="connsiteX6" fmla="*/ 954194 w 9777616"/>
              <a:gd name="connsiteY6" fmla="*/ 5437375 h 5437375"/>
              <a:gd name="connsiteX7" fmla="*/ 117801 w 9777616"/>
              <a:gd name="connsiteY7" fmla="*/ 4600982 h 5437375"/>
              <a:gd name="connsiteX8" fmla="*/ 48352 w 9777616"/>
              <a:gd name="connsiteY8" fmla="*/ 1255511 h 5437375"/>
              <a:gd name="connsiteX0" fmla="*/ 48352 w 9777616"/>
              <a:gd name="connsiteY0" fmla="*/ 1255511 h 5437375"/>
              <a:gd name="connsiteX1" fmla="*/ 1116240 w 9777616"/>
              <a:gd name="connsiteY1" fmla="*/ 233923 h 5437375"/>
              <a:gd name="connsiteX2" fmla="*/ 8443512 w 9777616"/>
              <a:gd name="connsiteY2" fmla="*/ 257072 h 5437375"/>
              <a:gd name="connsiteX3" fmla="*/ 9777616 w 9777616"/>
              <a:gd name="connsiteY3" fmla="*/ 1255511 h 5437375"/>
              <a:gd name="connsiteX4" fmla="*/ 9777616 w 9777616"/>
              <a:gd name="connsiteY4" fmla="*/ 4600982 h 5437375"/>
              <a:gd name="connsiteX5" fmla="*/ 8941223 w 9777616"/>
              <a:gd name="connsiteY5" fmla="*/ 5437375 h 5437375"/>
              <a:gd name="connsiteX6" fmla="*/ 954194 w 9777616"/>
              <a:gd name="connsiteY6" fmla="*/ 5437375 h 5437375"/>
              <a:gd name="connsiteX7" fmla="*/ 117801 w 9777616"/>
              <a:gd name="connsiteY7" fmla="*/ 4600982 h 5437375"/>
              <a:gd name="connsiteX8" fmla="*/ 48352 w 9777616"/>
              <a:gd name="connsiteY8" fmla="*/ 1255511 h 5437375"/>
              <a:gd name="connsiteX0" fmla="*/ 48352 w 9777616"/>
              <a:gd name="connsiteY0" fmla="*/ 1255511 h 5437375"/>
              <a:gd name="connsiteX1" fmla="*/ 1116240 w 9777616"/>
              <a:gd name="connsiteY1" fmla="*/ 233923 h 5437375"/>
              <a:gd name="connsiteX2" fmla="*/ 8443512 w 9777616"/>
              <a:gd name="connsiteY2" fmla="*/ 257072 h 5437375"/>
              <a:gd name="connsiteX3" fmla="*/ 9777616 w 9777616"/>
              <a:gd name="connsiteY3" fmla="*/ 1255511 h 5437375"/>
              <a:gd name="connsiteX4" fmla="*/ 9777616 w 9777616"/>
              <a:gd name="connsiteY4" fmla="*/ 4600982 h 5437375"/>
              <a:gd name="connsiteX5" fmla="*/ 8941223 w 9777616"/>
              <a:gd name="connsiteY5" fmla="*/ 5437375 h 5437375"/>
              <a:gd name="connsiteX6" fmla="*/ 954194 w 9777616"/>
              <a:gd name="connsiteY6" fmla="*/ 5437375 h 5437375"/>
              <a:gd name="connsiteX7" fmla="*/ 117801 w 9777616"/>
              <a:gd name="connsiteY7" fmla="*/ 4600982 h 5437375"/>
              <a:gd name="connsiteX8" fmla="*/ 48352 w 9777616"/>
              <a:gd name="connsiteY8" fmla="*/ 1255511 h 5437375"/>
              <a:gd name="connsiteX0" fmla="*/ 48352 w 9813626"/>
              <a:gd name="connsiteY0" fmla="*/ 1255511 h 5437375"/>
              <a:gd name="connsiteX1" fmla="*/ 1116240 w 9813626"/>
              <a:gd name="connsiteY1" fmla="*/ 233923 h 5437375"/>
              <a:gd name="connsiteX2" fmla="*/ 8443512 w 9813626"/>
              <a:gd name="connsiteY2" fmla="*/ 257072 h 5437375"/>
              <a:gd name="connsiteX3" fmla="*/ 9777616 w 9813626"/>
              <a:gd name="connsiteY3" fmla="*/ 1255511 h 5437375"/>
              <a:gd name="connsiteX4" fmla="*/ 9777616 w 9813626"/>
              <a:gd name="connsiteY4" fmla="*/ 4600982 h 5437375"/>
              <a:gd name="connsiteX5" fmla="*/ 8941223 w 9813626"/>
              <a:gd name="connsiteY5" fmla="*/ 5437375 h 5437375"/>
              <a:gd name="connsiteX6" fmla="*/ 954194 w 9813626"/>
              <a:gd name="connsiteY6" fmla="*/ 5437375 h 5437375"/>
              <a:gd name="connsiteX7" fmla="*/ 117801 w 9813626"/>
              <a:gd name="connsiteY7" fmla="*/ 4600982 h 5437375"/>
              <a:gd name="connsiteX8" fmla="*/ 48352 w 9813626"/>
              <a:gd name="connsiteY8" fmla="*/ 1255511 h 5437375"/>
              <a:gd name="connsiteX0" fmla="*/ 48352 w 9799158"/>
              <a:gd name="connsiteY0" fmla="*/ 1255511 h 5437375"/>
              <a:gd name="connsiteX1" fmla="*/ 1116240 w 9799158"/>
              <a:gd name="connsiteY1" fmla="*/ 233923 h 5437375"/>
              <a:gd name="connsiteX2" fmla="*/ 8443512 w 9799158"/>
              <a:gd name="connsiteY2" fmla="*/ 257072 h 5437375"/>
              <a:gd name="connsiteX3" fmla="*/ 9777616 w 9799158"/>
              <a:gd name="connsiteY3" fmla="*/ 1255511 h 5437375"/>
              <a:gd name="connsiteX4" fmla="*/ 9685018 w 9799158"/>
              <a:gd name="connsiteY4" fmla="*/ 4600982 h 5437375"/>
              <a:gd name="connsiteX5" fmla="*/ 8941223 w 9799158"/>
              <a:gd name="connsiteY5" fmla="*/ 5437375 h 5437375"/>
              <a:gd name="connsiteX6" fmla="*/ 954194 w 9799158"/>
              <a:gd name="connsiteY6" fmla="*/ 5437375 h 5437375"/>
              <a:gd name="connsiteX7" fmla="*/ 117801 w 9799158"/>
              <a:gd name="connsiteY7" fmla="*/ 4600982 h 5437375"/>
              <a:gd name="connsiteX8" fmla="*/ 48352 w 9799158"/>
              <a:gd name="connsiteY8" fmla="*/ 1255511 h 5437375"/>
              <a:gd name="connsiteX0" fmla="*/ 48352 w 9799158"/>
              <a:gd name="connsiteY0" fmla="*/ 1255511 h 5437375"/>
              <a:gd name="connsiteX1" fmla="*/ 1116240 w 9799158"/>
              <a:gd name="connsiteY1" fmla="*/ 233923 h 5437375"/>
              <a:gd name="connsiteX2" fmla="*/ 8443512 w 9799158"/>
              <a:gd name="connsiteY2" fmla="*/ 257072 h 5437375"/>
              <a:gd name="connsiteX3" fmla="*/ 9777616 w 9799158"/>
              <a:gd name="connsiteY3" fmla="*/ 1255511 h 5437375"/>
              <a:gd name="connsiteX4" fmla="*/ 9685018 w 9799158"/>
              <a:gd name="connsiteY4" fmla="*/ 4600982 h 5437375"/>
              <a:gd name="connsiteX5" fmla="*/ 8790752 w 9799158"/>
              <a:gd name="connsiteY5" fmla="*/ 5414226 h 5437375"/>
              <a:gd name="connsiteX6" fmla="*/ 954194 w 9799158"/>
              <a:gd name="connsiteY6" fmla="*/ 5437375 h 5437375"/>
              <a:gd name="connsiteX7" fmla="*/ 117801 w 9799158"/>
              <a:gd name="connsiteY7" fmla="*/ 4600982 h 5437375"/>
              <a:gd name="connsiteX8" fmla="*/ 48352 w 9799158"/>
              <a:gd name="connsiteY8" fmla="*/ 1255511 h 5437375"/>
              <a:gd name="connsiteX0" fmla="*/ 48352 w 9799158"/>
              <a:gd name="connsiteY0" fmla="*/ 1255511 h 5437375"/>
              <a:gd name="connsiteX1" fmla="*/ 1116240 w 9799158"/>
              <a:gd name="connsiteY1" fmla="*/ 233923 h 5437375"/>
              <a:gd name="connsiteX2" fmla="*/ 8443512 w 9799158"/>
              <a:gd name="connsiteY2" fmla="*/ 257072 h 5437375"/>
              <a:gd name="connsiteX3" fmla="*/ 9777616 w 9799158"/>
              <a:gd name="connsiteY3" fmla="*/ 1255511 h 5437375"/>
              <a:gd name="connsiteX4" fmla="*/ 9685018 w 9799158"/>
              <a:gd name="connsiteY4" fmla="*/ 4600982 h 5437375"/>
              <a:gd name="connsiteX5" fmla="*/ 8790752 w 9799158"/>
              <a:gd name="connsiteY5" fmla="*/ 5414226 h 5437375"/>
              <a:gd name="connsiteX6" fmla="*/ 954194 w 9799158"/>
              <a:gd name="connsiteY6" fmla="*/ 5437375 h 5437375"/>
              <a:gd name="connsiteX7" fmla="*/ 117801 w 9799158"/>
              <a:gd name="connsiteY7" fmla="*/ 4600982 h 5437375"/>
              <a:gd name="connsiteX8" fmla="*/ 48352 w 9799158"/>
              <a:gd name="connsiteY8" fmla="*/ 1255511 h 5437375"/>
              <a:gd name="connsiteX0" fmla="*/ 48352 w 9820662"/>
              <a:gd name="connsiteY0" fmla="*/ 1255511 h 5437375"/>
              <a:gd name="connsiteX1" fmla="*/ 1116240 w 9820662"/>
              <a:gd name="connsiteY1" fmla="*/ 233923 h 5437375"/>
              <a:gd name="connsiteX2" fmla="*/ 8443512 w 9820662"/>
              <a:gd name="connsiteY2" fmla="*/ 257072 h 5437375"/>
              <a:gd name="connsiteX3" fmla="*/ 9777616 w 9820662"/>
              <a:gd name="connsiteY3" fmla="*/ 1255511 h 5437375"/>
              <a:gd name="connsiteX4" fmla="*/ 9685018 w 9820662"/>
              <a:gd name="connsiteY4" fmla="*/ 4600982 h 5437375"/>
              <a:gd name="connsiteX5" fmla="*/ 8790752 w 9820662"/>
              <a:gd name="connsiteY5" fmla="*/ 5414226 h 5437375"/>
              <a:gd name="connsiteX6" fmla="*/ 954194 w 9820662"/>
              <a:gd name="connsiteY6" fmla="*/ 5437375 h 5437375"/>
              <a:gd name="connsiteX7" fmla="*/ 117801 w 9820662"/>
              <a:gd name="connsiteY7" fmla="*/ 4600982 h 5437375"/>
              <a:gd name="connsiteX8" fmla="*/ 48352 w 9820662"/>
              <a:gd name="connsiteY8" fmla="*/ 1255511 h 5437375"/>
              <a:gd name="connsiteX0" fmla="*/ 48352 w 9804407"/>
              <a:gd name="connsiteY0" fmla="*/ 1255511 h 5437375"/>
              <a:gd name="connsiteX1" fmla="*/ 1116240 w 9804407"/>
              <a:gd name="connsiteY1" fmla="*/ 233923 h 5437375"/>
              <a:gd name="connsiteX2" fmla="*/ 8443512 w 9804407"/>
              <a:gd name="connsiteY2" fmla="*/ 257072 h 5437375"/>
              <a:gd name="connsiteX3" fmla="*/ 9777616 w 9804407"/>
              <a:gd name="connsiteY3" fmla="*/ 1255511 h 5437375"/>
              <a:gd name="connsiteX4" fmla="*/ 9603995 w 9804407"/>
              <a:gd name="connsiteY4" fmla="*/ 4566258 h 5437375"/>
              <a:gd name="connsiteX5" fmla="*/ 8790752 w 9804407"/>
              <a:gd name="connsiteY5" fmla="*/ 5414226 h 5437375"/>
              <a:gd name="connsiteX6" fmla="*/ 954194 w 9804407"/>
              <a:gd name="connsiteY6" fmla="*/ 5437375 h 5437375"/>
              <a:gd name="connsiteX7" fmla="*/ 117801 w 9804407"/>
              <a:gd name="connsiteY7" fmla="*/ 4600982 h 5437375"/>
              <a:gd name="connsiteX8" fmla="*/ 48352 w 9804407"/>
              <a:gd name="connsiteY8" fmla="*/ 1255511 h 5437375"/>
              <a:gd name="connsiteX0" fmla="*/ 48352 w 9804407"/>
              <a:gd name="connsiteY0" fmla="*/ 1255511 h 5437375"/>
              <a:gd name="connsiteX1" fmla="*/ 1116240 w 9804407"/>
              <a:gd name="connsiteY1" fmla="*/ 233923 h 5437375"/>
              <a:gd name="connsiteX2" fmla="*/ 8443512 w 9804407"/>
              <a:gd name="connsiteY2" fmla="*/ 257072 h 5437375"/>
              <a:gd name="connsiteX3" fmla="*/ 9777616 w 9804407"/>
              <a:gd name="connsiteY3" fmla="*/ 1255511 h 5437375"/>
              <a:gd name="connsiteX4" fmla="*/ 9603995 w 9804407"/>
              <a:gd name="connsiteY4" fmla="*/ 4566258 h 5437375"/>
              <a:gd name="connsiteX5" fmla="*/ 8790752 w 9804407"/>
              <a:gd name="connsiteY5" fmla="*/ 5414226 h 5437375"/>
              <a:gd name="connsiteX6" fmla="*/ 954194 w 9804407"/>
              <a:gd name="connsiteY6" fmla="*/ 5437375 h 5437375"/>
              <a:gd name="connsiteX7" fmla="*/ 117801 w 9804407"/>
              <a:gd name="connsiteY7" fmla="*/ 4600982 h 5437375"/>
              <a:gd name="connsiteX8" fmla="*/ 48352 w 9804407"/>
              <a:gd name="connsiteY8" fmla="*/ 1255511 h 5437375"/>
              <a:gd name="connsiteX0" fmla="*/ 48352 w 9802940"/>
              <a:gd name="connsiteY0" fmla="*/ 1255511 h 5437375"/>
              <a:gd name="connsiteX1" fmla="*/ 1116240 w 9802940"/>
              <a:gd name="connsiteY1" fmla="*/ 233923 h 5437375"/>
              <a:gd name="connsiteX2" fmla="*/ 8443512 w 9802940"/>
              <a:gd name="connsiteY2" fmla="*/ 257072 h 5437375"/>
              <a:gd name="connsiteX3" fmla="*/ 9777616 w 9802940"/>
              <a:gd name="connsiteY3" fmla="*/ 1255511 h 5437375"/>
              <a:gd name="connsiteX4" fmla="*/ 9592420 w 9802940"/>
              <a:gd name="connsiteY4" fmla="*/ 4531534 h 5437375"/>
              <a:gd name="connsiteX5" fmla="*/ 8790752 w 9802940"/>
              <a:gd name="connsiteY5" fmla="*/ 5414226 h 5437375"/>
              <a:gd name="connsiteX6" fmla="*/ 954194 w 9802940"/>
              <a:gd name="connsiteY6" fmla="*/ 5437375 h 5437375"/>
              <a:gd name="connsiteX7" fmla="*/ 117801 w 9802940"/>
              <a:gd name="connsiteY7" fmla="*/ 4600982 h 5437375"/>
              <a:gd name="connsiteX8" fmla="*/ 48352 w 9802940"/>
              <a:gd name="connsiteY8" fmla="*/ 1255511 h 5437375"/>
              <a:gd name="connsiteX0" fmla="*/ 48352 w 9812781"/>
              <a:gd name="connsiteY0" fmla="*/ 1255511 h 5437375"/>
              <a:gd name="connsiteX1" fmla="*/ 1116240 w 9812781"/>
              <a:gd name="connsiteY1" fmla="*/ 233923 h 5437375"/>
              <a:gd name="connsiteX2" fmla="*/ 8443512 w 9812781"/>
              <a:gd name="connsiteY2" fmla="*/ 257072 h 5437375"/>
              <a:gd name="connsiteX3" fmla="*/ 9777616 w 9812781"/>
              <a:gd name="connsiteY3" fmla="*/ 1255511 h 5437375"/>
              <a:gd name="connsiteX4" fmla="*/ 9592420 w 9812781"/>
              <a:gd name="connsiteY4" fmla="*/ 4531534 h 5437375"/>
              <a:gd name="connsiteX5" fmla="*/ 8790752 w 9812781"/>
              <a:gd name="connsiteY5" fmla="*/ 5414226 h 5437375"/>
              <a:gd name="connsiteX6" fmla="*/ 954194 w 9812781"/>
              <a:gd name="connsiteY6" fmla="*/ 5437375 h 5437375"/>
              <a:gd name="connsiteX7" fmla="*/ 117801 w 9812781"/>
              <a:gd name="connsiteY7" fmla="*/ 4600982 h 5437375"/>
              <a:gd name="connsiteX8" fmla="*/ 48352 w 9812781"/>
              <a:gd name="connsiteY8" fmla="*/ 1255511 h 5437375"/>
              <a:gd name="connsiteX0" fmla="*/ 48352 w 9805117"/>
              <a:gd name="connsiteY0" fmla="*/ 1255511 h 5437375"/>
              <a:gd name="connsiteX1" fmla="*/ 1116240 w 9805117"/>
              <a:gd name="connsiteY1" fmla="*/ 233923 h 5437375"/>
              <a:gd name="connsiteX2" fmla="*/ 8443512 w 9805117"/>
              <a:gd name="connsiteY2" fmla="*/ 257072 h 5437375"/>
              <a:gd name="connsiteX3" fmla="*/ 9777616 w 9805117"/>
              <a:gd name="connsiteY3" fmla="*/ 1255511 h 5437375"/>
              <a:gd name="connsiteX4" fmla="*/ 9546122 w 9805117"/>
              <a:gd name="connsiteY4" fmla="*/ 4473661 h 5437375"/>
              <a:gd name="connsiteX5" fmla="*/ 8790752 w 9805117"/>
              <a:gd name="connsiteY5" fmla="*/ 5414226 h 5437375"/>
              <a:gd name="connsiteX6" fmla="*/ 954194 w 9805117"/>
              <a:gd name="connsiteY6" fmla="*/ 5437375 h 5437375"/>
              <a:gd name="connsiteX7" fmla="*/ 117801 w 9805117"/>
              <a:gd name="connsiteY7" fmla="*/ 4600982 h 5437375"/>
              <a:gd name="connsiteX8" fmla="*/ 48352 w 9805117"/>
              <a:gd name="connsiteY8" fmla="*/ 1255511 h 5437375"/>
              <a:gd name="connsiteX0" fmla="*/ 48352 w 9805117"/>
              <a:gd name="connsiteY0" fmla="*/ 1255511 h 5437375"/>
              <a:gd name="connsiteX1" fmla="*/ 1116240 w 9805117"/>
              <a:gd name="connsiteY1" fmla="*/ 233923 h 5437375"/>
              <a:gd name="connsiteX2" fmla="*/ 8443512 w 9805117"/>
              <a:gd name="connsiteY2" fmla="*/ 257072 h 5437375"/>
              <a:gd name="connsiteX3" fmla="*/ 9777616 w 9805117"/>
              <a:gd name="connsiteY3" fmla="*/ 1255511 h 5437375"/>
              <a:gd name="connsiteX4" fmla="*/ 9546122 w 9805117"/>
              <a:gd name="connsiteY4" fmla="*/ 4473661 h 5437375"/>
              <a:gd name="connsiteX5" fmla="*/ 8790752 w 9805117"/>
              <a:gd name="connsiteY5" fmla="*/ 5414226 h 5437375"/>
              <a:gd name="connsiteX6" fmla="*/ 954194 w 9805117"/>
              <a:gd name="connsiteY6" fmla="*/ 5437375 h 5437375"/>
              <a:gd name="connsiteX7" fmla="*/ 117801 w 9805117"/>
              <a:gd name="connsiteY7" fmla="*/ 4600982 h 5437375"/>
              <a:gd name="connsiteX8" fmla="*/ 48352 w 9805117"/>
              <a:gd name="connsiteY8" fmla="*/ 1255511 h 5437375"/>
              <a:gd name="connsiteX0" fmla="*/ 48352 w 9805117"/>
              <a:gd name="connsiteY0" fmla="*/ 1255511 h 5437375"/>
              <a:gd name="connsiteX1" fmla="*/ 1116240 w 9805117"/>
              <a:gd name="connsiteY1" fmla="*/ 233923 h 5437375"/>
              <a:gd name="connsiteX2" fmla="*/ 8443512 w 9805117"/>
              <a:gd name="connsiteY2" fmla="*/ 257072 h 5437375"/>
              <a:gd name="connsiteX3" fmla="*/ 9777616 w 9805117"/>
              <a:gd name="connsiteY3" fmla="*/ 1255511 h 5437375"/>
              <a:gd name="connsiteX4" fmla="*/ 9546122 w 9805117"/>
              <a:gd name="connsiteY4" fmla="*/ 4473661 h 5437375"/>
              <a:gd name="connsiteX5" fmla="*/ 8825477 w 9805117"/>
              <a:gd name="connsiteY5" fmla="*/ 5356352 h 5437375"/>
              <a:gd name="connsiteX6" fmla="*/ 954194 w 9805117"/>
              <a:gd name="connsiteY6" fmla="*/ 5437375 h 5437375"/>
              <a:gd name="connsiteX7" fmla="*/ 117801 w 9805117"/>
              <a:gd name="connsiteY7" fmla="*/ 4600982 h 5437375"/>
              <a:gd name="connsiteX8" fmla="*/ 48352 w 9805117"/>
              <a:gd name="connsiteY8" fmla="*/ 1255511 h 5437375"/>
              <a:gd name="connsiteX0" fmla="*/ 48352 w 9805117"/>
              <a:gd name="connsiteY0" fmla="*/ 1255511 h 5468883"/>
              <a:gd name="connsiteX1" fmla="*/ 1116240 w 9805117"/>
              <a:gd name="connsiteY1" fmla="*/ 233923 h 5468883"/>
              <a:gd name="connsiteX2" fmla="*/ 8443512 w 9805117"/>
              <a:gd name="connsiteY2" fmla="*/ 257072 h 5468883"/>
              <a:gd name="connsiteX3" fmla="*/ 9777616 w 9805117"/>
              <a:gd name="connsiteY3" fmla="*/ 1255511 h 5468883"/>
              <a:gd name="connsiteX4" fmla="*/ 9546122 w 9805117"/>
              <a:gd name="connsiteY4" fmla="*/ 4473661 h 5468883"/>
              <a:gd name="connsiteX5" fmla="*/ 8825477 w 9805117"/>
              <a:gd name="connsiteY5" fmla="*/ 5356352 h 5468883"/>
              <a:gd name="connsiteX6" fmla="*/ 954194 w 9805117"/>
              <a:gd name="connsiteY6" fmla="*/ 5437375 h 5468883"/>
              <a:gd name="connsiteX7" fmla="*/ 117801 w 9805117"/>
              <a:gd name="connsiteY7" fmla="*/ 4600982 h 5468883"/>
              <a:gd name="connsiteX8" fmla="*/ 48352 w 9805117"/>
              <a:gd name="connsiteY8" fmla="*/ 1255511 h 5468883"/>
              <a:gd name="connsiteX0" fmla="*/ 48352 w 9805117"/>
              <a:gd name="connsiteY0" fmla="*/ 1255511 h 5564696"/>
              <a:gd name="connsiteX1" fmla="*/ 1116240 w 9805117"/>
              <a:gd name="connsiteY1" fmla="*/ 233923 h 5564696"/>
              <a:gd name="connsiteX2" fmla="*/ 8443512 w 9805117"/>
              <a:gd name="connsiteY2" fmla="*/ 257072 h 5564696"/>
              <a:gd name="connsiteX3" fmla="*/ 9777616 w 9805117"/>
              <a:gd name="connsiteY3" fmla="*/ 1255511 h 5564696"/>
              <a:gd name="connsiteX4" fmla="*/ 9546122 w 9805117"/>
              <a:gd name="connsiteY4" fmla="*/ 4473661 h 5564696"/>
              <a:gd name="connsiteX5" fmla="*/ 8825477 w 9805117"/>
              <a:gd name="connsiteY5" fmla="*/ 5356352 h 5564696"/>
              <a:gd name="connsiteX6" fmla="*/ 1613951 w 9805117"/>
              <a:gd name="connsiteY6" fmla="*/ 5564696 h 5564696"/>
              <a:gd name="connsiteX7" fmla="*/ 117801 w 9805117"/>
              <a:gd name="connsiteY7" fmla="*/ 4600982 h 5564696"/>
              <a:gd name="connsiteX8" fmla="*/ 48352 w 9805117"/>
              <a:gd name="connsiteY8" fmla="*/ 1255511 h 5564696"/>
              <a:gd name="connsiteX0" fmla="*/ 23990 w 9780755"/>
              <a:gd name="connsiteY0" fmla="*/ 1255511 h 5564696"/>
              <a:gd name="connsiteX1" fmla="*/ 1091878 w 9780755"/>
              <a:gd name="connsiteY1" fmla="*/ 233923 h 5564696"/>
              <a:gd name="connsiteX2" fmla="*/ 8419150 w 9780755"/>
              <a:gd name="connsiteY2" fmla="*/ 257072 h 5564696"/>
              <a:gd name="connsiteX3" fmla="*/ 9753254 w 9780755"/>
              <a:gd name="connsiteY3" fmla="*/ 1255511 h 5564696"/>
              <a:gd name="connsiteX4" fmla="*/ 9521760 w 9780755"/>
              <a:gd name="connsiteY4" fmla="*/ 4473661 h 5564696"/>
              <a:gd name="connsiteX5" fmla="*/ 8801115 w 9780755"/>
              <a:gd name="connsiteY5" fmla="*/ 5356352 h 5564696"/>
              <a:gd name="connsiteX6" fmla="*/ 1589589 w 9780755"/>
              <a:gd name="connsiteY6" fmla="*/ 5564696 h 5564696"/>
              <a:gd name="connsiteX7" fmla="*/ 382807 w 9780755"/>
              <a:gd name="connsiteY7" fmla="*/ 4705154 h 5564696"/>
              <a:gd name="connsiteX8" fmla="*/ 23990 w 9780755"/>
              <a:gd name="connsiteY8" fmla="*/ 1255511 h 5564696"/>
              <a:gd name="connsiteX0" fmla="*/ 55542 w 9812307"/>
              <a:gd name="connsiteY0" fmla="*/ 1255511 h 5564696"/>
              <a:gd name="connsiteX1" fmla="*/ 1123430 w 9812307"/>
              <a:gd name="connsiteY1" fmla="*/ 233923 h 5564696"/>
              <a:gd name="connsiteX2" fmla="*/ 8450702 w 9812307"/>
              <a:gd name="connsiteY2" fmla="*/ 257072 h 5564696"/>
              <a:gd name="connsiteX3" fmla="*/ 9784806 w 9812307"/>
              <a:gd name="connsiteY3" fmla="*/ 1255511 h 5564696"/>
              <a:gd name="connsiteX4" fmla="*/ 9553312 w 9812307"/>
              <a:gd name="connsiteY4" fmla="*/ 4473661 h 5564696"/>
              <a:gd name="connsiteX5" fmla="*/ 8832667 w 9812307"/>
              <a:gd name="connsiteY5" fmla="*/ 5356352 h 5564696"/>
              <a:gd name="connsiteX6" fmla="*/ 1621141 w 9812307"/>
              <a:gd name="connsiteY6" fmla="*/ 5564696 h 5564696"/>
              <a:gd name="connsiteX7" fmla="*/ 414359 w 9812307"/>
              <a:gd name="connsiteY7" fmla="*/ 4705154 h 5564696"/>
              <a:gd name="connsiteX8" fmla="*/ 55542 w 9812307"/>
              <a:gd name="connsiteY8" fmla="*/ 1255511 h 5564696"/>
              <a:gd name="connsiteX0" fmla="*/ 44874 w 9801639"/>
              <a:gd name="connsiteY0" fmla="*/ 1255511 h 5564696"/>
              <a:gd name="connsiteX1" fmla="*/ 1112762 w 9801639"/>
              <a:gd name="connsiteY1" fmla="*/ 233923 h 5564696"/>
              <a:gd name="connsiteX2" fmla="*/ 8440034 w 9801639"/>
              <a:gd name="connsiteY2" fmla="*/ 257072 h 5564696"/>
              <a:gd name="connsiteX3" fmla="*/ 9774138 w 9801639"/>
              <a:gd name="connsiteY3" fmla="*/ 1255511 h 5564696"/>
              <a:gd name="connsiteX4" fmla="*/ 9542644 w 9801639"/>
              <a:gd name="connsiteY4" fmla="*/ 4473661 h 5564696"/>
              <a:gd name="connsiteX5" fmla="*/ 8821999 w 9801639"/>
              <a:gd name="connsiteY5" fmla="*/ 5356352 h 5564696"/>
              <a:gd name="connsiteX6" fmla="*/ 1610473 w 9801639"/>
              <a:gd name="connsiteY6" fmla="*/ 5564696 h 5564696"/>
              <a:gd name="connsiteX7" fmla="*/ 473139 w 9801639"/>
              <a:gd name="connsiteY7" fmla="*/ 4809326 h 5564696"/>
              <a:gd name="connsiteX8" fmla="*/ 44874 w 9801639"/>
              <a:gd name="connsiteY8" fmla="*/ 1255511 h 5564696"/>
              <a:gd name="connsiteX0" fmla="*/ 49231 w 9805996"/>
              <a:gd name="connsiteY0" fmla="*/ 1255511 h 5564696"/>
              <a:gd name="connsiteX1" fmla="*/ 1117119 w 9805996"/>
              <a:gd name="connsiteY1" fmla="*/ 233923 h 5564696"/>
              <a:gd name="connsiteX2" fmla="*/ 8444391 w 9805996"/>
              <a:gd name="connsiteY2" fmla="*/ 257072 h 5564696"/>
              <a:gd name="connsiteX3" fmla="*/ 9778495 w 9805996"/>
              <a:gd name="connsiteY3" fmla="*/ 1255511 h 5564696"/>
              <a:gd name="connsiteX4" fmla="*/ 9547001 w 9805996"/>
              <a:gd name="connsiteY4" fmla="*/ 4473661 h 5564696"/>
              <a:gd name="connsiteX5" fmla="*/ 8826356 w 9805996"/>
              <a:gd name="connsiteY5" fmla="*/ 5356352 h 5564696"/>
              <a:gd name="connsiteX6" fmla="*/ 1614830 w 9805996"/>
              <a:gd name="connsiteY6" fmla="*/ 5564696 h 5564696"/>
              <a:gd name="connsiteX7" fmla="*/ 477496 w 9805996"/>
              <a:gd name="connsiteY7" fmla="*/ 4809326 h 5564696"/>
              <a:gd name="connsiteX8" fmla="*/ 49231 w 9805996"/>
              <a:gd name="connsiteY8" fmla="*/ 1255511 h 5564696"/>
              <a:gd name="connsiteX0" fmla="*/ 66693 w 9823458"/>
              <a:gd name="connsiteY0" fmla="*/ 1255511 h 5564696"/>
              <a:gd name="connsiteX1" fmla="*/ 1134581 w 9823458"/>
              <a:gd name="connsiteY1" fmla="*/ 233923 h 5564696"/>
              <a:gd name="connsiteX2" fmla="*/ 8461853 w 9823458"/>
              <a:gd name="connsiteY2" fmla="*/ 257072 h 5564696"/>
              <a:gd name="connsiteX3" fmla="*/ 9795957 w 9823458"/>
              <a:gd name="connsiteY3" fmla="*/ 1255511 h 5564696"/>
              <a:gd name="connsiteX4" fmla="*/ 9564463 w 9823458"/>
              <a:gd name="connsiteY4" fmla="*/ 4473661 h 5564696"/>
              <a:gd name="connsiteX5" fmla="*/ 8843818 w 9823458"/>
              <a:gd name="connsiteY5" fmla="*/ 5356352 h 5564696"/>
              <a:gd name="connsiteX6" fmla="*/ 1632292 w 9823458"/>
              <a:gd name="connsiteY6" fmla="*/ 5564696 h 5564696"/>
              <a:gd name="connsiteX7" fmla="*/ 402360 w 9823458"/>
              <a:gd name="connsiteY7" fmla="*/ 4658855 h 5564696"/>
              <a:gd name="connsiteX8" fmla="*/ 66693 w 9823458"/>
              <a:gd name="connsiteY8" fmla="*/ 1255511 h 5564696"/>
              <a:gd name="connsiteX0" fmla="*/ 66693 w 9823458"/>
              <a:gd name="connsiteY0" fmla="*/ 1255511 h 5564696"/>
              <a:gd name="connsiteX1" fmla="*/ 1134581 w 9823458"/>
              <a:gd name="connsiteY1" fmla="*/ 233923 h 5564696"/>
              <a:gd name="connsiteX2" fmla="*/ 8461853 w 9823458"/>
              <a:gd name="connsiteY2" fmla="*/ 257072 h 5564696"/>
              <a:gd name="connsiteX3" fmla="*/ 9795957 w 9823458"/>
              <a:gd name="connsiteY3" fmla="*/ 1255511 h 5564696"/>
              <a:gd name="connsiteX4" fmla="*/ 9564463 w 9823458"/>
              <a:gd name="connsiteY4" fmla="*/ 4473661 h 5564696"/>
              <a:gd name="connsiteX5" fmla="*/ 8843818 w 9823458"/>
              <a:gd name="connsiteY5" fmla="*/ 5356352 h 5564696"/>
              <a:gd name="connsiteX6" fmla="*/ 1632292 w 9823458"/>
              <a:gd name="connsiteY6" fmla="*/ 5564696 h 5564696"/>
              <a:gd name="connsiteX7" fmla="*/ 402360 w 9823458"/>
              <a:gd name="connsiteY7" fmla="*/ 4658855 h 5564696"/>
              <a:gd name="connsiteX8" fmla="*/ 66693 w 9823458"/>
              <a:gd name="connsiteY8" fmla="*/ 1255511 h 5564696"/>
              <a:gd name="connsiteX0" fmla="*/ 66693 w 9823458"/>
              <a:gd name="connsiteY0" fmla="*/ 1255511 h 5564696"/>
              <a:gd name="connsiteX1" fmla="*/ 1134581 w 9823458"/>
              <a:gd name="connsiteY1" fmla="*/ 233923 h 5564696"/>
              <a:gd name="connsiteX2" fmla="*/ 8461853 w 9823458"/>
              <a:gd name="connsiteY2" fmla="*/ 257072 h 5564696"/>
              <a:gd name="connsiteX3" fmla="*/ 9795957 w 9823458"/>
              <a:gd name="connsiteY3" fmla="*/ 1255511 h 5564696"/>
              <a:gd name="connsiteX4" fmla="*/ 9564463 w 9823458"/>
              <a:gd name="connsiteY4" fmla="*/ 4473661 h 5564696"/>
              <a:gd name="connsiteX5" fmla="*/ 8843818 w 9823458"/>
              <a:gd name="connsiteY5" fmla="*/ 5356352 h 5564696"/>
              <a:gd name="connsiteX6" fmla="*/ 1632292 w 9823458"/>
              <a:gd name="connsiteY6" fmla="*/ 5564696 h 5564696"/>
              <a:gd name="connsiteX7" fmla="*/ 402360 w 9823458"/>
              <a:gd name="connsiteY7" fmla="*/ 4658855 h 5564696"/>
              <a:gd name="connsiteX8" fmla="*/ 66693 w 9823458"/>
              <a:gd name="connsiteY8" fmla="*/ 1255511 h 5564696"/>
              <a:gd name="connsiteX0" fmla="*/ 66693 w 9842603"/>
              <a:gd name="connsiteY0" fmla="*/ 1255511 h 5564696"/>
              <a:gd name="connsiteX1" fmla="*/ 1134581 w 9842603"/>
              <a:gd name="connsiteY1" fmla="*/ 233923 h 5564696"/>
              <a:gd name="connsiteX2" fmla="*/ 8461853 w 9842603"/>
              <a:gd name="connsiteY2" fmla="*/ 257072 h 5564696"/>
              <a:gd name="connsiteX3" fmla="*/ 9795957 w 9842603"/>
              <a:gd name="connsiteY3" fmla="*/ 1255511 h 5564696"/>
              <a:gd name="connsiteX4" fmla="*/ 9657060 w 9842603"/>
              <a:gd name="connsiteY4" fmla="*/ 3906502 h 5564696"/>
              <a:gd name="connsiteX5" fmla="*/ 8843818 w 9842603"/>
              <a:gd name="connsiteY5" fmla="*/ 5356352 h 5564696"/>
              <a:gd name="connsiteX6" fmla="*/ 1632292 w 9842603"/>
              <a:gd name="connsiteY6" fmla="*/ 5564696 h 5564696"/>
              <a:gd name="connsiteX7" fmla="*/ 402360 w 9842603"/>
              <a:gd name="connsiteY7" fmla="*/ 4658855 h 5564696"/>
              <a:gd name="connsiteX8" fmla="*/ 66693 w 9842603"/>
              <a:gd name="connsiteY8" fmla="*/ 1255511 h 5564696"/>
              <a:gd name="connsiteX0" fmla="*/ 66693 w 9842603"/>
              <a:gd name="connsiteY0" fmla="*/ 1255511 h 5564696"/>
              <a:gd name="connsiteX1" fmla="*/ 1134581 w 9842603"/>
              <a:gd name="connsiteY1" fmla="*/ 233923 h 5564696"/>
              <a:gd name="connsiteX2" fmla="*/ 8461853 w 9842603"/>
              <a:gd name="connsiteY2" fmla="*/ 257072 h 5564696"/>
              <a:gd name="connsiteX3" fmla="*/ 9795957 w 9842603"/>
              <a:gd name="connsiteY3" fmla="*/ 1255511 h 5564696"/>
              <a:gd name="connsiteX4" fmla="*/ 9657060 w 9842603"/>
              <a:gd name="connsiteY4" fmla="*/ 3906502 h 5564696"/>
              <a:gd name="connsiteX5" fmla="*/ 8843818 w 9842603"/>
              <a:gd name="connsiteY5" fmla="*/ 5356352 h 5564696"/>
              <a:gd name="connsiteX6" fmla="*/ 1632292 w 9842603"/>
              <a:gd name="connsiteY6" fmla="*/ 5564696 h 5564696"/>
              <a:gd name="connsiteX7" fmla="*/ 402360 w 9842603"/>
              <a:gd name="connsiteY7" fmla="*/ 4658855 h 5564696"/>
              <a:gd name="connsiteX8" fmla="*/ 66693 w 9842603"/>
              <a:gd name="connsiteY8" fmla="*/ 1255511 h 5564696"/>
              <a:gd name="connsiteX0" fmla="*/ 66693 w 9877421"/>
              <a:gd name="connsiteY0" fmla="*/ 1255511 h 5564696"/>
              <a:gd name="connsiteX1" fmla="*/ 1134581 w 9877421"/>
              <a:gd name="connsiteY1" fmla="*/ 233923 h 5564696"/>
              <a:gd name="connsiteX2" fmla="*/ 8461853 w 9877421"/>
              <a:gd name="connsiteY2" fmla="*/ 257072 h 5564696"/>
              <a:gd name="connsiteX3" fmla="*/ 9842256 w 9877421"/>
              <a:gd name="connsiteY3" fmla="*/ 1440706 h 5564696"/>
              <a:gd name="connsiteX4" fmla="*/ 9657060 w 9877421"/>
              <a:gd name="connsiteY4" fmla="*/ 3906502 h 5564696"/>
              <a:gd name="connsiteX5" fmla="*/ 8843818 w 9877421"/>
              <a:gd name="connsiteY5" fmla="*/ 5356352 h 5564696"/>
              <a:gd name="connsiteX6" fmla="*/ 1632292 w 9877421"/>
              <a:gd name="connsiteY6" fmla="*/ 5564696 h 5564696"/>
              <a:gd name="connsiteX7" fmla="*/ 402360 w 9877421"/>
              <a:gd name="connsiteY7" fmla="*/ 4658855 h 5564696"/>
              <a:gd name="connsiteX8" fmla="*/ 66693 w 9877421"/>
              <a:gd name="connsiteY8" fmla="*/ 1255511 h 5564696"/>
              <a:gd name="connsiteX0" fmla="*/ 66693 w 9877421"/>
              <a:gd name="connsiteY0" fmla="*/ 1255511 h 5564696"/>
              <a:gd name="connsiteX1" fmla="*/ 1134581 w 9877421"/>
              <a:gd name="connsiteY1" fmla="*/ 233923 h 5564696"/>
              <a:gd name="connsiteX2" fmla="*/ 8461853 w 9877421"/>
              <a:gd name="connsiteY2" fmla="*/ 257072 h 5564696"/>
              <a:gd name="connsiteX3" fmla="*/ 9842256 w 9877421"/>
              <a:gd name="connsiteY3" fmla="*/ 1440706 h 5564696"/>
              <a:gd name="connsiteX4" fmla="*/ 9657060 w 9877421"/>
              <a:gd name="connsiteY4" fmla="*/ 3906502 h 5564696"/>
              <a:gd name="connsiteX5" fmla="*/ 8843818 w 9877421"/>
              <a:gd name="connsiteY5" fmla="*/ 5356352 h 5564696"/>
              <a:gd name="connsiteX6" fmla="*/ 1632292 w 9877421"/>
              <a:gd name="connsiteY6" fmla="*/ 5564696 h 5564696"/>
              <a:gd name="connsiteX7" fmla="*/ 402360 w 9877421"/>
              <a:gd name="connsiteY7" fmla="*/ 4658855 h 5564696"/>
              <a:gd name="connsiteX8" fmla="*/ 66693 w 9877421"/>
              <a:gd name="connsiteY8" fmla="*/ 1255511 h 5564696"/>
              <a:gd name="connsiteX0" fmla="*/ 66693 w 9877421"/>
              <a:gd name="connsiteY0" fmla="*/ 1255511 h 5564696"/>
              <a:gd name="connsiteX1" fmla="*/ 1134581 w 9877421"/>
              <a:gd name="connsiteY1" fmla="*/ 233923 h 5564696"/>
              <a:gd name="connsiteX2" fmla="*/ 8461853 w 9877421"/>
              <a:gd name="connsiteY2" fmla="*/ 257072 h 5564696"/>
              <a:gd name="connsiteX3" fmla="*/ 9842256 w 9877421"/>
              <a:gd name="connsiteY3" fmla="*/ 1440706 h 5564696"/>
              <a:gd name="connsiteX4" fmla="*/ 9657060 w 9877421"/>
              <a:gd name="connsiteY4" fmla="*/ 3906502 h 5564696"/>
              <a:gd name="connsiteX5" fmla="*/ 8843818 w 9877421"/>
              <a:gd name="connsiteY5" fmla="*/ 5356352 h 5564696"/>
              <a:gd name="connsiteX6" fmla="*/ 1632292 w 9877421"/>
              <a:gd name="connsiteY6" fmla="*/ 5564696 h 5564696"/>
              <a:gd name="connsiteX7" fmla="*/ 402360 w 9877421"/>
              <a:gd name="connsiteY7" fmla="*/ 4658855 h 5564696"/>
              <a:gd name="connsiteX8" fmla="*/ 66693 w 9877421"/>
              <a:gd name="connsiteY8" fmla="*/ 1255511 h 5564696"/>
              <a:gd name="connsiteX0" fmla="*/ 66693 w 9877421"/>
              <a:gd name="connsiteY0" fmla="*/ 1188331 h 5497516"/>
              <a:gd name="connsiteX1" fmla="*/ 1134581 w 9877421"/>
              <a:gd name="connsiteY1" fmla="*/ 166743 h 5497516"/>
              <a:gd name="connsiteX2" fmla="*/ 8461853 w 9877421"/>
              <a:gd name="connsiteY2" fmla="*/ 189892 h 5497516"/>
              <a:gd name="connsiteX3" fmla="*/ 9842256 w 9877421"/>
              <a:gd name="connsiteY3" fmla="*/ 1373526 h 5497516"/>
              <a:gd name="connsiteX4" fmla="*/ 9657060 w 9877421"/>
              <a:gd name="connsiteY4" fmla="*/ 3839322 h 5497516"/>
              <a:gd name="connsiteX5" fmla="*/ 8843818 w 9877421"/>
              <a:gd name="connsiteY5" fmla="*/ 5289172 h 5497516"/>
              <a:gd name="connsiteX6" fmla="*/ 1632292 w 9877421"/>
              <a:gd name="connsiteY6" fmla="*/ 5497516 h 5497516"/>
              <a:gd name="connsiteX7" fmla="*/ 402360 w 9877421"/>
              <a:gd name="connsiteY7" fmla="*/ 4591675 h 5497516"/>
              <a:gd name="connsiteX8" fmla="*/ 66693 w 9877421"/>
              <a:gd name="connsiteY8" fmla="*/ 1188331 h 5497516"/>
              <a:gd name="connsiteX0" fmla="*/ 66693 w 9877421"/>
              <a:gd name="connsiteY0" fmla="*/ 1218608 h 5527793"/>
              <a:gd name="connsiteX1" fmla="*/ 1134581 w 9877421"/>
              <a:gd name="connsiteY1" fmla="*/ 197020 h 5527793"/>
              <a:gd name="connsiteX2" fmla="*/ 8461853 w 9877421"/>
              <a:gd name="connsiteY2" fmla="*/ 220169 h 5527793"/>
              <a:gd name="connsiteX3" fmla="*/ 9842256 w 9877421"/>
              <a:gd name="connsiteY3" fmla="*/ 1403803 h 5527793"/>
              <a:gd name="connsiteX4" fmla="*/ 9657060 w 9877421"/>
              <a:gd name="connsiteY4" fmla="*/ 3869599 h 5527793"/>
              <a:gd name="connsiteX5" fmla="*/ 8843818 w 9877421"/>
              <a:gd name="connsiteY5" fmla="*/ 5319449 h 5527793"/>
              <a:gd name="connsiteX6" fmla="*/ 1632292 w 9877421"/>
              <a:gd name="connsiteY6" fmla="*/ 5527793 h 5527793"/>
              <a:gd name="connsiteX7" fmla="*/ 402360 w 9877421"/>
              <a:gd name="connsiteY7" fmla="*/ 4621952 h 5527793"/>
              <a:gd name="connsiteX8" fmla="*/ 66693 w 9877421"/>
              <a:gd name="connsiteY8" fmla="*/ 1218608 h 5527793"/>
              <a:gd name="connsiteX0" fmla="*/ 66693 w 9877421"/>
              <a:gd name="connsiteY0" fmla="*/ 1218608 h 5527793"/>
              <a:gd name="connsiteX1" fmla="*/ 1134581 w 9877421"/>
              <a:gd name="connsiteY1" fmla="*/ 197020 h 5527793"/>
              <a:gd name="connsiteX2" fmla="*/ 8461853 w 9877421"/>
              <a:gd name="connsiteY2" fmla="*/ 220169 h 5527793"/>
              <a:gd name="connsiteX3" fmla="*/ 9842256 w 9877421"/>
              <a:gd name="connsiteY3" fmla="*/ 1403803 h 5527793"/>
              <a:gd name="connsiteX4" fmla="*/ 9657060 w 9877421"/>
              <a:gd name="connsiteY4" fmla="*/ 3869599 h 5527793"/>
              <a:gd name="connsiteX5" fmla="*/ 8843818 w 9877421"/>
              <a:gd name="connsiteY5" fmla="*/ 5319449 h 5527793"/>
              <a:gd name="connsiteX6" fmla="*/ 1632292 w 9877421"/>
              <a:gd name="connsiteY6" fmla="*/ 5527793 h 5527793"/>
              <a:gd name="connsiteX7" fmla="*/ 402360 w 9877421"/>
              <a:gd name="connsiteY7" fmla="*/ 4621952 h 5527793"/>
              <a:gd name="connsiteX8" fmla="*/ 66693 w 9877421"/>
              <a:gd name="connsiteY8" fmla="*/ 1218608 h 5527793"/>
              <a:gd name="connsiteX0" fmla="*/ 66693 w 9877421"/>
              <a:gd name="connsiteY0" fmla="*/ 1184224 h 5493409"/>
              <a:gd name="connsiteX1" fmla="*/ 1134581 w 9877421"/>
              <a:gd name="connsiteY1" fmla="*/ 162636 h 5493409"/>
              <a:gd name="connsiteX2" fmla="*/ 8461853 w 9877421"/>
              <a:gd name="connsiteY2" fmla="*/ 185785 h 5493409"/>
              <a:gd name="connsiteX3" fmla="*/ 9842256 w 9877421"/>
              <a:gd name="connsiteY3" fmla="*/ 1369419 h 5493409"/>
              <a:gd name="connsiteX4" fmla="*/ 9657060 w 9877421"/>
              <a:gd name="connsiteY4" fmla="*/ 3835215 h 5493409"/>
              <a:gd name="connsiteX5" fmla="*/ 8843818 w 9877421"/>
              <a:gd name="connsiteY5" fmla="*/ 5285065 h 5493409"/>
              <a:gd name="connsiteX6" fmla="*/ 1632292 w 9877421"/>
              <a:gd name="connsiteY6" fmla="*/ 5493409 h 5493409"/>
              <a:gd name="connsiteX7" fmla="*/ 402360 w 9877421"/>
              <a:gd name="connsiteY7" fmla="*/ 4587568 h 5493409"/>
              <a:gd name="connsiteX8" fmla="*/ 66693 w 9877421"/>
              <a:gd name="connsiteY8" fmla="*/ 1184224 h 5493409"/>
              <a:gd name="connsiteX0" fmla="*/ 66693 w 9877421"/>
              <a:gd name="connsiteY0" fmla="*/ 1207085 h 5516270"/>
              <a:gd name="connsiteX1" fmla="*/ 1134581 w 9877421"/>
              <a:gd name="connsiteY1" fmla="*/ 185497 h 5516270"/>
              <a:gd name="connsiteX2" fmla="*/ 8126187 w 9877421"/>
              <a:gd name="connsiteY2" fmla="*/ 162347 h 5516270"/>
              <a:gd name="connsiteX3" fmla="*/ 9842256 w 9877421"/>
              <a:gd name="connsiteY3" fmla="*/ 1392280 h 5516270"/>
              <a:gd name="connsiteX4" fmla="*/ 9657060 w 9877421"/>
              <a:gd name="connsiteY4" fmla="*/ 3858076 h 5516270"/>
              <a:gd name="connsiteX5" fmla="*/ 8843818 w 9877421"/>
              <a:gd name="connsiteY5" fmla="*/ 5307926 h 5516270"/>
              <a:gd name="connsiteX6" fmla="*/ 1632292 w 9877421"/>
              <a:gd name="connsiteY6" fmla="*/ 5516270 h 5516270"/>
              <a:gd name="connsiteX7" fmla="*/ 402360 w 9877421"/>
              <a:gd name="connsiteY7" fmla="*/ 4610429 h 5516270"/>
              <a:gd name="connsiteX8" fmla="*/ 66693 w 9877421"/>
              <a:gd name="connsiteY8" fmla="*/ 1207085 h 5516270"/>
              <a:gd name="connsiteX0" fmla="*/ 66693 w 9877421"/>
              <a:gd name="connsiteY0" fmla="*/ 1207085 h 5516270"/>
              <a:gd name="connsiteX1" fmla="*/ 1134581 w 9877421"/>
              <a:gd name="connsiteY1" fmla="*/ 185497 h 5516270"/>
              <a:gd name="connsiteX2" fmla="*/ 8126187 w 9877421"/>
              <a:gd name="connsiteY2" fmla="*/ 162347 h 5516270"/>
              <a:gd name="connsiteX3" fmla="*/ 9842256 w 9877421"/>
              <a:gd name="connsiteY3" fmla="*/ 1392280 h 5516270"/>
              <a:gd name="connsiteX4" fmla="*/ 9657060 w 9877421"/>
              <a:gd name="connsiteY4" fmla="*/ 3858076 h 5516270"/>
              <a:gd name="connsiteX5" fmla="*/ 8843818 w 9877421"/>
              <a:gd name="connsiteY5" fmla="*/ 5307926 h 5516270"/>
              <a:gd name="connsiteX6" fmla="*/ 1632292 w 9877421"/>
              <a:gd name="connsiteY6" fmla="*/ 5516270 h 5516270"/>
              <a:gd name="connsiteX7" fmla="*/ 402360 w 9877421"/>
              <a:gd name="connsiteY7" fmla="*/ 4610429 h 5516270"/>
              <a:gd name="connsiteX8" fmla="*/ 66693 w 9877421"/>
              <a:gd name="connsiteY8" fmla="*/ 1207085 h 5516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77421" h="5516270">
                <a:moveTo>
                  <a:pt x="66693" y="1207085"/>
                </a:moveTo>
                <a:cubicBezTo>
                  <a:pt x="263462" y="606262"/>
                  <a:pt x="603205" y="324393"/>
                  <a:pt x="1134581" y="185497"/>
                </a:cubicBezTo>
                <a:cubicBezTo>
                  <a:pt x="2743628" y="-49857"/>
                  <a:pt x="5371248" y="-65288"/>
                  <a:pt x="8126187" y="162347"/>
                </a:cubicBezTo>
                <a:cubicBezTo>
                  <a:pt x="9745582" y="324393"/>
                  <a:pt x="9691785" y="559962"/>
                  <a:pt x="9842256" y="1392280"/>
                </a:cubicBezTo>
                <a:cubicBezTo>
                  <a:pt x="9923279" y="2519011"/>
                  <a:pt x="9865404" y="2198909"/>
                  <a:pt x="9657060" y="3858076"/>
                </a:cubicBezTo>
                <a:cubicBezTo>
                  <a:pt x="9483441" y="4458899"/>
                  <a:pt x="9305745" y="5307926"/>
                  <a:pt x="8843818" y="5307926"/>
                </a:cubicBezTo>
                <a:cubicBezTo>
                  <a:pt x="6208482" y="5520129"/>
                  <a:pt x="4256053" y="5489262"/>
                  <a:pt x="1632292" y="5516270"/>
                </a:cubicBezTo>
                <a:cubicBezTo>
                  <a:pt x="904147" y="5388949"/>
                  <a:pt x="645428" y="5431172"/>
                  <a:pt x="402360" y="4610429"/>
                </a:cubicBezTo>
                <a:cubicBezTo>
                  <a:pt x="-18187" y="3576295"/>
                  <a:pt x="-68344" y="2287518"/>
                  <a:pt x="66693" y="120708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3333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18" name="Answer Box">
            <a:extLst>
              <a:ext uri="{FF2B5EF4-FFF2-40B4-BE49-F238E27FC236}">
                <a16:creationId xmlns:a16="http://schemas.microsoft.com/office/drawing/2014/main" id="{2ED573E4-9568-8355-E3DE-B37842812566}"/>
              </a:ext>
            </a:extLst>
          </p:cNvPr>
          <p:cNvGrpSpPr/>
          <p:nvPr/>
        </p:nvGrpSpPr>
        <p:grpSpPr>
          <a:xfrm>
            <a:off x="329658" y="7724672"/>
            <a:ext cx="10719342" cy="2159516"/>
            <a:chOff x="219772" y="5149778"/>
            <a:chExt cx="4401297" cy="1439677"/>
          </a:xfrm>
        </p:grpSpPr>
        <p:pic>
          <p:nvPicPr>
            <p:cNvPr id="17" name="Box">
              <a:extLst>
                <a:ext uri="{FF2B5EF4-FFF2-40B4-BE49-F238E27FC236}">
                  <a16:creationId xmlns:a16="http://schemas.microsoft.com/office/drawing/2014/main" id="{3EFC3AF4-72CE-AF21-752F-5590AC812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9772" y="5149778"/>
              <a:ext cx="4401297" cy="1439677"/>
            </a:xfrm>
            <a:prstGeom prst="rect">
              <a:avLst/>
            </a:prstGeom>
          </p:spPr>
        </p:pic>
        <p:sp>
          <p:nvSpPr>
            <p:cNvPr id="31" name="Text">
              <a:extLst>
                <a:ext uri="{FF2B5EF4-FFF2-40B4-BE49-F238E27FC236}">
                  <a16:creationId xmlns:a16="http://schemas.microsoft.com/office/drawing/2014/main" id="{E89B499D-1356-9CAD-0977-66BE5D488416}"/>
                </a:ext>
              </a:extLst>
            </p:cNvPr>
            <p:cNvSpPr txBox="1"/>
            <p:nvPr/>
          </p:nvSpPr>
          <p:spPr>
            <a:xfrm>
              <a:off x="553725" y="5572002"/>
              <a:ext cx="3629322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sz="6600">
                  <a:gradFill>
                    <a:gsLst>
                      <a:gs pos="0">
                        <a:srgbClr val="FE8002"/>
                      </a:gs>
                      <a:gs pos="100000">
                        <a:srgbClr val="FFD100"/>
                      </a:gs>
                    </a:gsLst>
                    <a:lin ang="5400000" scaled="1"/>
                  </a:gradFill>
                  <a:latin typeface="Arial" panose="020B0604020202020204" pitchFamily="34" charset="0"/>
                </a:defRPr>
              </a:lvl1pPr>
            </a:lstStyle>
            <a:p>
              <a:r>
                <a:rPr lang="en-US" dirty="0"/>
                <a:t>I have the flu.</a:t>
              </a:r>
            </a:p>
          </p:txBody>
        </p:sp>
      </p:grpSp>
      <p:sp>
        <p:nvSpPr>
          <p:cNvPr id="39" name="Circle">
            <a:extLst>
              <a:ext uri="{FF2B5EF4-FFF2-40B4-BE49-F238E27FC236}">
                <a16:creationId xmlns:a16="http://schemas.microsoft.com/office/drawing/2014/main" id="{174B0250-72E3-B91F-C589-297650C1D1B6}"/>
              </a:ext>
            </a:extLst>
          </p:cNvPr>
          <p:cNvSpPr/>
          <p:nvPr/>
        </p:nvSpPr>
        <p:spPr>
          <a:xfrm rot="21165009">
            <a:off x="900531" y="6638553"/>
            <a:ext cx="1512000" cy="1512000"/>
          </a:xfrm>
          <a:prstGeom prst="ellipse">
            <a:avLst/>
          </a:prstGeom>
          <a:solidFill>
            <a:srgbClr val="FFD100"/>
          </a:solidFill>
          <a:ln w="539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2400000" algn="bl" rotWithShape="0">
              <a:schemeClr val="bg1"/>
            </a:outerShdw>
          </a:effectLst>
        </p:spPr>
        <p:txBody>
          <a:bodyPr spcFirstLastPara="1" wrap="square" lIns="137138" tIns="274320" rIns="137138" bIns="137138" anchor="ctr" anchorCtr="0">
            <a:noAutofit/>
          </a:bodyPr>
          <a:lstStyle/>
          <a:p>
            <a:pPr algn="ctr"/>
            <a:r>
              <a:rPr lang="en-US" sz="6600" dirty="0">
                <a:effectLst>
                  <a:outerShdw dist="81506" dir="2700000" algn="tl" rotWithShape="0">
                    <a:schemeClr val="bg1"/>
                  </a:outerShdw>
                </a:effectLst>
                <a:latin typeface="Arial" panose="020B0604020202020204" pitchFamily="34" charset="0"/>
              </a:rPr>
              <a:t>5</a:t>
            </a:r>
            <a:endParaRPr sz="6600" dirty="0">
              <a:effectLst>
                <a:outerShdw dist="81506" dir="2700000" algn="tl" rotWithShape="0">
                  <a:schemeClr val="bg1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6" name="Triangles">
            <a:extLst>
              <a:ext uri="{FF2B5EF4-FFF2-40B4-BE49-F238E27FC236}">
                <a16:creationId xmlns:a16="http://schemas.microsoft.com/office/drawing/2014/main" id="{C2B4C6FF-2507-AC2C-7DE9-C774C4A845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908775" y="2"/>
            <a:ext cx="4379228" cy="37304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4567B66-666B-745A-008D-B66C6A1047A2}"/>
              </a:ext>
            </a:extLst>
          </p:cNvPr>
          <p:cNvSpPr/>
          <p:nvPr/>
        </p:nvSpPr>
        <p:spPr>
          <a:xfrm>
            <a:off x="4445689" y="1485900"/>
            <a:ext cx="5061001" cy="92333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What’s wrong?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9A452D-9821-A95A-0080-988B3FFE967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9447"/>
          <a:stretch/>
        </p:blipFill>
        <p:spPr>
          <a:xfrm>
            <a:off x="2600766" y="3578938"/>
            <a:ext cx="4172521" cy="29760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D13D84-D336-B829-FEC8-10AAD612B34D}"/>
              </a:ext>
            </a:extLst>
          </p:cNvPr>
          <p:cNvSpPr/>
          <p:nvPr/>
        </p:nvSpPr>
        <p:spPr>
          <a:xfrm>
            <a:off x="7786863" y="4708111"/>
            <a:ext cx="5377882" cy="76944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go out your bed.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7C1948-8608-4C2C-0574-62598942401C}"/>
              </a:ext>
            </a:extLst>
          </p:cNvPr>
          <p:cNvSpPr/>
          <p:nvPr/>
        </p:nvSpPr>
        <p:spPr>
          <a:xfrm>
            <a:off x="7786863" y="3386885"/>
            <a:ext cx="3617785" cy="76944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feel tired.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112ABB-B051-482D-2F7F-08CD22CEB5F8}"/>
              </a:ext>
            </a:extLst>
          </p:cNvPr>
          <p:cNvSpPr/>
          <p:nvPr/>
        </p:nvSpPr>
        <p:spPr>
          <a:xfrm>
            <a:off x="7844013" y="6014366"/>
            <a:ext cx="7573996" cy="76944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have a high temperature.</a:t>
            </a:r>
          </a:p>
        </p:txBody>
      </p:sp>
    </p:spTree>
    <p:extLst>
      <p:ext uri="{BB962C8B-B14F-4D97-AF65-F5344CB8AC3E}">
        <p14:creationId xmlns:p14="http://schemas.microsoft.com/office/powerpoint/2010/main" val="291710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AA2EC1-0262-6E87-5807-DCED51047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C60392-1B36-D3F4-E1E6-AE562364D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5077" y="1691342"/>
            <a:ext cx="14137850" cy="6904319"/>
          </a:xfrm>
          <a:prstGeom prst="rect">
            <a:avLst/>
          </a:prstGeom>
          <a:effectLst>
            <a:glow rad="3048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Freeform 3">
            <a:extLst>
              <a:ext uri="{FF2B5EF4-FFF2-40B4-BE49-F238E27FC236}">
                <a16:creationId xmlns:a16="http://schemas.microsoft.com/office/drawing/2014/main" id="{34FA5A81-A801-5431-EEB8-C1AA38F9806C}"/>
              </a:ext>
            </a:extLst>
          </p:cNvPr>
          <p:cNvSpPr/>
          <p:nvPr/>
        </p:nvSpPr>
        <p:spPr>
          <a:xfrm flipH="1" flipV="1">
            <a:off x="-1348871" y="1369019"/>
            <a:ext cx="4400856" cy="41148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4400856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400856" y="0"/>
                </a:lnTo>
                <a:lnTo>
                  <a:pt x="4400856" y="41148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4DE39744-C402-7C46-A8F6-EB6BB00A6A9A}"/>
              </a:ext>
            </a:extLst>
          </p:cNvPr>
          <p:cNvSpPr/>
          <p:nvPr/>
        </p:nvSpPr>
        <p:spPr>
          <a:xfrm>
            <a:off x="11873222" y="8831936"/>
            <a:ext cx="4400856" cy="41148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8135EF51-0CC7-559B-C9AD-2FA83BEA5915}"/>
              </a:ext>
            </a:extLst>
          </p:cNvPr>
          <p:cNvSpPr/>
          <p:nvPr/>
        </p:nvSpPr>
        <p:spPr>
          <a:xfrm>
            <a:off x="14632157" y="7200900"/>
            <a:ext cx="6092240" cy="4114800"/>
          </a:xfrm>
          <a:custGeom>
            <a:avLst/>
            <a:gdLst/>
            <a:ahLst/>
            <a:cxnLst/>
            <a:rect l="l" t="t" r="r" b="b"/>
            <a:pathLst>
              <a:path w="6092239" h="4114800">
                <a:moveTo>
                  <a:pt x="0" y="0"/>
                </a:moveTo>
                <a:lnTo>
                  <a:pt x="6092240" y="0"/>
                </a:lnTo>
                <a:lnTo>
                  <a:pt x="60922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2">
            <a:extLst>
              <a:ext uri="{FF2B5EF4-FFF2-40B4-BE49-F238E27FC236}">
                <a16:creationId xmlns:a16="http://schemas.microsoft.com/office/drawing/2014/main" id="{9EE01DCB-A334-7915-140F-DFC725CA83CF}"/>
              </a:ext>
            </a:extLst>
          </p:cNvPr>
          <p:cNvSpPr/>
          <p:nvPr/>
        </p:nvSpPr>
        <p:spPr>
          <a:xfrm>
            <a:off x="-1661298" y="-1349792"/>
            <a:ext cx="5025710" cy="4114800"/>
          </a:xfrm>
          <a:custGeom>
            <a:avLst/>
            <a:gdLst/>
            <a:ahLst/>
            <a:cxnLst/>
            <a:rect l="l" t="t" r="r" b="b"/>
            <a:pathLst>
              <a:path w="5025710" h="4114800">
                <a:moveTo>
                  <a:pt x="0" y="0"/>
                </a:moveTo>
                <a:lnTo>
                  <a:pt x="5025710" y="0"/>
                </a:lnTo>
                <a:lnTo>
                  <a:pt x="50257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2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C5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6DD18A-510E-0F18-71E3-8DD7F57FF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0ADF7E33-508E-611F-6E33-C395FCB6DBD9}"/>
              </a:ext>
            </a:extLst>
          </p:cNvPr>
          <p:cNvSpPr/>
          <p:nvPr/>
        </p:nvSpPr>
        <p:spPr>
          <a:xfrm>
            <a:off x="0" y="0"/>
            <a:ext cx="18288000" cy="10477500"/>
          </a:xfrm>
          <a:prstGeom prst="rect">
            <a:avLst/>
          </a:prstGeom>
          <a:solidFill>
            <a:srgbClr val="B0C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5846829F-5010-53D5-41E8-FA79962F5D8B}"/>
              </a:ext>
            </a:extLst>
          </p:cNvPr>
          <p:cNvSpPr/>
          <p:nvPr/>
        </p:nvSpPr>
        <p:spPr>
          <a:xfrm rot="1704061" flipH="1" flipV="1">
            <a:off x="13824431" y="5385399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4991149" y="7541572"/>
                </a:moveTo>
                <a:lnTo>
                  <a:pt x="0" y="7541572"/>
                </a:lnTo>
                <a:lnTo>
                  <a:pt x="0" y="0"/>
                </a:lnTo>
                <a:lnTo>
                  <a:pt x="4991149" y="0"/>
                </a:lnTo>
                <a:lnTo>
                  <a:pt x="4991149" y="7541572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5" name="Freeform 3">
            <a:extLst>
              <a:ext uri="{FF2B5EF4-FFF2-40B4-BE49-F238E27FC236}">
                <a16:creationId xmlns:a16="http://schemas.microsoft.com/office/drawing/2014/main" id="{95E6199F-4541-2B85-9B41-239E1606A481}"/>
              </a:ext>
            </a:extLst>
          </p:cNvPr>
          <p:cNvSpPr/>
          <p:nvPr/>
        </p:nvSpPr>
        <p:spPr>
          <a:xfrm rot="1704061" flipH="1" flipV="1">
            <a:off x="11603194" y="525483"/>
            <a:ext cx="8220239" cy="12420690"/>
          </a:xfrm>
          <a:custGeom>
            <a:avLst/>
            <a:gdLst/>
            <a:ahLst/>
            <a:cxnLst/>
            <a:rect l="l" t="t" r="r" b="b"/>
            <a:pathLst>
              <a:path w="8220239" h="12420690">
                <a:moveTo>
                  <a:pt x="8220239" y="12420690"/>
                </a:moveTo>
                <a:lnTo>
                  <a:pt x="0" y="12420690"/>
                </a:lnTo>
                <a:lnTo>
                  <a:pt x="0" y="0"/>
                </a:lnTo>
                <a:lnTo>
                  <a:pt x="8220239" y="0"/>
                </a:lnTo>
                <a:lnTo>
                  <a:pt x="8220239" y="1242069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MsPham 0936082789">
            <a:extLst>
              <a:ext uri="{FF2B5EF4-FFF2-40B4-BE49-F238E27FC236}">
                <a16:creationId xmlns:a16="http://schemas.microsoft.com/office/drawing/2014/main" id="{22F31CE2-E670-F3EF-539E-7583EC1D4206}"/>
              </a:ext>
            </a:extLst>
          </p:cNvPr>
          <p:cNvSpPr txBox="1"/>
          <p:nvPr/>
        </p:nvSpPr>
        <p:spPr>
          <a:xfrm>
            <a:off x="511389" y="4914245"/>
            <a:ext cx="13827670" cy="3048655"/>
          </a:xfrm>
          <a:prstGeom prst="hexagon">
            <a:avLst>
              <a:gd name="adj" fmla="val 0"/>
              <a:gd name="vf" fmla="val 115470"/>
            </a:avLst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ct val="100000"/>
              </a:lnSpc>
              <a:spcBef>
                <a:spcPct val="0"/>
              </a:spcBef>
              <a:defRPr sz="16600" b="1">
                <a:ln>
                  <a:solidFill>
                    <a:schemeClr val="bg1"/>
                  </a:solidFill>
                </a:ln>
                <a:solidFill>
                  <a:srgbClr val="05066D"/>
                </a:solidFill>
                <a:latin typeface="Cocomat Pro Heavy"/>
                <a:ea typeface="Cocomat Pro Heavy"/>
                <a:cs typeface="Cocomat Pro Heavy"/>
              </a:defRPr>
            </a:lvl1pPr>
          </a:lstStyle>
          <a:p>
            <a:r>
              <a:rPr lang="en-US" dirty="0"/>
              <a:t>Warm-up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BE9FA3A-FA13-99E1-2CE4-726A236E96FB}"/>
              </a:ext>
            </a:extLst>
          </p:cNvPr>
          <p:cNvGrpSpPr/>
          <p:nvPr/>
        </p:nvGrpSpPr>
        <p:grpSpPr>
          <a:xfrm>
            <a:off x="458928" y="186103"/>
            <a:ext cx="17547378" cy="1502911"/>
            <a:chOff x="-9098422" y="-313293"/>
            <a:chExt cx="22939857" cy="196476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E4C1033-857E-4F5B-3DEB-769AF4AD6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9098422" y="-84470"/>
              <a:ext cx="1981596" cy="1735946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7C38302-6E43-9D53-A543-478DE1CF950B}"/>
                </a:ext>
              </a:extLst>
            </p:cNvPr>
            <p:cNvGrpSpPr/>
            <p:nvPr/>
          </p:nvGrpSpPr>
          <p:grpSpPr>
            <a:xfrm>
              <a:off x="10623484" y="-313293"/>
              <a:ext cx="3217951" cy="1278764"/>
              <a:chOff x="14211060" y="-496693"/>
              <a:chExt cx="4380855" cy="1740885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8B7201AC-8C89-8E04-87A7-114008FA47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032370" y="-496693"/>
                <a:ext cx="995392" cy="978328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414C28BB-70B4-3DEF-8BA3-84C93FFEAB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949" b="34721"/>
              <a:stretch/>
            </p:blipFill>
            <p:spPr>
              <a:xfrm>
                <a:off x="14211060" y="-233390"/>
                <a:ext cx="4380855" cy="1477582"/>
              </a:xfrm>
              <a:prstGeom prst="rect">
                <a:avLst/>
              </a:prstGeom>
            </p:spPr>
          </p:pic>
        </p:grpSp>
      </p:grpSp>
      <p:sp>
        <p:nvSpPr>
          <p:cNvPr id="27" name="Freeform 6">
            <a:extLst>
              <a:ext uri="{FF2B5EF4-FFF2-40B4-BE49-F238E27FC236}">
                <a16:creationId xmlns:a16="http://schemas.microsoft.com/office/drawing/2014/main" id="{8996B2D2-740F-069B-1491-120A426CFDD7}"/>
              </a:ext>
            </a:extLst>
          </p:cNvPr>
          <p:cNvSpPr/>
          <p:nvPr/>
        </p:nvSpPr>
        <p:spPr>
          <a:xfrm>
            <a:off x="13686304" y="2324100"/>
            <a:ext cx="4099832" cy="9396312"/>
          </a:xfrm>
          <a:custGeom>
            <a:avLst/>
            <a:gdLst/>
            <a:ahLst/>
            <a:cxnLst/>
            <a:rect l="l" t="t" r="r" b="b"/>
            <a:pathLst>
              <a:path w="5498560" h="12602029">
                <a:moveTo>
                  <a:pt x="0" y="0"/>
                </a:moveTo>
                <a:lnTo>
                  <a:pt x="5498560" y="0"/>
                </a:lnTo>
                <a:lnTo>
                  <a:pt x="5498560" y="12602029"/>
                </a:lnTo>
                <a:lnTo>
                  <a:pt x="0" y="126020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Callout: Quad Arrow 2">
            <a:extLst>
              <a:ext uri="{FF2B5EF4-FFF2-40B4-BE49-F238E27FC236}">
                <a16:creationId xmlns:a16="http://schemas.microsoft.com/office/drawing/2014/main" id="{25F17B8C-0E40-2C43-14D9-8170AA7A0539}"/>
              </a:ext>
            </a:extLst>
          </p:cNvPr>
          <p:cNvSpPr/>
          <p:nvPr/>
        </p:nvSpPr>
        <p:spPr>
          <a:xfrm>
            <a:off x="6490436" y="1378117"/>
            <a:ext cx="2755348" cy="2317583"/>
          </a:xfrm>
          <a:prstGeom prst="quadArrowCallout">
            <a:avLst>
              <a:gd name="adj1" fmla="val 22750"/>
              <a:gd name="adj2" fmla="val 18515"/>
              <a:gd name="adj3" fmla="val 18515"/>
              <a:gd name="adj4" fmla="val 52633"/>
            </a:avLst>
          </a:prstGeom>
          <a:solidFill>
            <a:srgbClr val="D3DEFF"/>
          </a:solidFill>
          <a:ln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429461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6AC9E-FAB6-0AC7-9F74-DA35F94A3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F13EB39D-336C-0E9B-F44D-37063D9FE86A}"/>
              </a:ext>
            </a:extLst>
          </p:cNvPr>
          <p:cNvSpPr/>
          <p:nvPr/>
        </p:nvSpPr>
        <p:spPr>
          <a:xfrm>
            <a:off x="0" y="0"/>
            <a:ext cx="18288000" cy="10477500"/>
          </a:xfrm>
          <a:prstGeom prst="rect">
            <a:avLst/>
          </a:prstGeom>
          <a:solidFill>
            <a:srgbClr val="B0C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0142528D-B975-3E53-1F65-D146B739039D}"/>
              </a:ext>
            </a:extLst>
          </p:cNvPr>
          <p:cNvSpPr/>
          <p:nvPr/>
        </p:nvSpPr>
        <p:spPr>
          <a:xfrm rot="1704061" flipH="1" flipV="1">
            <a:off x="13824431" y="5385399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4991149" y="7541572"/>
                </a:moveTo>
                <a:lnTo>
                  <a:pt x="0" y="7541572"/>
                </a:lnTo>
                <a:lnTo>
                  <a:pt x="0" y="0"/>
                </a:lnTo>
                <a:lnTo>
                  <a:pt x="4991149" y="0"/>
                </a:lnTo>
                <a:lnTo>
                  <a:pt x="4991149" y="7541572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5" name="Freeform 3">
            <a:extLst>
              <a:ext uri="{FF2B5EF4-FFF2-40B4-BE49-F238E27FC236}">
                <a16:creationId xmlns:a16="http://schemas.microsoft.com/office/drawing/2014/main" id="{EA2B0270-DF35-3A02-A918-581F22067C79}"/>
              </a:ext>
            </a:extLst>
          </p:cNvPr>
          <p:cNvSpPr/>
          <p:nvPr/>
        </p:nvSpPr>
        <p:spPr>
          <a:xfrm rot="1704061" flipH="1" flipV="1">
            <a:off x="11603194" y="525483"/>
            <a:ext cx="8220239" cy="12420690"/>
          </a:xfrm>
          <a:custGeom>
            <a:avLst/>
            <a:gdLst/>
            <a:ahLst/>
            <a:cxnLst/>
            <a:rect l="l" t="t" r="r" b="b"/>
            <a:pathLst>
              <a:path w="8220239" h="12420690">
                <a:moveTo>
                  <a:pt x="8220239" y="12420690"/>
                </a:moveTo>
                <a:lnTo>
                  <a:pt x="0" y="12420690"/>
                </a:lnTo>
                <a:lnTo>
                  <a:pt x="0" y="0"/>
                </a:lnTo>
                <a:lnTo>
                  <a:pt x="8220239" y="0"/>
                </a:lnTo>
                <a:lnTo>
                  <a:pt x="8220239" y="1242069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MsPham 0936082789">
            <a:extLst>
              <a:ext uri="{FF2B5EF4-FFF2-40B4-BE49-F238E27FC236}">
                <a16:creationId xmlns:a16="http://schemas.microsoft.com/office/drawing/2014/main" id="{AAD56B65-95D9-2303-E81B-A90BCE1F550E}"/>
              </a:ext>
            </a:extLst>
          </p:cNvPr>
          <p:cNvSpPr txBox="1"/>
          <p:nvPr/>
        </p:nvSpPr>
        <p:spPr>
          <a:xfrm>
            <a:off x="193130" y="4968597"/>
            <a:ext cx="14284870" cy="1790091"/>
          </a:xfrm>
          <a:prstGeom prst="hexagon">
            <a:avLst>
              <a:gd name="adj" fmla="val 0"/>
              <a:gd name="vf" fmla="val 115470"/>
            </a:avLst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9770"/>
              </a:lnSpc>
              <a:spcBef>
                <a:spcPct val="0"/>
              </a:spcBef>
              <a:defRPr sz="6978" b="1">
                <a:solidFill>
                  <a:srgbClr val="05066D"/>
                </a:solidFill>
                <a:latin typeface="Cocomat Pro Heavy"/>
                <a:ea typeface="Cocomat Pro Heavy"/>
                <a:cs typeface="Cocomat Pro Heavy"/>
              </a:defRPr>
            </a:lvl1pPr>
          </a:lstStyle>
          <a:p>
            <a:pPr algn="ctr"/>
            <a:r>
              <a:rPr lang="en-US" sz="16600" dirty="0">
                <a:ln>
                  <a:solidFill>
                    <a:schemeClr val="bg1"/>
                  </a:solidFill>
                </a:ln>
              </a:rPr>
              <a:t>Workbook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49C727C-D1A5-23CD-24E1-E6F64EA39649}"/>
              </a:ext>
            </a:extLst>
          </p:cNvPr>
          <p:cNvGrpSpPr/>
          <p:nvPr/>
        </p:nvGrpSpPr>
        <p:grpSpPr>
          <a:xfrm>
            <a:off x="458928" y="186103"/>
            <a:ext cx="17547378" cy="1502911"/>
            <a:chOff x="-9098422" y="-313293"/>
            <a:chExt cx="22939857" cy="196476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A8B0A5B-6EF1-7968-69F0-FCB8DBD00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9098422" y="-84470"/>
              <a:ext cx="1981596" cy="1735946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C85AE98-3FD4-CE04-5E78-BE51B0E355AC}"/>
                </a:ext>
              </a:extLst>
            </p:cNvPr>
            <p:cNvGrpSpPr/>
            <p:nvPr/>
          </p:nvGrpSpPr>
          <p:grpSpPr>
            <a:xfrm>
              <a:off x="10623484" y="-313293"/>
              <a:ext cx="3217951" cy="1278764"/>
              <a:chOff x="14211060" y="-496693"/>
              <a:chExt cx="4380855" cy="1740885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6CA0CF62-A98A-4758-443A-857109D9B0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032370" y="-496693"/>
                <a:ext cx="995392" cy="978328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62268654-E390-BAB7-3BCE-BDD15A86B9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949" b="34721"/>
              <a:stretch/>
            </p:blipFill>
            <p:spPr>
              <a:xfrm>
                <a:off x="14211060" y="-233390"/>
                <a:ext cx="4380855" cy="1477582"/>
              </a:xfrm>
              <a:prstGeom prst="rect">
                <a:avLst/>
              </a:prstGeom>
            </p:spPr>
          </p:pic>
        </p:grpSp>
      </p:grpSp>
      <p:sp>
        <p:nvSpPr>
          <p:cNvPr id="27" name="Freeform 6">
            <a:extLst>
              <a:ext uri="{FF2B5EF4-FFF2-40B4-BE49-F238E27FC236}">
                <a16:creationId xmlns:a16="http://schemas.microsoft.com/office/drawing/2014/main" id="{29B2B934-878B-9C7A-0A9B-67CC4C5C1771}"/>
              </a:ext>
            </a:extLst>
          </p:cNvPr>
          <p:cNvSpPr/>
          <p:nvPr/>
        </p:nvSpPr>
        <p:spPr>
          <a:xfrm>
            <a:off x="13686304" y="2324100"/>
            <a:ext cx="4099832" cy="9396312"/>
          </a:xfrm>
          <a:custGeom>
            <a:avLst/>
            <a:gdLst/>
            <a:ahLst/>
            <a:cxnLst/>
            <a:rect l="l" t="t" r="r" b="b"/>
            <a:pathLst>
              <a:path w="5498560" h="12602029">
                <a:moveTo>
                  <a:pt x="0" y="0"/>
                </a:moveTo>
                <a:lnTo>
                  <a:pt x="5498560" y="0"/>
                </a:lnTo>
                <a:lnTo>
                  <a:pt x="5498560" y="12602029"/>
                </a:lnTo>
                <a:lnTo>
                  <a:pt x="0" y="126020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Callout: Quad Arrow 2">
            <a:extLst>
              <a:ext uri="{FF2B5EF4-FFF2-40B4-BE49-F238E27FC236}">
                <a16:creationId xmlns:a16="http://schemas.microsoft.com/office/drawing/2014/main" id="{5378F03E-C633-7D81-42EB-2D69EA509C23}"/>
              </a:ext>
            </a:extLst>
          </p:cNvPr>
          <p:cNvSpPr/>
          <p:nvPr/>
        </p:nvSpPr>
        <p:spPr>
          <a:xfrm>
            <a:off x="6490436" y="1378117"/>
            <a:ext cx="2755348" cy="2317583"/>
          </a:xfrm>
          <a:prstGeom prst="quadArrowCallout">
            <a:avLst>
              <a:gd name="adj1" fmla="val 22750"/>
              <a:gd name="adj2" fmla="val 18515"/>
              <a:gd name="adj3" fmla="val 18515"/>
              <a:gd name="adj4" fmla="val 52633"/>
            </a:avLst>
          </a:prstGeom>
          <a:solidFill>
            <a:srgbClr val="D3DEFF"/>
          </a:solidFill>
          <a:ln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314521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B9F4C4-8773-9043-D910-FBD65F6D195B}"/>
              </a:ext>
            </a:extLst>
          </p:cNvPr>
          <p:cNvSpPr txBox="1"/>
          <p:nvPr/>
        </p:nvSpPr>
        <p:spPr>
          <a:xfrm>
            <a:off x="1433513" y="630568"/>
            <a:ext cx="2561253" cy="92333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</a:rPr>
              <a:t>Extra Practice </a:t>
            </a:r>
          </a:p>
          <a:p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</a:rPr>
              <a:t>WB, page 43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6B70D1-2D36-E2E9-EF07-F13E17696E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6" t="4257" r="32481" b="77332"/>
          <a:stretch/>
        </p:blipFill>
        <p:spPr>
          <a:xfrm>
            <a:off x="4267200" y="475434"/>
            <a:ext cx="11430000" cy="10784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D93138-9307-1DAD-41D9-3019629404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46" t="26334" r="2037" b="880"/>
          <a:stretch/>
        </p:blipFill>
        <p:spPr>
          <a:xfrm>
            <a:off x="457200" y="2350282"/>
            <a:ext cx="17330385" cy="45870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7A8E45-3D0E-31A4-0D6A-1FF8AC3D30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9990" y="6138862"/>
            <a:ext cx="650618" cy="6555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BCF2D9F-2E55-B640-BC46-106F8D87AB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600" y="5981700"/>
            <a:ext cx="859706" cy="8127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4CB7F88-31E9-F29E-FD9A-1961323EDF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795" y="5981700"/>
            <a:ext cx="859706" cy="812747"/>
          </a:xfrm>
          <a:prstGeom prst="rect">
            <a:avLst/>
          </a:prstGeom>
        </p:spPr>
      </p:pic>
      <p:pic>
        <p:nvPicPr>
          <p:cNvPr id="3" name="TRACK 22">
            <a:hlinkClick r:id="" action="ppaction://media"/>
            <a:extLst>
              <a:ext uri="{FF2B5EF4-FFF2-40B4-BE49-F238E27FC236}">
                <a16:creationId xmlns:a16="http://schemas.microsoft.com/office/drawing/2014/main" id="{49ABE295-B007-52B3-72AA-26E5FB1F15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35200" y="8420100"/>
            <a:ext cx="1108208" cy="110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9760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74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BEC46-8F77-80D2-B1E9-4C6DCF778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0C8EAB5F-A7D4-463A-1BCC-00FFA00CEEEA}"/>
              </a:ext>
            </a:extLst>
          </p:cNvPr>
          <p:cNvSpPr/>
          <p:nvPr/>
        </p:nvSpPr>
        <p:spPr>
          <a:xfrm>
            <a:off x="0" y="0"/>
            <a:ext cx="18288000" cy="10477500"/>
          </a:xfrm>
          <a:prstGeom prst="rect">
            <a:avLst/>
          </a:prstGeom>
          <a:solidFill>
            <a:srgbClr val="B0C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2A3A0DA2-A42D-A628-5B2A-7243D747FF5C}"/>
              </a:ext>
            </a:extLst>
          </p:cNvPr>
          <p:cNvSpPr/>
          <p:nvPr/>
        </p:nvSpPr>
        <p:spPr>
          <a:xfrm rot="1704061" flipH="1" flipV="1">
            <a:off x="13824431" y="5385399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4991149" y="7541572"/>
                </a:moveTo>
                <a:lnTo>
                  <a:pt x="0" y="7541572"/>
                </a:lnTo>
                <a:lnTo>
                  <a:pt x="0" y="0"/>
                </a:lnTo>
                <a:lnTo>
                  <a:pt x="4991149" y="0"/>
                </a:lnTo>
                <a:lnTo>
                  <a:pt x="4991149" y="7541572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5" name="Freeform 3">
            <a:extLst>
              <a:ext uri="{FF2B5EF4-FFF2-40B4-BE49-F238E27FC236}">
                <a16:creationId xmlns:a16="http://schemas.microsoft.com/office/drawing/2014/main" id="{66B8EA6A-5068-4B8E-9591-BD17777144B9}"/>
              </a:ext>
            </a:extLst>
          </p:cNvPr>
          <p:cNvSpPr/>
          <p:nvPr/>
        </p:nvSpPr>
        <p:spPr>
          <a:xfrm rot="1704061" flipH="1" flipV="1">
            <a:off x="11603194" y="525483"/>
            <a:ext cx="8220239" cy="12420690"/>
          </a:xfrm>
          <a:custGeom>
            <a:avLst/>
            <a:gdLst/>
            <a:ahLst/>
            <a:cxnLst/>
            <a:rect l="l" t="t" r="r" b="b"/>
            <a:pathLst>
              <a:path w="8220239" h="12420690">
                <a:moveTo>
                  <a:pt x="8220239" y="12420690"/>
                </a:moveTo>
                <a:lnTo>
                  <a:pt x="0" y="12420690"/>
                </a:lnTo>
                <a:lnTo>
                  <a:pt x="0" y="0"/>
                </a:lnTo>
                <a:lnTo>
                  <a:pt x="8220239" y="0"/>
                </a:lnTo>
                <a:lnTo>
                  <a:pt x="8220239" y="1242069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MsPham 0936082789">
            <a:extLst>
              <a:ext uri="{FF2B5EF4-FFF2-40B4-BE49-F238E27FC236}">
                <a16:creationId xmlns:a16="http://schemas.microsoft.com/office/drawing/2014/main" id="{294F423A-8DF9-2A70-7827-FC5ACA80EC65}"/>
              </a:ext>
            </a:extLst>
          </p:cNvPr>
          <p:cNvSpPr txBox="1"/>
          <p:nvPr/>
        </p:nvSpPr>
        <p:spPr>
          <a:xfrm>
            <a:off x="443688" y="2984516"/>
            <a:ext cx="14284870" cy="6097310"/>
          </a:xfrm>
          <a:prstGeom prst="hexagon">
            <a:avLst>
              <a:gd name="adj" fmla="val 0"/>
              <a:gd name="vf" fmla="val 115470"/>
            </a:avLst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9770"/>
              </a:lnSpc>
              <a:spcBef>
                <a:spcPct val="0"/>
              </a:spcBef>
              <a:defRPr sz="6978" b="1">
                <a:solidFill>
                  <a:srgbClr val="05066D"/>
                </a:solidFill>
                <a:latin typeface="Cocomat Pro Heavy"/>
                <a:ea typeface="Cocomat Pro Heavy"/>
                <a:cs typeface="Cocomat Pro Heavy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6600" dirty="0">
                <a:ln>
                  <a:solidFill>
                    <a:schemeClr val="bg1"/>
                  </a:solidFill>
                </a:ln>
              </a:rPr>
              <a:t>Wrap-up </a:t>
            </a:r>
            <a:r>
              <a:rPr lang="en-US" sz="9600" dirty="0">
                <a:ln>
                  <a:solidFill>
                    <a:schemeClr val="bg1"/>
                  </a:solidFill>
                </a:ln>
              </a:rPr>
              <a:t>&amp;</a:t>
            </a:r>
            <a:endParaRPr lang="en-US" sz="16600" dirty="0">
              <a:ln>
                <a:solidFill>
                  <a:schemeClr val="bg1"/>
                </a:solidFill>
              </a:ln>
            </a:endParaRPr>
          </a:p>
          <a:p>
            <a:pPr algn="ctr">
              <a:lnSpc>
                <a:spcPct val="100000"/>
              </a:lnSpc>
            </a:pPr>
            <a:r>
              <a:rPr lang="en-US" sz="16600" dirty="0">
                <a:ln>
                  <a:solidFill>
                    <a:schemeClr val="bg1"/>
                  </a:solidFill>
                </a:ln>
              </a:rPr>
              <a:t>homework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8FFE429-6E0D-2CCC-0AF6-93A4AFFCDDCA}"/>
              </a:ext>
            </a:extLst>
          </p:cNvPr>
          <p:cNvGrpSpPr/>
          <p:nvPr/>
        </p:nvGrpSpPr>
        <p:grpSpPr>
          <a:xfrm>
            <a:off x="458928" y="186103"/>
            <a:ext cx="17547378" cy="1502911"/>
            <a:chOff x="-9098422" y="-313293"/>
            <a:chExt cx="22939857" cy="196476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9BF87D4-1F7A-B2BC-8C1D-84BF5A5CF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9098422" y="-84470"/>
              <a:ext cx="1981596" cy="1735946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EFDF484-3E8B-61D0-3065-02C6BF0D7C3A}"/>
                </a:ext>
              </a:extLst>
            </p:cNvPr>
            <p:cNvGrpSpPr/>
            <p:nvPr/>
          </p:nvGrpSpPr>
          <p:grpSpPr>
            <a:xfrm>
              <a:off x="10623484" y="-313293"/>
              <a:ext cx="3217951" cy="1278764"/>
              <a:chOff x="14211060" y="-496693"/>
              <a:chExt cx="4380855" cy="1740885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80356F01-859A-2246-AB68-9FA02041B8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032370" y="-496693"/>
                <a:ext cx="995392" cy="978328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3081EEF5-C8E8-7C75-7714-2920F4E374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949" b="34721"/>
              <a:stretch/>
            </p:blipFill>
            <p:spPr>
              <a:xfrm>
                <a:off x="14211060" y="-233390"/>
                <a:ext cx="4380855" cy="1477582"/>
              </a:xfrm>
              <a:prstGeom prst="rect">
                <a:avLst/>
              </a:prstGeom>
            </p:spPr>
          </p:pic>
        </p:grpSp>
      </p:grpSp>
      <p:sp>
        <p:nvSpPr>
          <p:cNvPr id="27" name="Freeform 6">
            <a:extLst>
              <a:ext uri="{FF2B5EF4-FFF2-40B4-BE49-F238E27FC236}">
                <a16:creationId xmlns:a16="http://schemas.microsoft.com/office/drawing/2014/main" id="{BD256AE2-F544-D4D8-4D5F-FCEFE0202020}"/>
              </a:ext>
            </a:extLst>
          </p:cNvPr>
          <p:cNvSpPr/>
          <p:nvPr/>
        </p:nvSpPr>
        <p:spPr>
          <a:xfrm>
            <a:off x="13686304" y="2324100"/>
            <a:ext cx="4099832" cy="9396312"/>
          </a:xfrm>
          <a:custGeom>
            <a:avLst/>
            <a:gdLst/>
            <a:ahLst/>
            <a:cxnLst/>
            <a:rect l="l" t="t" r="r" b="b"/>
            <a:pathLst>
              <a:path w="5498560" h="12602029">
                <a:moveTo>
                  <a:pt x="0" y="0"/>
                </a:moveTo>
                <a:lnTo>
                  <a:pt x="5498560" y="0"/>
                </a:lnTo>
                <a:lnTo>
                  <a:pt x="5498560" y="12602029"/>
                </a:lnTo>
                <a:lnTo>
                  <a:pt x="0" y="126020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Callout: Quad Arrow 2">
            <a:extLst>
              <a:ext uri="{FF2B5EF4-FFF2-40B4-BE49-F238E27FC236}">
                <a16:creationId xmlns:a16="http://schemas.microsoft.com/office/drawing/2014/main" id="{7F53CEF8-CCC4-275C-02D6-1607D9B63905}"/>
              </a:ext>
            </a:extLst>
          </p:cNvPr>
          <p:cNvSpPr/>
          <p:nvPr/>
        </p:nvSpPr>
        <p:spPr>
          <a:xfrm>
            <a:off x="6517014" y="1245951"/>
            <a:ext cx="2755348" cy="2317583"/>
          </a:xfrm>
          <a:prstGeom prst="quadArrowCallout">
            <a:avLst>
              <a:gd name="adj1" fmla="val 22750"/>
              <a:gd name="adj2" fmla="val 18515"/>
              <a:gd name="adj3" fmla="val 18515"/>
              <a:gd name="adj4" fmla="val 52633"/>
            </a:avLst>
          </a:prstGeom>
          <a:solidFill>
            <a:srgbClr val="D3DEFF"/>
          </a:solidFill>
          <a:ln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734628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6FEE3-B589-ED2E-3A82-902404A51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F8C863-9A51-7729-E665-08FC7C07375E}"/>
              </a:ext>
            </a:extLst>
          </p:cNvPr>
          <p:cNvSpPr/>
          <p:nvPr/>
        </p:nvSpPr>
        <p:spPr>
          <a:xfrm>
            <a:off x="1524000" y="454788"/>
            <a:ext cx="8324932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Cocomat Pro Heavy"/>
              </a:rPr>
              <a:t>Review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2BE710-1DAC-8AC2-ECD7-0E22E20FF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523" y="7608469"/>
            <a:ext cx="2264087" cy="16169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F23A99-5226-494E-9415-238C2830F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9805" y="7656295"/>
            <a:ext cx="2264087" cy="16169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CC73EA-0401-CF0B-217A-6168A9090E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4725" y="7730063"/>
            <a:ext cx="2264087" cy="16169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E8A164-5D67-D4B5-4B09-256905525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9814" y="7656295"/>
            <a:ext cx="2264087" cy="16169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7E3834-2BD9-D718-D999-B1C4468E2B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46803" y="2846543"/>
            <a:ext cx="2264087" cy="16169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20C0F8-A966-02EB-86D2-608F55B8360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9447"/>
          <a:stretch/>
        </p:blipFill>
        <p:spPr>
          <a:xfrm>
            <a:off x="12573000" y="670267"/>
            <a:ext cx="2265952" cy="1616176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3A53321A-8D64-996F-CE58-D121644BAB76}"/>
              </a:ext>
            </a:extLst>
          </p:cNvPr>
          <p:cNvSpPr txBox="1">
            <a:spLocks/>
          </p:cNvSpPr>
          <p:nvPr/>
        </p:nvSpPr>
        <p:spPr>
          <a:xfrm>
            <a:off x="5815164" y="3711698"/>
            <a:ext cx="5410201" cy="1385101"/>
          </a:xfrm>
          <a:prstGeom prst="roundRect">
            <a:avLst>
              <a:gd name="adj" fmla="val 4915"/>
            </a:avLst>
          </a:prstGeom>
          <a:solidFill>
            <a:schemeClr val="bg1"/>
          </a:solidFill>
          <a:ln w="19050">
            <a:solidFill>
              <a:srgbClr val="007A8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 algn="l"/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What’s wrong?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5471AD28-BE56-9920-576E-12E43567A763}"/>
              </a:ext>
            </a:extLst>
          </p:cNvPr>
          <p:cNvSpPr txBox="1">
            <a:spLocks/>
          </p:cNvSpPr>
          <p:nvPr/>
        </p:nvSpPr>
        <p:spPr>
          <a:xfrm>
            <a:off x="5965510" y="1670578"/>
            <a:ext cx="5109507" cy="1370549"/>
          </a:xfrm>
          <a:prstGeom prst="roundRect">
            <a:avLst>
              <a:gd name="adj" fmla="val 4915"/>
            </a:avLst>
          </a:prstGeom>
          <a:solidFill>
            <a:schemeClr val="bg1"/>
          </a:solidFill>
          <a:ln w="19050">
            <a:solidFill>
              <a:srgbClr val="007A8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/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  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have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_____.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2A5BFF31-154A-BA58-47A9-BD328D6C854C}"/>
              </a:ext>
            </a:extLst>
          </p:cNvPr>
          <p:cNvSpPr txBox="1">
            <a:spLocks/>
          </p:cNvSpPr>
          <p:nvPr/>
        </p:nvSpPr>
        <p:spPr>
          <a:xfrm>
            <a:off x="9474959" y="5809643"/>
            <a:ext cx="5335931" cy="1062134"/>
          </a:xfrm>
          <a:prstGeom prst="roundRect">
            <a:avLst>
              <a:gd name="adj" fmla="val 4915"/>
            </a:avLst>
          </a:prstGeom>
          <a:solidFill>
            <a:schemeClr val="bg1"/>
          </a:solidFill>
          <a:ln w="19050">
            <a:solidFill>
              <a:srgbClr val="007A8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/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She 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has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______.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035DC61E-0A6A-3A66-8DD3-CBC36A943593}"/>
              </a:ext>
            </a:extLst>
          </p:cNvPr>
          <p:cNvSpPr txBox="1">
            <a:spLocks/>
          </p:cNvSpPr>
          <p:nvPr/>
        </p:nvSpPr>
        <p:spPr>
          <a:xfrm>
            <a:off x="1907497" y="5862080"/>
            <a:ext cx="5335931" cy="1062134"/>
          </a:xfrm>
          <a:prstGeom prst="roundRect">
            <a:avLst>
              <a:gd name="adj" fmla="val 4915"/>
            </a:avLst>
          </a:prstGeom>
          <a:solidFill>
            <a:schemeClr val="bg1"/>
          </a:solidFill>
          <a:ln w="19050">
            <a:solidFill>
              <a:srgbClr val="007A8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/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He 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has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______.</a:t>
            </a:r>
          </a:p>
        </p:txBody>
      </p:sp>
      <p:sp>
        <p:nvSpPr>
          <p:cNvPr id="18" name="Freeform 69">
            <a:extLst>
              <a:ext uri="{FF2B5EF4-FFF2-40B4-BE49-F238E27FC236}">
                <a16:creationId xmlns:a16="http://schemas.microsoft.com/office/drawing/2014/main" id="{5B6B52B2-6611-DDE0-3750-10F3F70AF22B}"/>
              </a:ext>
            </a:extLst>
          </p:cNvPr>
          <p:cNvSpPr/>
          <p:nvPr/>
        </p:nvSpPr>
        <p:spPr>
          <a:xfrm rot="15253609" flipH="1">
            <a:off x="8558268" y="5371081"/>
            <a:ext cx="861832" cy="308105"/>
          </a:xfrm>
          <a:custGeom>
            <a:avLst/>
            <a:gdLst/>
            <a:ahLst/>
            <a:cxnLst/>
            <a:rect l="l" t="t" r="r" b="b"/>
            <a:pathLst>
              <a:path w="861832" h="308105">
                <a:moveTo>
                  <a:pt x="861832" y="0"/>
                </a:moveTo>
                <a:lnTo>
                  <a:pt x="0" y="0"/>
                </a:lnTo>
                <a:lnTo>
                  <a:pt x="0" y="308105"/>
                </a:lnTo>
                <a:lnTo>
                  <a:pt x="861832" y="308105"/>
                </a:lnTo>
                <a:lnTo>
                  <a:pt x="86183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74">
            <a:extLst>
              <a:ext uri="{FF2B5EF4-FFF2-40B4-BE49-F238E27FC236}">
                <a16:creationId xmlns:a16="http://schemas.microsoft.com/office/drawing/2014/main" id="{02904C15-A781-8DCC-6051-33D3B6AA94FE}"/>
              </a:ext>
            </a:extLst>
          </p:cNvPr>
          <p:cNvSpPr/>
          <p:nvPr/>
        </p:nvSpPr>
        <p:spPr>
          <a:xfrm rot="6856799">
            <a:off x="7278101" y="5370662"/>
            <a:ext cx="861832" cy="308105"/>
          </a:xfrm>
          <a:custGeom>
            <a:avLst/>
            <a:gdLst/>
            <a:ahLst/>
            <a:cxnLst/>
            <a:rect l="l" t="t" r="r" b="b"/>
            <a:pathLst>
              <a:path w="861832" h="308105">
                <a:moveTo>
                  <a:pt x="0" y="0"/>
                </a:moveTo>
                <a:lnTo>
                  <a:pt x="861832" y="0"/>
                </a:lnTo>
                <a:lnTo>
                  <a:pt x="861832" y="308105"/>
                </a:lnTo>
                <a:lnTo>
                  <a:pt x="0" y="3081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69">
            <a:extLst>
              <a:ext uri="{FF2B5EF4-FFF2-40B4-BE49-F238E27FC236}">
                <a16:creationId xmlns:a16="http://schemas.microsoft.com/office/drawing/2014/main" id="{BB6B701B-1EFC-8CC3-EB9D-59145DD00B6D}"/>
              </a:ext>
            </a:extLst>
          </p:cNvPr>
          <p:cNvSpPr/>
          <p:nvPr/>
        </p:nvSpPr>
        <p:spPr>
          <a:xfrm rot="5400000" flipH="1" flipV="1">
            <a:off x="5602054" y="3394181"/>
            <a:ext cx="861832" cy="308105"/>
          </a:xfrm>
          <a:custGeom>
            <a:avLst/>
            <a:gdLst/>
            <a:ahLst/>
            <a:cxnLst/>
            <a:rect l="l" t="t" r="r" b="b"/>
            <a:pathLst>
              <a:path w="861832" h="308105">
                <a:moveTo>
                  <a:pt x="861832" y="0"/>
                </a:moveTo>
                <a:lnTo>
                  <a:pt x="0" y="0"/>
                </a:lnTo>
                <a:lnTo>
                  <a:pt x="0" y="308105"/>
                </a:lnTo>
                <a:lnTo>
                  <a:pt x="861832" y="308105"/>
                </a:lnTo>
                <a:lnTo>
                  <a:pt x="86183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8">
            <a:extLst>
              <a:ext uri="{FF2B5EF4-FFF2-40B4-BE49-F238E27FC236}">
                <a16:creationId xmlns:a16="http://schemas.microsoft.com/office/drawing/2014/main" id="{D37A8D70-426D-A7DA-54FE-682A29874C40}"/>
              </a:ext>
            </a:extLst>
          </p:cNvPr>
          <p:cNvSpPr/>
          <p:nvPr/>
        </p:nvSpPr>
        <p:spPr>
          <a:xfrm rot="10376322">
            <a:off x="2971724" y="7011095"/>
            <a:ext cx="529752" cy="433657"/>
          </a:xfrm>
          <a:custGeom>
            <a:avLst/>
            <a:gdLst/>
            <a:ahLst/>
            <a:cxnLst/>
            <a:rect l="l" t="t" r="r" b="b"/>
            <a:pathLst>
              <a:path w="692531" h="609242">
                <a:moveTo>
                  <a:pt x="0" y="0"/>
                </a:moveTo>
                <a:lnTo>
                  <a:pt x="692531" y="0"/>
                </a:lnTo>
                <a:lnTo>
                  <a:pt x="692531" y="609242"/>
                </a:lnTo>
                <a:lnTo>
                  <a:pt x="0" y="6092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58">
            <a:extLst>
              <a:ext uri="{FF2B5EF4-FFF2-40B4-BE49-F238E27FC236}">
                <a16:creationId xmlns:a16="http://schemas.microsoft.com/office/drawing/2014/main" id="{D9F7E3AC-B3FC-F297-20E3-627AB8524FCF}"/>
              </a:ext>
            </a:extLst>
          </p:cNvPr>
          <p:cNvSpPr/>
          <p:nvPr/>
        </p:nvSpPr>
        <p:spPr>
          <a:xfrm rot="711992" flipV="1">
            <a:off x="5310239" y="7014611"/>
            <a:ext cx="529752" cy="433658"/>
          </a:xfrm>
          <a:custGeom>
            <a:avLst/>
            <a:gdLst/>
            <a:ahLst/>
            <a:cxnLst/>
            <a:rect l="l" t="t" r="r" b="b"/>
            <a:pathLst>
              <a:path w="692531" h="609242">
                <a:moveTo>
                  <a:pt x="0" y="0"/>
                </a:moveTo>
                <a:lnTo>
                  <a:pt x="692531" y="0"/>
                </a:lnTo>
                <a:lnTo>
                  <a:pt x="692531" y="609242"/>
                </a:lnTo>
                <a:lnTo>
                  <a:pt x="0" y="6092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58">
            <a:extLst>
              <a:ext uri="{FF2B5EF4-FFF2-40B4-BE49-F238E27FC236}">
                <a16:creationId xmlns:a16="http://schemas.microsoft.com/office/drawing/2014/main" id="{A690F2D2-A8FB-5A03-1DAD-FA7EE13CEDF0}"/>
              </a:ext>
            </a:extLst>
          </p:cNvPr>
          <p:cNvSpPr/>
          <p:nvPr/>
        </p:nvSpPr>
        <p:spPr>
          <a:xfrm rot="9638160">
            <a:off x="11318592" y="6975654"/>
            <a:ext cx="529752" cy="433658"/>
          </a:xfrm>
          <a:custGeom>
            <a:avLst/>
            <a:gdLst/>
            <a:ahLst/>
            <a:cxnLst/>
            <a:rect l="l" t="t" r="r" b="b"/>
            <a:pathLst>
              <a:path w="692531" h="609242">
                <a:moveTo>
                  <a:pt x="0" y="0"/>
                </a:moveTo>
                <a:lnTo>
                  <a:pt x="692531" y="0"/>
                </a:lnTo>
                <a:lnTo>
                  <a:pt x="692531" y="609242"/>
                </a:lnTo>
                <a:lnTo>
                  <a:pt x="0" y="6092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58">
            <a:extLst>
              <a:ext uri="{FF2B5EF4-FFF2-40B4-BE49-F238E27FC236}">
                <a16:creationId xmlns:a16="http://schemas.microsoft.com/office/drawing/2014/main" id="{A59B13C4-358D-DBD8-7B95-7948763A9270}"/>
              </a:ext>
            </a:extLst>
          </p:cNvPr>
          <p:cNvSpPr/>
          <p:nvPr/>
        </p:nvSpPr>
        <p:spPr>
          <a:xfrm rot="1094729" flipV="1">
            <a:off x="13314375" y="7047207"/>
            <a:ext cx="529752" cy="433658"/>
          </a:xfrm>
          <a:custGeom>
            <a:avLst/>
            <a:gdLst/>
            <a:ahLst/>
            <a:cxnLst/>
            <a:rect l="l" t="t" r="r" b="b"/>
            <a:pathLst>
              <a:path w="692531" h="609242">
                <a:moveTo>
                  <a:pt x="0" y="0"/>
                </a:moveTo>
                <a:lnTo>
                  <a:pt x="692531" y="0"/>
                </a:lnTo>
                <a:lnTo>
                  <a:pt x="692531" y="609242"/>
                </a:lnTo>
                <a:lnTo>
                  <a:pt x="0" y="6092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58">
            <a:extLst>
              <a:ext uri="{FF2B5EF4-FFF2-40B4-BE49-F238E27FC236}">
                <a16:creationId xmlns:a16="http://schemas.microsoft.com/office/drawing/2014/main" id="{7DA53A8C-36EA-E37D-9256-B75191093F0D}"/>
              </a:ext>
            </a:extLst>
          </p:cNvPr>
          <p:cNvSpPr/>
          <p:nvPr/>
        </p:nvSpPr>
        <p:spPr>
          <a:xfrm rot="3970448">
            <a:off x="11530075" y="2632859"/>
            <a:ext cx="599162" cy="527102"/>
          </a:xfrm>
          <a:custGeom>
            <a:avLst/>
            <a:gdLst/>
            <a:ahLst/>
            <a:cxnLst/>
            <a:rect l="l" t="t" r="r" b="b"/>
            <a:pathLst>
              <a:path w="692531" h="609242">
                <a:moveTo>
                  <a:pt x="0" y="0"/>
                </a:moveTo>
                <a:lnTo>
                  <a:pt x="692531" y="0"/>
                </a:lnTo>
                <a:lnTo>
                  <a:pt x="692531" y="609242"/>
                </a:lnTo>
                <a:lnTo>
                  <a:pt x="0" y="6092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58">
            <a:extLst>
              <a:ext uri="{FF2B5EF4-FFF2-40B4-BE49-F238E27FC236}">
                <a16:creationId xmlns:a16="http://schemas.microsoft.com/office/drawing/2014/main" id="{155C9B96-F7DA-EFDD-CD2A-4B497734B22B}"/>
              </a:ext>
            </a:extLst>
          </p:cNvPr>
          <p:cNvSpPr/>
          <p:nvPr/>
        </p:nvSpPr>
        <p:spPr>
          <a:xfrm rot="17629552" flipV="1">
            <a:off x="11467999" y="1737817"/>
            <a:ext cx="599162" cy="527102"/>
          </a:xfrm>
          <a:custGeom>
            <a:avLst/>
            <a:gdLst/>
            <a:ahLst/>
            <a:cxnLst/>
            <a:rect l="l" t="t" r="r" b="b"/>
            <a:pathLst>
              <a:path w="692531" h="609242">
                <a:moveTo>
                  <a:pt x="0" y="0"/>
                </a:moveTo>
                <a:lnTo>
                  <a:pt x="692531" y="0"/>
                </a:lnTo>
                <a:lnTo>
                  <a:pt x="692531" y="609242"/>
                </a:lnTo>
                <a:lnTo>
                  <a:pt x="0" y="6092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BF42BD-FAA3-F460-CD95-0947217474F2}"/>
              </a:ext>
            </a:extLst>
          </p:cNvPr>
          <p:cNvSpPr txBox="1"/>
          <p:nvPr/>
        </p:nvSpPr>
        <p:spPr>
          <a:xfrm>
            <a:off x="14981853" y="1209225"/>
            <a:ext cx="25811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</a:rPr>
              <a:t>the flu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B1785C-43C9-CF85-B1F0-47F346C59EB7}"/>
              </a:ext>
            </a:extLst>
          </p:cNvPr>
          <p:cNvSpPr txBox="1"/>
          <p:nvPr/>
        </p:nvSpPr>
        <p:spPr>
          <a:xfrm>
            <a:off x="14981853" y="3419310"/>
            <a:ext cx="28489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</a:rPr>
              <a:t>chickenpox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D6B77C-C234-9EFF-3F0B-63391A5E5168}"/>
              </a:ext>
            </a:extLst>
          </p:cNvPr>
          <p:cNvSpPr txBox="1"/>
          <p:nvPr/>
        </p:nvSpPr>
        <p:spPr>
          <a:xfrm>
            <a:off x="1141993" y="9199466"/>
            <a:ext cx="25197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</a:rPr>
              <a:t>a toothache 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2A18B4-D9C8-E680-DC2B-4B06466FE351}"/>
              </a:ext>
            </a:extLst>
          </p:cNvPr>
          <p:cNvSpPr txBox="1"/>
          <p:nvPr/>
        </p:nvSpPr>
        <p:spPr>
          <a:xfrm>
            <a:off x="9028568" y="9237776"/>
            <a:ext cx="32847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</a:rPr>
              <a:t> a stomachache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BB406C0-403B-2BFA-6C99-F9230BBE238E}"/>
              </a:ext>
            </a:extLst>
          </p:cNvPr>
          <p:cNvSpPr txBox="1"/>
          <p:nvPr/>
        </p:nvSpPr>
        <p:spPr>
          <a:xfrm>
            <a:off x="12478755" y="9225407"/>
            <a:ext cx="39411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</a:rPr>
              <a:t> a headache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E48F41-B705-3AC8-D528-2135A02BEC28}"/>
              </a:ext>
            </a:extLst>
          </p:cNvPr>
          <p:cNvSpPr txBox="1"/>
          <p:nvPr/>
        </p:nvSpPr>
        <p:spPr>
          <a:xfrm>
            <a:off x="4616608" y="9151331"/>
            <a:ext cx="29009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</a:rPr>
              <a:t>an earache</a:t>
            </a:r>
          </a:p>
        </p:txBody>
      </p:sp>
    </p:spTree>
    <p:extLst>
      <p:ext uri="{BB962C8B-B14F-4D97-AF65-F5344CB8AC3E}">
        <p14:creationId xmlns:p14="http://schemas.microsoft.com/office/powerpoint/2010/main" val="366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6" grpId="0"/>
      <p:bldP spid="14" grpId="0"/>
      <p:bldP spid="15" grpId="0"/>
      <p:bldP spid="27" grpId="0"/>
      <p:bldP spid="28" grpId="0"/>
      <p:bldP spid="2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16D09-13AA-A281-E2CF-F846C941B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EC0A5D6-85F8-40CA-D0B0-0F87C76CB795}"/>
              </a:ext>
            </a:extLst>
          </p:cNvPr>
          <p:cNvSpPr/>
          <p:nvPr/>
        </p:nvSpPr>
        <p:spPr>
          <a:xfrm>
            <a:off x="0" y="0"/>
            <a:ext cx="18288000" cy="10477500"/>
          </a:xfrm>
          <a:prstGeom prst="rect">
            <a:avLst/>
          </a:prstGeom>
          <a:solidFill>
            <a:srgbClr val="B0C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25" name="Mspham-0936082789">
            <a:extLst>
              <a:ext uri="{FF2B5EF4-FFF2-40B4-BE49-F238E27FC236}">
                <a16:creationId xmlns:a16="http://schemas.microsoft.com/office/drawing/2014/main" id="{408A5BAF-4F26-EE18-57C6-C36550125F08}"/>
              </a:ext>
            </a:extLst>
          </p:cNvPr>
          <p:cNvGrpSpPr/>
          <p:nvPr/>
        </p:nvGrpSpPr>
        <p:grpSpPr>
          <a:xfrm>
            <a:off x="1459498" y="5143499"/>
            <a:ext cx="2058014" cy="2451265"/>
            <a:chOff x="13970516" y="12995414"/>
            <a:chExt cx="2731917" cy="2271797"/>
          </a:xfrm>
        </p:grpSpPr>
        <p:sp>
          <p:nvSpPr>
            <p:cNvPr id="26" name="Mspham-0936082789">
              <a:hlinkClick r:id="rId2"/>
              <a:extLst>
                <a:ext uri="{FF2B5EF4-FFF2-40B4-BE49-F238E27FC236}">
                  <a16:creationId xmlns:a16="http://schemas.microsoft.com/office/drawing/2014/main" id="{38566D3F-3F39-EF2C-DDFA-5A7387A6F4DC}"/>
                </a:ext>
              </a:extLst>
            </p:cNvPr>
            <p:cNvSpPr txBox="1"/>
            <p:nvPr/>
          </p:nvSpPr>
          <p:spPr>
            <a:xfrm>
              <a:off x="13970516" y="14077113"/>
              <a:ext cx="2731917" cy="119009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0886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4000" b="1" dirty="0">
                  <a:solidFill>
                    <a:srgbClr val="0886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4000" b="1" dirty="0">
                  <a:solidFill>
                    <a:srgbClr val="0886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7" name="MsPham-0936082789">
              <a:hlinkClick r:id="rId2"/>
              <a:extLst>
                <a:ext uri="{FF2B5EF4-FFF2-40B4-BE49-F238E27FC236}">
                  <a16:creationId xmlns:a16="http://schemas.microsoft.com/office/drawing/2014/main" id="{76DBD9C0-771E-DB41-7119-D97F58D89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05230" y="1299541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Freeform 2">
            <a:extLst>
              <a:ext uri="{FF2B5EF4-FFF2-40B4-BE49-F238E27FC236}">
                <a16:creationId xmlns:a16="http://schemas.microsoft.com/office/drawing/2014/main" id="{578E5492-E83D-6972-FA7D-78AED6FEAE21}"/>
              </a:ext>
            </a:extLst>
          </p:cNvPr>
          <p:cNvSpPr/>
          <p:nvPr/>
        </p:nvSpPr>
        <p:spPr>
          <a:xfrm>
            <a:off x="10560112" y="-6875490"/>
            <a:ext cx="13398375" cy="12377222"/>
          </a:xfrm>
          <a:custGeom>
            <a:avLst/>
            <a:gdLst/>
            <a:ahLst/>
            <a:cxnLst/>
            <a:rect l="l" t="t" r="r" b="b"/>
            <a:pathLst>
              <a:path w="13398375" h="12377222">
                <a:moveTo>
                  <a:pt x="0" y="0"/>
                </a:moveTo>
                <a:lnTo>
                  <a:pt x="13398376" y="0"/>
                </a:lnTo>
                <a:lnTo>
                  <a:pt x="13398376" y="12377222"/>
                </a:lnTo>
                <a:lnTo>
                  <a:pt x="0" y="12377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999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t="-6179" r="-211836"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2AACA8D0-08F9-18C7-30E1-A971AE62E45A}"/>
              </a:ext>
            </a:extLst>
          </p:cNvPr>
          <p:cNvSpPr/>
          <p:nvPr/>
        </p:nvSpPr>
        <p:spPr>
          <a:xfrm flipH="1">
            <a:off x="627093" y="3619500"/>
            <a:ext cx="5281925" cy="6667500"/>
          </a:xfrm>
          <a:custGeom>
            <a:avLst/>
            <a:gdLst/>
            <a:ahLst/>
            <a:cxnLst/>
            <a:rect l="l" t="t" r="r" b="b"/>
            <a:pathLst>
              <a:path w="7726011" h="9752729">
                <a:moveTo>
                  <a:pt x="7726011" y="0"/>
                </a:moveTo>
                <a:lnTo>
                  <a:pt x="0" y="0"/>
                </a:lnTo>
                <a:lnTo>
                  <a:pt x="0" y="9752729"/>
                </a:lnTo>
                <a:lnTo>
                  <a:pt x="7726011" y="9752729"/>
                </a:lnTo>
                <a:lnTo>
                  <a:pt x="772601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E42D494C-A29D-29B6-33B0-F527205CA0A5}"/>
              </a:ext>
            </a:extLst>
          </p:cNvPr>
          <p:cNvSpPr txBox="1"/>
          <p:nvPr/>
        </p:nvSpPr>
        <p:spPr>
          <a:xfrm>
            <a:off x="3717997" y="3835400"/>
            <a:ext cx="10852006" cy="1492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736"/>
              </a:lnSpc>
            </a:pPr>
            <a:r>
              <a:rPr lang="en-US" sz="13800" b="1" dirty="0">
                <a:solidFill>
                  <a:srgbClr val="05066D"/>
                </a:solidFill>
                <a:latin typeface="Cocomat Pro Heavy"/>
                <a:ea typeface="Cocomat Pro Heavy"/>
                <a:cs typeface="Cocomat Pro Heavy"/>
                <a:sym typeface="Cocomat Pro Heavy"/>
              </a:rPr>
              <a:t>Thank you!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77027971-AE9F-85A2-FF88-D837947F7CB2}"/>
              </a:ext>
            </a:extLst>
          </p:cNvPr>
          <p:cNvSpPr/>
          <p:nvPr/>
        </p:nvSpPr>
        <p:spPr>
          <a:xfrm>
            <a:off x="0" y="6006557"/>
            <a:ext cx="18288000" cy="6906869"/>
          </a:xfrm>
          <a:custGeom>
            <a:avLst/>
            <a:gdLst/>
            <a:ahLst/>
            <a:cxnLst/>
            <a:rect l="l" t="t" r="r" b="b"/>
            <a:pathLst>
              <a:path w="18288000" h="6906869">
                <a:moveTo>
                  <a:pt x="0" y="0"/>
                </a:moveTo>
                <a:lnTo>
                  <a:pt x="18288000" y="0"/>
                </a:lnTo>
                <a:lnTo>
                  <a:pt x="18288000" y="6906869"/>
                </a:lnTo>
                <a:lnTo>
                  <a:pt x="0" y="69068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MsPham 0936082789">
            <a:extLst>
              <a:ext uri="{FF2B5EF4-FFF2-40B4-BE49-F238E27FC236}">
                <a16:creationId xmlns:a16="http://schemas.microsoft.com/office/drawing/2014/main" id="{393A1C8B-4EB5-8DB3-FECA-D4C13F01D7F0}"/>
              </a:ext>
            </a:extLst>
          </p:cNvPr>
          <p:cNvSpPr txBox="1"/>
          <p:nvPr/>
        </p:nvSpPr>
        <p:spPr>
          <a:xfrm>
            <a:off x="3520093" y="5576796"/>
            <a:ext cx="8599646" cy="492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3283"/>
              </a:lnSpc>
              <a:defRPr sz="2345">
                <a:solidFill>
                  <a:srgbClr val="2B4057"/>
                </a:solidFill>
                <a:latin typeface="Garet"/>
                <a:ea typeface="Garet"/>
                <a:cs typeface="Garet"/>
              </a:defRPr>
            </a:lvl1pPr>
          </a:lstStyle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joining!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491AF3-1EA2-448A-04ED-C4DCE2E8F8D3}"/>
              </a:ext>
            </a:extLst>
          </p:cNvPr>
          <p:cNvGrpSpPr/>
          <p:nvPr/>
        </p:nvGrpSpPr>
        <p:grpSpPr>
          <a:xfrm>
            <a:off x="13762854" y="153772"/>
            <a:ext cx="4179802" cy="9874578"/>
            <a:chOff x="10222549" y="207894"/>
            <a:chExt cx="3550823" cy="838864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291FE9F-4B88-4040-4877-3B4E11704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791775" y="6860595"/>
              <a:ext cx="1981597" cy="1735946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7FF754B-43C7-AD30-6EC7-0D1D261ABBE6}"/>
                </a:ext>
              </a:extLst>
            </p:cNvPr>
            <p:cNvGrpSpPr/>
            <p:nvPr/>
          </p:nvGrpSpPr>
          <p:grpSpPr>
            <a:xfrm>
              <a:off x="10222549" y="207894"/>
              <a:ext cx="3217951" cy="1278763"/>
              <a:chOff x="13665235" y="212841"/>
              <a:chExt cx="4380855" cy="1740883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E2AA542-A668-86C2-BE85-362D9F21E5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486547" y="212841"/>
                <a:ext cx="995392" cy="978328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94C842E-079D-4D97-CD4A-8969DB5D6D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6949" b="34721"/>
              <a:stretch/>
            </p:blipFill>
            <p:spPr>
              <a:xfrm>
                <a:off x="13665235" y="476143"/>
                <a:ext cx="4380855" cy="1477581"/>
              </a:xfrm>
              <a:prstGeom prst="rect">
                <a:avLst/>
              </a:prstGeom>
            </p:spPr>
          </p:pic>
        </p:grpSp>
      </p:grpSp>
      <p:sp>
        <p:nvSpPr>
          <p:cNvPr id="12" name="Freeform 6">
            <a:extLst>
              <a:ext uri="{FF2B5EF4-FFF2-40B4-BE49-F238E27FC236}">
                <a16:creationId xmlns:a16="http://schemas.microsoft.com/office/drawing/2014/main" id="{DC28B5D7-A597-3EF9-BC9F-A1C9DD79865A}"/>
              </a:ext>
            </a:extLst>
          </p:cNvPr>
          <p:cNvSpPr/>
          <p:nvPr/>
        </p:nvSpPr>
        <p:spPr>
          <a:xfrm>
            <a:off x="11537068" y="4280443"/>
            <a:ext cx="4704591" cy="10782347"/>
          </a:xfrm>
          <a:custGeom>
            <a:avLst/>
            <a:gdLst/>
            <a:ahLst/>
            <a:cxnLst/>
            <a:rect l="l" t="t" r="r" b="b"/>
            <a:pathLst>
              <a:path w="5498560" h="12602029">
                <a:moveTo>
                  <a:pt x="0" y="0"/>
                </a:moveTo>
                <a:lnTo>
                  <a:pt x="5498560" y="0"/>
                </a:lnTo>
                <a:lnTo>
                  <a:pt x="5498560" y="12602029"/>
                </a:lnTo>
                <a:lnTo>
                  <a:pt x="0" y="1260202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978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’s wrong">
            <a:hlinkClick r:id="" action="ppaction://media"/>
            <a:extLst>
              <a:ext uri="{FF2B5EF4-FFF2-40B4-BE49-F238E27FC236}">
                <a16:creationId xmlns:a16="http://schemas.microsoft.com/office/drawing/2014/main" id="{DAF26315-6A8A-8E92-12DA-5D991AB17F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A31489-343C-D1DC-7762-71A95B7657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4" t="3467" r="13711" b="71846"/>
          <a:stretch/>
        </p:blipFill>
        <p:spPr>
          <a:xfrm>
            <a:off x="-2" y="1"/>
            <a:ext cx="5620578" cy="52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6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8288000" cy="10500852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7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 bwMode="auto">
          <a:xfrm>
            <a:off x="4951781" y="8999878"/>
            <a:ext cx="4996833" cy="99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Two Steps From Hell - Am I Not Hum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3079104" y="0"/>
            <a:ext cx="914400" cy="91440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6"/>
          <a:srcRect l="24328" t="25908" r="7812" b="27134"/>
          <a:stretch/>
        </p:blipFill>
        <p:spPr>
          <a:xfrm>
            <a:off x="0" y="-57150"/>
            <a:ext cx="18288000" cy="10572752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8614" y="2706983"/>
            <a:ext cx="5770364" cy="5066216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2595" y="6824081"/>
            <a:ext cx="8971041" cy="31732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252" y="858968"/>
            <a:ext cx="9812363" cy="7681626"/>
          </a:xfrm>
          <a:prstGeom prst="rect">
            <a:avLst/>
          </a:prstGeom>
        </p:spPr>
      </p:pic>
      <p:sp>
        <p:nvSpPr>
          <p:cNvPr id="85" name="Oval 84">
            <a:hlinkClick r:id="" action="ppaction://hlinkshowjump?jump=nextslide"/>
          </p:cNvPr>
          <p:cNvSpPr/>
          <p:nvPr/>
        </p:nvSpPr>
        <p:spPr>
          <a:xfrm>
            <a:off x="11104632" y="6099497"/>
            <a:ext cx="4135368" cy="13716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Black" panose="020B0A04020102020204" pitchFamily="34" charset="0"/>
              </a:rPr>
              <a:t>Play </a:t>
            </a:r>
          </a:p>
        </p:txBody>
      </p:sp>
    </p:spTree>
    <p:extLst>
      <p:ext uri="{BB962C8B-B14F-4D97-AF65-F5344CB8AC3E}">
        <p14:creationId xmlns:p14="http://schemas.microsoft.com/office/powerpoint/2010/main" val="194413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88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8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Mspham0936082789"/>
          <p:cNvSpPr/>
          <p:nvPr/>
        </p:nvSpPr>
        <p:spPr>
          <a:xfrm>
            <a:off x="0" y="0"/>
            <a:ext cx="18288000" cy="10500852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2" name="Rounded Rectangle 71">
            <a:hlinkClick r:id="rId4" action="ppaction://hlinksldjump"/>
          </p:cNvPr>
          <p:cNvSpPr/>
          <p:nvPr/>
        </p:nvSpPr>
        <p:spPr>
          <a:xfrm>
            <a:off x="14082736" y="9414960"/>
            <a:ext cx="1340186" cy="633642"/>
          </a:xfrm>
          <a:prstGeom prst="roundRect">
            <a:avLst>
              <a:gd name="adj" fmla="val 50000"/>
            </a:avLst>
          </a:prstGeom>
          <a:solidFill>
            <a:srgbClr val="503325"/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Arial Black" panose="020B0A04020102020204" pitchFamily="34" charset="0"/>
              </a:rPr>
              <a:t>Exit</a:t>
            </a:r>
          </a:p>
        </p:txBody>
      </p:sp>
      <p:sp>
        <p:nvSpPr>
          <p:cNvPr id="2" name="Rectangle 1"/>
          <p:cNvSpPr/>
          <p:nvPr/>
        </p:nvSpPr>
        <p:spPr>
          <a:xfrm>
            <a:off x="13681893" y="9284132"/>
            <a:ext cx="2141868" cy="89530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87" name="Rectangle 86"/>
          <p:cNvSpPr/>
          <p:nvPr/>
        </p:nvSpPr>
        <p:spPr>
          <a:xfrm>
            <a:off x="13681893" y="9284132"/>
            <a:ext cx="2141868" cy="89530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88" name="Rectangle 87"/>
          <p:cNvSpPr/>
          <p:nvPr/>
        </p:nvSpPr>
        <p:spPr>
          <a:xfrm>
            <a:off x="13681893" y="9284132"/>
            <a:ext cx="2141868" cy="89530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89" name="Rectangle 88"/>
          <p:cNvSpPr/>
          <p:nvPr/>
        </p:nvSpPr>
        <p:spPr>
          <a:xfrm>
            <a:off x="13681893" y="9284132"/>
            <a:ext cx="2141868" cy="89530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90" name="Rectangle 89"/>
          <p:cNvSpPr/>
          <p:nvPr/>
        </p:nvSpPr>
        <p:spPr>
          <a:xfrm>
            <a:off x="13681893" y="9284132"/>
            <a:ext cx="2141868" cy="89530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91" name="Rectangle 90"/>
          <p:cNvSpPr/>
          <p:nvPr/>
        </p:nvSpPr>
        <p:spPr>
          <a:xfrm>
            <a:off x="13681893" y="9284132"/>
            <a:ext cx="2141868" cy="89530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93" name="Rectangle 92"/>
          <p:cNvSpPr/>
          <p:nvPr/>
        </p:nvSpPr>
        <p:spPr>
          <a:xfrm>
            <a:off x="13681893" y="9284132"/>
            <a:ext cx="2141868" cy="89530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95" name="Rectangle 94"/>
          <p:cNvSpPr/>
          <p:nvPr/>
        </p:nvSpPr>
        <p:spPr>
          <a:xfrm>
            <a:off x="13681893" y="9284132"/>
            <a:ext cx="2141868" cy="89530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92" name="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2940" y="1567850"/>
            <a:ext cx="2984259" cy="2508825"/>
          </a:xfrm>
          <a:prstGeom prst="rect">
            <a:avLst/>
          </a:prstGeom>
        </p:spPr>
      </p:pic>
      <p:pic>
        <p:nvPicPr>
          <p:cNvPr id="94" name="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1191" y="5968055"/>
            <a:ext cx="2984259" cy="2508825"/>
          </a:xfrm>
          <a:prstGeom prst="rect">
            <a:avLst/>
          </a:prstGeom>
        </p:spPr>
      </p:pic>
      <p:pic>
        <p:nvPicPr>
          <p:cNvPr id="96" name="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88776" y="5846408"/>
            <a:ext cx="2984259" cy="2508825"/>
          </a:xfrm>
          <a:prstGeom prst="rect">
            <a:avLst/>
          </a:prstGeom>
        </p:spPr>
      </p:pic>
      <p:pic>
        <p:nvPicPr>
          <p:cNvPr id="98" name="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3157" y="1562832"/>
            <a:ext cx="2984259" cy="2508825"/>
          </a:xfrm>
          <a:prstGeom prst="rect">
            <a:avLst/>
          </a:prstGeom>
        </p:spPr>
      </p:pic>
      <p:pic>
        <p:nvPicPr>
          <p:cNvPr id="139" name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3175" y="5897050"/>
            <a:ext cx="2984259" cy="2508825"/>
          </a:xfrm>
          <a:prstGeom prst="rect">
            <a:avLst/>
          </a:prstGeom>
        </p:spPr>
      </p:pic>
      <p:pic>
        <p:nvPicPr>
          <p:cNvPr id="141" name="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3873" y="1486971"/>
            <a:ext cx="2984259" cy="2508825"/>
          </a:xfrm>
          <a:prstGeom prst="rect">
            <a:avLst/>
          </a:prstGeom>
        </p:spPr>
      </p:pic>
      <p:pic>
        <p:nvPicPr>
          <p:cNvPr id="143" name="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94332" y="1411245"/>
            <a:ext cx="2984259" cy="2508825"/>
          </a:xfrm>
          <a:prstGeom prst="rect">
            <a:avLst/>
          </a:prstGeom>
        </p:spPr>
      </p:pic>
      <p:pic>
        <p:nvPicPr>
          <p:cNvPr id="145" name="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7964" y="6027936"/>
            <a:ext cx="2984259" cy="2508825"/>
          </a:xfrm>
          <a:prstGeom prst="rect">
            <a:avLst/>
          </a:prstGeom>
        </p:spPr>
      </p:pic>
      <p:grpSp>
        <p:nvGrpSpPr>
          <p:cNvPr id="20" name="V1"/>
          <p:cNvGrpSpPr/>
          <p:nvPr/>
        </p:nvGrpSpPr>
        <p:grpSpPr>
          <a:xfrm>
            <a:off x="1187469" y="1517285"/>
            <a:ext cx="3836936" cy="3815703"/>
            <a:chOff x="768580" y="1449249"/>
            <a:chExt cx="2901308" cy="2885253"/>
          </a:xfrm>
        </p:grpSpPr>
        <p:pic>
          <p:nvPicPr>
            <p:cNvPr id="154" name="Picture 153"/>
            <p:cNvPicPr>
              <a:picLocks noChangeAspect="1"/>
            </p:cNvPicPr>
            <p:nvPr/>
          </p:nvPicPr>
          <p:blipFill rotWithShape="1">
            <a:blip r:embed="rId11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72" name="V2"/>
          <p:cNvGrpSpPr/>
          <p:nvPr/>
        </p:nvGrpSpPr>
        <p:grpSpPr>
          <a:xfrm>
            <a:off x="13228796" y="5818229"/>
            <a:ext cx="3836936" cy="3815703"/>
            <a:chOff x="768580" y="1449249"/>
            <a:chExt cx="2901308" cy="2885253"/>
          </a:xfrm>
        </p:grpSpPr>
        <p:pic>
          <p:nvPicPr>
            <p:cNvPr id="173" name="Picture 172"/>
            <p:cNvPicPr>
              <a:picLocks noChangeAspect="1"/>
            </p:cNvPicPr>
            <p:nvPr/>
          </p:nvPicPr>
          <p:blipFill rotWithShape="1">
            <a:blip r:embed="rId11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74" name="Picture 17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75" name="V4"/>
          <p:cNvGrpSpPr/>
          <p:nvPr/>
        </p:nvGrpSpPr>
        <p:grpSpPr>
          <a:xfrm>
            <a:off x="13479964" y="1544790"/>
            <a:ext cx="3836936" cy="3815703"/>
            <a:chOff x="768580" y="1449249"/>
            <a:chExt cx="2901308" cy="2885253"/>
          </a:xfrm>
        </p:grpSpPr>
        <p:pic>
          <p:nvPicPr>
            <p:cNvPr id="176" name="Picture 175"/>
            <p:cNvPicPr>
              <a:picLocks noChangeAspect="1"/>
            </p:cNvPicPr>
            <p:nvPr/>
          </p:nvPicPr>
          <p:blipFill rotWithShape="1">
            <a:blip r:embed="rId11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77" name="Picture 17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78" name="v7"/>
          <p:cNvGrpSpPr/>
          <p:nvPr/>
        </p:nvGrpSpPr>
        <p:grpSpPr>
          <a:xfrm>
            <a:off x="9241771" y="1519038"/>
            <a:ext cx="3836936" cy="3815703"/>
            <a:chOff x="768580" y="1449249"/>
            <a:chExt cx="2901308" cy="2885253"/>
          </a:xfrm>
        </p:grpSpPr>
        <p:pic>
          <p:nvPicPr>
            <p:cNvPr id="179" name="Picture 178"/>
            <p:cNvPicPr>
              <a:picLocks noChangeAspect="1"/>
            </p:cNvPicPr>
            <p:nvPr/>
          </p:nvPicPr>
          <p:blipFill rotWithShape="1">
            <a:blip r:embed="rId11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80" name="Picture 17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81" name="V5"/>
          <p:cNvGrpSpPr/>
          <p:nvPr/>
        </p:nvGrpSpPr>
        <p:grpSpPr>
          <a:xfrm>
            <a:off x="5165520" y="5981267"/>
            <a:ext cx="3836936" cy="3815703"/>
            <a:chOff x="768580" y="1449249"/>
            <a:chExt cx="2901308" cy="2885253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 rotWithShape="1">
            <a:blip r:embed="rId11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pic>
        <p:nvPicPr>
          <p:cNvPr id="184" name="V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87556" y="1611421"/>
            <a:ext cx="3098460" cy="3341477"/>
          </a:xfrm>
          <a:prstGeom prst="rect">
            <a:avLst/>
          </a:prstGeom>
        </p:spPr>
      </p:pic>
      <p:pic>
        <p:nvPicPr>
          <p:cNvPr id="185" name="V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57062" y="6050614"/>
            <a:ext cx="3098460" cy="3341477"/>
          </a:xfrm>
          <a:prstGeom prst="rect">
            <a:avLst/>
          </a:prstGeom>
        </p:spPr>
      </p:pic>
      <p:pic>
        <p:nvPicPr>
          <p:cNvPr id="186" name="V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87084" y="5897800"/>
            <a:ext cx="3098460" cy="3341477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779988" y="2029308"/>
            <a:ext cx="690162" cy="69016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47" name="Oval 146"/>
          <p:cNvSpPr/>
          <p:nvPr/>
        </p:nvSpPr>
        <p:spPr>
          <a:xfrm>
            <a:off x="14718771" y="6273867"/>
            <a:ext cx="690162" cy="69016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48" name="Oval 147"/>
          <p:cNvSpPr/>
          <p:nvPr/>
        </p:nvSpPr>
        <p:spPr>
          <a:xfrm>
            <a:off x="10790224" y="6372409"/>
            <a:ext cx="690162" cy="69016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49" name="Oval 148"/>
          <p:cNvSpPr/>
          <p:nvPr/>
        </p:nvSpPr>
        <p:spPr>
          <a:xfrm>
            <a:off x="15027812" y="1788934"/>
            <a:ext cx="690162" cy="69016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50" name="Oval 149"/>
          <p:cNvSpPr/>
          <p:nvPr/>
        </p:nvSpPr>
        <p:spPr>
          <a:xfrm>
            <a:off x="2604904" y="6508221"/>
            <a:ext cx="690162" cy="69016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51" name="Oval 150"/>
          <p:cNvSpPr/>
          <p:nvPr/>
        </p:nvSpPr>
        <p:spPr>
          <a:xfrm>
            <a:off x="10794430" y="1959320"/>
            <a:ext cx="690162" cy="69016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52" name="Oval 151"/>
          <p:cNvSpPr/>
          <p:nvPr/>
        </p:nvSpPr>
        <p:spPr>
          <a:xfrm>
            <a:off x="6925904" y="2035181"/>
            <a:ext cx="690162" cy="69016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53" name="Oval 152"/>
          <p:cNvSpPr/>
          <p:nvPr/>
        </p:nvSpPr>
        <p:spPr>
          <a:xfrm>
            <a:off x="6718179" y="6410659"/>
            <a:ext cx="690162" cy="69016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6</a:t>
            </a: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F41E011B-2922-9BC2-E09E-A206B68B63D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4125" y="9024864"/>
            <a:ext cx="1848734" cy="135720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CEB5E558-EF38-A3FA-24D2-9C2C726EAC9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4125" y="129765"/>
            <a:ext cx="1848734" cy="1357206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71F4DB8A-F4D9-529E-CC53-EEA50646490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58656" y="271496"/>
            <a:ext cx="1848734" cy="1357206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5CA59B9A-784C-B1D2-DFB3-46714F5D966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224604" y="9024864"/>
            <a:ext cx="1848734" cy="123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8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</p:childTnLst>
        </p:cTn>
      </p:par>
    </p:tnLst>
    <p:bldLst>
      <p:bldP spid="2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3" grpId="0" animBg="1"/>
      <p:bldP spid="9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spham0936082789"/>
          <p:cNvSpPr/>
          <p:nvPr/>
        </p:nvSpPr>
        <p:spPr>
          <a:xfrm>
            <a:off x="0" y="0"/>
            <a:ext cx="18288000" cy="10500852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44" name="MsPham Dung"/>
          <p:cNvGrpSpPr/>
          <p:nvPr/>
        </p:nvGrpSpPr>
        <p:grpSpPr>
          <a:xfrm>
            <a:off x="11211581" y="1135570"/>
            <a:ext cx="6365028" cy="1904726"/>
            <a:chOff x="7353562" y="2697459"/>
            <a:chExt cx="4243352" cy="1269817"/>
          </a:xfrm>
        </p:grpSpPr>
        <p:sp>
          <p:nvSpPr>
            <p:cNvPr id="45" name="Horizontal Scroll 44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latin typeface="Arial Black" panose="020B0A04020102020204" pitchFamily="34" charset="0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47" name="Oval 46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48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latin typeface="Arial Black" panose="020B0A04020102020204" pitchFamily="34" charset="0"/>
                </a:rPr>
                <a:t>a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2546" y="391114"/>
            <a:ext cx="1730411" cy="1867172"/>
          </a:xfrm>
          <a:prstGeom prst="rect">
            <a:avLst/>
          </a:prstGeom>
        </p:spPr>
      </p:pic>
      <p:pic>
        <p:nvPicPr>
          <p:cNvPr id="32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5441132">
            <a:off x="1848956" y="-78618"/>
            <a:ext cx="7333830" cy="1086430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3092" y="8381669"/>
            <a:ext cx="2298537" cy="168741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8262" y="707093"/>
            <a:ext cx="784098" cy="79027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73992" y="1340781"/>
            <a:ext cx="1515509" cy="11125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74154" y="8725703"/>
            <a:ext cx="1590540" cy="1337144"/>
          </a:xfrm>
          <a:prstGeom prst="rect">
            <a:avLst/>
          </a:prstGeom>
        </p:spPr>
      </p:pic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15142065" y="8718683"/>
            <a:ext cx="1893513" cy="1164977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700" dirty="0">
                <a:solidFill>
                  <a:schemeClr val="bg1"/>
                </a:solidFill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39" name="MsPham Sai"/>
          <p:cNvGrpSpPr/>
          <p:nvPr/>
        </p:nvGrpSpPr>
        <p:grpSpPr>
          <a:xfrm>
            <a:off x="11256008" y="3793861"/>
            <a:ext cx="6320601" cy="1904726"/>
            <a:chOff x="7383180" y="836559"/>
            <a:chExt cx="4213734" cy="1269817"/>
          </a:xfrm>
        </p:grpSpPr>
        <p:sp>
          <p:nvSpPr>
            <p:cNvPr id="40" name="Horizontal Scroll 3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latin typeface="Arial Black" panose="020B0A04020102020204" pitchFamily="34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42" name="Oval 41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43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latin typeface="Arial Black" panose="020B0A04020102020204" pitchFamily="34" charset="0"/>
                </a:rPr>
                <a:t>an</a:t>
              </a:r>
            </a:p>
          </p:txBody>
        </p:sp>
      </p:grpSp>
      <p:grpSp>
        <p:nvGrpSpPr>
          <p:cNvPr id="49" name="MsPham sai1"/>
          <p:cNvGrpSpPr/>
          <p:nvPr/>
        </p:nvGrpSpPr>
        <p:grpSpPr>
          <a:xfrm>
            <a:off x="11220935" y="6495985"/>
            <a:ext cx="6301895" cy="1904726"/>
            <a:chOff x="7395651" y="4489680"/>
            <a:chExt cx="4201263" cy="1269817"/>
          </a:xfrm>
        </p:grpSpPr>
        <p:sp>
          <p:nvSpPr>
            <p:cNvPr id="50" name="Horizontal Scroll 49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latin typeface="Arial Black" panose="020B0A04020102020204" pitchFamily="34" charset="0"/>
              </a:endParaRP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52" name="Oval 51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53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>
              <a:defPPr>
                <a:defRPr lang="en-US"/>
              </a:defPPr>
              <a:lvl1pPr indent="0" algn="ctr">
                <a:lnSpc>
                  <a:spcPct val="115000"/>
                </a:lnSpc>
                <a:spcBef>
                  <a:spcPts val="0"/>
                </a:spcBef>
                <a:buSzPts val="3000"/>
                <a:buFont typeface="Arial" panose="020B0604020202020204" pitchFamily="34" charset="0"/>
                <a:buNone/>
                <a:defRPr sz="2400">
                  <a:latin typeface="Arial Black" panose="020B0A040201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sz="3600" dirty="0"/>
                <a:t>the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884638" y="4532791"/>
            <a:ext cx="106022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What’s wrong?</a:t>
            </a:r>
          </a:p>
          <a:p>
            <a:r>
              <a:rPr lang="en-US" sz="54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She has ______ headache.</a:t>
            </a:r>
          </a:p>
        </p:txBody>
      </p:sp>
    </p:spTree>
    <p:extLst>
      <p:ext uri="{BB962C8B-B14F-4D97-AF65-F5344CB8AC3E}">
        <p14:creationId xmlns:p14="http://schemas.microsoft.com/office/powerpoint/2010/main" val="115561493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Mspham0936082789"/>
          <p:cNvSpPr/>
          <p:nvPr/>
        </p:nvSpPr>
        <p:spPr>
          <a:xfrm>
            <a:off x="-2164704" y="0"/>
            <a:ext cx="20452704" cy="10500852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2546" y="391114"/>
            <a:ext cx="1730411" cy="1867172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848956" y="-78618"/>
            <a:ext cx="7333830" cy="1086430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3092" y="8381669"/>
            <a:ext cx="2298537" cy="16874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8262" y="707093"/>
            <a:ext cx="784098" cy="7902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73992" y="1340781"/>
            <a:ext cx="1515509" cy="11125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74154" y="8725703"/>
            <a:ext cx="1590540" cy="1337144"/>
          </a:xfrm>
          <a:prstGeom prst="rect">
            <a:avLst/>
          </a:prstGeom>
        </p:spPr>
      </p:pic>
      <p:sp>
        <p:nvSpPr>
          <p:cNvPr id="18" name="Rounded Rectangle 17">
            <a:hlinkClick r:id="rId9" action="ppaction://hlinksldjump"/>
          </p:cNvPr>
          <p:cNvSpPr/>
          <p:nvPr/>
        </p:nvSpPr>
        <p:spPr>
          <a:xfrm>
            <a:off x="15162423" y="8725702"/>
            <a:ext cx="1893513" cy="1164977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700" dirty="0"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28" name="MsPham Sai"/>
          <p:cNvGrpSpPr/>
          <p:nvPr/>
        </p:nvGrpSpPr>
        <p:grpSpPr>
          <a:xfrm>
            <a:off x="11211581" y="1135571"/>
            <a:ext cx="6320601" cy="1904726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00">
                <a:latin typeface="Arial Black" panose="020B0A0402010202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200" u="sng" dirty="0">
                  <a:latin typeface="Arial Black" panose="020B0A04020102020204" pitchFamily="34" charset="0"/>
                </a:rPr>
                <a:t>X</a:t>
              </a:r>
            </a:p>
          </p:txBody>
        </p:sp>
      </p:grpSp>
      <p:grpSp>
        <p:nvGrpSpPr>
          <p:cNvPr id="29" name="MsPham Dung"/>
          <p:cNvGrpSpPr/>
          <p:nvPr/>
        </p:nvGrpSpPr>
        <p:grpSpPr>
          <a:xfrm>
            <a:off x="11189367" y="3815777"/>
            <a:ext cx="6365028" cy="1904726"/>
            <a:chOff x="7353562" y="2697459"/>
            <a:chExt cx="4243352" cy="1269817"/>
          </a:xfrm>
        </p:grpSpPr>
        <p:sp>
          <p:nvSpPr>
            <p:cNvPr id="11" name="Horizontal Scroll 10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00">
                <a:latin typeface="Arial Black" panose="020B0A0402010202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21" name="Oval 20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2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200" dirty="0">
                  <a:latin typeface="Arial Black" panose="020B0A04020102020204" pitchFamily="34" charset="0"/>
                </a:rPr>
                <a:t>the</a:t>
              </a:r>
            </a:p>
          </p:txBody>
        </p:sp>
      </p:grpSp>
      <p:grpSp>
        <p:nvGrpSpPr>
          <p:cNvPr id="30" name="MsPham sai1"/>
          <p:cNvGrpSpPr/>
          <p:nvPr/>
        </p:nvGrpSpPr>
        <p:grpSpPr>
          <a:xfrm>
            <a:off x="11220935" y="6495985"/>
            <a:ext cx="6301895" cy="1904726"/>
            <a:chOff x="7395651" y="4489680"/>
            <a:chExt cx="4201263" cy="1269817"/>
          </a:xfrm>
        </p:grpSpPr>
        <p:sp>
          <p:nvSpPr>
            <p:cNvPr id="12" name="Horizontal Scroll 11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00">
                <a:latin typeface="Arial Black" panose="020B0A0402010202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20" name="Oval 1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27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200" dirty="0">
                  <a:latin typeface="Arial Black" panose="020B0A04020102020204" pitchFamily="34" charset="0"/>
                </a:rPr>
                <a:t>a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DA09BA0-CC32-5A2C-25D7-0A4DAD93D5E2}"/>
              </a:ext>
            </a:extLst>
          </p:cNvPr>
          <p:cNvSpPr/>
          <p:nvPr/>
        </p:nvSpPr>
        <p:spPr>
          <a:xfrm>
            <a:off x="1771910" y="4453961"/>
            <a:ext cx="74879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What’s wrong?</a:t>
            </a:r>
          </a:p>
          <a:p>
            <a:r>
              <a:rPr lang="en-US" sz="54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He has ______ flu.</a:t>
            </a:r>
          </a:p>
        </p:txBody>
      </p:sp>
    </p:spTree>
    <p:extLst>
      <p:ext uri="{BB962C8B-B14F-4D97-AF65-F5344CB8AC3E}">
        <p14:creationId xmlns:p14="http://schemas.microsoft.com/office/powerpoint/2010/main" val="305976203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879</Words>
  <Application>Microsoft Office PowerPoint</Application>
  <PresentationFormat>Custom</PresentationFormat>
  <Paragraphs>247</Paragraphs>
  <Slides>44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Calibri</vt:lpstr>
      <vt:lpstr>Arial Black</vt:lpstr>
      <vt:lpstr>Arial</vt:lpstr>
      <vt:lpstr>Cocomat Pro Heavy</vt:lpstr>
      <vt:lpstr>Century Gothic</vt:lpstr>
      <vt:lpstr>Bernoru Condensed</vt:lpstr>
      <vt:lpstr>宋体</vt:lpstr>
      <vt:lpstr>Nixie One</vt:lpstr>
      <vt:lpstr>Times New Roman</vt:lpstr>
      <vt:lpstr>Garet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 blue creative modern medical clinic presentation</dc:title>
  <cp:lastModifiedBy>DELL</cp:lastModifiedBy>
  <cp:revision>59</cp:revision>
  <dcterms:created xsi:type="dcterms:W3CDTF">2006-08-16T00:00:00Z</dcterms:created>
  <dcterms:modified xsi:type="dcterms:W3CDTF">2025-01-21T00:50:39Z</dcterms:modified>
  <dc:identifier>DAGTKPIItpM</dc:identifier>
</cp:coreProperties>
</file>